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F18F4CD2-ED55-4432-B4A5-9516EE9A1B0D}"/>
    <pc:docChg chg="custSel modSld">
      <pc:chgData name="Wanshi Chen" userId="3a7dbef4-3474-47c6-9897-007f5734efb0" providerId="ADAL" clId="{F18F4CD2-ED55-4432-B4A5-9516EE9A1B0D}" dt="2021-01-27T00:58:58.904" v="21" actId="5793"/>
      <pc:docMkLst>
        <pc:docMk/>
      </pc:docMkLst>
      <pc:sldChg chg="modSp mod">
        <pc:chgData name="Wanshi Chen" userId="3a7dbef4-3474-47c6-9897-007f5734efb0" providerId="ADAL" clId="{F18F4CD2-ED55-4432-B4A5-9516EE9A1B0D}" dt="2021-01-27T00:58:58.904" v="21" actId="5793"/>
        <pc:sldMkLst>
          <pc:docMk/>
          <pc:sldMk cId="3676270616" sldId="833"/>
        </pc:sldMkLst>
        <pc:spChg chg="mod">
          <ac:chgData name="Wanshi Chen" userId="3a7dbef4-3474-47c6-9897-007f5734efb0" providerId="ADAL" clId="{F18F4CD2-ED55-4432-B4A5-9516EE9A1B0D}" dt="2021-01-26T18:00:59.749" v="2" actId="20577"/>
          <ac:spMkLst>
            <pc:docMk/>
            <pc:sldMk cId="3676270616" sldId="833"/>
            <ac:spMk id="43" creationId="{8A9A1A4E-B461-4C2F-957E-61D2E054AF74}"/>
          </ac:spMkLst>
        </pc:spChg>
        <pc:spChg chg="mod">
          <ac:chgData name="Wanshi Chen" userId="3a7dbef4-3474-47c6-9897-007f5734efb0" providerId="ADAL" clId="{F18F4CD2-ED55-4432-B4A5-9516EE9A1B0D}" dt="2021-01-26T18:01:14.058" v="4"/>
          <ac:spMkLst>
            <pc:docMk/>
            <pc:sldMk cId="3676270616" sldId="833"/>
            <ac:spMk id="45" creationId="{8A1ED507-6C40-42C7-A77A-E9275E36A68D}"/>
          </ac:spMkLst>
        </pc:spChg>
        <pc:spChg chg="mod">
          <ac:chgData name="Wanshi Chen" userId="3a7dbef4-3474-47c6-9897-007f5734efb0" providerId="ADAL" clId="{F18F4CD2-ED55-4432-B4A5-9516EE9A1B0D}" dt="2021-01-26T18:01:20.781" v="5"/>
          <ac:spMkLst>
            <pc:docMk/>
            <pc:sldMk cId="3676270616" sldId="833"/>
            <ac:spMk id="47" creationId="{23DA04E4-3C50-4F2B-8BA3-C2160CC5084C}"/>
          </ac:spMkLst>
        </pc:spChg>
        <pc:spChg chg="mod">
          <ac:chgData name="Wanshi Chen" userId="3a7dbef4-3474-47c6-9897-007f5734efb0" providerId="ADAL" clId="{F18F4CD2-ED55-4432-B4A5-9516EE9A1B0D}" dt="2021-01-27T00:58:58.904" v="21" actId="5793"/>
          <ac:spMkLst>
            <pc:docMk/>
            <pc:sldMk cId="3676270616" sldId="833"/>
            <ac:spMk id="55" creationId="{1DC03F80-FA25-423E-8377-15ADFECD7975}"/>
          </ac:spMkLst>
        </pc:spChg>
      </pc:sldChg>
      <pc:sldChg chg="modSp mod">
        <pc:chgData name="Wanshi Chen" userId="3a7dbef4-3474-47c6-9897-007f5734efb0" providerId="ADAL" clId="{F18F4CD2-ED55-4432-B4A5-9516EE9A1B0D}" dt="2021-01-26T18:01:59.524" v="9" actId="20577"/>
        <pc:sldMkLst>
          <pc:docMk/>
          <pc:sldMk cId="2628997064" sldId="834"/>
        </pc:sldMkLst>
        <pc:spChg chg="mod">
          <ac:chgData name="Wanshi Chen" userId="3a7dbef4-3474-47c6-9897-007f5734efb0" providerId="ADAL" clId="{F18F4CD2-ED55-4432-B4A5-9516EE9A1B0D}" dt="2021-01-26T18:01:32.569" v="6"/>
          <ac:spMkLst>
            <pc:docMk/>
            <pc:sldMk cId="2628997064" sldId="834"/>
            <ac:spMk id="28" creationId="{5E8649D8-0518-4631-BC71-07F9231A2FF3}"/>
          </ac:spMkLst>
        </pc:spChg>
        <pc:spChg chg="mod">
          <ac:chgData name="Wanshi Chen" userId="3a7dbef4-3474-47c6-9897-007f5734efb0" providerId="ADAL" clId="{F18F4CD2-ED55-4432-B4A5-9516EE9A1B0D}" dt="2021-01-26T18:01:48.699" v="7"/>
          <ac:spMkLst>
            <pc:docMk/>
            <pc:sldMk cId="2628997064" sldId="834"/>
            <ac:spMk id="29" creationId="{033623F3-24DE-4577-94BD-F1B524FC978D}"/>
          </ac:spMkLst>
        </pc:spChg>
        <pc:spChg chg="mod">
          <ac:chgData name="Wanshi Chen" userId="3a7dbef4-3474-47c6-9897-007f5734efb0" providerId="ADAL" clId="{F18F4CD2-ED55-4432-B4A5-9516EE9A1B0D}" dt="2021-01-26T18:01:59.524" v="9" actId="20577"/>
          <ac:spMkLst>
            <pc:docMk/>
            <pc:sldMk cId="2628997064" sldId="834"/>
            <ac:spMk id="30" creationId="{55BAE88A-A2E5-445F-9E03-E0138D6B15F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1/26/2021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(Jan. 25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978" y="4750012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* Others (70min)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 * 	NR-U including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 two LSs (40min)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- *URLLC/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 (70min)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-</a:t>
            </a:r>
            <a:r>
              <a:rPr lang="en-US" altLang="ja-JP" sz="1200" b="1" dirty="0"/>
              <a:t>NR-U and FL proposal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 7-9 in others: 70min</a:t>
            </a:r>
          </a:p>
          <a:p>
            <a:pPr marL="171450" indent="-171450">
              <a:spcBef>
                <a:spcPct val="0"/>
              </a:spcBef>
              <a:buClrTx/>
              <a:buFontTx/>
              <a:buChar char="-"/>
            </a:pPr>
            <a:r>
              <a:rPr lang="en-US" altLang="ja-JP" sz="1200" b="1"/>
              <a:t>FL </a:t>
            </a:r>
            <a:r>
              <a:rPr lang="en-US" altLang="ja-JP" sz="1200" b="1" dirty="0"/>
              <a:t>proposal </a:t>
            </a:r>
            <a:r>
              <a:rPr lang="en-US" altLang="ja-JP" sz="1200" b="1"/>
              <a:t>1-5 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/>
              <a:t> </a:t>
            </a:r>
            <a:r>
              <a:rPr lang="en-US" altLang="ja-JP" sz="1200" b="1" dirty="0"/>
              <a:t>others: 70min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- URLLC/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: 40min</a:t>
            </a:r>
          </a:p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 – 7 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89" y="304804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(Feb. 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/>
              <a:t>R16 UE Features</a:t>
            </a:r>
            <a:r>
              <a:rPr lang="en-GB" altLang="ja-JP" sz="1400" b="1" dirty="0"/>
              <a:t>	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148128</TotalTime>
  <Words>373</Words>
  <Application>Microsoft Office PowerPoint</Application>
  <PresentationFormat>Custom</PresentationFormat>
  <Paragraphs>112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2101</cp:revision>
  <cp:lastPrinted>2013-04-02T21:48:58Z</cp:lastPrinted>
  <dcterms:created xsi:type="dcterms:W3CDTF">2013-03-06T00:13:51Z</dcterms:created>
  <dcterms:modified xsi:type="dcterms:W3CDTF">2021-01-27T00:58:59Z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