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4EA6FF-232C-48D8-8366-E54BF8C40100}" v="1" dt="2021-01-22T16:56:45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BD4EA6FF-232C-48D8-8366-E54BF8C40100}"/>
    <pc:docChg chg="modSld">
      <pc:chgData name="Wanshi Chen" userId="3a7dbef4-3474-47c6-9897-007f5734efb0" providerId="ADAL" clId="{BD4EA6FF-232C-48D8-8366-E54BF8C40100}" dt="2021-01-22T16:56:45.444" v="0" actId="20578"/>
      <pc:docMkLst>
        <pc:docMk/>
      </pc:docMkLst>
      <pc:sldChg chg="modSp">
        <pc:chgData name="Wanshi Chen" userId="3a7dbef4-3474-47c6-9897-007f5734efb0" providerId="ADAL" clId="{BD4EA6FF-232C-48D8-8366-E54BF8C40100}" dt="2021-01-22T16:56:45.444" v="0" actId="20578"/>
        <pc:sldMkLst>
          <pc:docMk/>
          <pc:sldMk cId="3676270616" sldId="833"/>
        </pc:sldMkLst>
        <pc:spChg chg="mod">
          <ac:chgData name="Wanshi Chen" userId="3a7dbef4-3474-47c6-9897-007f5734efb0" providerId="ADAL" clId="{BD4EA6FF-232C-48D8-8366-E54BF8C40100}" dt="2021-01-22T16:56:45.444" v="0" actId="20578"/>
          <ac:spMkLst>
            <pc:docMk/>
            <pc:sldMk cId="3676270616" sldId="833"/>
            <ac:spMk id="49" creationId="{7A6EFEBA-39C7-4E16-BFB4-8D45E41C11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145310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2099</cp:revision>
  <cp:lastPrinted>2013-04-02T21:48:58Z</cp:lastPrinted>
  <dcterms:created xsi:type="dcterms:W3CDTF">2013-03-06T00:13:51Z</dcterms:created>
  <dcterms:modified xsi:type="dcterms:W3CDTF">2021-01-22T16:56:51Z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