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7459A1E9-802C-4AA2-AAB5-5F2B5E8E4A14}"/>
    <pc:docChg chg="modSld">
      <pc:chgData name="Wanshi Chen" userId="3a7dbef4-3474-47c6-9897-007f5734efb0" providerId="ADAL" clId="{7459A1E9-802C-4AA2-AAB5-5F2B5E8E4A14}" dt="2021-01-22T02:17:26.857" v="15" actId="20577"/>
      <pc:docMkLst>
        <pc:docMk/>
      </pc:docMkLst>
      <pc:sldChg chg="modSp mod">
        <pc:chgData name="Wanshi Chen" userId="3a7dbef4-3474-47c6-9897-007f5734efb0" providerId="ADAL" clId="{7459A1E9-802C-4AA2-AAB5-5F2B5E8E4A14}" dt="2021-01-22T02:17:26.857" v="15" actId="20577"/>
        <pc:sldMkLst>
          <pc:docMk/>
          <pc:sldMk cId="3676270616" sldId="833"/>
        </pc:sldMkLst>
        <pc:spChg chg="mod">
          <ac:chgData name="Wanshi Chen" userId="3a7dbef4-3474-47c6-9897-007f5734efb0" providerId="ADAL" clId="{7459A1E9-802C-4AA2-AAB5-5F2B5E8E4A14}" dt="2021-01-22T02:17:16.038" v="2" actId="20577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7459A1E9-802C-4AA2-AAB5-5F2B5E8E4A14}" dt="2021-01-22T02:17:18.662" v="5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7459A1E9-802C-4AA2-AAB5-5F2B5E8E4A14}" dt="2021-01-22T02:17:24.150" v="12" actId="20577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7459A1E9-802C-4AA2-AAB5-5F2B5E8E4A14}" dt="2021-01-22T02:17:26.857" v="15" actId="20577"/>
          <ac:spMkLst>
            <pc:docMk/>
            <pc:sldMk cId="3676270616" sldId="833"/>
            <ac:spMk id="52" creationId="{8995E6CE-5D31-4131-ADF8-46D24FFBE4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36m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36m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144431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2097</cp:revision>
  <cp:lastPrinted>2013-04-02T21:48:58Z</cp:lastPrinted>
  <dcterms:created xsi:type="dcterms:W3CDTF">2013-03-06T00:13:51Z</dcterms:created>
  <dcterms:modified xsi:type="dcterms:W3CDTF">2021-01-22T02:17:30Z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