
<file path=[Content_Types].xml><?xml version="1.0" encoding="utf-8"?>
<Types xmlns="http://schemas.openxmlformats.org/package/2006/content-types">
  <Default Extension="bin" ContentType="application/vnd.openxmlformats-officedocument.oleObject"/>
  <Default Extension="png" ContentType="image/png"/>
  <Default Extension="emf" ContentType="image/x-e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ppt/changesInfos/changesInfo1.xml" ContentType="application/vnd.ms-powerpoint.changesinfo+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1"/>
  </p:sldMasterIdLst>
  <p:notesMasterIdLst>
    <p:notesMasterId r:id="rId6"/>
  </p:notesMasterIdLst>
  <p:handoutMasterIdLst>
    <p:handoutMasterId r:id="rId7"/>
  </p:handoutMasterIdLst>
  <p:sldIdLst>
    <p:sldId id="274" r:id="rId2"/>
    <p:sldId id="273" r:id="rId3"/>
    <p:sldId id="282" r:id="rId4"/>
    <p:sldId id="280" r:id="rId5"/>
  </p:sldIdLst>
  <p:sldSz cx="12192000" cy="6858000"/>
  <p:notesSz cx="6858000" cy="9144000"/>
  <p:custDataLst>
    <p:tags r:id="rId8"/>
  </p:custDataLst>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Content slides" id="{7C15E6B1-89C8-4AC6-A54C-AADED3436C0D}">
          <p14:sldIdLst>
            <p14:sldId id="274"/>
            <p14:sldId id="273"/>
            <p14:sldId id="282"/>
            <p14:sldId id="280"/>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scaleToFitPaper="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FF9900"/>
    <a:srgbClr val="00779A"/>
    <a:srgbClr val="1C768F"/>
    <a:srgbClr val="09B2AC"/>
    <a:srgbClr val="014A6B"/>
    <a:srgbClr val="4DC7D2"/>
    <a:srgbClr val="04B1AA"/>
    <a:srgbClr val="32BBC7"/>
    <a:srgbClr val="05B1A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F48A777-69A3-4BED-B04C-9EFFEB6B4969}" v="82" dt="2023-05-31T15:52:35.084"/>
    <p1510:client id="{1D64920C-A9A7-494A-A83A-0CDF5795D80A}" v="57" dt="2023-05-31T08:38:28.162"/>
    <p1510:client id="{1F84D370-3597-40B9-A748-0452AABC9A58}" v="8" dt="2023-05-31T16:26:46.949"/>
    <p1510:client id="{2773EBF2-7E26-470A-9705-709440F15153}" v="1444" dt="2023-05-31T15:45:37.971"/>
    <p1510:client id="{447C831C-5B9B-42C5-B37C-F274AC20B141}" v="78" dt="2023-05-31T16:38:23.874"/>
    <p1510:client id="{4C5AB7A4-5919-4A5E-BBE4-CA68FA6A9D0B}" v="17" dt="2023-05-31T17:07:31.712"/>
    <p1510:client id="{544CAC97-FCF4-4970-9D0D-679CDFB285A9}" v="34" dt="2023-05-31T16:49:44.505"/>
    <p1510:client id="{9B18E6A0-022A-417C-8AAF-0631407E6525}" v="243" dt="2023-05-31T09:49:04.287"/>
    <p1510:client id="{9D0758A4-AA02-40C2-AF5E-86D5BF4D36FF}" v="89" dt="2023-05-31T16:12:53.749"/>
    <p1510:client id="{C92C43AF-E917-4FE4-8EB0-DFE1D0B79130}" v="216" dt="2023-05-31T17:02:44.653"/>
  </p1510:revLst>
</p1510:revInfo>
</file>

<file path=ppt/tableStyles.xml><?xml version="1.0" encoding="utf-8"?>
<a:tblStyleLst xmlns:a="http://schemas.openxmlformats.org/drawingml/2006/main" def="{C083E6E3-FA7D-4D7B-A595-EF9225AFEA82}">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C083E6E3-FA7D-4D7B-A595-EF9225AFEA82}" styleName="Helle Formatvorlage 1 - Akz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58" d="100"/>
          <a:sy n="158" d="100"/>
        </p:scale>
        <p:origin x="364" y="88"/>
      </p:cViewPr>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ags" Target="tags/tag1.xml"/><Relationship Id="rId13" Type="http://schemas.microsoft.com/office/2016/11/relationships/changesInfo" Target="changesInfos/changesInfo1.xml"/><Relationship Id="rId3" Type="http://schemas.openxmlformats.org/officeDocument/2006/relationships/slide" Target="slides/slide2.xml"/><Relationship Id="rId7" Type="http://schemas.openxmlformats.org/officeDocument/2006/relationships/handoutMaster" Target="handoutMasters/handoutMaster1.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notesMaster" Target="notesMasters/notesMaster1.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 Id="rId14"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orn, Clemens" userId="S::clemens.korn@iis.fraunhofer.de::48d44aed-5d6c-482c-b8e5-f121e5c73e76" providerId="AD" clId="Web-{9D0758A4-AA02-40C2-AF5E-86D5BF4D36FF}"/>
    <pc:docChg chg="delSld modSld modSection">
      <pc:chgData name="Korn, Clemens" userId="S::clemens.korn@iis.fraunhofer.de::48d44aed-5d6c-482c-b8e5-f121e5c73e76" providerId="AD" clId="Web-{9D0758A4-AA02-40C2-AF5E-86D5BF4D36FF}" dt="2023-05-31T16:12:53.749" v="49" actId="1076"/>
      <pc:docMkLst>
        <pc:docMk/>
      </pc:docMkLst>
      <pc:sldChg chg="del">
        <pc:chgData name="Korn, Clemens" userId="S::clemens.korn@iis.fraunhofer.de::48d44aed-5d6c-482c-b8e5-f121e5c73e76" providerId="AD" clId="Web-{9D0758A4-AA02-40C2-AF5E-86D5BF4D36FF}" dt="2023-05-31T16:12:38.060" v="47"/>
        <pc:sldMkLst>
          <pc:docMk/>
          <pc:sldMk cId="1844842098" sldId="278"/>
        </pc:sldMkLst>
      </pc:sldChg>
      <pc:sldChg chg="addSp modSp">
        <pc:chgData name="Korn, Clemens" userId="S::clemens.korn@iis.fraunhofer.de::48d44aed-5d6c-482c-b8e5-f121e5c73e76" providerId="AD" clId="Web-{9D0758A4-AA02-40C2-AF5E-86D5BF4D36FF}" dt="2023-05-31T16:12:53.749" v="49" actId="1076"/>
        <pc:sldMkLst>
          <pc:docMk/>
          <pc:sldMk cId="170842083" sldId="282"/>
        </pc:sldMkLst>
        <pc:spChg chg="mod">
          <ac:chgData name="Korn, Clemens" userId="S::clemens.korn@iis.fraunhofer.de::48d44aed-5d6c-482c-b8e5-f121e5c73e76" providerId="AD" clId="Web-{9D0758A4-AA02-40C2-AF5E-86D5BF4D36FF}" dt="2023-05-31T16:10:19.180" v="38" actId="20577"/>
          <ac:spMkLst>
            <pc:docMk/>
            <pc:sldMk cId="170842083" sldId="282"/>
            <ac:spMk id="2" creationId="{3023E634-4318-419C-B03F-D5665391FB05}"/>
          </ac:spMkLst>
        </pc:spChg>
        <pc:spChg chg="add mod">
          <ac:chgData name="Korn, Clemens" userId="S::clemens.korn@iis.fraunhofer.de::48d44aed-5d6c-482c-b8e5-f121e5c73e76" providerId="AD" clId="Web-{9D0758A4-AA02-40C2-AF5E-86D5BF4D36FF}" dt="2023-05-31T16:12:53.749" v="49" actId="1076"/>
          <ac:spMkLst>
            <pc:docMk/>
            <pc:sldMk cId="170842083" sldId="282"/>
            <ac:spMk id="5" creationId="{1C5C453C-5336-B719-7A99-4F1836FF917E}"/>
          </ac:spMkLst>
        </pc:spChg>
      </pc:sldChg>
    </pc:docChg>
  </pc:docChgLst>
  <pc:docChgLst>
    <pc:chgData name="Korn, Clemens" userId="S::clemens.korn@iis.fraunhofer.de::48d44aed-5d6c-482c-b8e5-f121e5c73e76" providerId="AD" clId="Web-{9B18E6A0-022A-417C-8AAF-0631407E6525}"/>
    <pc:docChg chg="delSld modSld modSection">
      <pc:chgData name="Korn, Clemens" userId="S::clemens.korn@iis.fraunhofer.de::48d44aed-5d6c-482c-b8e5-f121e5c73e76" providerId="AD" clId="Web-{9B18E6A0-022A-417C-8AAF-0631407E6525}" dt="2023-05-31T09:49:04.287" v="137" actId="1076"/>
      <pc:docMkLst>
        <pc:docMk/>
      </pc:docMkLst>
      <pc:sldChg chg="modSp">
        <pc:chgData name="Korn, Clemens" userId="S::clemens.korn@iis.fraunhofer.de::48d44aed-5d6c-482c-b8e5-f121e5c73e76" providerId="AD" clId="Web-{9B18E6A0-022A-417C-8AAF-0631407E6525}" dt="2023-05-31T09:18:20.269" v="132" actId="20577"/>
        <pc:sldMkLst>
          <pc:docMk/>
          <pc:sldMk cId="1657063958" sldId="277"/>
        </pc:sldMkLst>
        <pc:spChg chg="mod">
          <ac:chgData name="Korn, Clemens" userId="S::clemens.korn@iis.fraunhofer.de::48d44aed-5d6c-482c-b8e5-f121e5c73e76" providerId="AD" clId="Web-{9B18E6A0-022A-417C-8AAF-0631407E6525}" dt="2023-05-31T09:18:20.269" v="132" actId="20577"/>
          <ac:spMkLst>
            <pc:docMk/>
            <pc:sldMk cId="1657063958" sldId="277"/>
            <ac:spMk id="2" creationId="{3023E634-4318-419C-B03F-D5665391FB05}"/>
          </ac:spMkLst>
        </pc:spChg>
      </pc:sldChg>
      <pc:sldChg chg="addSp delSp modSp">
        <pc:chgData name="Korn, Clemens" userId="S::clemens.korn@iis.fraunhofer.de::48d44aed-5d6c-482c-b8e5-f121e5c73e76" providerId="AD" clId="Web-{9B18E6A0-022A-417C-8AAF-0631407E6525}" dt="2023-05-31T09:49:04.287" v="137" actId="1076"/>
        <pc:sldMkLst>
          <pc:docMk/>
          <pc:sldMk cId="4048221448" sldId="280"/>
        </pc:sldMkLst>
        <pc:spChg chg="mod">
          <ac:chgData name="Korn, Clemens" userId="S::clemens.korn@iis.fraunhofer.de::48d44aed-5d6c-482c-b8e5-f121e5c73e76" providerId="AD" clId="Web-{9B18E6A0-022A-417C-8AAF-0631407E6525}" dt="2023-05-31T08:48:42.104" v="124" actId="20577"/>
          <ac:spMkLst>
            <pc:docMk/>
            <pc:sldMk cId="4048221448" sldId="280"/>
            <ac:spMk id="2" creationId="{3023E634-4318-419C-B03F-D5665391FB05}"/>
          </ac:spMkLst>
        </pc:spChg>
        <pc:spChg chg="add del mod">
          <ac:chgData name="Korn, Clemens" userId="S::clemens.korn@iis.fraunhofer.de::48d44aed-5d6c-482c-b8e5-f121e5c73e76" providerId="AD" clId="Web-{9B18E6A0-022A-417C-8AAF-0631407E6525}" dt="2023-05-31T08:40:27.792" v="14"/>
          <ac:spMkLst>
            <pc:docMk/>
            <pc:sldMk cId="4048221448" sldId="280"/>
            <ac:spMk id="10" creationId="{AC624A8C-6556-BEB5-D34D-B9491C41BFF3}"/>
          </ac:spMkLst>
        </pc:spChg>
        <pc:spChg chg="add mod">
          <ac:chgData name="Korn, Clemens" userId="S::clemens.korn@iis.fraunhofer.de::48d44aed-5d6c-482c-b8e5-f121e5c73e76" providerId="AD" clId="Web-{9B18E6A0-022A-417C-8AAF-0631407E6525}" dt="2023-05-31T08:50:43.451" v="127" actId="20577"/>
          <ac:spMkLst>
            <pc:docMk/>
            <pc:sldMk cId="4048221448" sldId="280"/>
            <ac:spMk id="12" creationId="{C118ED18-BA06-F3A8-6B78-9567E555EAEB}"/>
          </ac:spMkLst>
        </pc:spChg>
        <pc:picChg chg="add mod">
          <ac:chgData name="Korn, Clemens" userId="S::clemens.korn@iis.fraunhofer.de::48d44aed-5d6c-482c-b8e5-f121e5c73e76" providerId="AD" clId="Web-{9B18E6A0-022A-417C-8AAF-0631407E6525}" dt="2023-05-31T09:49:04.287" v="137" actId="1076"/>
          <ac:picMkLst>
            <pc:docMk/>
            <pc:sldMk cId="4048221448" sldId="280"/>
            <ac:picMk id="4" creationId="{510D806A-0FE1-2015-8E1E-667B953564B4}"/>
          </ac:picMkLst>
        </pc:picChg>
        <pc:picChg chg="add del mod">
          <ac:chgData name="Korn, Clemens" userId="S::clemens.korn@iis.fraunhofer.de::48d44aed-5d6c-482c-b8e5-f121e5c73e76" providerId="AD" clId="Web-{9B18E6A0-022A-417C-8AAF-0631407E6525}" dt="2023-05-31T08:47:20.351" v="92"/>
          <ac:picMkLst>
            <pc:docMk/>
            <pc:sldMk cId="4048221448" sldId="280"/>
            <ac:picMk id="5" creationId="{3FBA2EF6-EECF-965E-140F-94500E918CC6}"/>
          </ac:picMkLst>
        </pc:picChg>
        <pc:picChg chg="add del mod">
          <ac:chgData name="Korn, Clemens" userId="S::clemens.korn@iis.fraunhofer.de::48d44aed-5d6c-482c-b8e5-f121e5c73e76" providerId="AD" clId="Web-{9B18E6A0-022A-417C-8AAF-0631407E6525}" dt="2023-05-31T09:48:49.677" v="133"/>
          <ac:picMkLst>
            <pc:docMk/>
            <pc:sldMk cId="4048221448" sldId="280"/>
            <ac:picMk id="13" creationId="{6A864448-74FB-45D7-1A5A-3C49B247D833}"/>
          </ac:picMkLst>
        </pc:picChg>
      </pc:sldChg>
      <pc:sldChg chg="del">
        <pc:chgData name="Korn, Clemens" userId="S::clemens.korn@iis.fraunhofer.de::48d44aed-5d6c-482c-b8e5-f121e5c73e76" providerId="AD" clId="Web-{9B18E6A0-022A-417C-8AAF-0631407E6525}" dt="2023-05-31T08:42:14.483" v="51"/>
        <pc:sldMkLst>
          <pc:docMk/>
          <pc:sldMk cId="3172410834" sldId="281"/>
        </pc:sldMkLst>
      </pc:sldChg>
    </pc:docChg>
  </pc:docChgLst>
  <pc:docChgLst>
    <pc:chgData name="Korn, Clemens" userId="S::clemens.korn@iis.fraunhofer.de::48d44aed-5d6c-482c-b8e5-f121e5c73e76" providerId="AD" clId="Web-{447C831C-5B9B-42C5-B37C-F274AC20B141}"/>
    <pc:docChg chg="modSld">
      <pc:chgData name="Korn, Clemens" userId="S::clemens.korn@iis.fraunhofer.de::48d44aed-5d6c-482c-b8e5-f121e5c73e76" providerId="AD" clId="Web-{447C831C-5B9B-42C5-B37C-F274AC20B141}" dt="2023-05-31T16:38:22.452" v="36" actId="20577"/>
      <pc:docMkLst>
        <pc:docMk/>
      </pc:docMkLst>
      <pc:sldChg chg="modSp">
        <pc:chgData name="Korn, Clemens" userId="S::clemens.korn@iis.fraunhofer.de::48d44aed-5d6c-482c-b8e5-f121e5c73e76" providerId="AD" clId="Web-{447C831C-5B9B-42C5-B37C-F274AC20B141}" dt="2023-05-31T16:38:22.452" v="36" actId="20577"/>
        <pc:sldMkLst>
          <pc:docMk/>
          <pc:sldMk cId="4048221448" sldId="280"/>
        </pc:sldMkLst>
        <pc:spChg chg="mod">
          <ac:chgData name="Korn, Clemens" userId="S::clemens.korn@iis.fraunhofer.de::48d44aed-5d6c-482c-b8e5-f121e5c73e76" providerId="AD" clId="Web-{447C831C-5B9B-42C5-B37C-F274AC20B141}" dt="2023-05-31T16:38:22.452" v="36" actId="20577"/>
          <ac:spMkLst>
            <pc:docMk/>
            <pc:sldMk cId="4048221448" sldId="280"/>
            <ac:spMk id="2" creationId="{3023E634-4318-419C-B03F-D5665391FB05}"/>
          </ac:spMkLst>
        </pc:spChg>
        <pc:spChg chg="mod">
          <ac:chgData name="Korn, Clemens" userId="S::clemens.korn@iis.fraunhofer.de::48d44aed-5d6c-482c-b8e5-f121e5c73e76" providerId="AD" clId="Web-{447C831C-5B9B-42C5-B37C-F274AC20B141}" dt="2023-05-31T16:36:07.884" v="18" actId="1076"/>
          <ac:spMkLst>
            <pc:docMk/>
            <pc:sldMk cId="4048221448" sldId="280"/>
            <ac:spMk id="12" creationId="{C118ED18-BA06-F3A8-6B78-9567E555EAEB}"/>
          </ac:spMkLst>
        </pc:spChg>
        <pc:spChg chg="mod">
          <ac:chgData name="Korn, Clemens" userId="S::clemens.korn@iis.fraunhofer.de::48d44aed-5d6c-482c-b8e5-f121e5c73e76" providerId="AD" clId="Web-{447C831C-5B9B-42C5-B37C-F274AC20B141}" dt="2023-05-31T16:36:43.354" v="24" actId="20577"/>
          <ac:spMkLst>
            <pc:docMk/>
            <pc:sldMk cId="4048221448" sldId="280"/>
            <ac:spMk id="15" creationId="{9175E41B-8D90-4B9C-AA0C-02FF09B533AA}"/>
          </ac:spMkLst>
        </pc:spChg>
        <pc:picChg chg="mod">
          <ac:chgData name="Korn, Clemens" userId="S::clemens.korn@iis.fraunhofer.de::48d44aed-5d6c-482c-b8e5-f121e5c73e76" providerId="AD" clId="Web-{447C831C-5B9B-42C5-B37C-F274AC20B141}" dt="2023-05-31T16:36:08.025" v="19" actId="1076"/>
          <ac:picMkLst>
            <pc:docMk/>
            <pc:sldMk cId="4048221448" sldId="280"/>
            <ac:picMk id="4" creationId="{510D806A-0FE1-2015-8E1E-667B953564B4}"/>
          </ac:picMkLst>
        </pc:picChg>
      </pc:sldChg>
      <pc:sldChg chg="modSp">
        <pc:chgData name="Korn, Clemens" userId="S::clemens.korn@iis.fraunhofer.de::48d44aed-5d6c-482c-b8e5-f121e5c73e76" providerId="AD" clId="Web-{447C831C-5B9B-42C5-B37C-F274AC20B141}" dt="2023-05-31T16:34:44.428" v="17" actId="20577"/>
        <pc:sldMkLst>
          <pc:docMk/>
          <pc:sldMk cId="170842083" sldId="282"/>
        </pc:sldMkLst>
        <pc:spChg chg="mod">
          <ac:chgData name="Korn, Clemens" userId="S::clemens.korn@iis.fraunhofer.de::48d44aed-5d6c-482c-b8e5-f121e5c73e76" providerId="AD" clId="Web-{447C831C-5B9B-42C5-B37C-F274AC20B141}" dt="2023-05-31T16:34:44.428" v="17" actId="20577"/>
          <ac:spMkLst>
            <pc:docMk/>
            <pc:sldMk cId="170842083" sldId="282"/>
            <ac:spMk id="2" creationId="{3023E634-4318-419C-B03F-D5665391FB05}"/>
          </ac:spMkLst>
        </pc:spChg>
      </pc:sldChg>
    </pc:docChg>
  </pc:docChgLst>
  <pc:docChgLst>
    <pc:chgData name="Korn, Clemens" userId="S::clemens.korn@iis.fraunhofer.de::48d44aed-5d6c-482c-b8e5-f121e5c73e76" providerId="AD" clId="Web-{C92C43AF-E917-4FE4-8EB0-DFE1D0B79130}"/>
    <pc:docChg chg="modSld">
      <pc:chgData name="Korn, Clemens" userId="S::clemens.korn@iis.fraunhofer.de::48d44aed-5d6c-482c-b8e5-f121e5c73e76" providerId="AD" clId="Web-{C92C43AF-E917-4FE4-8EB0-DFE1D0B79130}" dt="2023-05-31T17:02:44.653" v="106" actId="20577"/>
      <pc:docMkLst>
        <pc:docMk/>
      </pc:docMkLst>
      <pc:sldChg chg="modSp">
        <pc:chgData name="Korn, Clemens" userId="S::clemens.korn@iis.fraunhofer.de::48d44aed-5d6c-482c-b8e5-f121e5c73e76" providerId="AD" clId="Web-{C92C43AF-E917-4FE4-8EB0-DFE1D0B79130}" dt="2023-05-31T17:02:44.653" v="106" actId="20577"/>
        <pc:sldMkLst>
          <pc:docMk/>
          <pc:sldMk cId="4048221448" sldId="280"/>
        </pc:sldMkLst>
        <pc:spChg chg="mod">
          <ac:chgData name="Korn, Clemens" userId="S::clemens.korn@iis.fraunhofer.de::48d44aed-5d6c-482c-b8e5-f121e5c73e76" providerId="AD" clId="Web-{C92C43AF-E917-4FE4-8EB0-DFE1D0B79130}" dt="2023-05-31T17:02:44.653" v="106" actId="20577"/>
          <ac:spMkLst>
            <pc:docMk/>
            <pc:sldMk cId="4048221448" sldId="280"/>
            <ac:spMk id="2" creationId="{3023E634-4318-419C-B03F-D5665391FB05}"/>
          </ac:spMkLst>
        </pc:spChg>
        <pc:spChg chg="mod">
          <ac:chgData name="Korn, Clemens" userId="S::clemens.korn@iis.fraunhofer.de::48d44aed-5d6c-482c-b8e5-f121e5c73e76" providerId="AD" clId="Web-{C92C43AF-E917-4FE4-8EB0-DFE1D0B79130}" dt="2023-05-31T16:55:06.280" v="72" actId="20577"/>
          <ac:spMkLst>
            <pc:docMk/>
            <pc:sldMk cId="4048221448" sldId="280"/>
            <ac:spMk id="15" creationId="{9175E41B-8D90-4B9C-AA0C-02FF09B533AA}"/>
          </ac:spMkLst>
        </pc:spChg>
      </pc:sldChg>
    </pc:docChg>
  </pc:docChgLst>
  <pc:docChgLst>
    <pc:chgData name="Korn, Clemens" userId="S::clemens.korn@iis.fraunhofer.de::48d44aed-5d6c-482c-b8e5-f121e5c73e76" providerId="AD" clId="Web-{1D64920C-A9A7-494A-A83A-0CDF5795D80A}"/>
    <pc:docChg chg="addSld modSld modSection">
      <pc:chgData name="Korn, Clemens" userId="S::clemens.korn@iis.fraunhofer.de::48d44aed-5d6c-482c-b8e5-f121e5c73e76" providerId="AD" clId="Web-{1D64920C-A9A7-494A-A83A-0CDF5795D80A}" dt="2023-05-31T08:38:28.162" v="33" actId="1076"/>
      <pc:docMkLst>
        <pc:docMk/>
      </pc:docMkLst>
      <pc:sldChg chg="modSp">
        <pc:chgData name="Korn, Clemens" userId="S::clemens.korn@iis.fraunhofer.de::48d44aed-5d6c-482c-b8e5-f121e5c73e76" providerId="AD" clId="Web-{1D64920C-A9A7-494A-A83A-0CDF5795D80A}" dt="2023-05-31T08:15:16.546" v="15" actId="20577"/>
        <pc:sldMkLst>
          <pc:docMk/>
          <pc:sldMk cId="3684837161" sldId="279"/>
        </pc:sldMkLst>
        <pc:spChg chg="mod">
          <ac:chgData name="Korn, Clemens" userId="S::clemens.korn@iis.fraunhofer.de::48d44aed-5d6c-482c-b8e5-f121e5c73e76" providerId="AD" clId="Web-{1D64920C-A9A7-494A-A83A-0CDF5795D80A}" dt="2023-05-31T08:15:16.546" v="15" actId="20577"/>
          <ac:spMkLst>
            <pc:docMk/>
            <pc:sldMk cId="3684837161" sldId="279"/>
            <ac:spMk id="2" creationId="{3023E634-4318-419C-B03F-D5665391FB05}"/>
          </ac:spMkLst>
        </pc:spChg>
      </pc:sldChg>
      <pc:sldChg chg="addSp delSp modSp add replId">
        <pc:chgData name="Korn, Clemens" userId="S::clemens.korn@iis.fraunhofer.de::48d44aed-5d6c-482c-b8e5-f121e5c73e76" providerId="AD" clId="Web-{1D64920C-A9A7-494A-A83A-0CDF5795D80A}" dt="2023-05-31T08:38:28.162" v="33" actId="1076"/>
        <pc:sldMkLst>
          <pc:docMk/>
          <pc:sldMk cId="3172410834" sldId="281"/>
        </pc:sldMkLst>
        <pc:spChg chg="mod">
          <ac:chgData name="Korn, Clemens" userId="S::clemens.korn@iis.fraunhofer.de::48d44aed-5d6c-482c-b8e5-f121e5c73e76" providerId="AD" clId="Web-{1D64920C-A9A7-494A-A83A-0CDF5795D80A}" dt="2023-05-31T08:34:54.406" v="20" actId="20577"/>
          <ac:spMkLst>
            <pc:docMk/>
            <pc:sldMk cId="3172410834" sldId="281"/>
            <ac:spMk id="2" creationId="{3023E634-4318-419C-B03F-D5665391FB05}"/>
          </ac:spMkLst>
        </pc:spChg>
        <pc:picChg chg="add del mod">
          <ac:chgData name="Korn, Clemens" userId="S::clemens.korn@iis.fraunhofer.de::48d44aed-5d6c-482c-b8e5-f121e5c73e76" providerId="AD" clId="Web-{1D64920C-A9A7-494A-A83A-0CDF5795D80A}" dt="2023-05-31T08:35:10.578" v="25"/>
          <ac:picMkLst>
            <pc:docMk/>
            <pc:sldMk cId="3172410834" sldId="281"/>
            <ac:picMk id="4" creationId="{02A176E3-0844-A1C3-5BC5-A66875009354}"/>
          </ac:picMkLst>
        </pc:picChg>
        <pc:picChg chg="add del mod">
          <ac:chgData name="Korn, Clemens" userId="S::clemens.korn@iis.fraunhofer.de::48d44aed-5d6c-482c-b8e5-f121e5c73e76" providerId="AD" clId="Web-{1D64920C-A9A7-494A-A83A-0CDF5795D80A}" dt="2023-05-31T08:36:21.486" v="30"/>
          <ac:picMkLst>
            <pc:docMk/>
            <pc:sldMk cId="3172410834" sldId="281"/>
            <ac:picMk id="5" creationId="{FF0F265F-C328-78D7-7845-FBA5AB92AFEB}"/>
          </ac:picMkLst>
        </pc:picChg>
        <pc:picChg chg="add mod">
          <ac:chgData name="Korn, Clemens" userId="S::clemens.korn@iis.fraunhofer.de::48d44aed-5d6c-482c-b8e5-f121e5c73e76" providerId="AD" clId="Web-{1D64920C-A9A7-494A-A83A-0CDF5795D80A}" dt="2023-05-31T08:38:28.162" v="33" actId="1076"/>
          <ac:picMkLst>
            <pc:docMk/>
            <pc:sldMk cId="3172410834" sldId="281"/>
            <ac:picMk id="8" creationId="{9555F89F-AA00-991F-9FA6-6E0312451C21}"/>
          </ac:picMkLst>
        </pc:picChg>
      </pc:sldChg>
    </pc:docChg>
  </pc:docChgLst>
  <pc:docChgLst>
    <pc:chgData name="Korn, Clemens" userId="S::clemens.korn@iis.fraunhofer.de::48d44aed-5d6c-482c-b8e5-f121e5c73e76" providerId="AD" clId="Web-{0F48A777-69A3-4BED-B04C-9EFFEB6B4969}"/>
    <pc:docChg chg="modSld">
      <pc:chgData name="Korn, Clemens" userId="S::clemens.korn@iis.fraunhofer.de::48d44aed-5d6c-482c-b8e5-f121e5c73e76" providerId="AD" clId="Web-{0F48A777-69A3-4BED-B04C-9EFFEB6B4969}" dt="2023-05-31T15:52:35.084" v="47" actId="20577"/>
      <pc:docMkLst>
        <pc:docMk/>
      </pc:docMkLst>
      <pc:sldChg chg="addSp modSp">
        <pc:chgData name="Korn, Clemens" userId="S::clemens.korn@iis.fraunhofer.de::48d44aed-5d6c-482c-b8e5-f121e5c73e76" providerId="AD" clId="Web-{0F48A777-69A3-4BED-B04C-9EFFEB6B4969}" dt="2023-05-31T15:47:24.074" v="13" actId="20577"/>
        <pc:sldMkLst>
          <pc:docMk/>
          <pc:sldMk cId="2587451066" sldId="273"/>
        </pc:sldMkLst>
        <pc:spChg chg="add mod">
          <ac:chgData name="Korn, Clemens" userId="S::clemens.korn@iis.fraunhofer.de::48d44aed-5d6c-482c-b8e5-f121e5c73e76" providerId="AD" clId="Web-{0F48A777-69A3-4BED-B04C-9EFFEB6B4969}" dt="2023-05-31T15:47:24.074" v="13" actId="20577"/>
          <ac:spMkLst>
            <pc:docMk/>
            <pc:sldMk cId="2587451066" sldId="273"/>
            <ac:spMk id="5" creationId="{919A8F9E-FB3B-F4B5-54CB-F32050E14D31}"/>
          </ac:spMkLst>
        </pc:spChg>
      </pc:sldChg>
      <pc:sldChg chg="addSp">
        <pc:chgData name="Korn, Clemens" userId="S::clemens.korn@iis.fraunhofer.de::48d44aed-5d6c-482c-b8e5-f121e5c73e76" providerId="AD" clId="Web-{0F48A777-69A3-4BED-B04C-9EFFEB6B4969}" dt="2023-05-31T15:47:42.137" v="20"/>
        <pc:sldMkLst>
          <pc:docMk/>
          <pc:sldMk cId="1844842098" sldId="278"/>
        </pc:sldMkLst>
        <pc:spChg chg="add">
          <ac:chgData name="Korn, Clemens" userId="S::clemens.korn@iis.fraunhofer.de::48d44aed-5d6c-482c-b8e5-f121e5c73e76" providerId="AD" clId="Web-{0F48A777-69A3-4BED-B04C-9EFFEB6B4969}" dt="2023-05-31T15:47:42.137" v="20"/>
          <ac:spMkLst>
            <pc:docMk/>
            <pc:sldMk cId="1844842098" sldId="278"/>
            <ac:spMk id="5" creationId="{8720D44C-92E2-726B-540F-87CF82B7863E}"/>
          </ac:spMkLst>
        </pc:spChg>
      </pc:sldChg>
      <pc:sldChg chg="addSp">
        <pc:chgData name="Korn, Clemens" userId="S::clemens.korn@iis.fraunhofer.de::48d44aed-5d6c-482c-b8e5-f121e5c73e76" providerId="AD" clId="Web-{0F48A777-69A3-4BED-B04C-9EFFEB6B4969}" dt="2023-05-31T15:47:40.700" v="19"/>
        <pc:sldMkLst>
          <pc:docMk/>
          <pc:sldMk cId="4048221448" sldId="280"/>
        </pc:sldMkLst>
        <pc:spChg chg="add">
          <ac:chgData name="Korn, Clemens" userId="S::clemens.korn@iis.fraunhofer.de::48d44aed-5d6c-482c-b8e5-f121e5c73e76" providerId="AD" clId="Web-{0F48A777-69A3-4BED-B04C-9EFFEB6B4969}" dt="2023-05-31T15:47:40.700" v="19"/>
          <ac:spMkLst>
            <pc:docMk/>
            <pc:sldMk cId="4048221448" sldId="280"/>
            <ac:spMk id="8" creationId="{55CBD634-F16B-B838-8DA2-C60DAE2DBA17}"/>
          </ac:spMkLst>
        </pc:spChg>
      </pc:sldChg>
      <pc:sldChg chg="addSp delSp modSp">
        <pc:chgData name="Korn, Clemens" userId="S::clemens.korn@iis.fraunhofer.de::48d44aed-5d6c-482c-b8e5-f121e5c73e76" providerId="AD" clId="Web-{0F48A777-69A3-4BED-B04C-9EFFEB6B4969}" dt="2023-05-31T15:52:35.084" v="47" actId="20577"/>
        <pc:sldMkLst>
          <pc:docMk/>
          <pc:sldMk cId="170842083" sldId="282"/>
        </pc:sldMkLst>
        <pc:spChg chg="mod">
          <ac:chgData name="Korn, Clemens" userId="S::clemens.korn@iis.fraunhofer.de::48d44aed-5d6c-482c-b8e5-f121e5c73e76" providerId="AD" clId="Web-{0F48A777-69A3-4BED-B04C-9EFFEB6B4969}" dt="2023-05-31T15:52:35.084" v="47" actId="20577"/>
          <ac:spMkLst>
            <pc:docMk/>
            <pc:sldMk cId="170842083" sldId="282"/>
            <ac:spMk id="2" creationId="{3023E634-4318-419C-B03F-D5665391FB05}"/>
          </ac:spMkLst>
        </pc:spChg>
        <pc:spChg chg="add del mod">
          <ac:chgData name="Korn, Clemens" userId="S::clemens.korn@iis.fraunhofer.de::48d44aed-5d6c-482c-b8e5-f121e5c73e76" providerId="AD" clId="Web-{0F48A777-69A3-4BED-B04C-9EFFEB6B4969}" dt="2023-05-31T15:47:32.246" v="17"/>
          <ac:spMkLst>
            <pc:docMk/>
            <pc:sldMk cId="170842083" sldId="282"/>
            <ac:spMk id="4" creationId="{101BC155-B3D5-6A8C-CF01-0EE418967FB6}"/>
          </ac:spMkLst>
        </pc:spChg>
        <pc:spChg chg="add">
          <ac:chgData name="Korn, Clemens" userId="S::clemens.korn@iis.fraunhofer.de::48d44aed-5d6c-482c-b8e5-f121e5c73e76" providerId="AD" clId="Web-{0F48A777-69A3-4BED-B04C-9EFFEB6B4969}" dt="2023-05-31T15:47:38.637" v="18"/>
          <ac:spMkLst>
            <pc:docMk/>
            <pc:sldMk cId="170842083" sldId="282"/>
            <ac:spMk id="8" creationId="{F23D283E-CD74-C7BA-573C-EFA93FA82F90}"/>
          </ac:spMkLst>
        </pc:spChg>
      </pc:sldChg>
    </pc:docChg>
  </pc:docChgLst>
  <pc:docChgLst>
    <pc:chgData name="Korn, Clemens" userId="S::clemens.korn@iis.fraunhofer.de::48d44aed-5d6c-482c-b8e5-f121e5c73e76" providerId="AD" clId="Web-{2773EBF2-7E26-470A-9705-709440F15153}"/>
    <pc:docChg chg="addSld delSld modSld sldOrd modSection">
      <pc:chgData name="Korn, Clemens" userId="S::clemens.korn@iis.fraunhofer.de::48d44aed-5d6c-482c-b8e5-f121e5c73e76" providerId="AD" clId="Web-{2773EBF2-7E26-470A-9705-709440F15153}" dt="2023-05-31T15:45:37.971" v="831" actId="20577"/>
      <pc:docMkLst>
        <pc:docMk/>
      </pc:docMkLst>
      <pc:sldChg chg="modSp del">
        <pc:chgData name="Korn, Clemens" userId="S::clemens.korn@iis.fraunhofer.de::48d44aed-5d6c-482c-b8e5-f121e5c73e76" providerId="AD" clId="Web-{2773EBF2-7E26-470A-9705-709440F15153}" dt="2023-05-31T14:47:53.838" v="154"/>
        <pc:sldMkLst>
          <pc:docMk/>
          <pc:sldMk cId="1657063958" sldId="277"/>
        </pc:sldMkLst>
        <pc:spChg chg="mod">
          <ac:chgData name="Korn, Clemens" userId="S::clemens.korn@iis.fraunhofer.de::48d44aed-5d6c-482c-b8e5-f121e5c73e76" providerId="AD" clId="Web-{2773EBF2-7E26-470A-9705-709440F15153}" dt="2023-05-31T14:46:37.506" v="153" actId="20577"/>
          <ac:spMkLst>
            <pc:docMk/>
            <pc:sldMk cId="1657063958" sldId="277"/>
            <ac:spMk id="2" creationId="{3023E634-4318-419C-B03F-D5665391FB05}"/>
          </ac:spMkLst>
        </pc:spChg>
      </pc:sldChg>
      <pc:sldChg chg="del mod modShow">
        <pc:chgData name="Korn, Clemens" userId="S::clemens.korn@iis.fraunhofer.de::48d44aed-5d6c-482c-b8e5-f121e5c73e76" providerId="AD" clId="Web-{2773EBF2-7E26-470A-9705-709440F15153}" dt="2023-05-31T15:33:36.915" v="782"/>
        <pc:sldMkLst>
          <pc:docMk/>
          <pc:sldMk cId="3684837161" sldId="279"/>
        </pc:sldMkLst>
      </pc:sldChg>
      <pc:sldChg chg="modSp">
        <pc:chgData name="Korn, Clemens" userId="S::clemens.korn@iis.fraunhofer.de::48d44aed-5d6c-482c-b8e5-f121e5c73e76" providerId="AD" clId="Web-{2773EBF2-7E26-470A-9705-709440F15153}" dt="2023-05-31T15:05:37.695" v="171" actId="20577"/>
        <pc:sldMkLst>
          <pc:docMk/>
          <pc:sldMk cId="4048221448" sldId="280"/>
        </pc:sldMkLst>
        <pc:spChg chg="mod">
          <ac:chgData name="Korn, Clemens" userId="S::clemens.korn@iis.fraunhofer.de::48d44aed-5d6c-482c-b8e5-f121e5c73e76" providerId="AD" clId="Web-{2773EBF2-7E26-470A-9705-709440F15153}" dt="2023-05-31T15:05:37.695" v="171" actId="20577"/>
          <ac:spMkLst>
            <pc:docMk/>
            <pc:sldMk cId="4048221448" sldId="280"/>
            <ac:spMk id="2" creationId="{3023E634-4318-419C-B03F-D5665391FB05}"/>
          </ac:spMkLst>
        </pc:spChg>
      </pc:sldChg>
      <pc:sldChg chg="modSp add del mod replId modShow">
        <pc:chgData name="Korn, Clemens" userId="S::clemens.korn@iis.fraunhofer.de::48d44aed-5d6c-482c-b8e5-f121e5c73e76" providerId="AD" clId="Web-{2773EBF2-7E26-470A-9705-709440F15153}" dt="2023-05-31T15:33:34.586" v="781"/>
        <pc:sldMkLst>
          <pc:docMk/>
          <pc:sldMk cId="2625851688" sldId="281"/>
        </pc:sldMkLst>
        <pc:spChg chg="mod">
          <ac:chgData name="Korn, Clemens" userId="S::clemens.korn@iis.fraunhofer.de::48d44aed-5d6c-482c-b8e5-f121e5c73e76" providerId="AD" clId="Web-{2773EBF2-7E26-470A-9705-709440F15153}" dt="2023-05-31T15:21:10.107" v="409" actId="20577"/>
          <ac:spMkLst>
            <pc:docMk/>
            <pc:sldMk cId="2625851688" sldId="281"/>
            <ac:spMk id="2" creationId="{3023E634-4318-419C-B03F-D5665391FB05}"/>
          </ac:spMkLst>
        </pc:spChg>
      </pc:sldChg>
      <pc:sldChg chg="modSp add ord replId">
        <pc:chgData name="Korn, Clemens" userId="S::clemens.korn@iis.fraunhofer.de::48d44aed-5d6c-482c-b8e5-f121e5c73e76" providerId="AD" clId="Web-{2773EBF2-7E26-470A-9705-709440F15153}" dt="2023-05-31T15:45:37.971" v="831" actId="20577"/>
        <pc:sldMkLst>
          <pc:docMk/>
          <pc:sldMk cId="170842083" sldId="282"/>
        </pc:sldMkLst>
        <pc:spChg chg="mod">
          <ac:chgData name="Korn, Clemens" userId="S::clemens.korn@iis.fraunhofer.de::48d44aed-5d6c-482c-b8e5-f121e5c73e76" providerId="AD" clId="Web-{2773EBF2-7E26-470A-9705-709440F15153}" dt="2023-05-31T15:45:37.971" v="831" actId="20577"/>
          <ac:spMkLst>
            <pc:docMk/>
            <pc:sldMk cId="170842083" sldId="282"/>
            <ac:spMk id="2" creationId="{3023E634-4318-419C-B03F-D5665391FB05}"/>
          </ac:spMkLst>
        </pc:spChg>
      </pc:sldChg>
      <pc:sldChg chg="add del replId">
        <pc:chgData name="Korn, Clemens" userId="S::clemens.korn@iis.fraunhofer.de::48d44aed-5d6c-482c-b8e5-f121e5c73e76" providerId="AD" clId="Web-{2773EBF2-7E26-470A-9705-709440F15153}" dt="2023-05-31T15:20:47.293" v="383"/>
        <pc:sldMkLst>
          <pc:docMk/>
          <pc:sldMk cId="3971921079" sldId="282"/>
        </pc:sldMkLst>
      </pc:sldChg>
    </pc:docChg>
  </pc:docChgLst>
  <pc:docChgLst>
    <pc:chgData name="Korn, Clemens" userId="S::clemens.korn@iis.fraunhofer.de::48d44aed-5d6c-482c-b8e5-f121e5c73e76" providerId="AD" clId="Web-{544CAC97-FCF4-4970-9D0D-679CDFB285A9}"/>
    <pc:docChg chg="modSld">
      <pc:chgData name="Korn, Clemens" userId="S::clemens.korn@iis.fraunhofer.de::48d44aed-5d6c-482c-b8e5-f121e5c73e76" providerId="AD" clId="Web-{544CAC97-FCF4-4970-9D0D-679CDFB285A9}" dt="2023-05-31T16:49:44.505" v="16" actId="14100"/>
      <pc:docMkLst>
        <pc:docMk/>
      </pc:docMkLst>
      <pc:sldChg chg="modSp">
        <pc:chgData name="Korn, Clemens" userId="S::clemens.korn@iis.fraunhofer.de::48d44aed-5d6c-482c-b8e5-f121e5c73e76" providerId="AD" clId="Web-{544CAC97-FCF4-4970-9D0D-679CDFB285A9}" dt="2023-05-31T16:49:44.505" v="16" actId="14100"/>
        <pc:sldMkLst>
          <pc:docMk/>
          <pc:sldMk cId="4048221448" sldId="280"/>
        </pc:sldMkLst>
        <pc:spChg chg="mod">
          <ac:chgData name="Korn, Clemens" userId="S::clemens.korn@iis.fraunhofer.de::48d44aed-5d6c-482c-b8e5-f121e5c73e76" providerId="AD" clId="Web-{544CAC97-FCF4-4970-9D0D-679CDFB285A9}" dt="2023-05-31T16:49:44.505" v="16" actId="14100"/>
          <ac:spMkLst>
            <pc:docMk/>
            <pc:sldMk cId="4048221448" sldId="280"/>
            <ac:spMk id="2" creationId="{3023E634-4318-419C-B03F-D5665391FB05}"/>
          </ac:spMkLst>
        </pc:spChg>
      </pc:sldChg>
    </pc:docChg>
  </pc:docChgLst>
  <pc:docChgLst>
    <pc:chgData name="Korn, Clemens" userId="S::clemens.korn@iis.fraunhofer.de::48d44aed-5d6c-482c-b8e5-f121e5c73e76" providerId="AD" clId="Web-{4C5AB7A4-5919-4A5E-BBE4-CA68FA6A9D0B}"/>
    <pc:docChg chg="modSld">
      <pc:chgData name="Korn, Clemens" userId="S::clemens.korn@iis.fraunhofer.de::48d44aed-5d6c-482c-b8e5-f121e5c73e76" providerId="AD" clId="Web-{4C5AB7A4-5919-4A5E-BBE4-CA68FA6A9D0B}" dt="2023-05-31T17:07:22.711" v="7" actId="20577"/>
      <pc:docMkLst>
        <pc:docMk/>
      </pc:docMkLst>
      <pc:sldChg chg="modSp">
        <pc:chgData name="Korn, Clemens" userId="S::clemens.korn@iis.fraunhofer.de::48d44aed-5d6c-482c-b8e5-f121e5c73e76" providerId="AD" clId="Web-{4C5AB7A4-5919-4A5E-BBE4-CA68FA6A9D0B}" dt="2023-05-31T17:07:22.711" v="7" actId="20577"/>
        <pc:sldMkLst>
          <pc:docMk/>
          <pc:sldMk cId="4048221448" sldId="280"/>
        </pc:sldMkLst>
        <pc:spChg chg="mod">
          <ac:chgData name="Korn, Clemens" userId="S::clemens.korn@iis.fraunhofer.de::48d44aed-5d6c-482c-b8e5-f121e5c73e76" providerId="AD" clId="Web-{4C5AB7A4-5919-4A5E-BBE4-CA68FA6A9D0B}" dt="2023-05-31T17:07:22.711" v="7" actId="20577"/>
          <ac:spMkLst>
            <pc:docMk/>
            <pc:sldMk cId="4048221448" sldId="280"/>
            <ac:spMk id="2" creationId="{3023E634-4318-419C-B03F-D5665391FB05}"/>
          </ac:spMkLst>
        </pc:spChg>
      </pc:sldChg>
      <pc:sldChg chg="modSp">
        <pc:chgData name="Korn, Clemens" userId="S::clemens.korn@iis.fraunhofer.de::48d44aed-5d6c-482c-b8e5-f121e5c73e76" providerId="AD" clId="Web-{4C5AB7A4-5919-4A5E-BBE4-CA68FA6A9D0B}" dt="2023-05-31T17:06:07.646" v="3" actId="20577"/>
        <pc:sldMkLst>
          <pc:docMk/>
          <pc:sldMk cId="170842083" sldId="282"/>
        </pc:sldMkLst>
        <pc:spChg chg="mod">
          <ac:chgData name="Korn, Clemens" userId="S::clemens.korn@iis.fraunhofer.de::48d44aed-5d6c-482c-b8e5-f121e5c73e76" providerId="AD" clId="Web-{4C5AB7A4-5919-4A5E-BBE4-CA68FA6A9D0B}" dt="2023-05-31T17:06:07.646" v="3" actId="20577"/>
          <ac:spMkLst>
            <pc:docMk/>
            <pc:sldMk cId="170842083" sldId="282"/>
            <ac:spMk id="2" creationId="{3023E634-4318-419C-B03F-D5665391FB05}"/>
          </ac:spMkLst>
        </pc:spChg>
      </pc:sldChg>
    </pc:docChg>
  </pc:docChgLst>
  <pc:docChgLst>
    <pc:chgData name="Korn, Clemens" userId="S::clemens.korn@iis.fraunhofer.de::48d44aed-5d6c-482c-b8e5-f121e5c73e76" providerId="AD" clId="Web-{1F84D370-3597-40B9-A748-0452AABC9A58}"/>
    <pc:docChg chg="modSld">
      <pc:chgData name="Korn, Clemens" userId="S::clemens.korn@iis.fraunhofer.de::48d44aed-5d6c-482c-b8e5-f121e5c73e76" providerId="AD" clId="Web-{1F84D370-3597-40B9-A748-0452AABC9A58}" dt="2023-05-31T16:26:46.949" v="3" actId="20577"/>
      <pc:docMkLst>
        <pc:docMk/>
      </pc:docMkLst>
      <pc:sldChg chg="modSp">
        <pc:chgData name="Korn, Clemens" userId="S::clemens.korn@iis.fraunhofer.de::48d44aed-5d6c-482c-b8e5-f121e5c73e76" providerId="AD" clId="Web-{1F84D370-3597-40B9-A748-0452AABC9A58}" dt="2023-05-31T16:26:46.949" v="3" actId="20577"/>
        <pc:sldMkLst>
          <pc:docMk/>
          <pc:sldMk cId="170842083" sldId="282"/>
        </pc:sldMkLst>
        <pc:spChg chg="mod">
          <ac:chgData name="Korn, Clemens" userId="S::clemens.korn@iis.fraunhofer.de::48d44aed-5d6c-482c-b8e5-f121e5c73e76" providerId="AD" clId="Web-{1F84D370-3597-40B9-A748-0452AABC9A58}" dt="2023-05-31T16:26:46.949" v="3" actId="20577"/>
          <ac:spMkLst>
            <pc:docMk/>
            <pc:sldMk cId="170842083" sldId="282"/>
            <ac:spMk id="2" creationId="{3023E634-4318-419C-B03F-D5665391FB05}"/>
          </ac:spMkLst>
        </pc:spChg>
      </pc:sldChg>
    </pc:docChg>
  </pc:docChgLst>
</pc:chgInfo>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a:extLst>
              <a:ext uri="{FF2B5EF4-FFF2-40B4-BE49-F238E27FC236}">
                <a16:creationId xmlns:a16="http://schemas.microsoft.com/office/drawing/2014/main" id="{B028EFDA-A75E-49AB-9C1C-E96D5D820198}"/>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umsplatzhalter 2">
            <a:extLst>
              <a:ext uri="{FF2B5EF4-FFF2-40B4-BE49-F238E27FC236}">
                <a16:creationId xmlns:a16="http://schemas.microsoft.com/office/drawing/2014/main" id="{89DB3184-593B-4E78-B58C-DA62E4A2A4A3}"/>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C51B798-6D2C-417B-AF46-ECB70983C150}" type="datetimeFigureOut">
              <a:rPr lang="en-US" smtClean="0"/>
              <a:t>5/31/2023</a:t>
            </a:fld>
            <a:endParaRPr lang="en-US"/>
          </a:p>
        </p:txBody>
      </p:sp>
      <p:sp>
        <p:nvSpPr>
          <p:cNvPr id="4" name="Fußzeilenplatzhalter 3">
            <a:extLst>
              <a:ext uri="{FF2B5EF4-FFF2-40B4-BE49-F238E27FC236}">
                <a16:creationId xmlns:a16="http://schemas.microsoft.com/office/drawing/2014/main" id="{5015F87B-7E94-4DDB-9703-3B62B77C5F81}"/>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Foliennummernplatzhalter 4">
            <a:extLst>
              <a:ext uri="{FF2B5EF4-FFF2-40B4-BE49-F238E27FC236}">
                <a16:creationId xmlns:a16="http://schemas.microsoft.com/office/drawing/2014/main" id="{87C9CA73-2501-4D43-9D8D-E09D9E3F3DF7}"/>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F8651251-5CB6-4896-AAF1-C5E7C80339FD}" type="slidenum">
              <a:rPr lang="en-US" smtClean="0"/>
              <a:t>‹Nr.›</a:t>
            </a:fld>
            <a:endParaRPr lang="en-US"/>
          </a:p>
        </p:txBody>
      </p:sp>
    </p:spTree>
    <p:extLst>
      <p:ext uri="{BB962C8B-B14F-4D97-AF65-F5344CB8AC3E}">
        <p14:creationId xmlns:p14="http://schemas.microsoft.com/office/powerpoint/2010/main" val="225484496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umsplatzhalt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D00A665-AB63-487C-A689-A96D5AA0C864}" type="datetimeFigureOut">
              <a:rPr lang="en-US" smtClean="0"/>
              <a:t>5/31/2023</a:t>
            </a:fld>
            <a:endParaRPr lang="en-US"/>
          </a:p>
        </p:txBody>
      </p:sp>
      <p:sp>
        <p:nvSpPr>
          <p:cNvPr id="4" name="Folienbildplatzhalter 3"/>
          <p:cNvSpPr>
            <a:spLocks noGrp="1" noRot="1" noChangeAspect="1"/>
          </p:cNvSpPr>
          <p:nvPr>
            <p:ph type="sldImg" idx="2"/>
          </p:nvPr>
        </p:nvSpPr>
        <p:spPr>
          <a:xfrm>
            <a:off x="1455821" y="1143000"/>
            <a:ext cx="3946358" cy="2219826"/>
          </a:xfrm>
          <a:prstGeom prst="rect">
            <a:avLst/>
          </a:prstGeom>
          <a:noFill/>
          <a:ln w="12700">
            <a:solidFill>
              <a:prstClr val="black"/>
            </a:solidFill>
          </a:ln>
        </p:spPr>
        <p:txBody>
          <a:bodyPr vert="horz" lIns="91440" tIns="45720" rIns="91440" bIns="45720" rtlCol="0" anchor="ctr"/>
          <a:lstStyle/>
          <a:p>
            <a:endParaRPr lang="en-US"/>
          </a:p>
        </p:txBody>
      </p:sp>
      <p:sp>
        <p:nvSpPr>
          <p:cNvPr id="5" name="Notizenplatzhalter 4"/>
          <p:cNvSpPr>
            <a:spLocks noGrp="1"/>
          </p:cNvSpPr>
          <p:nvPr>
            <p:ph type="body" sz="quarter" idx="3"/>
          </p:nvPr>
        </p:nvSpPr>
        <p:spPr>
          <a:xfrm>
            <a:off x="685800" y="4400550"/>
            <a:ext cx="5486400" cy="3600450"/>
          </a:xfrm>
          <a:prstGeom prst="rect">
            <a:avLst/>
          </a:prstGeom>
        </p:spPr>
        <p:txBody>
          <a:bodyPr vert="horz" lIns="0" tIns="0" rIns="0" bIns="0" rtlCol="0"/>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a:p>
        </p:txBody>
      </p:sp>
      <p:sp>
        <p:nvSpPr>
          <p:cNvPr id="6" name="Fußzeilenplatzhalt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Foliennummernplatzhalt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4629F0A-9DE2-44AB-9A84-CC28BAF7B397}" type="slidenum">
              <a:rPr lang="en-US" smtClean="0"/>
              <a:t>‹Nr.›</a:t>
            </a:fld>
            <a:endParaRPr lang="en-US"/>
          </a:p>
        </p:txBody>
      </p:sp>
    </p:spTree>
    <p:extLst>
      <p:ext uri="{BB962C8B-B14F-4D97-AF65-F5344CB8AC3E}">
        <p14:creationId xmlns:p14="http://schemas.microsoft.com/office/powerpoint/2010/main" val="1952665626"/>
      </p:ext>
    </p:extLst>
  </p:cSld>
  <p:clrMap bg1="lt1" tx1="dk1" bg2="lt2" tx2="dk2" accent1="accent1" accent2="accent2" accent3="accent3" accent4="accent4" accent5="accent5" accent6="accent6" hlink="hlink" folHlink="folHlink"/>
  <p:notesStyle>
    <a:lvl1pPr marL="0" algn="l" defTabSz="914400" rtl="0" eaLnBrk="1" latinLnBrk="0" hangingPunct="1">
      <a:defRPr sz="1200" b="0" kern="1200">
        <a:solidFill>
          <a:schemeClr val="accent1"/>
        </a:solidFill>
        <a:latin typeface="+mj-lt"/>
        <a:ea typeface="+mn-ea"/>
        <a:cs typeface="+mn-cs"/>
      </a:defRPr>
    </a:lvl1pPr>
    <a:lvl2pPr marL="180975" indent="-180975" algn="l" defTabSz="914400" rtl="0" eaLnBrk="1" latinLnBrk="0" hangingPunct="1">
      <a:buClr>
        <a:schemeClr val="accent1"/>
      </a:buClr>
      <a:buFont typeface="Wingdings" panose="05000000000000000000" pitchFamily="2" charset="2"/>
      <a:buChar char="§"/>
      <a:defRPr sz="1200" kern="1200">
        <a:solidFill>
          <a:schemeClr val="tx1"/>
        </a:solidFill>
        <a:latin typeface="+mn-lt"/>
        <a:ea typeface="+mn-ea"/>
        <a:cs typeface="+mn-cs"/>
      </a:defRPr>
    </a:lvl2pPr>
    <a:lvl3pPr marL="360363" indent="-179388" algn="l" defTabSz="914400" rtl="0" eaLnBrk="1" latinLnBrk="0" hangingPunct="1">
      <a:buClr>
        <a:schemeClr val="bg2"/>
      </a:buClr>
      <a:buFont typeface="Wingdings" panose="05000000000000000000" pitchFamily="2" charset="2"/>
      <a:buChar char="§"/>
      <a:defRPr sz="1200" kern="1200">
        <a:solidFill>
          <a:schemeClr val="tx1"/>
        </a:solidFill>
        <a:latin typeface="+mn-lt"/>
        <a:ea typeface="+mn-ea"/>
        <a:cs typeface="+mn-cs"/>
      </a:defRPr>
    </a:lvl3pPr>
    <a:lvl4pPr marL="541338" indent="-180975" algn="l" defTabSz="914400" rtl="0" eaLnBrk="1" latinLnBrk="0" hangingPunct="1">
      <a:buClr>
        <a:schemeClr val="bg2"/>
      </a:buClr>
      <a:buFont typeface="Wingdings" panose="05000000000000000000" pitchFamily="2" charset="2"/>
      <a:buChar char="§"/>
      <a:defRPr sz="1200" kern="1200">
        <a:solidFill>
          <a:schemeClr val="tx1"/>
        </a:solidFill>
        <a:latin typeface="+mn-lt"/>
        <a:ea typeface="+mn-ea"/>
        <a:cs typeface="+mn-cs"/>
      </a:defRPr>
    </a:lvl4pPr>
    <a:lvl5pPr marL="722313" indent="-180975" algn="l" defTabSz="914400" rtl="0" eaLnBrk="1" latinLnBrk="0" hangingPunct="1">
      <a:buClr>
        <a:schemeClr val="bg2"/>
      </a:buClr>
      <a:buFont typeface="Wingdings" panose="05000000000000000000" pitchFamily="2" charset="2"/>
      <a:buChar char="§"/>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3.xml"/><Relationship Id="rId1" Type="http://schemas.openxmlformats.org/officeDocument/2006/relationships/vmlDrawing" Target="../drawings/vmlDrawing2.vml"/><Relationship Id="rId5" Type="http://schemas.openxmlformats.org/officeDocument/2006/relationships/image" Target="../media/image1.emf"/><Relationship Id="rId4" Type="http://schemas.openxmlformats.org/officeDocument/2006/relationships/oleObject" Target="../embeddings/oleObject2.bin"/></Relationships>
</file>

<file path=ppt/slideLayouts/_rels/slideLayout2.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4.xml"/><Relationship Id="rId1" Type="http://schemas.openxmlformats.org/officeDocument/2006/relationships/vmlDrawing" Target="../drawings/vmlDrawing3.vml"/><Relationship Id="rId5" Type="http://schemas.openxmlformats.org/officeDocument/2006/relationships/image" Target="../media/image1.emf"/><Relationship Id="rId4" Type="http://schemas.openxmlformats.org/officeDocument/2006/relationships/oleObject" Target="../embeddings/oleObject3.bin"/></Relationships>
</file>

<file path=ppt/slideLayouts/_rels/slideLayout3.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5.xml"/><Relationship Id="rId1" Type="http://schemas.openxmlformats.org/officeDocument/2006/relationships/vmlDrawing" Target="../drawings/vmlDrawing4.vml"/><Relationship Id="rId5" Type="http://schemas.openxmlformats.org/officeDocument/2006/relationships/image" Target="../media/image1.emf"/><Relationship Id="rId4" Type="http://schemas.openxmlformats.org/officeDocument/2006/relationships/oleObject" Target="../embeddings/oleObject4.bin"/></Relationships>
</file>

<file path=ppt/slideLayouts/_rels/slideLayout4.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slideMaster" Target="../slideMasters/slideMaster1.xml"/><Relationship Id="rId7" Type="http://schemas.openxmlformats.org/officeDocument/2006/relationships/image" Target="../media/image5.png"/><Relationship Id="rId2" Type="http://schemas.openxmlformats.org/officeDocument/2006/relationships/tags" Target="../tags/tag6.xml"/><Relationship Id="rId1" Type="http://schemas.openxmlformats.org/officeDocument/2006/relationships/vmlDrawing" Target="../drawings/vmlDrawing5.vml"/><Relationship Id="rId6" Type="http://schemas.openxmlformats.org/officeDocument/2006/relationships/image" Target="../media/image4.png"/><Relationship Id="rId5" Type="http://schemas.openxmlformats.org/officeDocument/2006/relationships/image" Target="../media/image1.emf"/><Relationship Id="rId4" Type="http://schemas.openxmlformats.org/officeDocument/2006/relationships/oleObject" Target="../embeddings/oleObject5.bin"/></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ntent – 2 columns">
    <p:spTree>
      <p:nvGrpSpPr>
        <p:cNvPr id="1" name=""/>
        <p:cNvGrpSpPr/>
        <p:nvPr/>
      </p:nvGrpSpPr>
      <p:grpSpPr>
        <a:xfrm>
          <a:off x="0" y="0"/>
          <a:ext cx="0" cy="0"/>
          <a:chOff x="0" y="0"/>
          <a:chExt cx="0" cy="0"/>
        </a:xfrm>
      </p:grpSpPr>
      <p:graphicFrame>
        <p:nvGraphicFramePr>
          <p:cNvPr id="7" name="Objekt 6" hidden="1">
            <a:extLst>
              <a:ext uri="{FF2B5EF4-FFF2-40B4-BE49-F238E27FC236}">
                <a16:creationId xmlns:a16="http://schemas.microsoft.com/office/drawing/2014/main" id="{2C7AF347-EE19-4A49-ACB3-3F7316F7E1D7}"/>
              </a:ext>
            </a:extLst>
          </p:cNvPr>
          <p:cNvGraphicFramePr>
            <a:graphicFrameLocks noChangeAspect="1"/>
          </p:cNvGraphicFramePr>
          <p:nvPr userDrawn="1">
            <p:custDataLst>
              <p:tags r:id="rId2"/>
            </p:custDataLst>
            <p:extLst>
              <p:ext uri="{D42A27DB-BD31-4B8C-83A1-F6EECF244321}">
                <p14:modId xmlns:p14="http://schemas.microsoft.com/office/powerpoint/2010/main" val="3942164078"/>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2051" name="think-cell Folie" r:id="rId4" imgW="344" imgH="345" progId="TCLayout.ActiveDocument.1">
                  <p:embed/>
                </p:oleObj>
              </mc:Choice>
              <mc:Fallback>
                <p:oleObj name="think-cell Folie" r:id="rId4" imgW="344" imgH="345" progId="TCLayout.ActiveDocument.1">
                  <p:embed/>
                  <p:pic>
                    <p:nvPicPr>
                      <p:cNvPr id="0" name=""/>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Titel 1">
            <a:extLst>
              <a:ext uri="{FF2B5EF4-FFF2-40B4-BE49-F238E27FC236}">
                <a16:creationId xmlns:a16="http://schemas.microsoft.com/office/drawing/2014/main" id="{E3E6397C-9FE6-4A0B-87BC-9E26F4233B7D}"/>
              </a:ext>
            </a:extLst>
          </p:cNvPr>
          <p:cNvSpPr>
            <a:spLocks noGrp="1"/>
          </p:cNvSpPr>
          <p:nvPr>
            <p:ph type="title" hasCustomPrompt="1"/>
          </p:nvPr>
        </p:nvSpPr>
        <p:spPr/>
        <p:txBody>
          <a:bodyPr vert="horz"/>
          <a:lstStyle/>
          <a:p>
            <a:r>
              <a:rPr lang="en-US" noProof="0"/>
              <a:t>Edit Master title format</a:t>
            </a:r>
          </a:p>
        </p:txBody>
      </p:sp>
      <p:sp>
        <p:nvSpPr>
          <p:cNvPr id="8" name="Datumsplatzhalter 7">
            <a:extLst>
              <a:ext uri="{FF2B5EF4-FFF2-40B4-BE49-F238E27FC236}">
                <a16:creationId xmlns:a16="http://schemas.microsoft.com/office/drawing/2014/main" id="{DDBBD9DA-78F9-4E62-A16F-A3EAEE483A54}"/>
              </a:ext>
            </a:extLst>
          </p:cNvPr>
          <p:cNvSpPr>
            <a:spLocks noGrp="1"/>
          </p:cNvSpPr>
          <p:nvPr>
            <p:ph type="dt" sz="half" idx="10"/>
          </p:nvPr>
        </p:nvSpPr>
        <p:spPr/>
        <p:txBody>
          <a:bodyPr/>
          <a:lstStyle/>
          <a:p>
            <a:fld id="{84AC2951-09AD-4688-B783-DAE1ADDED63E}" type="datetime1">
              <a:rPr lang="de-DE" noProof="0" smtClean="0"/>
              <a:t>31.05.2023</a:t>
            </a:fld>
            <a:endParaRPr lang="de-DE" noProof="0"/>
          </a:p>
        </p:txBody>
      </p:sp>
      <p:sp>
        <p:nvSpPr>
          <p:cNvPr id="9" name="Copyright Fraunhofer">
            <a:extLst>
              <a:ext uri="{FF2B5EF4-FFF2-40B4-BE49-F238E27FC236}">
                <a16:creationId xmlns:a16="http://schemas.microsoft.com/office/drawing/2014/main" id="{68024DD5-D614-4E40-8330-76F9312A0541}"/>
              </a:ext>
            </a:extLst>
          </p:cNvPr>
          <p:cNvSpPr>
            <a:spLocks noGrp="1"/>
          </p:cNvSpPr>
          <p:nvPr>
            <p:ph type="ftr" sz="quarter" idx="11"/>
          </p:nvPr>
        </p:nvSpPr>
        <p:spPr/>
        <p:txBody>
          <a:bodyPr/>
          <a:lstStyle/>
          <a:p>
            <a:r>
              <a:rPr lang="de-DE" noProof="0"/>
              <a:t>© Fraunhofer IIS</a:t>
            </a:r>
          </a:p>
        </p:txBody>
      </p:sp>
      <p:sp>
        <p:nvSpPr>
          <p:cNvPr id="10" name="Foliennummernplatzhalter 9">
            <a:extLst>
              <a:ext uri="{FF2B5EF4-FFF2-40B4-BE49-F238E27FC236}">
                <a16:creationId xmlns:a16="http://schemas.microsoft.com/office/drawing/2014/main" id="{54063AB9-A95E-44E6-BF4C-CF29833128BA}"/>
              </a:ext>
            </a:extLst>
          </p:cNvPr>
          <p:cNvSpPr>
            <a:spLocks noGrp="1"/>
          </p:cNvSpPr>
          <p:nvPr>
            <p:ph type="sldNum" sz="quarter" idx="12"/>
          </p:nvPr>
        </p:nvSpPr>
        <p:spPr/>
        <p:txBody>
          <a:bodyPr/>
          <a:lstStyle/>
          <a:p>
            <a:r>
              <a:rPr lang="de-DE" noProof="0"/>
              <a:t>Page</a:t>
            </a:r>
            <a:r>
              <a:rPr lang="en-US"/>
              <a:t> </a:t>
            </a:r>
            <a:fld id="{401BA3E4-5E55-4F99-AF09-CC6D6B2539E2}" type="slidenum">
              <a:rPr lang="en-US" smtClean="0"/>
              <a:pPr/>
              <a:t>‹Nr.›</a:t>
            </a:fld>
            <a:endParaRPr lang="en-US"/>
          </a:p>
        </p:txBody>
      </p:sp>
      <p:sp>
        <p:nvSpPr>
          <p:cNvPr id="4" name="Textplatzhalter 3">
            <a:extLst>
              <a:ext uri="{FF2B5EF4-FFF2-40B4-BE49-F238E27FC236}">
                <a16:creationId xmlns:a16="http://schemas.microsoft.com/office/drawing/2014/main" id="{594FD133-02A3-4CCE-886B-5D61839C10ED}"/>
              </a:ext>
            </a:extLst>
          </p:cNvPr>
          <p:cNvSpPr>
            <a:spLocks noGrp="1"/>
          </p:cNvSpPr>
          <p:nvPr>
            <p:ph type="body" sz="quarter" idx="13" hasCustomPrompt="1"/>
          </p:nvPr>
        </p:nvSpPr>
        <p:spPr>
          <a:xfrm>
            <a:off x="479425" y="778321"/>
            <a:ext cx="11233150" cy="318933"/>
          </a:xfrm>
        </p:spPr>
        <p:txBody>
          <a:bodyPr/>
          <a:lstStyle>
            <a:lvl1pPr>
              <a:defRPr sz="2000">
                <a:solidFill>
                  <a:schemeClr val="accent2"/>
                </a:solidFill>
                <a:latin typeface="+mn-lt"/>
              </a:defRPr>
            </a:lvl1pPr>
          </a:lstStyle>
          <a:p>
            <a:pPr lvl="0"/>
            <a:r>
              <a:rPr lang="en-US" noProof="0"/>
              <a:t>Subline</a:t>
            </a:r>
          </a:p>
        </p:txBody>
      </p:sp>
      <p:sp>
        <p:nvSpPr>
          <p:cNvPr id="5" name="Textplatzhalter 4">
            <a:extLst>
              <a:ext uri="{FF2B5EF4-FFF2-40B4-BE49-F238E27FC236}">
                <a16:creationId xmlns:a16="http://schemas.microsoft.com/office/drawing/2014/main" id="{7A89D932-8DCF-4ABE-8120-3CC2C601E53E}"/>
              </a:ext>
            </a:extLst>
          </p:cNvPr>
          <p:cNvSpPr>
            <a:spLocks noGrp="1"/>
          </p:cNvSpPr>
          <p:nvPr>
            <p:ph type="body" sz="quarter" idx="14" hasCustomPrompt="1"/>
          </p:nvPr>
        </p:nvSpPr>
        <p:spPr>
          <a:xfrm>
            <a:off x="478199" y="1703388"/>
            <a:ext cx="5437188" cy="2640595"/>
          </a:xfrm>
        </p:spPr>
        <p:txBody>
          <a:bodyPr/>
          <a:lstStyle/>
          <a:p>
            <a:pPr lvl="0"/>
            <a:r>
              <a:rPr lang="en-US" noProof="0"/>
              <a:t>Edit Master text format</a:t>
            </a:r>
          </a:p>
          <a:p>
            <a:pPr lvl="1"/>
            <a:r>
              <a:rPr lang="en-US" noProof="0"/>
              <a:t>List 2nd level</a:t>
            </a:r>
          </a:p>
          <a:p>
            <a:pPr lvl="2"/>
            <a:r>
              <a:rPr lang="en-US" noProof="0"/>
              <a:t>List 3rd level</a:t>
            </a:r>
          </a:p>
          <a:p>
            <a:pPr lvl="3"/>
            <a:r>
              <a:rPr lang="en-US" noProof="0"/>
              <a:t>List 4th level</a:t>
            </a:r>
          </a:p>
          <a:p>
            <a:pPr lvl="4"/>
            <a:r>
              <a:rPr lang="en-US" noProof="0"/>
              <a:t>List 5th level</a:t>
            </a:r>
          </a:p>
          <a:p>
            <a:pPr lvl="5"/>
            <a:r>
              <a:rPr lang="en-US" noProof="0"/>
              <a:t>List 6th level</a:t>
            </a:r>
          </a:p>
          <a:p>
            <a:pPr lvl="6"/>
            <a:r>
              <a:rPr lang="en-US" noProof="0"/>
              <a:t>List 7th level</a:t>
            </a:r>
          </a:p>
          <a:p>
            <a:pPr lvl="7"/>
            <a:r>
              <a:rPr lang="en-US" noProof="0"/>
              <a:t>List 8th level</a:t>
            </a:r>
          </a:p>
          <a:p>
            <a:pPr lvl="8"/>
            <a:r>
              <a:rPr lang="en-US" noProof="0"/>
              <a:t>List 9th level</a:t>
            </a:r>
          </a:p>
        </p:txBody>
      </p:sp>
      <p:sp>
        <p:nvSpPr>
          <p:cNvPr id="11" name="Textplatzhalter 10">
            <a:extLst>
              <a:ext uri="{FF2B5EF4-FFF2-40B4-BE49-F238E27FC236}">
                <a16:creationId xmlns:a16="http://schemas.microsoft.com/office/drawing/2014/main" id="{77715D3E-BD63-49BD-96CA-087D6CFC2D25}"/>
              </a:ext>
            </a:extLst>
          </p:cNvPr>
          <p:cNvSpPr>
            <a:spLocks noGrp="1"/>
          </p:cNvSpPr>
          <p:nvPr>
            <p:ph type="body" sz="quarter" idx="15" hasCustomPrompt="1"/>
          </p:nvPr>
        </p:nvSpPr>
        <p:spPr>
          <a:xfrm>
            <a:off x="6275388" y="1703388"/>
            <a:ext cx="5437187" cy="2640595"/>
          </a:xfrm>
        </p:spPr>
        <p:txBody>
          <a:bodyPr/>
          <a:lstStyle/>
          <a:p>
            <a:pPr lvl="0"/>
            <a:r>
              <a:rPr lang="en-US" noProof="0"/>
              <a:t>Edit Master text format</a:t>
            </a:r>
          </a:p>
          <a:p>
            <a:pPr lvl="1"/>
            <a:r>
              <a:rPr lang="en-US" noProof="0"/>
              <a:t>List 2nd level</a:t>
            </a:r>
          </a:p>
          <a:p>
            <a:pPr lvl="2"/>
            <a:r>
              <a:rPr lang="en-US" noProof="0"/>
              <a:t>List 3rd level</a:t>
            </a:r>
          </a:p>
          <a:p>
            <a:pPr lvl="3"/>
            <a:r>
              <a:rPr lang="en-US" noProof="0"/>
              <a:t>List 4th level</a:t>
            </a:r>
          </a:p>
          <a:p>
            <a:pPr lvl="4"/>
            <a:r>
              <a:rPr lang="en-US" noProof="0"/>
              <a:t>List 5th level</a:t>
            </a:r>
          </a:p>
          <a:p>
            <a:pPr lvl="5"/>
            <a:r>
              <a:rPr lang="en-US" noProof="0"/>
              <a:t>List 6th level</a:t>
            </a:r>
          </a:p>
          <a:p>
            <a:pPr lvl="6"/>
            <a:r>
              <a:rPr lang="en-US" noProof="0"/>
              <a:t>List 7th level</a:t>
            </a:r>
          </a:p>
          <a:p>
            <a:pPr lvl="7"/>
            <a:r>
              <a:rPr lang="en-US" noProof="0"/>
              <a:t>List 8th level</a:t>
            </a:r>
          </a:p>
          <a:p>
            <a:pPr lvl="8"/>
            <a:r>
              <a:rPr lang="en-US" noProof="0"/>
              <a:t>List 9th level</a:t>
            </a:r>
          </a:p>
        </p:txBody>
      </p:sp>
    </p:spTree>
    <p:extLst>
      <p:ext uri="{BB962C8B-B14F-4D97-AF65-F5344CB8AC3E}">
        <p14:creationId xmlns:p14="http://schemas.microsoft.com/office/powerpoint/2010/main" val="2905429215"/>
      </p:ext>
    </p:extLst>
  </p:cSld>
  <p:clrMapOvr>
    <a:masterClrMapping/>
  </p:clrMapOvr>
  <p:extLst>
    <p:ext uri="{DCECCB84-F9BA-43D5-87BE-67443E8EF086}">
      <p15:sldGuideLst xmlns:p15="http://schemas.microsoft.com/office/powerpoint/2012/main">
        <p15:guide id="1" pos="3953" userDrawn="1">
          <p15:clr>
            <a:srgbClr val="FBAE40"/>
          </p15:clr>
        </p15:guide>
        <p15:guide id="2" pos="3727"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ntent – 1 column | small font">
    <p:spTree>
      <p:nvGrpSpPr>
        <p:cNvPr id="1" name=""/>
        <p:cNvGrpSpPr/>
        <p:nvPr/>
      </p:nvGrpSpPr>
      <p:grpSpPr>
        <a:xfrm>
          <a:off x="0" y="0"/>
          <a:ext cx="0" cy="0"/>
          <a:chOff x="0" y="0"/>
          <a:chExt cx="0" cy="0"/>
        </a:xfrm>
      </p:grpSpPr>
      <p:graphicFrame>
        <p:nvGraphicFramePr>
          <p:cNvPr id="11" name="Objekt 10" hidden="1">
            <a:extLst>
              <a:ext uri="{FF2B5EF4-FFF2-40B4-BE49-F238E27FC236}">
                <a16:creationId xmlns:a16="http://schemas.microsoft.com/office/drawing/2014/main" id="{73EB3F1D-68CC-4D42-88C6-FD851995773D}"/>
              </a:ext>
            </a:extLst>
          </p:cNvPr>
          <p:cNvGraphicFramePr>
            <a:graphicFrameLocks noChangeAspect="1"/>
          </p:cNvGraphicFramePr>
          <p:nvPr userDrawn="1">
            <p:custDataLst>
              <p:tags r:id="rId2"/>
            </p:custDataLst>
            <p:extLst>
              <p:ext uri="{D42A27DB-BD31-4B8C-83A1-F6EECF244321}">
                <p14:modId xmlns:p14="http://schemas.microsoft.com/office/powerpoint/2010/main" val="4211608208"/>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3075" name="think-cell Folie" r:id="rId4" imgW="344" imgH="345" progId="TCLayout.ActiveDocument.1">
                  <p:embed/>
                </p:oleObj>
              </mc:Choice>
              <mc:Fallback>
                <p:oleObj name="think-cell Folie" r:id="rId4" imgW="344" imgH="345" progId="TCLayout.ActiveDocument.1">
                  <p:embed/>
                  <p:pic>
                    <p:nvPicPr>
                      <p:cNvPr id="0" name=""/>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Titel 1">
            <a:extLst>
              <a:ext uri="{FF2B5EF4-FFF2-40B4-BE49-F238E27FC236}">
                <a16:creationId xmlns:a16="http://schemas.microsoft.com/office/drawing/2014/main" id="{E3E6397C-9FE6-4A0B-87BC-9E26F4233B7D}"/>
              </a:ext>
            </a:extLst>
          </p:cNvPr>
          <p:cNvSpPr>
            <a:spLocks noGrp="1"/>
          </p:cNvSpPr>
          <p:nvPr>
            <p:ph type="title" hasCustomPrompt="1"/>
          </p:nvPr>
        </p:nvSpPr>
        <p:spPr/>
        <p:txBody>
          <a:bodyPr vert="horz"/>
          <a:lstStyle/>
          <a:p>
            <a:r>
              <a:rPr lang="en-US" noProof="0"/>
              <a:t>Edit Master title format</a:t>
            </a:r>
          </a:p>
        </p:txBody>
      </p:sp>
      <p:sp>
        <p:nvSpPr>
          <p:cNvPr id="7" name="Datumsplatzhalter 6">
            <a:extLst>
              <a:ext uri="{FF2B5EF4-FFF2-40B4-BE49-F238E27FC236}">
                <a16:creationId xmlns:a16="http://schemas.microsoft.com/office/drawing/2014/main" id="{7242AEA7-0D8C-4AD8-8EEC-63FF8206F796}"/>
              </a:ext>
            </a:extLst>
          </p:cNvPr>
          <p:cNvSpPr>
            <a:spLocks noGrp="1"/>
          </p:cNvSpPr>
          <p:nvPr>
            <p:ph type="dt" sz="half" idx="10"/>
          </p:nvPr>
        </p:nvSpPr>
        <p:spPr/>
        <p:txBody>
          <a:bodyPr/>
          <a:lstStyle/>
          <a:p>
            <a:fld id="{65A82B2D-840F-4167-AD44-C02BC9C87CCB}" type="datetime1">
              <a:rPr lang="de-DE" noProof="0" smtClean="0"/>
              <a:t>31.05.2023</a:t>
            </a:fld>
            <a:endParaRPr lang="de-DE" noProof="0"/>
          </a:p>
        </p:txBody>
      </p:sp>
      <p:sp>
        <p:nvSpPr>
          <p:cNvPr id="8" name="Copyright Fraunhofer">
            <a:extLst>
              <a:ext uri="{FF2B5EF4-FFF2-40B4-BE49-F238E27FC236}">
                <a16:creationId xmlns:a16="http://schemas.microsoft.com/office/drawing/2014/main" id="{3BFD0A8D-1DCE-43F0-A5E3-4221FF17E804}"/>
              </a:ext>
            </a:extLst>
          </p:cNvPr>
          <p:cNvSpPr>
            <a:spLocks noGrp="1"/>
          </p:cNvSpPr>
          <p:nvPr>
            <p:ph type="ftr" sz="quarter" idx="11"/>
          </p:nvPr>
        </p:nvSpPr>
        <p:spPr/>
        <p:txBody>
          <a:bodyPr/>
          <a:lstStyle/>
          <a:p>
            <a:r>
              <a:rPr lang="de-DE" noProof="0"/>
              <a:t>© Fraunhofer IIS</a:t>
            </a:r>
          </a:p>
        </p:txBody>
      </p:sp>
      <p:sp>
        <p:nvSpPr>
          <p:cNvPr id="9" name="Foliennummernplatzhalter 8">
            <a:extLst>
              <a:ext uri="{FF2B5EF4-FFF2-40B4-BE49-F238E27FC236}">
                <a16:creationId xmlns:a16="http://schemas.microsoft.com/office/drawing/2014/main" id="{C680CF9D-E06C-44A3-9743-D9D200F41CBE}"/>
              </a:ext>
            </a:extLst>
          </p:cNvPr>
          <p:cNvSpPr>
            <a:spLocks noGrp="1"/>
          </p:cNvSpPr>
          <p:nvPr>
            <p:ph type="sldNum" sz="quarter" idx="12"/>
          </p:nvPr>
        </p:nvSpPr>
        <p:spPr/>
        <p:txBody>
          <a:bodyPr/>
          <a:lstStyle/>
          <a:p>
            <a:r>
              <a:rPr lang="de-DE" noProof="0"/>
              <a:t>Page</a:t>
            </a:r>
            <a:r>
              <a:rPr lang="en-US"/>
              <a:t> </a:t>
            </a:r>
            <a:fld id="{401BA3E4-5E55-4F99-AF09-CC6D6B2539E2}" type="slidenum">
              <a:rPr lang="en-US" smtClean="0"/>
              <a:pPr/>
              <a:t>‹Nr.›</a:t>
            </a:fld>
            <a:endParaRPr lang="en-US"/>
          </a:p>
        </p:txBody>
      </p:sp>
      <p:sp>
        <p:nvSpPr>
          <p:cNvPr id="5" name="Textplatzhalter 4">
            <a:extLst>
              <a:ext uri="{FF2B5EF4-FFF2-40B4-BE49-F238E27FC236}">
                <a16:creationId xmlns:a16="http://schemas.microsoft.com/office/drawing/2014/main" id="{08A281D1-4D07-42EA-89AA-EA4C03EDB004}"/>
              </a:ext>
            </a:extLst>
          </p:cNvPr>
          <p:cNvSpPr>
            <a:spLocks noGrp="1"/>
          </p:cNvSpPr>
          <p:nvPr>
            <p:ph type="body" sz="quarter" idx="13" hasCustomPrompt="1"/>
          </p:nvPr>
        </p:nvSpPr>
        <p:spPr>
          <a:xfrm>
            <a:off x="479425" y="778321"/>
            <a:ext cx="11233150" cy="318933"/>
          </a:xfrm>
        </p:spPr>
        <p:txBody>
          <a:bodyPr/>
          <a:lstStyle>
            <a:lvl1pPr>
              <a:defRPr sz="2000">
                <a:solidFill>
                  <a:schemeClr val="accent2"/>
                </a:solidFill>
                <a:latin typeface="+mn-lt"/>
              </a:defRPr>
            </a:lvl1pPr>
          </a:lstStyle>
          <a:p>
            <a:pPr lvl="0"/>
            <a:r>
              <a:rPr lang="en-US" noProof="0"/>
              <a:t>Subline</a:t>
            </a:r>
          </a:p>
        </p:txBody>
      </p:sp>
      <p:sp>
        <p:nvSpPr>
          <p:cNvPr id="10" name="Textplatzhalter 9">
            <a:extLst>
              <a:ext uri="{FF2B5EF4-FFF2-40B4-BE49-F238E27FC236}">
                <a16:creationId xmlns:a16="http://schemas.microsoft.com/office/drawing/2014/main" id="{85573968-5EC4-45D8-B356-9D2C25D2EC6A}"/>
              </a:ext>
            </a:extLst>
          </p:cNvPr>
          <p:cNvSpPr>
            <a:spLocks noGrp="1"/>
          </p:cNvSpPr>
          <p:nvPr>
            <p:ph type="body" sz="quarter" idx="14" hasCustomPrompt="1"/>
          </p:nvPr>
        </p:nvSpPr>
        <p:spPr>
          <a:xfrm>
            <a:off x="478199" y="1703388"/>
            <a:ext cx="11233150" cy="2640595"/>
          </a:xfrm>
        </p:spPr>
        <p:txBody>
          <a:bodyPr/>
          <a:lstStyle>
            <a:lvl5pPr>
              <a:defRPr/>
            </a:lvl5pPr>
          </a:lstStyle>
          <a:p>
            <a:pPr lvl="0"/>
            <a:r>
              <a:rPr lang="en-US" noProof="0"/>
              <a:t>Edit Master text format</a:t>
            </a:r>
          </a:p>
          <a:p>
            <a:pPr lvl="1"/>
            <a:r>
              <a:rPr lang="en-US" noProof="0"/>
              <a:t>List 2nd level</a:t>
            </a:r>
          </a:p>
          <a:p>
            <a:pPr lvl="2"/>
            <a:r>
              <a:rPr lang="en-US" noProof="0"/>
              <a:t>List 3rd level</a:t>
            </a:r>
          </a:p>
          <a:p>
            <a:pPr lvl="3"/>
            <a:r>
              <a:rPr lang="en-US" noProof="0"/>
              <a:t>List 4th level</a:t>
            </a:r>
          </a:p>
          <a:p>
            <a:pPr lvl="4"/>
            <a:r>
              <a:rPr lang="en-US" noProof="0"/>
              <a:t>List 5th level</a:t>
            </a:r>
          </a:p>
          <a:p>
            <a:pPr lvl="5"/>
            <a:r>
              <a:rPr lang="en-US" noProof="0"/>
              <a:t>List 6th level</a:t>
            </a:r>
          </a:p>
          <a:p>
            <a:pPr lvl="6"/>
            <a:r>
              <a:rPr lang="en-US" noProof="0"/>
              <a:t>List 7th level</a:t>
            </a:r>
          </a:p>
          <a:p>
            <a:pPr lvl="7"/>
            <a:r>
              <a:rPr lang="en-US" noProof="0"/>
              <a:t>List 8th level</a:t>
            </a:r>
          </a:p>
          <a:p>
            <a:pPr lvl="8"/>
            <a:r>
              <a:rPr lang="en-US" noProof="0"/>
              <a:t>List 9th level</a:t>
            </a:r>
          </a:p>
        </p:txBody>
      </p:sp>
    </p:spTree>
    <p:extLst>
      <p:ext uri="{BB962C8B-B14F-4D97-AF65-F5344CB8AC3E}">
        <p14:creationId xmlns:p14="http://schemas.microsoft.com/office/powerpoint/2010/main" val="4283814088"/>
      </p:ext>
    </p:extLst>
  </p:cSld>
  <p:clrMapOvr>
    <a:masterClrMapping/>
  </p:clrMapOvr>
  <p:extLst>
    <p:ext uri="{DCECCB84-F9BA-43D5-87BE-67443E8EF086}">
      <p15:sldGuideLst xmlns:p15="http://schemas.microsoft.com/office/powerpoint/2012/main"/>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ntent – 1 column | large font">
    <p:spTree>
      <p:nvGrpSpPr>
        <p:cNvPr id="1" name=""/>
        <p:cNvGrpSpPr/>
        <p:nvPr/>
      </p:nvGrpSpPr>
      <p:grpSpPr>
        <a:xfrm>
          <a:off x="0" y="0"/>
          <a:ext cx="0" cy="0"/>
          <a:chOff x="0" y="0"/>
          <a:chExt cx="0" cy="0"/>
        </a:xfrm>
      </p:grpSpPr>
      <p:graphicFrame>
        <p:nvGraphicFramePr>
          <p:cNvPr id="11" name="Objekt 10" hidden="1">
            <a:extLst>
              <a:ext uri="{FF2B5EF4-FFF2-40B4-BE49-F238E27FC236}">
                <a16:creationId xmlns:a16="http://schemas.microsoft.com/office/drawing/2014/main" id="{73EB3F1D-68CC-4D42-88C6-FD851995773D}"/>
              </a:ext>
            </a:extLst>
          </p:cNvPr>
          <p:cNvGraphicFramePr>
            <a:graphicFrameLocks noChangeAspect="1"/>
          </p:cNvGraphicFramePr>
          <p:nvPr userDrawn="1">
            <p:custDataLst>
              <p:tags r:id="rId2"/>
            </p:custDataLst>
            <p:extLst>
              <p:ext uri="{D42A27DB-BD31-4B8C-83A1-F6EECF244321}">
                <p14:modId xmlns:p14="http://schemas.microsoft.com/office/powerpoint/2010/main" val="2299292403"/>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4099" name="think-cell Folie" r:id="rId4" imgW="344" imgH="345" progId="TCLayout.ActiveDocument.1">
                  <p:embed/>
                </p:oleObj>
              </mc:Choice>
              <mc:Fallback>
                <p:oleObj name="think-cell Folie" r:id="rId4" imgW="344" imgH="345" progId="TCLayout.ActiveDocument.1">
                  <p:embed/>
                  <p:pic>
                    <p:nvPicPr>
                      <p:cNvPr id="11" name="Objekt 10" hidden="1">
                        <a:extLst>
                          <a:ext uri="{FF2B5EF4-FFF2-40B4-BE49-F238E27FC236}">
                            <a16:creationId xmlns:a16="http://schemas.microsoft.com/office/drawing/2014/main" id="{73EB3F1D-68CC-4D42-88C6-FD851995773D}"/>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Titel 1">
            <a:extLst>
              <a:ext uri="{FF2B5EF4-FFF2-40B4-BE49-F238E27FC236}">
                <a16:creationId xmlns:a16="http://schemas.microsoft.com/office/drawing/2014/main" id="{E3E6397C-9FE6-4A0B-87BC-9E26F4233B7D}"/>
              </a:ext>
            </a:extLst>
          </p:cNvPr>
          <p:cNvSpPr>
            <a:spLocks noGrp="1"/>
          </p:cNvSpPr>
          <p:nvPr>
            <p:ph type="title" hasCustomPrompt="1"/>
          </p:nvPr>
        </p:nvSpPr>
        <p:spPr/>
        <p:txBody>
          <a:bodyPr vert="horz"/>
          <a:lstStyle/>
          <a:p>
            <a:r>
              <a:rPr lang="en-US" noProof="0"/>
              <a:t>Edit Master title format</a:t>
            </a:r>
          </a:p>
        </p:txBody>
      </p:sp>
      <p:sp>
        <p:nvSpPr>
          <p:cNvPr id="7" name="Datumsplatzhalter 6">
            <a:extLst>
              <a:ext uri="{FF2B5EF4-FFF2-40B4-BE49-F238E27FC236}">
                <a16:creationId xmlns:a16="http://schemas.microsoft.com/office/drawing/2014/main" id="{7242AEA7-0D8C-4AD8-8EEC-63FF8206F796}"/>
              </a:ext>
            </a:extLst>
          </p:cNvPr>
          <p:cNvSpPr>
            <a:spLocks noGrp="1"/>
          </p:cNvSpPr>
          <p:nvPr>
            <p:ph type="dt" sz="half" idx="10"/>
          </p:nvPr>
        </p:nvSpPr>
        <p:spPr/>
        <p:txBody>
          <a:bodyPr/>
          <a:lstStyle/>
          <a:p>
            <a:fld id="{9631443C-B870-41CA-8630-426F79C7DA41}" type="datetime1">
              <a:rPr lang="de-DE" noProof="0" smtClean="0"/>
              <a:t>31.05.2023</a:t>
            </a:fld>
            <a:endParaRPr lang="de-DE" noProof="0"/>
          </a:p>
        </p:txBody>
      </p:sp>
      <p:sp>
        <p:nvSpPr>
          <p:cNvPr id="8" name="Copyright Fraunhofer">
            <a:extLst>
              <a:ext uri="{FF2B5EF4-FFF2-40B4-BE49-F238E27FC236}">
                <a16:creationId xmlns:a16="http://schemas.microsoft.com/office/drawing/2014/main" id="{3BFD0A8D-1DCE-43F0-A5E3-4221FF17E804}"/>
              </a:ext>
            </a:extLst>
          </p:cNvPr>
          <p:cNvSpPr>
            <a:spLocks noGrp="1"/>
          </p:cNvSpPr>
          <p:nvPr>
            <p:ph type="ftr" sz="quarter" idx="11"/>
          </p:nvPr>
        </p:nvSpPr>
        <p:spPr/>
        <p:txBody>
          <a:bodyPr/>
          <a:lstStyle/>
          <a:p>
            <a:r>
              <a:rPr lang="de-DE" noProof="0"/>
              <a:t>© Fraunhofer IIS</a:t>
            </a:r>
          </a:p>
        </p:txBody>
      </p:sp>
      <p:sp>
        <p:nvSpPr>
          <p:cNvPr id="9" name="Foliennummernplatzhalter 8">
            <a:extLst>
              <a:ext uri="{FF2B5EF4-FFF2-40B4-BE49-F238E27FC236}">
                <a16:creationId xmlns:a16="http://schemas.microsoft.com/office/drawing/2014/main" id="{C680CF9D-E06C-44A3-9743-D9D200F41CBE}"/>
              </a:ext>
            </a:extLst>
          </p:cNvPr>
          <p:cNvSpPr>
            <a:spLocks noGrp="1"/>
          </p:cNvSpPr>
          <p:nvPr>
            <p:ph type="sldNum" sz="quarter" idx="12"/>
          </p:nvPr>
        </p:nvSpPr>
        <p:spPr/>
        <p:txBody>
          <a:bodyPr/>
          <a:lstStyle/>
          <a:p>
            <a:r>
              <a:rPr lang="de-DE" noProof="0"/>
              <a:t>Page</a:t>
            </a:r>
            <a:r>
              <a:rPr lang="en-US"/>
              <a:t> </a:t>
            </a:r>
            <a:fld id="{401BA3E4-5E55-4F99-AF09-CC6D6B2539E2}" type="slidenum">
              <a:rPr lang="en-US" smtClean="0"/>
              <a:pPr/>
              <a:t>‹Nr.›</a:t>
            </a:fld>
            <a:endParaRPr lang="en-US"/>
          </a:p>
        </p:txBody>
      </p:sp>
      <p:sp>
        <p:nvSpPr>
          <p:cNvPr id="5" name="Textplatzhalter 4">
            <a:extLst>
              <a:ext uri="{FF2B5EF4-FFF2-40B4-BE49-F238E27FC236}">
                <a16:creationId xmlns:a16="http://schemas.microsoft.com/office/drawing/2014/main" id="{08A281D1-4D07-42EA-89AA-EA4C03EDB004}"/>
              </a:ext>
            </a:extLst>
          </p:cNvPr>
          <p:cNvSpPr>
            <a:spLocks noGrp="1"/>
          </p:cNvSpPr>
          <p:nvPr>
            <p:ph type="body" sz="quarter" idx="13" hasCustomPrompt="1"/>
          </p:nvPr>
        </p:nvSpPr>
        <p:spPr>
          <a:xfrm>
            <a:off x="479425" y="778321"/>
            <a:ext cx="11233150" cy="318933"/>
          </a:xfrm>
        </p:spPr>
        <p:txBody>
          <a:bodyPr/>
          <a:lstStyle>
            <a:lvl1pPr>
              <a:defRPr sz="2000">
                <a:solidFill>
                  <a:schemeClr val="accent2"/>
                </a:solidFill>
                <a:latin typeface="+mn-lt"/>
              </a:defRPr>
            </a:lvl1pPr>
          </a:lstStyle>
          <a:p>
            <a:pPr lvl="0"/>
            <a:r>
              <a:rPr lang="en-US" noProof="0"/>
              <a:t>Subline</a:t>
            </a:r>
          </a:p>
        </p:txBody>
      </p:sp>
      <p:sp>
        <p:nvSpPr>
          <p:cNvPr id="10" name="Textplatzhalter 9">
            <a:extLst>
              <a:ext uri="{FF2B5EF4-FFF2-40B4-BE49-F238E27FC236}">
                <a16:creationId xmlns:a16="http://schemas.microsoft.com/office/drawing/2014/main" id="{85573968-5EC4-45D8-B356-9D2C25D2EC6A}"/>
              </a:ext>
            </a:extLst>
          </p:cNvPr>
          <p:cNvSpPr>
            <a:spLocks noGrp="1"/>
          </p:cNvSpPr>
          <p:nvPr>
            <p:ph type="body" sz="quarter" idx="14" hasCustomPrompt="1"/>
          </p:nvPr>
        </p:nvSpPr>
        <p:spPr>
          <a:xfrm>
            <a:off x="478199" y="1703388"/>
            <a:ext cx="11233150" cy="3020314"/>
          </a:xfrm>
        </p:spPr>
        <p:txBody>
          <a:bodyPr/>
          <a:lstStyle>
            <a:lvl1pPr>
              <a:spcAft>
                <a:spcPts val="2200"/>
              </a:spcAft>
              <a:defRPr sz="1800"/>
            </a:lvl1pPr>
            <a:lvl2pPr>
              <a:spcAft>
                <a:spcPts val="2200"/>
              </a:spcAft>
              <a:defRPr sz="16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noProof="0"/>
              <a:t>Edit Master text format</a:t>
            </a:r>
          </a:p>
          <a:p>
            <a:pPr lvl="1"/>
            <a:r>
              <a:rPr lang="en-US" noProof="0"/>
              <a:t>List 2nd level</a:t>
            </a:r>
          </a:p>
          <a:p>
            <a:pPr lvl="2"/>
            <a:r>
              <a:rPr lang="en-US" noProof="0"/>
              <a:t>List 3rd level</a:t>
            </a:r>
          </a:p>
          <a:p>
            <a:pPr lvl="3"/>
            <a:r>
              <a:rPr lang="en-US" noProof="0"/>
              <a:t>List 4th level</a:t>
            </a:r>
          </a:p>
          <a:p>
            <a:pPr lvl="4"/>
            <a:r>
              <a:rPr lang="en-US" noProof="0"/>
              <a:t>List 5th level</a:t>
            </a:r>
          </a:p>
          <a:p>
            <a:pPr lvl="5"/>
            <a:r>
              <a:rPr lang="en-US" noProof="0"/>
              <a:t>List 6th level</a:t>
            </a:r>
          </a:p>
          <a:p>
            <a:pPr lvl="6"/>
            <a:r>
              <a:rPr lang="en-US" noProof="0"/>
              <a:t>List 7th level</a:t>
            </a:r>
          </a:p>
          <a:p>
            <a:pPr lvl="7"/>
            <a:r>
              <a:rPr lang="en-US" noProof="0"/>
              <a:t>List 8th level</a:t>
            </a:r>
          </a:p>
          <a:p>
            <a:pPr lvl="8"/>
            <a:r>
              <a:rPr lang="en-US" noProof="0"/>
              <a:t>List 9th level</a:t>
            </a:r>
          </a:p>
        </p:txBody>
      </p:sp>
    </p:spTree>
    <p:extLst>
      <p:ext uri="{BB962C8B-B14F-4D97-AF65-F5344CB8AC3E}">
        <p14:creationId xmlns:p14="http://schemas.microsoft.com/office/powerpoint/2010/main" val="4116013670"/>
      </p:ext>
    </p:extLst>
  </p:cSld>
  <p:clrMapOvr>
    <a:masterClrMapping/>
  </p:clrMapOvr>
  <p:extLst>
    <p:ext uri="{DCECCB84-F9BA-43D5-87BE-67443E8EF086}">
      <p15:sldGuideLst xmlns:p15="http://schemas.microsoft.com/office/powerpoint/2012/main"/>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userDrawn="1">
  <p:cSld name="Titelfolie – große Headline oben mit Bild">
    <p:spTree>
      <p:nvGrpSpPr>
        <p:cNvPr id="1" name=""/>
        <p:cNvGrpSpPr/>
        <p:nvPr/>
      </p:nvGrpSpPr>
      <p:grpSpPr>
        <a:xfrm>
          <a:off x="0" y="0"/>
          <a:ext cx="0" cy="0"/>
          <a:chOff x="0" y="0"/>
          <a:chExt cx="0" cy="0"/>
        </a:xfrm>
      </p:grpSpPr>
      <p:graphicFrame>
        <p:nvGraphicFramePr>
          <p:cNvPr id="13" name="Objekt 12" hidden="1">
            <a:extLst>
              <a:ext uri="{FF2B5EF4-FFF2-40B4-BE49-F238E27FC236}">
                <a16:creationId xmlns:a16="http://schemas.microsoft.com/office/drawing/2014/main" id="{FA62D198-8DCD-43B1-ADA0-82CB261CFE47}"/>
              </a:ext>
            </a:extLst>
          </p:cNvPr>
          <p:cNvGraphicFramePr>
            <a:graphicFrameLocks noChangeAspect="1"/>
          </p:cNvGraphicFramePr>
          <p:nvPr userDrawn="1">
            <p:custDataLst>
              <p:tags r:id="rId2"/>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5123" name="think-cell Folie" r:id="rId4" imgW="344" imgH="345" progId="TCLayout.ActiveDocument.1">
                  <p:embed/>
                </p:oleObj>
              </mc:Choice>
              <mc:Fallback>
                <p:oleObj name="think-cell Folie" r:id="rId4" imgW="344" imgH="345" progId="TCLayout.ActiveDocument.1">
                  <p:embed/>
                  <p:pic>
                    <p:nvPicPr>
                      <p:cNvPr id="13" name="Objekt 12" hidden="1">
                        <a:extLst>
                          <a:ext uri="{FF2B5EF4-FFF2-40B4-BE49-F238E27FC236}">
                            <a16:creationId xmlns:a16="http://schemas.microsoft.com/office/drawing/2014/main" id="{FA62D198-8DCD-43B1-ADA0-82CB261CFE47}"/>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pic>
        <p:nvPicPr>
          <p:cNvPr id="5" name="Grafik 4">
            <a:extLst>
              <a:ext uri="{FF2B5EF4-FFF2-40B4-BE49-F238E27FC236}">
                <a16:creationId xmlns:a16="http://schemas.microsoft.com/office/drawing/2014/main" id="{11F1A574-59A7-4800-855F-6C927C3EF908}"/>
              </a:ext>
            </a:extLst>
          </p:cNvPr>
          <p:cNvPicPr>
            <a:picLocks noChangeAspect="1"/>
          </p:cNvPicPr>
          <p:nvPr userDrawn="1"/>
        </p:nvPicPr>
        <p:blipFill rotWithShape="1">
          <a:blip r:embed="rId6"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15" name="Textplatzhalter 14">
            <a:extLst>
              <a:ext uri="{FF2B5EF4-FFF2-40B4-BE49-F238E27FC236}">
                <a16:creationId xmlns:a16="http://schemas.microsoft.com/office/drawing/2014/main" id="{AABB2FBB-BF9E-4D2C-8FD3-E83E60052330}"/>
              </a:ext>
            </a:extLst>
          </p:cNvPr>
          <p:cNvSpPr>
            <a:spLocks noGrp="1"/>
          </p:cNvSpPr>
          <p:nvPr>
            <p:ph type="body" sz="quarter" idx="11" hasCustomPrompt="1"/>
          </p:nvPr>
        </p:nvSpPr>
        <p:spPr>
          <a:xfrm>
            <a:off x="-1" y="3323596"/>
            <a:ext cx="11712575" cy="2661279"/>
          </a:xfrm>
          <a:noFill/>
        </p:spPr>
        <p:txBody>
          <a:bodyPr wrap="square" lIns="486000" tIns="360000" rIns="360000" bIns="360000" anchor="b">
            <a:spAutoFit/>
          </a:bodyPr>
          <a:lstStyle>
            <a:lvl1pPr>
              <a:lnSpc>
                <a:spcPct val="100000"/>
              </a:lnSpc>
              <a:spcAft>
                <a:spcPts val="0"/>
              </a:spcAft>
              <a:defRPr sz="3200" b="0">
                <a:solidFill>
                  <a:schemeClr val="bg1"/>
                </a:solidFill>
                <a:latin typeface="+mn-lt"/>
              </a:defRPr>
            </a:lvl1pPr>
            <a:lvl2pPr>
              <a:lnSpc>
                <a:spcPts val="3520"/>
              </a:lnSpc>
              <a:spcAft>
                <a:spcPts val="1600"/>
              </a:spcAft>
              <a:defRPr sz="4160" b="0">
                <a:solidFill>
                  <a:schemeClr val="bg1"/>
                </a:solidFill>
                <a:latin typeface="Frutiger LT Com 55 Roman" panose="020B0A03040504030204" pitchFamily="34" charset="0"/>
              </a:defRPr>
            </a:lvl2pPr>
            <a:lvl3pPr>
              <a:lnSpc>
                <a:spcPct val="110000"/>
              </a:lnSpc>
              <a:spcAft>
                <a:spcPts val="0"/>
              </a:spcAft>
              <a:defRPr sz="1600">
                <a:solidFill>
                  <a:schemeClr val="bg1"/>
                </a:solidFill>
                <a:latin typeface="+mj-lt"/>
              </a:defRPr>
            </a:lvl3pPr>
            <a:lvl4pPr marL="0" indent="0">
              <a:lnSpc>
                <a:spcPct val="110000"/>
              </a:lnSpc>
              <a:spcBef>
                <a:spcPts val="2080"/>
              </a:spcBef>
              <a:spcAft>
                <a:spcPts val="0"/>
              </a:spcAft>
              <a:buNone/>
              <a:defRPr sz="1600">
                <a:solidFill>
                  <a:schemeClr val="bg1"/>
                </a:solidFill>
              </a:defRPr>
            </a:lvl4pPr>
            <a:lvl5pPr>
              <a:spcAft>
                <a:spcPts val="0"/>
              </a:spcAft>
              <a:defRPr/>
            </a:lvl5pPr>
          </a:lstStyle>
          <a:p>
            <a:pPr lvl="0"/>
            <a:r>
              <a:rPr lang="de-DE"/>
              <a:t>Headline groß, Frutiger LT </a:t>
            </a:r>
            <a:r>
              <a:rPr lang="de-DE" err="1"/>
              <a:t>Com</a:t>
            </a:r>
            <a:r>
              <a:rPr lang="de-DE"/>
              <a:t> Light, 32 </a:t>
            </a:r>
            <a:r>
              <a:rPr lang="de-DE" err="1"/>
              <a:t>pt</a:t>
            </a:r>
            <a:endParaRPr lang="de-DE"/>
          </a:p>
          <a:p>
            <a:pPr lvl="1"/>
            <a:r>
              <a:rPr lang="de-DE"/>
              <a:t>—</a:t>
            </a:r>
          </a:p>
          <a:p>
            <a:pPr lvl="2"/>
            <a:r>
              <a:rPr lang="de-DE" err="1"/>
              <a:t>Subline</a:t>
            </a:r>
            <a:r>
              <a:rPr lang="de-DE"/>
              <a:t>/Referent/Datum</a:t>
            </a:r>
          </a:p>
          <a:p>
            <a:pPr lvl="3"/>
            <a:r>
              <a:rPr lang="de-DE"/>
              <a:t>Referenten</a:t>
            </a:r>
          </a:p>
        </p:txBody>
      </p:sp>
      <p:sp>
        <p:nvSpPr>
          <p:cNvPr id="2" name="Datumsplatzhalter 1">
            <a:extLst>
              <a:ext uri="{FF2B5EF4-FFF2-40B4-BE49-F238E27FC236}">
                <a16:creationId xmlns:a16="http://schemas.microsoft.com/office/drawing/2014/main" id="{25C68886-21F8-4FFB-8201-7F0BA6565D68}"/>
              </a:ext>
            </a:extLst>
          </p:cNvPr>
          <p:cNvSpPr>
            <a:spLocks noGrp="1"/>
          </p:cNvSpPr>
          <p:nvPr>
            <p:ph type="dt" sz="half" idx="12"/>
          </p:nvPr>
        </p:nvSpPr>
        <p:spPr>
          <a:xfrm>
            <a:off x="1388048" y="7027336"/>
            <a:ext cx="720000" cy="123111"/>
          </a:xfrm>
        </p:spPr>
        <p:txBody>
          <a:bodyPr/>
          <a:lstStyle/>
          <a:p>
            <a:fld id="{18404E2F-0DC3-491D-BBFF-E567024868D0}" type="datetime1">
              <a:rPr lang="de-DE" noProof="0" smtClean="0"/>
              <a:t>31.05.2023</a:t>
            </a:fld>
            <a:endParaRPr lang="de-DE" noProof="0"/>
          </a:p>
        </p:txBody>
      </p:sp>
      <p:sp>
        <p:nvSpPr>
          <p:cNvPr id="3" name="Fußzeilenplatzhalter 2">
            <a:extLst>
              <a:ext uri="{FF2B5EF4-FFF2-40B4-BE49-F238E27FC236}">
                <a16:creationId xmlns:a16="http://schemas.microsoft.com/office/drawing/2014/main" id="{44BD0276-DAC0-4256-A958-3D3DD10E633D}"/>
              </a:ext>
            </a:extLst>
          </p:cNvPr>
          <p:cNvSpPr>
            <a:spLocks noGrp="1"/>
          </p:cNvSpPr>
          <p:nvPr>
            <p:ph type="ftr" sz="quarter" idx="13"/>
          </p:nvPr>
        </p:nvSpPr>
        <p:spPr>
          <a:xfrm>
            <a:off x="2297897" y="7027336"/>
            <a:ext cx="2952000" cy="123111"/>
          </a:xfrm>
        </p:spPr>
        <p:txBody>
          <a:bodyPr/>
          <a:lstStyle/>
          <a:p>
            <a:r>
              <a:rPr lang="de-DE" noProof="0"/>
              <a:t>© Fraunhofer IIS</a:t>
            </a:r>
          </a:p>
        </p:txBody>
      </p:sp>
      <p:sp>
        <p:nvSpPr>
          <p:cNvPr id="4" name="Foliennummernplatzhalter 3">
            <a:extLst>
              <a:ext uri="{FF2B5EF4-FFF2-40B4-BE49-F238E27FC236}">
                <a16:creationId xmlns:a16="http://schemas.microsoft.com/office/drawing/2014/main" id="{55696E82-453E-4196-8BCD-BF982D26413F}"/>
              </a:ext>
            </a:extLst>
          </p:cNvPr>
          <p:cNvSpPr>
            <a:spLocks noGrp="1"/>
          </p:cNvSpPr>
          <p:nvPr>
            <p:ph type="sldNum" sz="quarter" idx="14"/>
          </p:nvPr>
        </p:nvSpPr>
        <p:spPr>
          <a:xfrm>
            <a:off x="479425" y="7027336"/>
            <a:ext cx="720000" cy="123111"/>
          </a:xfrm>
        </p:spPr>
        <p:txBody>
          <a:bodyPr/>
          <a:lstStyle/>
          <a:p>
            <a:r>
              <a:rPr lang="de-DE" noProof="0"/>
              <a:t>Page</a:t>
            </a:r>
            <a:r>
              <a:rPr lang="en-US"/>
              <a:t> </a:t>
            </a:r>
            <a:fld id="{401BA3E4-5E55-4F99-AF09-CC6D6B2539E2}" type="slidenum">
              <a:rPr lang="en-US" smtClean="0"/>
              <a:pPr/>
              <a:t>‹Nr.›</a:t>
            </a:fld>
            <a:endParaRPr lang="en-US"/>
          </a:p>
        </p:txBody>
      </p:sp>
      <p:pic>
        <p:nvPicPr>
          <p:cNvPr id="8" name="iis_rgb_modul_send_en">
            <a:extLst>
              <a:ext uri="{FF2B5EF4-FFF2-40B4-BE49-F238E27FC236}">
                <a16:creationId xmlns:a16="http://schemas.microsoft.com/office/drawing/2014/main" id="{FA043709-4AFB-584C-9545-6B9C20FB3A34}"/>
              </a:ext>
            </a:extLst>
          </p:cNvPr>
          <p:cNvPicPr>
            <a:picLocks noChangeAspect="1"/>
          </p:cNvPicPr>
          <p:nvPr userDrawn="1"/>
        </p:nvPicPr>
        <p:blipFill>
          <a:blip r:embed="rId7"/>
          <a:stretch>
            <a:fillRect/>
          </a:stretch>
        </p:blipFill>
        <p:spPr>
          <a:xfrm>
            <a:off x="9192575" y="476250"/>
            <a:ext cx="2520000" cy="1471400"/>
          </a:xfrm>
          <a:prstGeom prst="rect">
            <a:avLst/>
          </a:prstGeom>
        </p:spPr>
      </p:pic>
      <p:pic>
        <p:nvPicPr>
          <p:cNvPr id="10" name="iis_rgb_modul_send_en">
            <a:extLst>
              <a:ext uri="{FF2B5EF4-FFF2-40B4-BE49-F238E27FC236}">
                <a16:creationId xmlns:a16="http://schemas.microsoft.com/office/drawing/2014/main" id="{FA043709-4AFB-584C-9545-6B9C20FB3A34}"/>
              </a:ext>
            </a:extLst>
          </p:cNvPr>
          <p:cNvPicPr>
            <a:picLocks noChangeAspect="1"/>
          </p:cNvPicPr>
          <p:nvPr userDrawn="1"/>
        </p:nvPicPr>
        <p:blipFill>
          <a:blip r:embed="rId7"/>
          <a:stretch>
            <a:fillRect/>
          </a:stretch>
        </p:blipFill>
        <p:spPr>
          <a:xfrm>
            <a:off x="6378575" y="477450"/>
            <a:ext cx="2520000" cy="1471400"/>
          </a:xfrm>
          <a:prstGeom prst="rect">
            <a:avLst/>
          </a:prstGeom>
        </p:spPr>
      </p:pic>
      <p:pic>
        <p:nvPicPr>
          <p:cNvPr id="6" name="Grafik 5"/>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6575282" y="539783"/>
            <a:ext cx="2129518" cy="805923"/>
          </a:xfrm>
          <a:prstGeom prst="rect">
            <a:avLst/>
          </a:prstGeom>
        </p:spPr>
      </p:pic>
      <p:sp>
        <p:nvSpPr>
          <p:cNvPr id="7" name="Textfeld 6"/>
          <p:cNvSpPr txBox="1"/>
          <p:nvPr userDrawn="1"/>
        </p:nvSpPr>
        <p:spPr>
          <a:xfrm>
            <a:off x="9180000" y="1468800"/>
            <a:ext cx="2519999" cy="512961"/>
          </a:xfrm>
          <a:prstGeom prst="rect">
            <a:avLst/>
          </a:prstGeom>
          <a:solidFill>
            <a:schemeClr val="bg1"/>
          </a:solidFill>
        </p:spPr>
        <p:txBody>
          <a:bodyPr wrap="square" lIns="36000" tIns="0" rIns="36000" bIns="0" rtlCol="0">
            <a:spAutoFit/>
          </a:bodyPr>
          <a:lstStyle/>
          <a:p>
            <a:pPr marL="0" indent="0" algn="ctr">
              <a:lnSpc>
                <a:spcPts val="1960"/>
              </a:lnSpc>
              <a:buClr>
                <a:schemeClr val="accent1"/>
              </a:buClr>
              <a:buFont typeface="Wingdings" panose="05000000000000000000" pitchFamily="2" charset="2"/>
              <a:buNone/>
            </a:pPr>
            <a:r>
              <a:rPr lang="de-DE" sz="1000" b="0" i="0">
                <a:solidFill>
                  <a:schemeClr val="tx1"/>
                </a:solidFill>
                <a:latin typeface="Bahnschrift" panose="020B0502040204020203" pitchFamily="34" charset="0"/>
              </a:rPr>
              <a:t>Fraunhofer Institute </a:t>
            </a:r>
            <a:r>
              <a:rPr lang="de-DE" sz="1000" b="0" i="0" err="1">
                <a:solidFill>
                  <a:schemeClr val="tx1"/>
                </a:solidFill>
                <a:latin typeface="Bahnschrift" panose="020B0502040204020203" pitchFamily="34" charset="0"/>
              </a:rPr>
              <a:t>for</a:t>
            </a:r>
            <a:r>
              <a:rPr lang="de-DE" sz="1000" b="0" i="0">
                <a:solidFill>
                  <a:schemeClr val="tx1"/>
                </a:solidFill>
                <a:latin typeface="Bahnschrift" panose="020B0502040204020203" pitchFamily="34" charset="0"/>
              </a:rPr>
              <a:t> Integrated </a:t>
            </a:r>
            <a:r>
              <a:rPr lang="de-DE" sz="1000" b="0" i="0" err="1">
                <a:solidFill>
                  <a:schemeClr val="tx1"/>
                </a:solidFill>
                <a:latin typeface="Bahnschrift" panose="020B0502040204020203" pitchFamily="34" charset="0"/>
              </a:rPr>
              <a:t>Circuits</a:t>
            </a:r>
            <a:r>
              <a:rPr lang="de-DE" sz="1000" b="0" i="0">
                <a:solidFill>
                  <a:schemeClr val="tx1"/>
                </a:solidFill>
                <a:latin typeface="Bahnschrift" panose="020B0502040204020203" pitchFamily="34" charset="0"/>
              </a:rPr>
              <a:t>, IIS</a:t>
            </a:r>
          </a:p>
        </p:txBody>
      </p:sp>
      <p:sp>
        <p:nvSpPr>
          <p:cNvPr id="12" name="Textfeld 11"/>
          <p:cNvSpPr txBox="1"/>
          <p:nvPr userDrawn="1"/>
        </p:nvSpPr>
        <p:spPr>
          <a:xfrm>
            <a:off x="6380400" y="1477200"/>
            <a:ext cx="2519999" cy="512961"/>
          </a:xfrm>
          <a:prstGeom prst="rect">
            <a:avLst/>
          </a:prstGeom>
          <a:solidFill>
            <a:schemeClr val="bg1"/>
          </a:solidFill>
        </p:spPr>
        <p:txBody>
          <a:bodyPr wrap="square" lIns="0" tIns="0" rIns="0" bIns="0" rtlCol="0">
            <a:spAutoFit/>
          </a:bodyPr>
          <a:lstStyle/>
          <a:p>
            <a:pPr marL="0" indent="0" algn="ctr">
              <a:lnSpc>
                <a:spcPts val="1960"/>
              </a:lnSpc>
              <a:buClr>
                <a:schemeClr val="accent1"/>
              </a:buClr>
              <a:buFont typeface="Wingdings" panose="05000000000000000000" pitchFamily="2" charset="2"/>
              <a:buNone/>
            </a:pPr>
            <a:r>
              <a:rPr lang="de-DE" sz="900" b="0" i="0">
                <a:solidFill>
                  <a:schemeClr val="tx1"/>
                </a:solidFill>
                <a:latin typeface="Bahnschrift" panose="020B0502040204020203" pitchFamily="34" charset="0"/>
              </a:rPr>
              <a:t>Fraunhofer Institute </a:t>
            </a:r>
            <a:r>
              <a:rPr lang="de-DE" sz="900" b="0" i="0" err="1">
                <a:solidFill>
                  <a:schemeClr val="tx1"/>
                </a:solidFill>
                <a:latin typeface="Bahnschrift" panose="020B0502040204020203" pitchFamily="34" charset="0"/>
              </a:rPr>
              <a:t>for</a:t>
            </a:r>
            <a:r>
              <a:rPr lang="de-DE" sz="900" b="0" i="0">
                <a:solidFill>
                  <a:schemeClr val="tx1"/>
                </a:solidFill>
                <a:latin typeface="Bahnschrift" panose="020B0502040204020203" pitchFamily="34" charset="0"/>
              </a:rPr>
              <a:t> Telecommunications,</a:t>
            </a:r>
            <a:br>
              <a:rPr lang="de-DE" sz="900" b="0" i="0">
                <a:solidFill>
                  <a:schemeClr val="tx1"/>
                </a:solidFill>
                <a:latin typeface="Bahnschrift" panose="020B0502040204020203" pitchFamily="34" charset="0"/>
              </a:rPr>
            </a:br>
            <a:r>
              <a:rPr lang="de-DE" sz="900" b="0" i="0">
                <a:solidFill>
                  <a:schemeClr val="tx1"/>
                </a:solidFill>
                <a:latin typeface="Bahnschrift" panose="020B0502040204020203" pitchFamily="34" charset="0"/>
              </a:rPr>
              <a:t>Heinrich-Hertz-Institute, HHI</a:t>
            </a:r>
          </a:p>
        </p:txBody>
      </p:sp>
    </p:spTree>
    <p:extLst>
      <p:ext uri="{BB962C8B-B14F-4D97-AF65-F5344CB8AC3E}">
        <p14:creationId xmlns:p14="http://schemas.microsoft.com/office/powerpoint/2010/main" val="259238421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oleObject" Target="../embeddings/oleObject1.bin"/><Relationship Id="rId3" Type="http://schemas.openxmlformats.org/officeDocument/2006/relationships/slideLayout" Target="../slideLayouts/slideLayout3.xml"/><Relationship Id="rId7" Type="http://schemas.openxmlformats.org/officeDocument/2006/relationships/tags" Target="../tags/tag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vmlDrawing" Target="../drawings/vmlDrawing1.vml"/><Relationship Id="rId11" Type="http://schemas.openxmlformats.org/officeDocument/2006/relationships/image" Target="../media/image3.png"/><Relationship Id="rId5" Type="http://schemas.openxmlformats.org/officeDocument/2006/relationships/theme" Target="../theme/theme1.xml"/><Relationship Id="rId10"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image" Target="../media/image1.emf"/></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gray">
      <p:bgRef idx="1001">
        <a:schemeClr val="bg1"/>
      </p:bgRef>
    </p:bg>
    <p:spTree>
      <p:nvGrpSpPr>
        <p:cNvPr id="1" name=""/>
        <p:cNvGrpSpPr/>
        <p:nvPr/>
      </p:nvGrpSpPr>
      <p:grpSpPr>
        <a:xfrm>
          <a:off x="0" y="0"/>
          <a:ext cx="0" cy="0"/>
          <a:chOff x="0" y="0"/>
          <a:chExt cx="0" cy="0"/>
        </a:xfrm>
      </p:grpSpPr>
      <p:graphicFrame>
        <p:nvGraphicFramePr>
          <p:cNvPr id="8" name="Objekt 7" hidden="1">
            <a:extLst>
              <a:ext uri="{FF2B5EF4-FFF2-40B4-BE49-F238E27FC236}">
                <a16:creationId xmlns:a16="http://schemas.microsoft.com/office/drawing/2014/main" id="{F507918F-B2AA-4A76-81D6-4E27E906E31E}"/>
              </a:ext>
            </a:extLst>
          </p:cNvPr>
          <p:cNvGraphicFramePr>
            <a:graphicFrameLocks noChangeAspect="1"/>
          </p:cNvGraphicFramePr>
          <p:nvPr userDrawn="1">
            <p:custDataLst>
              <p:tags r:id="rId7"/>
            </p:custDataLst>
            <p:extLst>
              <p:ext uri="{D42A27DB-BD31-4B8C-83A1-F6EECF244321}">
                <p14:modId xmlns:p14="http://schemas.microsoft.com/office/powerpoint/2010/main" val="2565214452"/>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1027" name="think-cell Folie" r:id="rId8" imgW="344" imgH="345" progId="TCLayout.ActiveDocument.1">
                  <p:embed/>
                </p:oleObj>
              </mc:Choice>
              <mc:Fallback>
                <p:oleObj name="think-cell Folie" r:id="rId8" imgW="344" imgH="345" progId="TCLayout.ActiveDocument.1">
                  <p:embed/>
                  <p:pic>
                    <p:nvPicPr>
                      <p:cNvPr id="0" name=""/>
                      <p:cNvPicPr/>
                      <p:nvPr/>
                    </p:nvPicPr>
                    <p:blipFill>
                      <a:blip r:embed="rId9"/>
                      <a:stretch>
                        <a:fillRect/>
                      </a:stretch>
                    </p:blipFill>
                    <p:spPr>
                      <a:xfrm>
                        <a:off x="1588" y="1588"/>
                        <a:ext cx="1588" cy="1588"/>
                      </a:xfrm>
                      <a:prstGeom prst="rect">
                        <a:avLst/>
                      </a:prstGeom>
                    </p:spPr>
                  </p:pic>
                </p:oleObj>
              </mc:Fallback>
            </mc:AlternateContent>
          </a:graphicData>
        </a:graphic>
      </p:graphicFrame>
      <p:sp>
        <p:nvSpPr>
          <p:cNvPr id="2" name="Titelplatzhalter 1">
            <a:extLst>
              <a:ext uri="{FF2B5EF4-FFF2-40B4-BE49-F238E27FC236}">
                <a16:creationId xmlns:a16="http://schemas.microsoft.com/office/drawing/2014/main" id="{EA78C480-B66C-43DB-AAEB-3790EF5A7664}"/>
              </a:ext>
            </a:extLst>
          </p:cNvPr>
          <p:cNvSpPr>
            <a:spLocks noGrp="1"/>
          </p:cNvSpPr>
          <p:nvPr>
            <p:ph type="title"/>
          </p:nvPr>
        </p:nvSpPr>
        <p:spPr bwMode="gray">
          <a:xfrm>
            <a:off x="479425" y="395588"/>
            <a:ext cx="11233150" cy="382733"/>
          </a:xfrm>
          <a:prstGeom prst="rect">
            <a:avLst/>
          </a:prstGeom>
        </p:spPr>
        <p:txBody>
          <a:bodyPr vert="horz" lIns="0" tIns="0" rIns="0" bIns="0" rtlCol="0" anchor="t">
            <a:spAutoFit/>
          </a:bodyPr>
          <a:lstStyle/>
          <a:p>
            <a:r>
              <a:rPr lang="en-US" noProof="0"/>
              <a:t>Edit Master title format</a:t>
            </a:r>
          </a:p>
        </p:txBody>
      </p:sp>
      <p:sp>
        <p:nvSpPr>
          <p:cNvPr id="3" name="Textplatzhalter 2">
            <a:extLst>
              <a:ext uri="{FF2B5EF4-FFF2-40B4-BE49-F238E27FC236}">
                <a16:creationId xmlns:a16="http://schemas.microsoft.com/office/drawing/2014/main" id="{C3ED48EE-75FC-48CE-8886-5B06675925EC}"/>
              </a:ext>
            </a:extLst>
          </p:cNvPr>
          <p:cNvSpPr>
            <a:spLocks noGrp="1"/>
          </p:cNvSpPr>
          <p:nvPr>
            <p:ph type="body" idx="1"/>
          </p:nvPr>
        </p:nvSpPr>
        <p:spPr bwMode="gray">
          <a:xfrm>
            <a:off x="478199" y="1703388"/>
            <a:ext cx="11234376" cy="2640595"/>
          </a:xfrm>
          <a:prstGeom prst="rect">
            <a:avLst/>
          </a:prstGeom>
        </p:spPr>
        <p:txBody>
          <a:bodyPr vert="horz" lIns="0" tIns="0" rIns="0" bIns="0" rtlCol="0">
            <a:spAutoFit/>
          </a:bodyPr>
          <a:lstStyle/>
          <a:p>
            <a:pPr lvl="0"/>
            <a:r>
              <a:rPr lang="en-US" noProof="0"/>
              <a:t>Edit Master text format</a:t>
            </a:r>
          </a:p>
          <a:p>
            <a:pPr lvl="1"/>
            <a:r>
              <a:rPr lang="en-US" noProof="0"/>
              <a:t>List 2nd level</a:t>
            </a:r>
          </a:p>
          <a:p>
            <a:pPr lvl="2"/>
            <a:r>
              <a:rPr lang="en-US" noProof="0"/>
              <a:t>List 3rd level</a:t>
            </a:r>
          </a:p>
          <a:p>
            <a:pPr lvl="3"/>
            <a:r>
              <a:rPr lang="en-US" noProof="0"/>
              <a:t>List 4th level</a:t>
            </a:r>
          </a:p>
          <a:p>
            <a:pPr lvl="4"/>
            <a:r>
              <a:rPr lang="en-US" noProof="0"/>
              <a:t>List 5th level</a:t>
            </a:r>
          </a:p>
          <a:p>
            <a:pPr lvl="5"/>
            <a:r>
              <a:rPr lang="en-US" noProof="0"/>
              <a:t>List 6th level</a:t>
            </a:r>
          </a:p>
          <a:p>
            <a:pPr lvl="6"/>
            <a:r>
              <a:rPr lang="en-US" noProof="0"/>
              <a:t>List 7th level</a:t>
            </a:r>
          </a:p>
          <a:p>
            <a:pPr lvl="7"/>
            <a:r>
              <a:rPr lang="en-US" noProof="0"/>
              <a:t>List 8th level</a:t>
            </a:r>
          </a:p>
          <a:p>
            <a:pPr lvl="8"/>
            <a:r>
              <a:rPr lang="en-US" noProof="0"/>
              <a:t>List 9th level</a:t>
            </a:r>
          </a:p>
        </p:txBody>
      </p:sp>
      <p:sp>
        <p:nvSpPr>
          <p:cNvPr id="4" name="Datumsplatzhalter">
            <a:extLst>
              <a:ext uri="{FF2B5EF4-FFF2-40B4-BE49-F238E27FC236}">
                <a16:creationId xmlns:a16="http://schemas.microsoft.com/office/drawing/2014/main" id="{F9CDF1F4-2065-4A60-8377-ED9014CA8CBB}"/>
              </a:ext>
            </a:extLst>
          </p:cNvPr>
          <p:cNvSpPr>
            <a:spLocks noGrp="1"/>
          </p:cNvSpPr>
          <p:nvPr>
            <p:ph type="dt" sz="half" idx="2"/>
          </p:nvPr>
        </p:nvSpPr>
        <p:spPr bwMode="gray">
          <a:xfrm>
            <a:off x="1388048" y="6455836"/>
            <a:ext cx="720000" cy="123111"/>
          </a:xfrm>
          <a:prstGeom prst="rect">
            <a:avLst/>
          </a:prstGeom>
        </p:spPr>
        <p:txBody>
          <a:bodyPr vert="horz" lIns="0" tIns="0" rIns="0" bIns="0" rtlCol="0" anchor="ctr">
            <a:noAutofit/>
          </a:bodyPr>
          <a:lstStyle>
            <a:lvl1pPr algn="l">
              <a:defRPr sz="800">
                <a:solidFill>
                  <a:schemeClr val="tx1"/>
                </a:solidFill>
                <a:latin typeface="+mn-lt"/>
              </a:defRPr>
            </a:lvl1pPr>
          </a:lstStyle>
          <a:p>
            <a:fld id="{18404E2F-0DC3-491D-BBFF-E567024868D0}" type="datetime1">
              <a:rPr lang="de-DE" noProof="0" smtClean="0"/>
              <a:t>31.05.2023</a:t>
            </a:fld>
            <a:endParaRPr lang="de-DE" noProof="0"/>
          </a:p>
        </p:txBody>
      </p:sp>
      <p:sp>
        <p:nvSpPr>
          <p:cNvPr id="5" name="Copyright Fraunhofer">
            <a:extLst>
              <a:ext uri="{FF2B5EF4-FFF2-40B4-BE49-F238E27FC236}">
                <a16:creationId xmlns:a16="http://schemas.microsoft.com/office/drawing/2014/main" id="{5FF3544A-E0F0-4101-A728-3DFB567F7766}"/>
              </a:ext>
            </a:extLst>
          </p:cNvPr>
          <p:cNvSpPr>
            <a:spLocks noGrp="1"/>
          </p:cNvSpPr>
          <p:nvPr>
            <p:ph type="ftr" sz="quarter" idx="3"/>
          </p:nvPr>
        </p:nvSpPr>
        <p:spPr bwMode="gray">
          <a:xfrm>
            <a:off x="2297897" y="6455836"/>
            <a:ext cx="2952000" cy="123111"/>
          </a:xfrm>
          <a:prstGeom prst="rect">
            <a:avLst/>
          </a:prstGeom>
        </p:spPr>
        <p:txBody>
          <a:bodyPr vert="horz" lIns="0" tIns="0" rIns="0" bIns="0" rtlCol="0" anchor="ctr">
            <a:noAutofit/>
          </a:bodyPr>
          <a:lstStyle>
            <a:lvl1pPr algn="l">
              <a:defRPr sz="800">
                <a:solidFill>
                  <a:schemeClr val="tx1"/>
                </a:solidFill>
                <a:latin typeface="+mn-lt"/>
              </a:defRPr>
            </a:lvl1pPr>
          </a:lstStyle>
          <a:p>
            <a:r>
              <a:rPr lang="de-DE" noProof="0"/>
              <a:t>© Fraunhofer IIS</a:t>
            </a:r>
          </a:p>
        </p:txBody>
      </p:sp>
      <p:cxnSp>
        <p:nvCxnSpPr>
          <p:cNvPr id="34" name="Gerader Verbinder 33">
            <a:extLst>
              <a:ext uri="{FF2B5EF4-FFF2-40B4-BE49-F238E27FC236}">
                <a16:creationId xmlns:a16="http://schemas.microsoft.com/office/drawing/2014/main" id="{ED49F1F8-4B89-4B18-B579-CD843138501E}"/>
              </a:ext>
            </a:extLst>
          </p:cNvPr>
          <p:cNvCxnSpPr>
            <a:cxnSpLocks/>
          </p:cNvCxnSpPr>
          <p:nvPr userDrawn="1"/>
        </p:nvCxnSpPr>
        <p:spPr bwMode="gray">
          <a:xfrm>
            <a:off x="479425" y="1245411"/>
            <a:ext cx="360000" cy="0"/>
          </a:xfrm>
          <a:prstGeom prst="line">
            <a:avLst/>
          </a:prstGeom>
          <a:noFill/>
          <a:ln w="50800" cap="flat" cmpd="sng" algn="ctr">
            <a:solidFill>
              <a:schemeClr val="accent1"/>
            </a:solidFill>
            <a:prstDash val="solid"/>
            <a:round/>
            <a:headEnd type="none" w="med" len="med"/>
            <a:tailEnd type="none" w="med" len="med"/>
          </a:ln>
          <a:effectLst/>
        </p:spPr>
      </p:cxnSp>
      <p:cxnSp>
        <p:nvCxnSpPr>
          <p:cNvPr id="42" name="Gerader Verbinder 41">
            <a:extLst>
              <a:ext uri="{FF2B5EF4-FFF2-40B4-BE49-F238E27FC236}">
                <a16:creationId xmlns:a16="http://schemas.microsoft.com/office/drawing/2014/main" id="{86070D71-EE9E-4293-96A3-C2A0A07F7A62}"/>
              </a:ext>
            </a:extLst>
          </p:cNvPr>
          <p:cNvCxnSpPr/>
          <p:nvPr userDrawn="1"/>
        </p:nvCxnSpPr>
        <p:spPr bwMode="gray">
          <a:xfrm>
            <a:off x="0" y="6143625"/>
            <a:ext cx="12192000" cy="0"/>
          </a:xfrm>
          <a:prstGeom prst="line">
            <a:avLst/>
          </a:prstGeom>
          <a:ln w="19050">
            <a:solidFill>
              <a:schemeClr val="bg2"/>
            </a:solidFill>
          </a:ln>
        </p:spPr>
        <p:style>
          <a:lnRef idx="1">
            <a:schemeClr val="accent1"/>
          </a:lnRef>
          <a:fillRef idx="0">
            <a:schemeClr val="accent1"/>
          </a:fillRef>
          <a:effectRef idx="0">
            <a:schemeClr val="accent1"/>
          </a:effectRef>
          <a:fontRef idx="minor">
            <a:schemeClr val="tx1"/>
          </a:fontRef>
        </p:style>
      </p:cxnSp>
      <p:sp>
        <p:nvSpPr>
          <p:cNvPr id="9" name="Foliennummernplatzhalter 8">
            <a:extLst>
              <a:ext uri="{FF2B5EF4-FFF2-40B4-BE49-F238E27FC236}">
                <a16:creationId xmlns:a16="http://schemas.microsoft.com/office/drawing/2014/main" id="{93FFAE78-FC0D-4DC3-A58F-888E658BE28B}"/>
              </a:ext>
            </a:extLst>
          </p:cNvPr>
          <p:cNvSpPr>
            <a:spLocks noGrp="1"/>
          </p:cNvSpPr>
          <p:nvPr>
            <p:ph type="sldNum" sz="quarter" idx="4"/>
          </p:nvPr>
        </p:nvSpPr>
        <p:spPr>
          <a:xfrm>
            <a:off x="479425" y="6455836"/>
            <a:ext cx="720000" cy="123111"/>
          </a:xfrm>
          <a:prstGeom prst="rect">
            <a:avLst/>
          </a:prstGeom>
        </p:spPr>
        <p:txBody>
          <a:bodyPr vert="horz" lIns="0" tIns="0" rIns="0" bIns="0" rtlCol="0" anchor="ctr">
            <a:spAutoFit/>
          </a:bodyPr>
          <a:lstStyle>
            <a:lvl1pPr algn="l">
              <a:defRPr sz="800">
                <a:solidFill>
                  <a:schemeClr val="tx1"/>
                </a:solidFill>
              </a:defRPr>
            </a:lvl1pPr>
          </a:lstStyle>
          <a:p>
            <a:r>
              <a:rPr lang="de-DE" noProof="0"/>
              <a:t>Page</a:t>
            </a:r>
            <a:r>
              <a:rPr lang="en-US"/>
              <a:t> </a:t>
            </a:r>
            <a:fld id="{401BA3E4-5E55-4F99-AF09-CC6D6B2539E2}" type="slidenum">
              <a:rPr lang="en-US" smtClean="0"/>
              <a:pPr/>
              <a:t>‹Nr.›</a:t>
            </a:fld>
            <a:endParaRPr lang="en-US"/>
          </a:p>
        </p:txBody>
      </p:sp>
      <p:pic>
        <p:nvPicPr>
          <p:cNvPr id="12" name="iis_rgb">
            <a:extLst>
              <a:ext uri="{FF2B5EF4-FFF2-40B4-BE49-F238E27FC236}">
                <a16:creationId xmlns:a16="http://schemas.microsoft.com/office/drawing/2014/main" id="{66D9CD14-1595-4FCD-86D3-9F521F4D4490}"/>
              </a:ext>
            </a:extLst>
          </p:cNvPr>
          <p:cNvPicPr>
            <a:picLocks noChangeAspect="1"/>
          </p:cNvPicPr>
          <p:nvPr userDrawn="1"/>
        </p:nvPicPr>
        <p:blipFill>
          <a:blip r:embed="rId10"/>
          <a:stretch>
            <a:fillRect/>
          </a:stretch>
        </p:blipFill>
        <p:spPr>
          <a:xfrm>
            <a:off x="10309226" y="6334126"/>
            <a:ext cx="1404000" cy="372875"/>
          </a:xfrm>
          <a:prstGeom prst="rect">
            <a:avLst/>
          </a:prstGeom>
        </p:spPr>
      </p:pic>
      <p:sp>
        <p:nvSpPr>
          <p:cNvPr id="13" name="Copyright Fraunhofer">
            <a:extLst>
              <a:ext uri="{FF2B5EF4-FFF2-40B4-BE49-F238E27FC236}">
                <a16:creationId xmlns:a16="http://schemas.microsoft.com/office/drawing/2014/main" id="{5FF3544A-E0F0-4101-A728-3DFB567F7766}"/>
              </a:ext>
            </a:extLst>
          </p:cNvPr>
          <p:cNvSpPr txBox="1">
            <a:spLocks/>
          </p:cNvSpPr>
          <p:nvPr userDrawn="1"/>
        </p:nvSpPr>
        <p:spPr bwMode="gray">
          <a:xfrm>
            <a:off x="3256637" y="6455835"/>
            <a:ext cx="2952000" cy="123111"/>
          </a:xfrm>
          <a:prstGeom prst="rect">
            <a:avLst/>
          </a:prstGeom>
        </p:spPr>
        <p:txBody>
          <a:bodyPr vert="horz" lIns="0" tIns="0" rIns="0" bIns="0" rtlCol="0" anchor="ctr">
            <a:noAutofit/>
          </a:bodyPr>
          <a:lstStyle>
            <a:defPPr>
              <a:defRPr lang="de-DE"/>
            </a:defPPr>
            <a:lvl1pPr marL="0" algn="l" defTabSz="914400" rtl="0" eaLnBrk="1" latinLnBrk="0" hangingPunct="1">
              <a:defRPr sz="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de-DE"/>
              <a:t>© Fraunhofer HHI</a:t>
            </a:r>
          </a:p>
        </p:txBody>
      </p:sp>
      <p:pic>
        <p:nvPicPr>
          <p:cNvPr id="7" name="Grafik 6"/>
          <p:cNvPicPr>
            <a:picLocks noChangeAspect="1"/>
          </p:cNvPicPr>
          <p:nvPr userDrawn="1"/>
        </p:nvPicPr>
        <p:blipFill>
          <a:blip r:embed="rId11">
            <a:extLst>
              <a:ext uri="{28A0092B-C50C-407E-A947-70E740481C1C}">
                <a14:useLocalDpi xmlns:a14="http://schemas.microsoft.com/office/drawing/2010/main" val="0"/>
              </a:ext>
            </a:extLst>
          </a:blip>
          <a:stretch>
            <a:fillRect/>
          </a:stretch>
        </p:blipFill>
        <p:spPr>
          <a:xfrm>
            <a:off x="8684882" y="6234769"/>
            <a:ext cx="1532636" cy="580031"/>
          </a:xfrm>
          <a:prstGeom prst="rect">
            <a:avLst/>
          </a:prstGeom>
        </p:spPr>
      </p:pic>
    </p:spTree>
    <p:extLst>
      <p:ext uri="{BB962C8B-B14F-4D97-AF65-F5344CB8AC3E}">
        <p14:creationId xmlns:p14="http://schemas.microsoft.com/office/powerpoint/2010/main" val="357623337"/>
      </p:ext>
    </p:extLst>
  </p:cSld>
  <p:clrMap bg1="lt1" tx1="dk1" bg2="lt2" tx2="dk2" accent1="accent1" accent2="accent2" accent3="accent3" accent4="accent4" accent5="accent5" accent6="accent6" hlink="hlink" folHlink="folHlink"/>
  <p:sldLayoutIdLst>
    <p:sldLayoutId id="2147483668" r:id="rId1"/>
    <p:sldLayoutId id="2147483659" r:id="rId2"/>
    <p:sldLayoutId id="2147483678" r:id="rId3"/>
    <p:sldLayoutId id="2147483679" r:id="rId4"/>
  </p:sldLayoutIdLst>
  <p:hf hdr="0"/>
  <p:txStyles>
    <p:titleStyle>
      <a:lvl1pPr algn="l" defTabSz="914400" rtl="0" eaLnBrk="1" latinLnBrk="0" hangingPunct="1">
        <a:lnSpc>
          <a:spcPct val="110000"/>
        </a:lnSpc>
        <a:spcBef>
          <a:spcPct val="0"/>
        </a:spcBef>
        <a:buNone/>
        <a:defRPr sz="2400" b="0" kern="1200">
          <a:solidFill>
            <a:schemeClr val="accent2"/>
          </a:solidFill>
          <a:latin typeface="Frutiger LT Com 65 Bold" panose="020B0803030504020204" pitchFamily="34" charset="0"/>
          <a:ea typeface="+mj-ea"/>
          <a:cs typeface="+mj-cs"/>
        </a:defRPr>
      </a:lvl1pPr>
    </p:titleStyle>
    <p:bodyStyle>
      <a:lvl1pPr marL="0" indent="0" algn="l" defTabSz="914400" rtl="0" eaLnBrk="1" latinLnBrk="0" hangingPunct="1">
        <a:lnSpc>
          <a:spcPct val="110000"/>
        </a:lnSpc>
        <a:spcBef>
          <a:spcPts val="0"/>
        </a:spcBef>
        <a:spcAft>
          <a:spcPts val="1900"/>
        </a:spcAft>
        <a:buFont typeface="Arial" panose="020B0604020202020204" pitchFamily="34" charset="0"/>
        <a:buNone/>
        <a:defRPr sz="1600" b="0" kern="1200">
          <a:solidFill>
            <a:schemeClr val="accent1"/>
          </a:solidFill>
          <a:latin typeface="+mj-lt"/>
          <a:ea typeface="+mn-ea"/>
          <a:cs typeface="+mn-cs"/>
        </a:defRPr>
      </a:lvl1pPr>
      <a:lvl2pPr marL="0" indent="0" algn="l" defTabSz="914400" rtl="0" eaLnBrk="1" latinLnBrk="0" hangingPunct="1">
        <a:lnSpc>
          <a:spcPct val="110000"/>
        </a:lnSpc>
        <a:spcBef>
          <a:spcPts val="0"/>
        </a:spcBef>
        <a:spcAft>
          <a:spcPts val="1900"/>
        </a:spcAft>
        <a:buFont typeface="Arial" panose="020B0604020202020204" pitchFamily="34" charset="0"/>
        <a:buNone/>
        <a:defRPr sz="1400" kern="1200">
          <a:solidFill>
            <a:schemeClr val="tx1"/>
          </a:solidFill>
          <a:latin typeface="+mn-lt"/>
          <a:ea typeface="+mn-ea"/>
          <a:cs typeface="+mn-cs"/>
        </a:defRPr>
      </a:lvl2pPr>
      <a:lvl3pPr marL="0" indent="0" algn="l" defTabSz="914400" rtl="0" eaLnBrk="1" latinLnBrk="0" hangingPunct="1">
        <a:lnSpc>
          <a:spcPct val="110000"/>
        </a:lnSpc>
        <a:spcBef>
          <a:spcPts val="0"/>
        </a:spcBef>
        <a:buFont typeface="Arial" panose="020B0604020202020204" pitchFamily="34" charset="0"/>
        <a:buNone/>
        <a:defRPr sz="1400" b="0" kern="1200">
          <a:solidFill>
            <a:schemeClr val="tx1"/>
          </a:solidFill>
          <a:latin typeface="+mj-lt"/>
          <a:ea typeface="+mn-ea"/>
          <a:cs typeface="+mn-cs"/>
        </a:defRPr>
      </a:lvl3pPr>
      <a:lvl4pPr marL="180000" indent="-180000" algn="l" defTabSz="914400" rtl="0" eaLnBrk="1" latinLnBrk="0" hangingPunct="1">
        <a:lnSpc>
          <a:spcPct val="110000"/>
        </a:lnSpc>
        <a:spcBef>
          <a:spcPts val="0"/>
        </a:spcBef>
        <a:buClr>
          <a:schemeClr val="accent1"/>
        </a:buClr>
        <a:buFont typeface="Wingdings" panose="05000000000000000000" pitchFamily="2" charset="2"/>
        <a:buChar char="§"/>
        <a:defRPr sz="1400" kern="1200">
          <a:solidFill>
            <a:schemeClr val="tx1"/>
          </a:solidFill>
          <a:latin typeface="+mn-lt"/>
          <a:ea typeface="+mn-ea"/>
          <a:cs typeface="+mn-cs"/>
        </a:defRPr>
      </a:lvl4pPr>
      <a:lvl5pPr marL="360000" indent="-180000" algn="l" defTabSz="914400" rtl="0" eaLnBrk="1" latinLnBrk="0" hangingPunct="1">
        <a:lnSpc>
          <a:spcPct val="110000"/>
        </a:lnSpc>
        <a:spcBef>
          <a:spcPts val="0"/>
        </a:spcBef>
        <a:buClr>
          <a:schemeClr val="bg2"/>
        </a:buClr>
        <a:buFont typeface="Wingdings" panose="05000000000000000000" pitchFamily="2" charset="2"/>
        <a:buChar char="§"/>
        <a:defRPr sz="1400" kern="1200">
          <a:solidFill>
            <a:schemeClr val="tx1"/>
          </a:solidFill>
          <a:latin typeface="+mn-lt"/>
          <a:ea typeface="+mn-ea"/>
          <a:cs typeface="+mn-cs"/>
        </a:defRPr>
      </a:lvl5pPr>
      <a:lvl6pPr marL="540000" indent="-180000" algn="l" defTabSz="914400" rtl="0" eaLnBrk="1" latinLnBrk="0" hangingPunct="1">
        <a:lnSpc>
          <a:spcPct val="110000"/>
        </a:lnSpc>
        <a:spcBef>
          <a:spcPts val="0"/>
        </a:spcBef>
        <a:buClr>
          <a:schemeClr val="bg2"/>
        </a:buClr>
        <a:buFont typeface="Wingdings" panose="05000000000000000000" pitchFamily="2" charset="2"/>
        <a:buChar char="§"/>
        <a:defRPr sz="1400" kern="1200">
          <a:solidFill>
            <a:schemeClr val="tx1"/>
          </a:solidFill>
          <a:latin typeface="+mn-lt"/>
          <a:ea typeface="+mn-ea"/>
          <a:cs typeface="+mn-cs"/>
        </a:defRPr>
      </a:lvl6pPr>
      <a:lvl7pPr marL="216000" indent="-216000" algn="l" defTabSz="914400" rtl="0" eaLnBrk="1" latinLnBrk="0" hangingPunct="1">
        <a:lnSpc>
          <a:spcPct val="110000"/>
        </a:lnSpc>
        <a:spcBef>
          <a:spcPts val="0"/>
        </a:spcBef>
        <a:buClr>
          <a:schemeClr val="accent1"/>
        </a:buClr>
        <a:buFont typeface="+mj-lt"/>
        <a:buAutoNum type="arabicPeriod"/>
        <a:defRPr sz="1400" kern="1200">
          <a:solidFill>
            <a:schemeClr val="tx1"/>
          </a:solidFill>
          <a:latin typeface="+mn-lt"/>
          <a:ea typeface="+mn-ea"/>
          <a:cs typeface="+mn-cs"/>
        </a:defRPr>
      </a:lvl7pPr>
      <a:lvl8pPr marL="432000" indent="-216000" algn="l" defTabSz="914400" rtl="0" eaLnBrk="1" latinLnBrk="0" hangingPunct="1">
        <a:lnSpc>
          <a:spcPct val="110000"/>
        </a:lnSpc>
        <a:spcBef>
          <a:spcPts val="0"/>
        </a:spcBef>
        <a:buClr>
          <a:schemeClr val="bg2"/>
        </a:buClr>
        <a:buFont typeface="+mj-lt"/>
        <a:buAutoNum type="arabicPeriod"/>
        <a:defRPr sz="1400" kern="1200">
          <a:solidFill>
            <a:schemeClr val="tx1"/>
          </a:solidFill>
          <a:latin typeface="+mn-lt"/>
          <a:ea typeface="+mn-ea"/>
          <a:cs typeface="+mn-cs"/>
        </a:defRPr>
      </a:lvl8pPr>
      <a:lvl9pPr marL="648000" indent="-216000" algn="l" defTabSz="914400" rtl="0" eaLnBrk="1" latinLnBrk="0" hangingPunct="1">
        <a:lnSpc>
          <a:spcPct val="110000"/>
        </a:lnSpc>
        <a:spcBef>
          <a:spcPts val="0"/>
        </a:spcBef>
        <a:buClr>
          <a:schemeClr val="bg2"/>
        </a:buClr>
        <a:buFont typeface="+mj-lt"/>
        <a:buAutoNum type="arabicPeriod"/>
        <a:defRPr sz="14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02" userDrawn="1">
          <p15:clr>
            <a:srgbClr val="F26B43"/>
          </p15:clr>
        </p15:guide>
        <p15:guide id="2" pos="7378" userDrawn="1">
          <p15:clr>
            <a:srgbClr val="F26B43"/>
          </p15:clr>
        </p15:guide>
        <p15:guide id="3" orient="horz" pos="300" userDrawn="1">
          <p15:clr>
            <a:srgbClr val="F26B43"/>
          </p15:clr>
        </p15:guide>
        <p15:guide id="4" orient="horz" pos="4133" userDrawn="1">
          <p15:clr>
            <a:srgbClr val="F26B43"/>
          </p15:clr>
        </p15:guide>
        <p15:guide id="5" orient="horz" pos="3770" userDrawn="1">
          <p15:clr>
            <a:srgbClr val="F26B43"/>
          </p15:clr>
        </p15:guide>
        <p15:guide id="8" orient="horz" pos="1071"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7.xml"/><Relationship Id="rId1" Type="http://schemas.openxmlformats.org/officeDocument/2006/relationships/vmlDrawing" Target="../drawings/vmlDrawing6.vml"/><Relationship Id="rId5" Type="http://schemas.openxmlformats.org/officeDocument/2006/relationships/image" Target="../media/image1.emf"/><Relationship Id="rId4" Type="http://schemas.openxmlformats.org/officeDocument/2006/relationships/oleObject" Target="../embeddings/oleObject6.bin"/></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8.xml"/><Relationship Id="rId1" Type="http://schemas.openxmlformats.org/officeDocument/2006/relationships/vmlDrawing" Target="../drawings/vmlDrawing7.vml"/><Relationship Id="rId6" Type="http://schemas.openxmlformats.org/officeDocument/2006/relationships/hyperlink" Target="https://arxiv.org/abs/2302.13958" TargetMode="External"/><Relationship Id="rId5" Type="http://schemas.openxmlformats.org/officeDocument/2006/relationships/image" Target="../media/image1.emf"/><Relationship Id="rId4" Type="http://schemas.openxmlformats.org/officeDocument/2006/relationships/oleObject" Target="../embeddings/oleObject7.bin"/></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9.xml"/><Relationship Id="rId1" Type="http://schemas.openxmlformats.org/officeDocument/2006/relationships/vmlDrawing" Target="../drawings/vmlDrawing8.vml"/><Relationship Id="rId6" Type="http://schemas.openxmlformats.org/officeDocument/2006/relationships/image" Target="../media/image6.png"/><Relationship Id="rId5" Type="http://schemas.openxmlformats.org/officeDocument/2006/relationships/image" Target="../media/image1.emf"/><Relationship Id="rId4" Type="http://schemas.openxmlformats.org/officeDocument/2006/relationships/oleObject" Target="../embeddings/oleObject6.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platzhalter 2">
            <a:extLst>
              <a:ext uri="{FF2B5EF4-FFF2-40B4-BE49-F238E27FC236}">
                <a16:creationId xmlns:a16="http://schemas.microsoft.com/office/drawing/2014/main" id="{11CDC082-012F-4E61-858B-C0FB30EFD63D}"/>
              </a:ext>
            </a:extLst>
          </p:cNvPr>
          <p:cNvSpPr>
            <a:spLocks noGrp="1"/>
          </p:cNvSpPr>
          <p:nvPr>
            <p:ph type="body" sz="quarter" idx="11"/>
          </p:nvPr>
        </p:nvSpPr>
        <p:spPr bwMode="gray">
          <a:xfrm>
            <a:off x="526490" y="2581787"/>
            <a:ext cx="11233150" cy="3786330"/>
          </a:xfrm>
        </p:spPr>
        <p:txBody>
          <a:bodyPr lIns="0"/>
          <a:lstStyle/>
          <a:p>
            <a:pPr lvl="0">
              <a:lnSpc>
                <a:spcPct val="110000"/>
              </a:lnSpc>
            </a:pPr>
            <a:r>
              <a:rPr lang="de-DE" sz="2000" dirty="0"/>
              <a:t>RWS-230439</a:t>
            </a:r>
            <a:endParaRPr lang="en-US" sz="2000" dirty="0">
              <a:solidFill>
                <a:srgbClr val="FF0000"/>
              </a:solidFill>
              <a:latin typeface="Frutiger LT Com 65 Bold"/>
            </a:endParaRPr>
          </a:p>
          <a:p>
            <a:pPr lvl="0">
              <a:lnSpc>
                <a:spcPct val="110000"/>
              </a:lnSpc>
            </a:pPr>
            <a:endParaRPr lang="en-US" dirty="0">
              <a:solidFill>
                <a:prstClr val="white"/>
              </a:solidFill>
              <a:latin typeface="Frutiger LT Com 65 Bold"/>
            </a:endParaRPr>
          </a:p>
          <a:p>
            <a:pPr lvl="0">
              <a:lnSpc>
                <a:spcPct val="110000"/>
              </a:lnSpc>
            </a:pPr>
            <a:r>
              <a:rPr lang="en-US" dirty="0">
                <a:solidFill>
                  <a:prstClr val="white"/>
                </a:solidFill>
                <a:latin typeface="Frutiger LT Com 65 Bold"/>
              </a:rPr>
              <a:t>Views on </a:t>
            </a:r>
            <a:r>
              <a:rPr lang="en-US" dirty="0" smtClean="0">
                <a:solidFill>
                  <a:prstClr val="white"/>
                </a:solidFill>
                <a:latin typeface="Frutiger LT Com 65 Bold"/>
              </a:rPr>
              <a:t>Ambient </a:t>
            </a:r>
            <a:r>
              <a:rPr lang="en-US" smtClean="0">
                <a:solidFill>
                  <a:prstClr val="white"/>
                </a:solidFill>
                <a:latin typeface="Frutiger LT Com 65 Bold"/>
              </a:rPr>
              <a:t>IoT</a:t>
            </a:r>
            <a:endParaRPr lang="en-US">
              <a:solidFill>
                <a:prstClr val="white"/>
              </a:solidFill>
              <a:latin typeface="Frutiger LT Com 65 Bold"/>
            </a:endParaRPr>
          </a:p>
          <a:p>
            <a:pPr lvl="0">
              <a:lnSpc>
                <a:spcPct val="110000"/>
              </a:lnSpc>
            </a:pPr>
            <a:r>
              <a:rPr lang="en-US" sz="2400" dirty="0">
                <a:solidFill>
                  <a:prstClr val="white"/>
                </a:solidFill>
                <a:latin typeface="Frutiger LT Com 65 Bold"/>
              </a:rPr>
              <a:t>5G-Advanced Evolution: Rel-19</a:t>
            </a:r>
            <a:endParaRPr lang="de-DE" sz="2000" dirty="0"/>
          </a:p>
          <a:p>
            <a:pPr lvl="1">
              <a:lnSpc>
                <a:spcPts val="4800"/>
              </a:lnSpc>
              <a:spcAft>
                <a:spcPts val="0"/>
              </a:spcAft>
            </a:pPr>
            <a:r>
              <a:rPr lang="en-US" sz="3200" b="1" dirty="0">
                <a:solidFill>
                  <a:prstClr val="white"/>
                </a:solidFill>
              </a:rPr>
              <a:t>—</a:t>
            </a:r>
          </a:p>
          <a:p>
            <a:pPr lvl="1">
              <a:lnSpc>
                <a:spcPts val="4800"/>
              </a:lnSpc>
              <a:spcAft>
                <a:spcPts val="600"/>
              </a:spcAft>
            </a:pPr>
            <a:r>
              <a:rPr lang="de-DE" sz="2400" dirty="0"/>
              <a:t>3GPP RAN Release 19 Workshop, 15</a:t>
            </a:r>
            <a:r>
              <a:rPr lang="de-DE" sz="2400" baseline="30000" dirty="0"/>
              <a:t>th</a:t>
            </a:r>
            <a:r>
              <a:rPr lang="de-DE" sz="2400" dirty="0"/>
              <a:t> – 16</a:t>
            </a:r>
            <a:r>
              <a:rPr lang="de-DE" sz="2400" baseline="30000" dirty="0"/>
              <a:t>th</a:t>
            </a:r>
            <a:r>
              <a:rPr lang="de-DE" sz="2400" dirty="0"/>
              <a:t> June 2023, Taipei</a:t>
            </a:r>
          </a:p>
        </p:txBody>
      </p:sp>
    </p:spTree>
    <p:extLst>
      <p:ext uri="{BB962C8B-B14F-4D97-AF65-F5344CB8AC3E}">
        <p14:creationId xmlns:p14="http://schemas.microsoft.com/office/powerpoint/2010/main" val="37294677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Objekt 8" hidden="1">
            <a:extLst>
              <a:ext uri="{FF2B5EF4-FFF2-40B4-BE49-F238E27FC236}">
                <a16:creationId xmlns:a16="http://schemas.microsoft.com/office/drawing/2014/main" id="{A96D7F38-C5AE-4FFA-AC9F-DDD63839CE59}"/>
              </a:ext>
            </a:extLst>
          </p:cNvPr>
          <p:cNvGraphicFramePr>
            <a:graphicFrameLocks noChangeAspect="1"/>
          </p:cNvGraphicFramePr>
          <p:nvPr>
            <p:custDataLst>
              <p:tags r:id="rId2"/>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6147" name="think-cell Folie" r:id="rId4" imgW="344" imgH="345" progId="TCLayout.ActiveDocument.1">
                  <p:embed/>
                </p:oleObj>
              </mc:Choice>
              <mc:Fallback>
                <p:oleObj name="think-cell Folie" r:id="rId4" imgW="344" imgH="345" progId="TCLayout.ActiveDocument.1">
                  <p:embed/>
                  <p:pic>
                    <p:nvPicPr>
                      <p:cNvPr id="9" name="Objekt 8" hidden="1">
                        <a:extLst>
                          <a:ext uri="{FF2B5EF4-FFF2-40B4-BE49-F238E27FC236}">
                            <a16:creationId xmlns:a16="http://schemas.microsoft.com/office/drawing/2014/main" id="{A96D7F38-C5AE-4FFA-AC9F-DDD63839CE59}"/>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7" name="Titel 6">
            <a:extLst>
              <a:ext uri="{FF2B5EF4-FFF2-40B4-BE49-F238E27FC236}">
                <a16:creationId xmlns:a16="http://schemas.microsoft.com/office/drawing/2014/main" id="{22464388-2ECA-4EEA-8E18-9F2C9F7BAE36}"/>
              </a:ext>
            </a:extLst>
          </p:cNvPr>
          <p:cNvSpPr>
            <a:spLocks noGrp="1"/>
          </p:cNvSpPr>
          <p:nvPr>
            <p:ph type="title"/>
          </p:nvPr>
        </p:nvSpPr>
        <p:spPr bwMode="gray">
          <a:xfrm>
            <a:off x="479425" y="395588"/>
            <a:ext cx="11233150" cy="382733"/>
          </a:xfrm>
        </p:spPr>
        <p:txBody>
          <a:bodyPr vert="horz"/>
          <a:lstStyle/>
          <a:p>
            <a:pPr lvl="0"/>
            <a:r>
              <a:rPr lang="en-US"/>
              <a:t>Views on Ambient </a:t>
            </a:r>
            <a:r>
              <a:rPr lang="en-US" err="1"/>
              <a:t>IoT</a:t>
            </a:r>
            <a:endParaRPr lang="en-US"/>
          </a:p>
        </p:txBody>
      </p:sp>
      <p:sp>
        <p:nvSpPr>
          <p:cNvPr id="3" name="Datumsplatzhalter 2">
            <a:extLst>
              <a:ext uri="{FF2B5EF4-FFF2-40B4-BE49-F238E27FC236}">
                <a16:creationId xmlns:a16="http://schemas.microsoft.com/office/drawing/2014/main" id="{B8E11BD2-FD10-4CA5-825D-7D4E9ADB06BD}"/>
              </a:ext>
            </a:extLst>
          </p:cNvPr>
          <p:cNvSpPr>
            <a:spLocks noGrp="1"/>
          </p:cNvSpPr>
          <p:nvPr>
            <p:ph type="dt" sz="half" idx="10"/>
          </p:nvPr>
        </p:nvSpPr>
        <p:spPr/>
        <p:txBody>
          <a:bodyPr/>
          <a:lstStyle/>
          <a:p>
            <a:fld id="{146234AB-EF35-4DB2-A0A7-92D2568EBFE5}" type="datetime1">
              <a:rPr lang="de-DE" noProof="0" smtClean="0"/>
              <a:t>31.05.2023</a:t>
            </a:fld>
            <a:endParaRPr lang="de-DE" noProof="0"/>
          </a:p>
        </p:txBody>
      </p:sp>
      <p:sp>
        <p:nvSpPr>
          <p:cNvPr id="19" name="Fußzeilenplatzhalter 18">
            <a:extLst>
              <a:ext uri="{FF2B5EF4-FFF2-40B4-BE49-F238E27FC236}">
                <a16:creationId xmlns:a16="http://schemas.microsoft.com/office/drawing/2014/main" id="{DF50B1DA-E66F-4570-A2A3-B0A4E399B5F5}"/>
              </a:ext>
            </a:extLst>
          </p:cNvPr>
          <p:cNvSpPr>
            <a:spLocks noGrp="1"/>
          </p:cNvSpPr>
          <p:nvPr>
            <p:ph type="ftr" sz="quarter" idx="11"/>
          </p:nvPr>
        </p:nvSpPr>
        <p:spPr/>
        <p:txBody>
          <a:bodyPr/>
          <a:lstStyle/>
          <a:p>
            <a:r>
              <a:rPr lang="de-DE" noProof="0"/>
              <a:t>© Fraunhofer IIS</a:t>
            </a:r>
          </a:p>
        </p:txBody>
      </p:sp>
      <p:sp>
        <p:nvSpPr>
          <p:cNvPr id="6" name="Foliennummernplatzhalter 5">
            <a:extLst>
              <a:ext uri="{FF2B5EF4-FFF2-40B4-BE49-F238E27FC236}">
                <a16:creationId xmlns:a16="http://schemas.microsoft.com/office/drawing/2014/main" id="{EB7BB715-532B-49A9-AE23-2DF7C1694A17}"/>
              </a:ext>
            </a:extLst>
          </p:cNvPr>
          <p:cNvSpPr>
            <a:spLocks noGrp="1"/>
          </p:cNvSpPr>
          <p:nvPr>
            <p:ph type="sldNum" sz="quarter" idx="12"/>
          </p:nvPr>
        </p:nvSpPr>
        <p:spPr/>
        <p:txBody>
          <a:bodyPr/>
          <a:lstStyle/>
          <a:p>
            <a:r>
              <a:rPr lang="de-DE"/>
              <a:t>Page</a:t>
            </a:r>
            <a:r>
              <a:rPr lang="en-US"/>
              <a:t> </a:t>
            </a:r>
            <a:fld id="{401BA3E4-5E55-4F99-AF09-CC6D6B2539E2}" type="slidenum">
              <a:rPr lang="en-US" smtClean="0"/>
              <a:pPr/>
              <a:t>2</a:t>
            </a:fld>
            <a:endParaRPr lang="en-US"/>
          </a:p>
        </p:txBody>
      </p:sp>
      <p:sp>
        <p:nvSpPr>
          <p:cNvPr id="15" name="Textplatzhalter 14">
            <a:extLst>
              <a:ext uri="{FF2B5EF4-FFF2-40B4-BE49-F238E27FC236}">
                <a16:creationId xmlns:a16="http://schemas.microsoft.com/office/drawing/2014/main" id="{9175E41B-8D90-4B9C-AA0C-02FF09B533AA}"/>
              </a:ext>
            </a:extLst>
          </p:cNvPr>
          <p:cNvSpPr>
            <a:spLocks noGrp="1"/>
          </p:cNvSpPr>
          <p:nvPr>
            <p:ph type="body" sz="quarter" idx="13"/>
          </p:nvPr>
        </p:nvSpPr>
        <p:spPr bwMode="gray"/>
        <p:txBody>
          <a:bodyPr numCol="1"/>
          <a:lstStyle/>
          <a:p>
            <a:r>
              <a:rPr lang="en-US"/>
              <a:t>Motivation</a:t>
            </a:r>
          </a:p>
        </p:txBody>
      </p:sp>
      <p:sp>
        <p:nvSpPr>
          <p:cNvPr id="2" name="Textplatzhalter 1">
            <a:extLst>
              <a:ext uri="{FF2B5EF4-FFF2-40B4-BE49-F238E27FC236}">
                <a16:creationId xmlns:a16="http://schemas.microsoft.com/office/drawing/2014/main" id="{3023E634-4318-419C-B03F-D5665391FB05}"/>
              </a:ext>
            </a:extLst>
          </p:cNvPr>
          <p:cNvSpPr>
            <a:spLocks noGrp="1"/>
          </p:cNvSpPr>
          <p:nvPr>
            <p:ph type="body" sz="quarter" idx="14"/>
          </p:nvPr>
        </p:nvSpPr>
        <p:spPr>
          <a:xfrm>
            <a:off x="478199" y="1703388"/>
            <a:ext cx="11233150" cy="3080843"/>
          </a:xfrm>
        </p:spPr>
        <p:txBody>
          <a:bodyPr/>
          <a:lstStyle/>
          <a:p>
            <a:pPr marL="0" lvl="3" indent="0">
              <a:buNone/>
            </a:pPr>
            <a:r>
              <a:rPr lang="en-US" sz="1800" dirty="0">
                <a:solidFill>
                  <a:srgbClr val="179C7D"/>
                </a:solidFill>
                <a:latin typeface="Frutiger LT Com 65 Bold"/>
              </a:rPr>
              <a:t>Motivation </a:t>
            </a:r>
            <a:r>
              <a:rPr lang="en-US" dirty="0"/>
              <a:t>:</a:t>
            </a:r>
          </a:p>
          <a:p>
            <a:pPr lvl="4"/>
            <a:r>
              <a:rPr lang="en-US" dirty="0"/>
              <a:t>Support of battery-less devices with low data throughput for sensors or asset tracking applications</a:t>
            </a:r>
          </a:p>
          <a:p>
            <a:pPr lvl="4"/>
            <a:endParaRPr lang="en-US" dirty="0"/>
          </a:p>
          <a:p>
            <a:pPr marL="0" lvl="3" indent="0">
              <a:buNone/>
            </a:pPr>
            <a:r>
              <a:rPr lang="en-US" sz="1800" dirty="0">
                <a:solidFill>
                  <a:srgbClr val="179C7D"/>
                </a:solidFill>
                <a:latin typeface="Frutiger LT Com 65 Bold"/>
              </a:rPr>
              <a:t>Scope </a:t>
            </a:r>
            <a:r>
              <a:rPr lang="en-US" dirty="0"/>
              <a:t>:</a:t>
            </a:r>
          </a:p>
          <a:p>
            <a:pPr lvl="4"/>
            <a:r>
              <a:rPr lang="en-US" dirty="0"/>
              <a:t>Ambient </a:t>
            </a:r>
            <a:r>
              <a:rPr lang="en-US" dirty="0" err="1"/>
              <a:t>IoT</a:t>
            </a:r>
            <a:r>
              <a:rPr lang="en-US" dirty="0"/>
              <a:t> Study Item with focus on the following device-topology combinations (based on device categories and topologies from TR 38.848):</a:t>
            </a:r>
          </a:p>
          <a:p>
            <a:pPr lvl="5"/>
            <a:r>
              <a:rPr lang="en-US" dirty="0"/>
              <a:t>Topology 3 with all device categories (A, B, and C)</a:t>
            </a:r>
          </a:p>
          <a:p>
            <a:pPr lvl="5"/>
            <a:r>
              <a:rPr lang="en-US" dirty="0"/>
              <a:t>Topologies 1, 2 and 4 with device C, full-duplex is not viable with consumer price UEs</a:t>
            </a:r>
          </a:p>
          <a:p>
            <a:pPr lvl="4"/>
            <a:r>
              <a:rPr lang="en-US" dirty="0"/>
              <a:t>Also study full-duplex cross-band operation as a possible alternative to backscattering (at least for Topologies 2 and 4)</a:t>
            </a:r>
          </a:p>
          <a:p>
            <a:pPr lvl="3"/>
            <a:endParaRPr lang="en-US" dirty="0"/>
          </a:p>
          <a:p>
            <a:endParaRPr lang="en-US" dirty="0"/>
          </a:p>
        </p:txBody>
      </p:sp>
      <p:sp>
        <p:nvSpPr>
          <p:cNvPr id="5" name="Fußzeilenplatzhalter 18">
            <a:extLst>
              <a:ext uri="{FF2B5EF4-FFF2-40B4-BE49-F238E27FC236}">
                <a16:creationId xmlns:a16="http://schemas.microsoft.com/office/drawing/2014/main" id="{919A8F9E-FB3B-F4B5-54CB-F32050E14D31}"/>
              </a:ext>
            </a:extLst>
          </p:cNvPr>
          <p:cNvSpPr txBox="1">
            <a:spLocks/>
          </p:cNvSpPr>
          <p:nvPr/>
        </p:nvSpPr>
        <p:spPr bwMode="gray">
          <a:xfrm>
            <a:off x="5325303" y="6427004"/>
            <a:ext cx="1547449" cy="304342"/>
          </a:xfrm>
          <a:prstGeom prst="rect">
            <a:avLst/>
          </a:prstGeom>
        </p:spPr>
        <p:txBody>
          <a:bodyPr vert="horz" lIns="0" tIns="0" rIns="0" bIns="0" rtlCol="0" anchor="ctr">
            <a:noAutofit/>
          </a:bodyPr>
          <a:lstStyle>
            <a:defPPr>
              <a:defRPr lang="de-DE"/>
            </a:defPPr>
            <a:lvl1pPr marL="0" algn="l" defTabSz="914400" rtl="0" eaLnBrk="1" latinLnBrk="0" hangingPunct="1">
              <a:defRPr sz="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de-DE" sz="1400">
                <a:latin typeface="Segoe UI"/>
                <a:cs typeface="Segoe UI"/>
              </a:rPr>
              <a:t>RWS-230439</a:t>
            </a:r>
          </a:p>
          <a:p>
            <a:endParaRPr lang="de-DE"/>
          </a:p>
        </p:txBody>
      </p:sp>
    </p:spTree>
    <p:extLst>
      <p:ext uri="{BB962C8B-B14F-4D97-AF65-F5344CB8AC3E}">
        <p14:creationId xmlns:p14="http://schemas.microsoft.com/office/powerpoint/2010/main" val="258745106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Objekt 8" hidden="1">
            <a:extLst>
              <a:ext uri="{FF2B5EF4-FFF2-40B4-BE49-F238E27FC236}">
                <a16:creationId xmlns:a16="http://schemas.microsoft.com/office/drawing/2014/main" id="{A96D7F38-C5AE-4FFA-AC9F-DDD63839CE59}"/>
              </a:ext>
            </a:extLst>
          </p:cNvPr>
          <p:cNvGraphicFramePr>
            <a:graphicFrameLocks noChangeAspect="1"/>
          </p:cNvGraphicFramePr>
          <p:nvPr>
            <p:custDataLst>
              <p:tags r:id="rId2"/>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7171" name="think-cell Folie" r:id="rId4" imgW="344" imgH="345" progId="TCLayout.ActiveDocument.1">
                  <p:embed/>
                </p:oleObj>
              </mc:Choice>
              <mc:Fallback>
                <p:oleObj name="think-cell Folie" r:id="rId4" imgW="344" imgH="345" progId="TCLayout.ActiveDocument.1">
                  <p:embed/>
                  <p:pic>
                    <p:nvPicPr>
                      <p:cNvPr id="9" name="Objekt 8" hidden="1">
                        <a:extLst>
                          <a:ext uri="{FF2B5EF4-FFF2-40B4-BE49-F238E27FC236}">
                            <a16:creationId xmlns:a16="http://schemas.microsoft.com/office/drawing/2014/main" id="{A96D7F38-C5AE-4FFA-AC9F-DDD63839CE59}"/>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7" name="Titel 6">
            <a:extLst>
              <a:ext uri="{FF2B5EF4-FFF2-40B4-BE49-F238E27FC236}">
                <a16:creationId xmlns:a16="http://schemas.microsoft.com/office/drawing/2014/main" id="{22464388-2ECA-4EEA-8E18-9F2C9F7BAE36}"/>
              </a:ext>
            </a:extLst>
          </p:cNvPr>
          <p:cNvSpPr>
            <a:spLocks noGrp="1"/>
          </p:cNvSpPr>
          <p:nvPr>
            <p:ph type="title"/>
          </p:nvPr>
        </p:nvSpPr>
        <p:spPr bwMode="gray">
          <a:xfrm>
            <a:off x="479425" y="395588"/>
            <a:ext cx="11233150" cy="382733"/>
          </a:xfrm>
        </p:spPr>
        <p:txBody>
          <a:bodyPr vert="horz"/>
          <a:lstStyle/>
          <a:p>
            <a:pPr lvl="0"/>
            <a:r>
              <a:rPr lang="en-US"/>
              <a:t>Views on Ambient </a:t>
            </a:r>
            <a:r>
              <a:rPr lang="en-US" err="1"/>
              <a:t>IoT</a:t>
            </a:r>
            <a:endParaRPr lang="en-US"/>
          </a:p>
        </p:txBody>
      </p:sp>
      <p:sp>
        <p:nvSpPr>
          <p:cNvPr id="3" name="Datumsplatzhalter 2">
            <a:extLst>
              <a:ext uri="{FF2B5EF4-FFF2-40B4-BE49-F238E27FC236}">
                <a16:creationId xmlns:a16="http://schemas.microsoft.com/office/drawing/2014/main" id="{B8E11BD2-FD10-4CA5-825D-7D4E9ADB06BD}"/>
              </a:ext>
            </a:extLst>
          </p:cNvPr>
          <p:cNvSpPr>
            <a:spLocks noGrp="1"/>
          </p:cNvSpPr>
          <p:nvPr>
            <p:ph type="dt" sz="half" idx="10"/>
          </p:nvPr>
        </p:nvSpPr>
        <p:spPr/>
        <p:txBody>
          <a:bodyPr/>
          <a:lstStyle/>
          <a:p>
            <a:fld id="{146234AB-EF35-4DB2-A0A7-92D2568EBFE5}" type="datetime1">
              <a:rPr lang="de-DE" noProof="0" smtClean="0"/>
              <a:t>31.05.2023</a:t>
            </a:fld>
            <a:endParaRPr lang="de-DE" noProof="0"/>
          </a:p>
        </p:txBody>
      </p:sp>
      <p:sp>
        <p:nvSpPr>
          <p:cNvPr id="19" name="Fußzeilenplatzhalter 18">
            <a:extLst>
              <a:ext uri="{FF2B5EF4-FFF2-40B4-BE49-F238E27FC236}">
                <a16:creationId xmlns:a16="http://schemas.microsoft.com/office/drawing/2014/main" id="{DF50B1DA-E66F-4570-A2A3-B0A4E399B5F5}"/>
              </a:ext>
            </a:extLst>
          </p:cNvPr>
          <p:cNvSpPr>
            <a:spLocks noGrp="1"/>
          </p:cNvSpPr>
          <p:nvPr>
            <p:ph type="ftr" sz="quarter" idx="11"/>
          </p:nvPr>
        </p:nvSpPr>
        <p:spPr/>
        <p:txBody>
          <a:bodyPr/>
          <a:lstStyle/>
          <a:p>
            <a:r>
              <a:rPr lang="de-DE" noProof="0"/>
              <a:t>© Fraunhofer IIS</a:t>
            </a:r>
          </a:p>
        </p:txBody>
      </p:sp>
      <p:sp>
        <p:nvSpPr>
          <p:cNvPr id="6" name="Foliennummernplatzhalter 5">
            <a:extLst>
              <a:ext uri="{FF2B5EF4-FFF2-40B4-BE49-F238E27FC236}">
                <a16:creationId xmlns:a16="http://schemas.microsoft.com/office/drawing/2014/main" id="{EB7BB715-532B-49A9-AE23-2DF7C1694A17}"/>
              </a:ext>
            </a:extLst>
          </p:cNvPr>
          <p:cNvSpPr>
            <a:spLocks noGrp="1"/>
          </p:cNvSpPr>
          <p:nvPr>
            <p:ph type="sldNum" sz="quarter" idx="12"/>
          </p:nvPr>
        </p:nvSpPr>
        <p:spPr/>
        <p:txBody>
          <a:bodyPr/>
          <a:lstStyle/>
          <a:p>
            <a:r>
              <a:rPr lang="de-DE"/>
              <a:t>Page</a:t>
            </a:r>
            <a:r>
              <a:rPr lang="en-US"/>
              <a:t> </a:t>
            </a:r>
            <a:fld id="{401BA3E4-5E55-4F99-AF09-CC6D6B2539E2}" type="slidenum">
              <a:rPr lang="en-US" smtClean="0"/>
              <a:pPr/>
              <a:t>3</a:t>
            </a:fld>
            <a:endParaRPr lang="en-US"/>
          </a:p>
        </p:txBody>
      </p:sp>
      <p:sp>
        <p:nvSpPr>
          <p:cNvPr id="15" name="Textplatzhalter 14">
            <a:extLst>
              <a:ext uri="{FF2B5EF4-FFF2-40B4-BE49-F238E27FC236}">
                <a16:creationId xmlns:a16="http://schemas.microsoft.com/office/drawing/2014/main" id="{9175E41B-8D90-4B9C-AA0C-02FF09B533AA}"/>
              </a:ext>
            </a:extLst>
          </p:cNvPr>
          <p:cNvSpPr>
            <a:spLocks noGrp="1"/>
          </p:cNvSpPr>
          <p:nvPr>
            <p:ph type="body" sz="quarter" idx="13"/>
          </p:nvPr>
        </p:nvSpPr>
        <p:spPr bwMode="gray">
          <a:xfrm>
            <a:off x="479425" y="778321"/>
            <a:ext cx="11233150" cy="319318"/>
          </a:xfrm>
        </p:spPr>
        <p:txBody>
          <a:bodyPr numCol="1"/>
          <a:lstStyle/>
          <a:p>
            <a:r>
              <a:rPr lang="en-US"/>
              <a:t>Backscatter Communication</a:t>
            </a:r>
          </a:p>
        </p:txBody>
      </p:sp>
      <p:sp>
        <p:nvSpPr>
          <p:cNvPr id="2" name="Textplatzhalter 1">
            <a:extLst>
              <a:ext uri="{FF2B5EF4-FFF2-40B4-BE49-F238E27FC236}">
                <a16:creationId xmlns:a16="http://schemas.microsoft.com/office/drawing/2014/main" id="{3023E634-4318-419C-B03F-D5665391FB05}"/>
              </a:ext>
            </a:extLst>
          </p:cNvPr>
          <p:cNvSpPr>
            <a:spLocks noGrp="1"/>
          </p:cNvSpPr>
          <p:nvPr>
            <p:ph type="body" sz="quarter" idx="14"/>
          </p:nvPr>
        </p:nvSpPr>
        <p:spPr>
          <a:xfrm>
            <a:off x="478199" y="1703388"/>
            <a:ext cx="11233150" cy="4519314"/>
          </a:xfrm>
        </p:spPr>
        <p:txBody>
          <a:bodyPr vert="horz" wrap="square" lIns="0" tIns="0" rIns="0" bIns="0" rtlCol="0" anchor="t">
            <a:spAutoFit/>
          </a:bodyPr>
          <a:lstStyle/>
          <a:p>
            <a:pPr marL="359410" lvl="4" indent="-359410">
              <a:buNone/>
            </a:pPr>
            <a:r>
              <a:rPr lang="en-US" dirty="0">
                <a:solidFill>
                  <a:srgbClr val="179C7D"/>
                </a:solidFill>
                <a:cs typeface="Segoe UI"/>
              </a:rPr>
              <a:t>General Thoughts on Backscattering:</a:t>
            </a:r>
            <a:endParaRPr lang="de-DE" dirty="0"/>
          </a:p>
          <a:p>
            <a:pPr marL="179705" lvl="3" indent="-179705"/>
            <a:r>
              <a:rPr lang="en-US" sz="1400" b="1" dirty="0"/>
              <a:t>Theoretical limits: </a:t>
            </a:r>
            <a:r>
              <a:rPr lang="en-US" sz="1400" dirty="0"/>
              <a:t>Backscatter transmission has the potential to transmit data over several hundreds of meters with suitable data rates. Bistatic setups (like Topology 3) and Ambient Backscattering using broadcast signals like DAB or DVB-T as signal of opportunity can even achieve long-range transmission over multiple kilometers. </a:t>
            </a:r>
            <a:r>
              <a:rPr lang="en-US" sz="1400" dirty="0">
                <a:cs typeface="Arial"/>
              </a:rPr>
              <a:t>An in-depth investigation of the theoretical limits of backscatter communications is given in [1].</a:t>
            </a:r>
            <a:endParaRPr lang="de-DE" sz="1400" dirty="0"/>
          </a:p>
          <a:p>
            <a:pPr marL="179705" lvl="3" indent="-179705"/>
            <a:r>
              <a:rPr lang="en-US" sz="1400" b="1" dirty="0"/>
              <a:t>Localization of backscatter devices: </a:t>
            </a:r>
            <a:r>
              <a:rPr lang="en-US" sz="1400" dirty="0"/>
              <a:t>Backscattered signals are usually very weak. However, monostatic setups (like Topology 1) have an advantage for localization as there will be no phase noise in the received backscatter signal (if the same oscillator is used for transmission and sampling by the receiver).</a:t>
            </a:r>
          </a:p>
          <a:p>
            <a:pPr marL="179705" lvl="3" indent="-179705"/>
            <a:r>
              <a:rPr lang="en-US" sz="1400" b="1" dirty="0"/>
              <a:t>Full-duplex transmission and carrier signal suppression:</a:t>
            </a:r>
            <a:r>
              <a:rPr lang="en-US" sz="1400" dirty="0"/>
              <a:t> Backscattering in a monostatic setup requires full-duplex transmission capabilities with a sophisticated carrier signal suppression at the receiver, which is not suitable for Topology 4 with consumer price UEs.</a:t>
            </a:r>
          </a:p>
          <a:p>
            <a:pPr marL="359410" lvl="4" indent="-179705">
              <a:buClr>
                <a:srgbClr val="A6BBC8"/>
              </a:buClr>
            </a:pPr>
            <a:endParaRPr lang="en-US" sz="1400" dirty="0">
              <a:solidFill>
                <a:srgbClr val="000000"/>
              </a:solidFill>
              <a:cs typeface="Segoe UI"/>
            </a:endParaRPr>
          </a:p>
          <a:p>
            <a:pPr marL="179705" lvl="3" indent="-179705">
              <a:buNone/>
            </a:pPr>
            <a:r>
              <a:rPr lang="en-US" dirty="0">
                <a:solidFill>
                  <a:srgbClr val="179C7D"/>
                </a:solidFill>
                <a:cs typeface="Segoe UI"/>
              </a:rPr>
              <a:t>Potential Advantages of a Novel Backscatter Air Interface over RFID-Systems:</a:t>
            </a:r>
          </a:p>
          <a:p>
            <a:pPr marL="179705" lvl="3" indent="-179705">
              <a:buFont typeface="Wingdings"/>
              <a:buChar char="§"/>
            </a:pPr>
            <a:r>
              <a:rPr lang="en-US" sz="1400" b="1" dirty="0">
                <a:solidFill>
                  <a:srgbClr val="000000"/>
                </a:solidFill>
                <a:cs typeface="Arial"/>
              </a:rPr>
              <a:t>Tag reading rate: </a:t>
            </a:r>
            <a:r>
              <a:rPr lang="en-US" sz="1400" dirty="0">
                <a:solidFill>
                  <a:srgbClr val="000000"/>
                </a:solidFill>
                <a:cs typeface="Arial"/>
              </a:rPr>
              <a:t>The tag reading rate in RFID systems is restricted by a frame-slotted ALOHA protocol that prohibits parallel tag-reads. A 3GPP Ambient IoT protocol could achieve significantly higher reading rates, for example by receiving several backscattered signals in parallel.</a:t>
            </a:r>
          </a:p>
          <a:p>
            <a:pPr marL="179705" lvl="3" indent="-179705">
              <a:buFont typeface="Wingdings"/>
              <a:buChar char="§"/>
            </a:pPr>
            <a:r>
              <a:rPr lang="en-US" sz="1400" b="1" dirty="0">
                <a:solidFill>
                  <a:srgbClr val="000000"/>
                </a:solidFill>
                <a:cs typeface="Arial"/>
              </a:rPr>
              <a:t>Localization: </a:t>
            </a:r>
            <a:r>
              <a:rPr lang="en-US" sz="1400" dirty="0">
                <a:solidFill>
                  <a:srgbClr val="000000"/>
                </a:solidFill>
                <a:cs typeface="Arial"/>
              </a:rPr>
              <a:t>With a novel backscatter air interface, there are possibilities for increasing the accuracy of localization or motion detection.</a:t>
            </a:r>
          </a:p>
          <a:p>
            <a:pPr marL="179705" lvl="3" indent="-179705">
              <a:buFont typeface="Wingdings"/>
              <a:buChar char="§"/>
            </a:pPr>
            <a:endParaRPr lang="en-US" dirty="0">
              <a:solidFill>
                <a:srgbClr val="000000"/>
              </a:solidFill>
              <a:cs typeface="Arial"/>
            </a:endParaRPr>
          </a:p>
          <a:p>
            <a:pPr marL="0" lvl="3" indent="0">
              <a:buNone/>
            </a:pPr>
            <a:endParaRPr lang="en-US" sz="1800" dirty="0">
              <a:solidFill>
                <a:srgbClr val="179C7D"/>
              </a:solidFill>
              <a:cs typeface="Segoe UI"/>
            </a:endParaRPr>
          </a:p>
          <a:p>
            <a:pPr marL="179705" lvl="3" indent="-179705">
              <a:buClr>
                <a:srgbClr val="179C7D"/>
              </a:buClr>
            </a:pPr>
            <a:endParaRPr lang="en-US" dirty="0">
              <a:solidFill>
                <a:srgbClr val="000000"/>
              </a:solidFill>
            </a:endParaRPr>
          </a:p>
          <a:p>
            <a:endParaRPr lang="en-US" dirty="0">
              <a:latin typeface="+mn-lt"/>
            </a:endParaRPr>
          </a:p>
        </p:txBody>
      </p:sp>
      <p:sp>
        <p:nvSpPr>
          <p:cNvPr id="8" name="Fußzeilenplatzhalter 18">
            <a:extLst>
              <a:ext uri="{FF2B5EF4-FFF2-40B4-BE49-F238E27FC236}">
                <a16:creationId xmlns:a16="http://schemas.microsoft.com/office/drawing/2014/main" id="{F23D283E-CD74-C7BA-573C-EFA93FA82F90}"/>
              </a:ext>
            </a:extLst>
          </p:cNvPr>
          <p:cNvSpPr txBox="1">
            <a:spLocks/>
          </p:cNvSpPr>
          <p:nvPr/>
        </p:nvSpPr>
        <p:spPr bwMode="gray">
          <a:xfrm>
            <a:off x="5325303" y="6427004"/>
            <a:ext cx="1547449" cy="304342"/>
          </a:xfrm>
          <a:prstGeom prst="rect">
            <a:avLst/>
          </a:prstGeom>
        </p:spPr>
        <p:txBody>
          <a:bodyPr vert="horz" lIns="0" tIns="0" rIns="0" bIns="0" rtlCol="0" anchor="ctr">
            <a:noAutofit/>
          </a:bodyPr>
          <a:lstStyle>
            <a:defPPr>
              <a:defRPr lang="de-DE"/>
            </a:defPPr>
            <a:lvl1pPr marL="0" algn="l" defTabSz="914400" rtl="0" eaLnBrk="1" latinLnBrk="0" hangingPunct="1">
              <a:defRPr sz="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de-DE" sz="1400">
                <a:latin typeface="Segoe UI"/>
                <a:cs typeface="Segoe UI"/>
              </a:rPr>
              <a:t>RWS-230439</a:t>
            </a:r>
          </a:p>
          <a:p>
            <a:endParaRPr lang="de-DE"/>
          </a:p>
        </p:txBody>
      </p:sp>
      <p:sp>
        <p:nvSpPr>
          <p:cNvPr id="5" name="Textplatzhalter 1">
            <a:extLst>
              <a:ext uri="{FF2B5EF4-FFF2-40B4-BE49-F238E27FC236}">
                <a16:creationId xmlns:a16="http://schemas.microsoft.com/office/drawing/2014/main" id="{1C5C453C-5336-B719-7A99-4F1836FF917E}"/>
              </a:ext>
            </a:extLst>
          </p:cNvPr>
          <p:cNvSpPr txBox="1">
            <a:spLocks/>
          </p:cNvSpPr>
          <p:nvPr/>
        </p:nvSpPr>
        <p:spPr bwMode="gray">
          <a:xfrm>
            <a:off x="1564536" y="5896342"/>
            <a:ext cx="7473951" cy="1000402"/>
          </a:xfrm>
          <a:prstGeom prst="rect">
            <a:avLst/>
          </a:prstGeom>
        </p:spPr>
        <p:txBody>
          <a:bodyPr vert="horz" wrap="square" lIns="0" tIns="0" rIns="0" bIns="0" rtlCol="0" anchor="t">
            <a:spAutoFit/>
          </a:bodyPr>
          <a:lstStyle>
            <a:lvl1pPr marL="0" indent="0" algn="l" defTabSz="914400" rtl="0" eaLnBrk="1" latinLnBrk="0" hangingPunct="1">
              <a:lnSpc>
                <a:spcPct val="110000"/>
              </a:lnSpc>
              <a:spcBef>
                <a:spcPts val="0"/>
              </a:spcBef>
              <a:spcAft>
                <a:spcPts val="2200"/>
              </a:spcAft>
              <a:buFont typeface="Arial" panose="020B0604020202020204" pitchFamily="34" charset="0"/>
              <a:buNone/>
              <a:defRPr sz="1800" b="0" kern="1200">
                <a:solidFill>
                  <a:schemeClr val="accent1"/>
                </a:solidFill>
                <a:latin typeface="+mj-lt"/>
                <a:ea typeface="+mn-ea"/>
                <a:cs typeface="+mn-cs"/>
              </a:defRPr>
            </a:lvl1pPr>
            <a:lvl2pPr marL="0" indent="0" algn="l" defTabSz="914400" rtl="0" eaLnBrk="1" latinLnBrk="0" hangingPunct="1">
              <a:lnSpc>
                <a:spcPct val="110000"/>
              </a:lnSpc>
              <a:spcBef>
                <a:spcPts val="0"/>
              </a:spcBef>
              <a:spcAft>
                <a:spcPts val="2200"/>
              </a:spcAft>
              <a:buFont typeface="Arial" panose="020B0604020202020204" pitchFamily="34" charset="0"/>
              <a:buNone/>
              <a:defRPr sz="1600" kern="1200">
                <a:solidFill>
                  <a:schemeClr val="tx1"/>
                </a:solidFill>
                <a:latin typeface="+mn-lt"/>
                <a:ea typeface="+mn-ea"/>
                <a:cs typeface="+mn-cs"/>
              </a:defRPr>
            </a:lvl2pPr>
            <a:lvl3pPr marL="0" indent="0" algn="l" defTabSz="914400" rtl="0" eaLnBrk="1" latinLnBrk="0" hangingPunct="1">
              <a:lnSpc>
                <a:spcPct val="110000"/>
              </a:lnSpc>
              <a:spcBef>
                <a:spcPts val="0"/>
              </a:spcBef>
              <a:buFont typeface="Arial" panose="020B0604020202020204" pitchFamily="34" charset="0"/>
              <a:buNone/>
              <a:defRPr sz="1600" b="0" kern="1200">
                <a:solidFill>
                  <a:schemeClr val="tx1"/>
                </a:solidFill>
                <a:latin typeface="+mj-lt"/>
                <a:ea typeface="+mn-ea"/>
                <a:cs typeface="+mn-cs"/>
              </a:defRPr>
            </a:lvl3pPr>
            <a:lvl4pPr marL="180000" indent="-180000" algn="l" defTabSz="914400" rtl="0" eaLnBrk="1" latinLnBrk="0" hangingPunct="1">
              <a:lnSpc>
                <a:spcPct val="110000"/>
              </a:lnSpc>
              <a:spcBef>
                <a:spcPts val="0"/>
              </a:spcBef>
              <a:buClr>
                <a:schemeClr val="accent1"/>
              </a:buClr>
              <a:buFont typeface="Wingdings" panose="05000000000000000000" pitchFamily="2" charset="2"/>
              <a:buChar char="§"/>
              <a:defRPr sz="1600" kern="1200">
                <a:solidFill>
                  <a:schemeClr val="tx1"/>
                </a:solidFill>
                <a:latin typeface="+mn-lt"/>
                <a:ea typeface="+mn-ea"/>
                <a:cs typeface="+mn-cs"/>
              </a:defRPr>
            </a:lvl4pPr>
            <a:lvl5pPr marL="360000" indent="-180000" algn="l" defTabSz="914400" rtl="0" eaLnBrk="1" latinLnBrk="0" hangingPunct="1">
              <a:lnSpc>
                <a:spcPct val="110000"/>
              </a:lnSpc>
              <a:spcBef>
                <a:spcPts val="0"/>
              </a:spcBef>
              <a:buClr>
                <a:schemeClr val="bg2"/>
              </a:buClr>
              <a:buFont typeface="Wingdings" panose="05000000000000000000" pitchFamily="2" charset="2"/>
              <a:buChar char="§"/>
              <a:defRPr sz="1600" kern="1200">
                <a:solidFill>
                  <a:schemeClr val="tx1"/>
                </a:solidFill>
                <a:latin typeface="+mn-lt"/>
                <a:ea typeface="+mn-ea"/>
                <a:cs typeface="+mn-cs"/>
              </a:defRPr>
            </a:lvl5pPr>
            <a:lvl6pPr marL="540000" indent="-180000" algn="l" defTabSz="914400" rtl="0" eaLnBrk="1" latinLnBrk="0" hangingPunct="1">
              <a:lnSpc>
                <a:spcPct val="110000"/>
              </a:lnSpc>
              <a:spcBef>
                <a:spcPts val="0"/>
              </a:spcBef>
              <a:buClr>
                <a:schemeClr val="bg2"/>
              </a:buClr>
              <a:buFont typeface="Wingdings" panose="05000000000000000000" pitchFamily="2" charset="2"/>
              <a:buChar char="§"/>
              <a:defRPr sz="1600" kern="1200">
                <a:solidFill>
                  <a:schemeClr val="tx1"/>
                </a:solidFill>
                <a:latin typeface="+mn-lt"/>
                <a:ea typeface="+mn-ea"/>
                <a:cs typeface="+mn-cs"/>
              </a:defRPr>
            </a:lvl6pPr>
            <a:lvl7pPr marL="216000" indent="-216000" algn="l" defTabSz="914400" rtl="0" eaLnBrk="1" latinLnBrk="0" hangingPunct="1">
              <a:lnSpc>
                <a:spcPct val="110000"/>
              </a:lnSpc>
              <a:spcBef>
                <a:spcPts val="0"/>
              </a:spcBef>
              <a:buClr>
                <a:schemeClr val="accent1"/>
              </a:buClr>
              <a:buFont typeface="+mj-lt"/>
              <a:buAutoNum type="arabicPeriod"/>
              <a:defRPr sz="1600" kern="1200">
                <a:solidFill>
                  <a:schemeClr val="tx1"/>
                </a:solidFill>
                <a:latin typeface="+mn-lt"/>
                <a:ea typeface="+mn-ea"/>
                <a:cs typeface="+mn-cs"/>
              </a:defRPr>
            </a:lvl7pPr>
            <a:lvl8pPr marL="432000" indent="-216000" algn="l" defTabSz="914400" rtl="0" eaLnBrk="1" latinLnBrk="0" hangingPunct="1">
              <a:lnSpc>
                <a:spcPct val="110000"/>
              </a:lnSpc>
              <a:spcBef>
                <a:spcPts val="0"/>
              </a:spcBef>
              <a:buClr>
                <a:schemeClr val="bg2"/>
              </a:buClr>
              <a:buFont typeface="+mj-lt"/>
              <a:buAutoNum type="arabicPeriod"/>
              <a:defRPr sz="1600" kern="1200">
                <a:solidFill>
                  <a:schemeClr val="tx1"/>
                </a:solidFill>
                <a:latin typeface="+mn-lt"/>
                <a:ea typeface="+mn-ea"/>
                <a:cs typeface="+mn-cs"/>
              </a:defRPr>
            </a:lvl8pPr>
            <a:lvl9pPr marL="648000" indent="-216000" algn="l" defTabSz="914400" rtl="0" eaLnBrk="1" latinLnBrk="0" hangingPunct="1">
              <a:lnSpc>
                <a:spcPct val="110000"/>
              </a:lnSpc>
              <a:spcBef>
                <a:spcPts val="0"/>
              </a:spcBef>
              <a:buClr>
                <a:schemeClr val="bg2"/>
              </a:buClr>
              <a:buFont typeface="+mj-lt"/>
              <a:buAutoNum type="arabicPeriod"/>
              <a:defRPr sz="1600" kern="1200">
                <a:solidFill>
                  <a:schemeClr val="tx1"/>
                </a:solidFill>
                <a:latin typeface="+mn-lt"/>
                <a:ea typeface="+mn-ea"/>
                <a:cs typeface="+mn-cs"/>
              </a:defRPr>
            </a:lvl9pPr>
          </a:lstStyle>
          <a:p>
            <a:pPr marL="0" lvl="3" indent="0">
              <a:buNone/>
            </a:pPr>
            <a:r>
              <a:rPr lang="en-US" sz="1000"/>
              <a:t>[1]: </a:t>
            </a:r>
            <a:r>
              <a:rPr lang="sv-SE" sz="1000"/>
              <a:t>C. Korn, J. Robert, T. </a:t>
            </a:r>
            <a:r>
              <a:rPr lang="sv-SE" sz="1000" err="1"/>
              <a:t>Dräger</a:t>
            </a:r>
            <a:r>
              <a:rPr lang="sv-SE" sz="1000"/>
              <a:t>, ” </a:t>
            </a:r>
            <a:r>
              <a:rPr lang="en-US" sz="1000"/>
              <a:t>Theoretical Limits of Backscatter Communications”, </a:t>
            </a:r>
            <a:r>
              <a:rPr lang="en-US" sz="1000" err="1"/>
              <a:t>arxiv</a:t>
            </a:r>
            <a:r>
              <a:rPr lang="en-US" sz="1000"/>
              <a:t> pre-print, </a:t>
            </a:r>
            <a:r>
              <a:rPr lang="en-US" sz="1000">
                <a:hlinkClick r:id="rId6"/>
              </a:rPr>
              <a:t>https://arxiv.org/abs/2302.13958</a:t>
            </a:r>
            <a:endParaRPr lang="en-US" sz="1000"/>
          </a:p>
          <a:p>
            <a:pPr marL="179705" lvl="3" indent="-179705"/>
            <a:endParaRPr lang="en-US"/>
          </a:p>
          <a:p>
            <a:pPr marL="179705" lvl="3" indent="-179705"/>
            <a:endParaRPr lang="en-US"/>
          </a:p>
          <a:p>
            <a:endParaRPr lang="en-US"/>
          </a:p>
        </p:txBody>
      </p:sp>
    </p:spTree>
    <p:extLst>
      <p:ext uri="{BB962C8B-B14F-4D97-AF65-F5344CB8AC3E}">
        <p14:creationId xmlns:p14="http://schemas.microsoft.com/office/powerpoint/2010/main" val="17084208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Objekt 8" hidden="1">
            <a:extLst>
              <a:ext uri="{FF2B5EF4-FFF2-40B4-BE49-F238E27FC236}">
                <a16:creationId xmlns:a16="http://schemas.microsoft.com/office/drawing/2014/main" id="{A96D7F38-C5AE-4FFA-AC9F-DDD63839CE59}"/>
              </a:ext>
            </a:extLst>
          </p:cNvPr>
          <p:cNvGraphicFramePr>
            <a:graphicFrameLocks noChangeAspect="1"/>
          </p:cNvGraphicFramePr>
          <p:nvPr>
            <p:custDataLst>
              <p:tags r:id="rId2"/>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8195" name="think-cell Folie" r:id="rId4" imgW="344" imgH="345" progId="TCLayout.ActiveDocument.1">
                  <p:embed/>
                </p:oleObj>
              </mc:Choice>
              <mc:Fallback>
                <p:oleObj name="think-cell Folie" r:id="rId4" imgW="344" imgH="345" progId="TCLayout.ActiveDocument.1">
                  <p:embed/>
                  <p:pic>
                    <p:nvPicPr>
                      <p:cNvPr id="9" name="Objekt 8" hidden="1">
                        <a:extLst>
                          <a:ext uri="{FF2B5EF4-FFF2-40B4-BE49-F238E27FC236}">
                            <a16:creationId xmlns:a16="http://schemas.microsoft.com/office/drawing/2014/main" id="{A96D7F38-C5AE-4FFA-AC9F-DDD63839CE59}"/>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7" name="Titel 6">
            <a:extLst>
              <a:ext uri="{FF2B5EF4-FFF2-40B4-BE49-F238E27FC236}">
                <a16:creationId xmlns:a16="http://schemas.microsoft.com/office/drawing/2014/main" id="{22464388-2ECA-4EEA-8E18-9F2C9F7BAE36}"/>
              </a:ext>
            </a:extLst>
          </p:cNvPr>
          <p:cNvSpPr>
            <a:spLocks noGrp="1"/>
          </p:cNvSpPr>
          <p:nvPr>
            <p:ph type="title"/>
          </p:nvPr>
        </p:nvSpPr>
        <p:spPr bwMode="gray">
          <a:xfrm>
            <a:off x="479425" y="395588"/>
            <a:ext cx="11233150" cy="382733"/>
          </a:xfrm>
        </p:spPr>
        <p:txBody>
          <a:bodyPr vert="horz"/>
          <a:lstStyle/>
          <a:p>
            <a:pPr lvl="0"/>
            <a:r>
              <a:rPr lang="en-US"/>
              <a:t>Views on Ambient </a:t>
            </a:r>
            <a:r>
              <a:rPr lang="en-US" err="1"/>
              <a:t>IoT</a:t>
            </a:r>
            <a:endParaRPr lang="en-US"/>
          </a:p>
        </p:txBody>
      </p:sp>
      <p:sp>
        <p:nvSpPr>
          <p:cNvPr id="3" name="Datumsplatzhalter 2">
            <a:extLst>
              <a:ext uri="{FF2B5EF4-FFF2-40B4-BE49-F238E27FC236}">
                <a16:creationId xmlns:a16="http://schemas.microsoft.com/office/drawing/2014/main" id="{B8E11BD2-FD10-4CA5-825D-7D4E9ADB06BD}"/>
              </a:ext>
            </a:extLst>
          </p:cNvPr>
          <p:cNvSpPr>
            <a:spLocks noGrp="1"/>
          </p:cNvSpPr>
          <p:nvPr>
            <p:ph type="dt" sz="half" idx="10"/>
          </p:nvPr>
        </p:nvSpPr>
        <p:spPr/>
        <p:txBody>
          <a:bodyPr/>
          <a:lstStyle/>
          <a:p>
            <a:fld id="{146234AB-EF35-4DB2-A0A7-92D2568EBFE5}" type="datetime1">
              <a:rPr lang="de-DE" noProof="0" smtClean="0"/>
              <a:t>31.05.2023</a:t>
            </a:fld>
            <a:endParaRPr lang="de-DE" noProof="0"/>
          </a:p>
        </p:txBody>
      </p:sp>
      <p:sp>
        <p:nvSpPr>
          <p:cNvPr id="19" name="Fußzeilenplatzhalter 18">
            <a:extLst>
              <a:ext uri="{FF2B5EF4-FFF2-40B4-BE49-F238E27FC236}">
                <a16:creationId xmlns:a16="http://schemas.microsoft.com/office/drawing/2014/main" id="{DF50B1DA-E66F-4570-A2A3-B0A4E399B5F5}"/>
              </a:ext>
            </a:extLst>
          </p:cNvPr>
          <p:cNvSpPr>
            <a:spLocks noGrp="1"/>
          </p:cNvSpPr>
          <p:nvPr>
            <p:ph type="ftr" sz="quarter" idx="11"/>
          </p:nvPr>
        </p:nvSpPr>
        <p:spPr/>
        <p:txBody>
          <a:bodyPr/>
          <a:lstStyle/>
          <a:p>
            <a:r>
              <a:rPr lang="de-DE" noProof="0"/>
              <a:t>© Fraunhofer IIS</a:t>
            </a:r>
          </a:p>
        </p:txBody>
      </p:sp>
      <p:sp>
        <p:nvSpPr>
          <p:cNvPr id="6" name="Foliennummernplatzhalter 5">
            <a:extLst>
              <a:ext uri="{FF2B5EF4-FFF2-40B4-BE49-F238E27FC236}">
                <a16:creationId xmlns:a16="http://schemas.microsoft.com/office/drawing/2014/main" id="{EB7BB715-532B-49A9-AE23-2DF7C1694A17}"/>
              </a:ext>
            </a:extLst>
          </p:cNvPr>
          <p:cNvSpPr>
            <a:spLocks noGrp="1"/>
          </p:cNvSpPr>
          <p:nvPr>
            <p:ph type="sldNum" sz="quarter" idx="12"/>
          </p:nvPr>
        </p:nvSpPr>
        <p:spPr/>
        <p:txBody>
          <a:bodyPr/>
          <a:lstStyle/>
          <a:p>
            <a:r>
              <a:rPr lang="de-DE"/>
              <a:t>Page</a:t>
            </a:r>
            <a:r>
              <a:rPr lang="en-US"/>
              <a:t> </a:t>
            </a:r>
            <a:fld id="{401BA3E4-5E55-4F99-AF09-CC6D6B2539E2}" type="slidenum">
              <a:rPr lang="en-US" smtClean="0"/>
              <a:pPr/>
              <a:t>4</a:t>
            </a:fld>
            <a:endParaRPr lang="en-US"/>
          </a:p>
        </p:txBody>
      </p:sp>
      <p:sp>
        <p:nvSpPr>
          <p:cNvPr id="15" name="Textplatzhalter 14">
            <a:extLst>
              <a:ext uri="{FF2B5EF4-FFF2-40B4-BE49-F238E27FC236}">
                <a16:creationId xmlns:a16="http://schemas.microsoft.com/office/drawing/2014/main" id="{9175E41B-8D90-4B9C-AA0C-02FF09B533AA}"/>
              </a:ext>
            </a:extLst>
          </p:cNvPr>
          <p:cNvSpPr>
            <a:spLocks noGrp="1"/>
          </p:cNvSpPr>
          <p:nvPr>
            <p:ph type="body" sz="quarter" idx="13"/>
          </p:nvPr>
        </p:nvSpPr>
        <p:spPr bwMode="gray">
          <a:xfrm>
            <a:off x="479425" y="778321"/>
            <a:ext cx="11233150" cy="319318"/>
          </a:xfrm>
        </p:spPr>
        <p:txBody>
          <a:bodyPr vert="horz" lIns="0" tIns="0" rIns="0" bIns="0" numCol="1" rtlCol="0" anchor="t">
            <a:spAutoFit/>
          </a:bodyPr>
          <a:lstStyle/>
          <a:p>
            <a:r>
              <a:rPr lang="en-GB" dirty="0"/>
              <a:t>Alternative to Backscatter: Cross-band Operation with Energy Harvesting</a:t>
            </a:r>
            <a:endParaRPr lang="en-US" dirty="0"/>
          </a:p>
        </p:txBody>
      </p:sp>
      <p:sp>
        <p:nvSpPr>
          <p:cNvPr id="2" name="Textplatzhalter 1">
            <a:extLst>
              <a:ext uri="{FF2B5EF4-FFF2-40B4-BE49-F238E27FC236}">
                <a16:creationId xmlns:a16="http://schemas.microsoft.com/office/drawing/2014/main" id="{3023E634-4318-419C-B03F-D5665391FB05}"/>
              </a:ext>
            </a:extLst>
          </p:cNvPr>
          <p:cNvSpPr>
            <a:spLocks noGrp="1"/>
          </p:cNvSpPr>
          <p:nvPr>
            <p:ph type="body" sz="quarter" idx="14"/>
          </p:nvPr>
        </p:nvSpPr>
        <p:spPr>
          <a:xfrm>
            <a:off x="478199" y="1711625"/>
            <a:ext cx="6768241" cy="5243615"/>
          </a:xfrm>
        </p:spPr>
        <p:txBody>
          <a:bodyPr vert="horz" wrap="square" lIns="0" tIns="0" rIns="0" bIns="0" rtlCol="0" anchor="t">
            <a:spAutoFit/>
          </a:bodyPr>
          <a:lstStyle/>
          <a:p>
            <a:pPr lvl="0"/>
            <a:r>
              <a:rPr lang="en-US" dirty="0">
                <a:solidFill>
                  <a:srgbClr val="179C7D"/>
                </a:solidFill>
              </a:rPr>
              <a:t>Full-duplex cross-band operation allows a very power-efficient communication without requiring real full-duplex capable receivers.</a:t>
            </a:r>
          </a:p>
          <a:p>
            <a:pPr marL="179705" lvl="3" indent="-179705"/>
            <a:r>
              <a:rPr lang="en-US" dirty="0"/>
              <a:t>For active ultra-low power radio transmission, one of the biggest power consumers is the crystal oscillator that is required to generate the RF signal.</a:t>
            </a:r>
          </a:p>
          <a:p>
            <a:pPr marL="179705" lvl="3" indent="-179705"/>
            <a:r>
              <a:rPr lang="en-US" dirty="0"/>
              <a:t>The use of a crystal oscillator can be avoided by transmitting a clock reference signal to the Ambient IoT device.</a:t>
            </a:r>
          </a:p>
          <a:p>
            <a:pPr marL="179705" lvl="3" indent="-179705"/>
            <a:r>
              <a:rPr lang="en-US" dirty="0"/>
              <a:t>The Ambient IoT device then transmits data in a higher frequency band using a clock reference that is based on the reference signal.</a:t>
            </a:r>
          </a:p>
          <a:p>
            <a:pPr marL="179705" lvl="3" indent="-179705"/>
            <a:r>
              <a:rPr lang="en-US" dirty="0"/>
              <a:t>The cross-band Ambient IoT device is powered by energy harvesting and requires significantly less power than devices with crystal oscillator.</a:t>
            </a:r>
          </a:p>
          <a:p>
            <a:pPr marL="179705" lvl="3" indent="-179705"/>
            <a:r>
              <a:rPr lang="en-US" dirty="0"/>
              <a:t>Cross-band operation is particularly relevant for Topologies 2 and 4, where the receiver might not be capable of full-duplex operation with sophisticated carrier signal suppression.</a:t>
            </a:r>
          </a:p>
          <a:p>
            <a:pPr marL="179705" lvl="3" indent="-179705"/>
            <a:endParaRPr lang="en-US" dirty="0"/>
          </a:p>
          <a:p>
            <a:pPr marL="0" lvl="3" indent="0">
              <a:buNone/>
            </a:pPr>
            <a:endParaRPr lang="en-US" dirty="0"/>
          </a:p>
          <a:p>
            <a:pPr marL="0" lvl="3" indent="0">
              <a:buNone/>
            </a:pPr>
            <a:endParaRPr lang="en-US" dirty="0"/>
          </a:p>
          <a:p>
            <a:pPr marL="179705" lvl="3" indent="-179705">
              <a:buClr>
                <a:srgbClr val="179C7D"/>
              </a:buClr>
            </a:pPr>
            <a:endParaRPr lang="en-US" dirty="0">
              <a:solidFill>
                <a:srgbClr val="000000"/>
              </a:solidFill>
              <a:latin typeface="Frutiger LT Com 45 Light"/>
            </a:endParaRPr>
          </a:p>
          <a:p>
            <a:endParaRPr lang="en-US" dirty="0"/>
          </a:p>
        </p:txBody>
      </p:sp>
      <p:sp>
        <p:nvSpPr>
          <p:cNvPr id="12" name="Textplatzhalter 1">
            <a:extLst>
              <a:ext uri="{FF2B5EF4-FFF2-40B4-BE49-F238E27FC236}">
                <a16:creationId xmlns:a16="http://schemas.microsoft.com/office/drawing/2014/main" id="{C118ED18-BA06-F3A8-6B78-9567E555EAEB}"/>
              </a:ext>
            </a:extLst>
          </p:cNvPr>
          <p:cNvSpPr txBox="1">
            <a:spLocks/>
          </p:cNvSpPr>
          <p:nvPr/>
        </p:nvSpPr>
        <p:spPr bwMode="gray">
          <a:xfrm>
            <a:off x="7492718" y="4302425"/>
            <a:ext cx="4128014" cy="396134"/>
          </a:xfrm>
          <a:prstGeom prst="rect">
            <a:avLst/>
          </a:prstGeom>
        </p:spPr>
        <p:txBody>
          <a:bodyPr vert="horz" wrap="square" lIns="0" tIns="0" rIns="0" bIns="0" rtlCol="0" anchor="t">
            <a:spAutoFit/>
          </a:bodyPr>
          <a:lstStyle>
            <a:lvl1pPr marL="0" indent="0" algn="l" defTabSz="914400" rtl="0" eaLnBrk="1" latinLnBrk="0" hangingPunct="1">
              <a:lnSpc>
                <a:spcPct val="110000"/>
              </a:lnSpc>
              <a:spcBef>
                <a:spcPts val="0"/>
              </a:spcBef>
              <a:spcAft>
                <a:spcPts val="2200"/>
              </a:spcAft>
              <a:buFont typeface="Arial" panose="020B0604020202020204" pitchFamily="34" charset="0"/>
              <a:buNone/>
              <a:defRPr sz="1800" b="0" kern="1200">
                <a:solidFill>
                  <a:schemeClr val="accent1"/>
                </a:solidFill>
                <a:latin typeface="+mj-lt"/>
                <a:ea typeface="+mn-ea"/>
                <a:cs typeface="+mn-cs"/>
              </a:defRPr>
            </a:lvl1pPr>
            <a:lvl2pPr marL="0" indent="0" algn="l" defTabSz="914400" rtl="0" eaLnBrk="1" latinLnBrk="0" hangingPunct="1">
              <a:lnSpc>
                <a:spcPct val="110000"/>
              </a:lnSpc>
              <a:spcBef>
                <a:spcPts val="0"/>
              </a:spcBef>
              <a:spcAft>
                <a:spcPts val="2200"/>
              </a:spcAft>
              <a:buFont typeface="Arial" panose="020B0604020202020204" pitchFamily="34" charset="0"/>
              <a:buNone/>
              <a:defRPr sz="1600" kern="1200">
                <a:solidFill>
                  <a:schemeClr val="tx1"/>
                </a:solidFill>
                <a:latin typeface="+mn-lt"/>
                <a:ea typeface="+mn-ea"/>
                <a:cs typeface="+mn-cs"/>
              </a:defRPr>
            </a:lvl2pPr>
            <a:lvl3pPr marL="0" indent="0" algn="l" defTabSz="914400" rtl="0" eaLnBrk="1" latinLnBrk="0" hangingPunct="1">
              <a:lnSpc>
                <a:spcPct val="110000"/>
              </a:lnSpc>
              <a:spcBef>
                <a:spcPts val="0"/>
              </a:spcBef>
              <a:buFont typeface="Arial" panose="020B0604020202020204" pitchFamily="34" charset="0"/>
              <a:buNone/>
              <a:defRPr sz="1600" b="0" kern="1200">
                <a:solidFill>
                  <a:schemeClr val="tx1"/>
                </a:solidFill>
                <a:latin typeface="+mj-lt"/>
                <a:ea typeface="+mn-ea"/>
                <a:cs typeface="+mn-cs"/>
              </a:defRPr>
            </a:lvl3pPr>
            <a:lvl4pPr marL="180000" indent="-180000" algn="l" defTabSz="914400" rtl="0" eaLnBrk="1" latinLnBrk="0" hangingPunct="1">
              <a:lnSpc>
                <a:spcPct val="110000"/>
              </a:lnSpc>
              <a:spcBef>
                <a:spcPts val="0"/>
              </a:spcBef>
              <a:buClr>
                <a:schemeClr val="accent1"/>
              </a:buClr>
              <a:buFont typeface="Wingdings" panose="05000000000000000000" pitchFamily="2" charset="2"/>
              <a:buChar char="§"/>
              <a:defRPr sz="1600" kern="1200">
                <a:solidFill>
                  <a:schemeClr val="tx1"/>
                </a:solidFill>
                <a:latin typeface="+mn-lt"/>
                <a:ea typeface="+mn-ea"/>
                <a:cs typeface="+mn-cs"/>
              </a:defRPr>
            </a:lvl4pPr>
            <a:lvl5pPr marL="360000" indent="-180000" algn="l" defTabSz="914400" rtl="0" eaLnBrk="1" latinLnBrk="0" hangingPunct="1">
              <a:lnSpc>
                <a:spcPct val="110000"/>
              </a:lnSpc>
              <a:spcBef>
                <a:spcPts val="0"/>
              </a:spcBef>
              <a:buClr>
                <a:schemeClr val="bg2"/>
              </a:buClr>
              <a:buFont typeface="Wingdings" panose="05000000000000000000" pitchFamily="2" charset="2"/>
              <a:buChar char="§"/>
              <a:defRPr sz="1600" kern="1200">
                <a:solidFill>
                  <a:schemeClr val="tx1"/>
                </a:solidFill>
                <a:latin typeface="+mn-lt"/>
                <a:ea typeface="+mn-ea"/>
                <a:cs typeface="+mn-cs"/>
              </a:defRPr>
            </a:lvl5pPr>
            <a:lvl6pPr marL="540000" indent="-180000" algn="l" defTabSz="914400" rtl="0" eaLnBrk="1" latinLnBrk="0" hangingPunct="1">
              <a:lnSpc>
                <a:spcPct val="110000"/>
              </a:lnSpc>
              <a:spcBef>
                <a:spcPts val="0"/>
              </a:spcBef>
              <a:buClr>
                <a:schemeClr val="bg2"/>
              </a:buClr>
              <a:buFont typeface="Wingdings" panose="05000000000000000000" pitchFamily="2" charset="2"/>
              <a:buChar char="§"/>
              <a:defRPr sz="1600" kern="1200">
                <a:solidFill>
                  <a:schemeClr val="tx1"/>
                </a:solidFill>
                <a:latin typeface="+mn-lt"/>
                <a:ea typeface="+mn-ea"/>
                <a:cs typeface="+mn-cs"/>
              </a:defRPr>
            </a:lvl6pPr>
            <a:lvl7pPr marL="216000" indent="-216000" algn="l" defTabSz="914400" rtl="0" eaLnBrk="1" latinLnBrk="0" hangingPunct="1">
              <a:lnSpc>
                <a:spcPct val="110000"/>
              </a:lnSpc>
              <a:spcBef>
                <a:spcPts val="0"/>
              </a:spcBef>
              <a:buClr>
                <a:schemeClr val="accent1"/>
              </a:buClr>
              <a:buFont typeface="+mj-lt"/>
              <a:buAutoNum type="arabicPeriod"/>
              <a:defRPr sz="1600" kern="1200">
                <a:solidFill>
                  <a:schemeClr val="tx1"/>
                </a:solidFill>
                <a:latin typeface="+mn-lt"/>
                <a:ea typeface="+mn-ea"/>
                <a:cs typeface="+mn-cs"/>
              </a:defRPr>
            </a:lvl7pPr>
            <a:lvl8pPr marL="432000" indent="-216000" algn="l" defTabSz="914400" rtl="0" eaLnBrk="1" latinLnBrk="0" hangingPunct="1">
              <a:lnSpc>
                <a:spcPct val="110000"/>
              </a:lnSpc>
              <a:spcBef>
                <a:spcPts val="0"/>
              </a:spcBef>
              <a:buClr>
                <a:schemeClr val="bg2"/>
              </a:buClr>
              <a:buFont typeface="+mj-lt"/>
              <a:buAutoNum type="arabicPeriod"/>
              <a:defRPr sz="1600" kern="1200">
                <a:solidFill>
                  <a:schemeClr val="tx1"/>
                </a:solidFill>
                <a:latin typeface="+mn-lt"/>
                <a:ea typeface="+mn-ea"/>
                <a:cs typeface="+mn-cs"/>
              </a:defRPr>
            </a:lvl8pPr>
            <a:lvl9pPr marL="648000" indent="-216000" algn="l" defTabSz="914400" rtl="0" eaLnBrk="1" latinLnBrk="0" hangingPunct="1">
              <a:lnSpc>
                <a:spcPct val="110000"/>
              </a:lnSpc>
              <a:spcBef>
                <a:spcPts val="0"/>
              </a:spcBef>
              <a:buClr>
                <a:schemeClr val="bg2"/>
              </a:buClr>
              <a:buFont typeface="+mj-lt"/>
              <a:buAutoNum type="arabicPeriod"/>
              <a:defRPr sz="1600" kern="1200">
                <a:solidFill>
                  <a:schemeClr val="tx1"/>
                </a:solidFill>
                <a:latin typeface="+mn-lt"/>
                <a:ea typeface="+mn-ea"/>
                <a:cs typeface="+mn-cs"/>
              </a:defRPr>
            </a:lvl9pPr>
          </a:lstStyle>
          <a:p>
            <a:r>
              <a:rPr lang="en-US" sz="1200">
                <a:solidFill>
                  <a:schemeClr val="tx1"/>
                </a:solidFill>
              </a:rPr>
              <a:t>Exemplary implementation of a full-duplex cross-band Ambient IoT device with energy harvesting from the RF field</a:t>
            </a:r>
            <a:endParaRPr lang="de-DE" sz="1200">
              <a:solidFill>
                <a:schemeClr val="tx1"/>
              </a:solidFill>
            </a:endParaRPr>
          </a:p>
        </p:txBody>
      </p:sp>
      <p:pic>
        <p:nvPicPr>
          <p:cNvPr id="4" name="Grafik 4" descr="Ein Bild, das Diagramm enthält.&#10;&#10;Beschreibung automatisch generiert.">
            <a:extLst>
              <a:ext uri="{FF2B5EF4-FFF2-40B4-BE49-F238E27FC236}">
                <a16:creationId xmlns:a16="http://schemas.microsoft.com/office/drawing/2014/main" id="{510D806A-0FE1-2015-8E1E-667B953564B4}"/>
              </a:ext>
            </a:extLst>
          </p:cNvPr>
          <p:cNvPicPr>
            <a:picLocks noChangeAspect="1"/>
          </p:cNvPicPr>
          <p:nvPr/>
        </p:nvPicPr>
        <p:blipFill>
          <a:blip r:embed="rId6"/>
          <a:stretch>
            <a:fillRect/>
          </a:stretch>
        </p:blipFill>
        <p:spPr>
          <a:xfrm>
            <a:off x="7288942" y="1723512"/>
            <a:ext cx="4543425" cy="2477526"/>
          </a:xfrm>
          <a:prstGeom prst="rect">
            <a:avLst/>
          </a:prstGeom>
        </p:spPr>
      </p:pic>
      <p:sp>
        <p:nvSpPr>
          <p:cNvPr id="8" name="Fußzeilenplatzhalter 18">
            <a:extLst>
              <a:ext uri="{FF2B5EF4-FFF2-40B4-BE49-F238E27FC236}">
                <a16:creationId xmlns:a16="http://schemas.microsoft.com/office/drawing/2014/main" id="{55CBD634-F16B-B838-8DA2-C60DAE2DBA17}"/>
              </a:ext>
            </a:extLst>
          </p:cNvPr>
          <p:cNvSpPr txBox="1">
            <a:spLocks/>
          </p:cNvSpPr>
          <p:nvPr/>
        </p:nvSpPr>
        <p:spPr bwMode="gray">
          <a:xfrm>
            <a:off x="5325303" y="6427004"/>
            <a:ext cx="1547449" cy="304342"/>
          </a:xfrm>
          <a:prstGeom prst="rect">
            <a:avLst/>
          </a:prstGeom>
        </p:spPr>
        <p:txBody>
          <a:bodyPr vert="horz" lIns="0" tIns="0" rIns="0" bIns="0" rtlCol="0" anchor="ctr">
            <a:noAutofit/>
          </a:bodyPr>
          <a:lstStyle>
            <a:defPPr>
              <a:defRPr lang="de-DE"/>
            </a:defPPr>
            <a:lvl1pPr marL="0" algn="l" defTabSz="914400" rtl="0" eaLnBrk="1" latinLnBrk="0" hangingPunct="1">
              <a:defRPr sz="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de-DE" sz="1400">
                <a:latin typeface="Segoe UI"/>
                <a:cs typeface="Segoe UI"/>
              </a:rPr>
              <a:t>RWS-230439</a:t>
            </a:r>
          </a:p>
          <a:p>
            <a:endParaRPr lang="de-DE"/>
          </a:p>
        </p:txBody>
      </p:sp>
    </p:spTree>
    <p:extLst>
      <p:ext uri="{BB962C8B-B14F-4D97-AF65-F5344CB8AC3E}">
        <p14:creationId xmlns:p14="http://schemas.microsoft.com/office/powerpoint/2010/main" val="4048221448"/>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UNDODONOTDELETE" val="0"/>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Fraunhofer_Master_16-9">
  <a:themeElements>
    <a:clrScheme name="Fraunhofer_Color">
      <a:dk1>
        <a:sysClr val="windowText" lastClr="000000"/>
      </a:dk1>
      <a:lt1>
        <a:sysClr val="window" lastClr="FFFFFF"/>
      </a:lt1>
      <a:dk2>
        <a:srgbClr val="F58220"/>
      </a:dk2>
      <a:lt2>
        <a:srgbClr val="A6BBC8"/>
      </a:lt2>
      <a:accent1>
        <a:srgbClr val="179C7D"/>
      </a:accent1>
      <a:accent2>
        <a:srgbClr val="005B7F"/>
      </a:accent2>
      <a:accent3>
        <a:srgbClr val="A6BBC8"/>
      </a:accent3>
      <a:accent4>
        <a:srgbClr val="008598"/>
      </a:accent4>
      <a:accent5>
        <a:srgbClr val="39C1CD"/>
      </a:accent5>
      <a:accent6>
        <a:srgbClr val="B2D235"/>
      </a:accent6>
      <a:hlink>
        <a:srgbClr val="179C7D"/>
      </a:hlink>
      <a:folHlink>
        <a:srgbClr val="005B7F"/>
      </a:folHlink>
    </a:clrScheme>
    <a:fontScheme name="Fraunhofer_Fonts">
      <a:majorFont>
        <a:latin typeface="Frutiger LT Com 65 Bold"/>
        <a:ea typeface=""/>
        <a:cs typeface=""/>
      </a:majorFont>
      <a:minorFont>
        <a:latin typeface="Frutiger LT Com 45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CCDEE5"/>
        </a:solidFill>
        <a:ln w="9525">
          <a:noFill/>
        </a:ln>
      </a:spPr>
      <a:bodyPr lIns="108000" tIns="108000" rIns="108000" bIns="108000" rtlCol="0" anchor="ctr"/>
      <a:lstStyle>
        <a:defPPr marL="180000" indent="-180000" algn="l">
          <a:lnSpc>
            <a:spcPts val="1960"/>
          </a:lnSpc>
          <a:buClr>
            <a:schemeClr val="accent1"/>
          </a:buClr>
          <a:buFont typeface="Wingdings" panose="05000000000000000000" pitchFamily="2" charset="2"/>
          <a:buChar char="§"/>
          <a:defRPr sz="1400" dirty="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9525">
          <a:solidFill>
            <a:schemeClr val="bg2"/>
          </a:solidFill>
          <a:headEnd type="none" w="med" len="med"/>
          <a:tailEnd type="none" w="med" len="med"/>
        </a:ln>
      </a:spPr>
      <a:bodyPr/>
      <a:lstStyle/>
      <a:style>
        <a:lnRef idx="1">
          <a:schemeClr val="accent1"/>
        </a:lnRef>
        <a:fillRef idx="0">
          <a:schemeClr val="accent1"/>
        </a:fillRef>
        <a:effectRef idx="0">
          <a:schemeClr val="accent1"/>
        </a:effectRef>
        <a:fontRef idx="minor">
          <a:schemeClr val="tx1"/>
        </a:fontRef>
      </a:style>
    </a:lnDef>
    <a:txDef>
      <a:spPr>
        <a:noFill/>
      </a:spPr>
      <a:bodyPr wrap="none" lIns="0" tIns="0" rIns="0" bIns="0" rtlCol="0">
        <a:spAutoFit/>
      </a:bodyPr>
      <a:lstStyle>
        <a:defPPr marL="180000" indent="-180000" algn="l">
          <a:lnSpc>
            <a:spcPts val="1960"/>
          </a:lnSpc>
          <a:buClr>
            <a:schemeClr val="accent1"/>
          </a:buClr>
          <a:buFont typeface="Wingdings" panose="05000000000000000000" pitchFamily="2" charset="2"/>
          <a:buChar char="§"/>
          <a:defRPr sz="1400" dirty="0" smtClean="0"/>
        </a:defPPr>
      </a:lstStyle>
    </a:txDef>
  </a:objectDefaults>
  <a:extraClrSchemeLst/>
  <a:custClrLst>
    <a:custClr>
      <a:srgbClr val="179C7D"/>
    </a:custClr>
    <a:custClr>
      <a:srgbClr val="005B7F"/>
    </a:custClr>
    <a:custClr>
      <a:srgbClr val="A6BBC8"/>
    </a:custClr>
    <a:custClr>
      <a:srgbClr val="F58220"/>
    </a:custClr>
    <a:custClr>
      <a:srgbClr val="FFFFFF"/>
    </a:custClr>
    <a:custClr>
      <a:srgbClr val="337C99"/>
    </a:custClr>
    <a:custClr>
      <a:srgbClr val="669DB2"/>
    </a:custClr>
    <a:custClr>
      <a:srgbClr val="99BDCC"/>
    </a:custClr>
    <a:custClr>
      <a:srgbClr val="CCDEE5"/>
    </a:custClr>
    <a:custClr>
      <a:srgbClr val="E5EEF2"/>
    </a:custClr>
    <a:custClr>
      <a:srgbClr val="1C3F52"/>
    </a:custClr>
    <a:custClr>
      <a:srgbClr val="D3C7AE"/>
    </a:custClr>
    <a:custClr>
      <a:srgbClr val="008598"/>
    </a:custClr>
    <a:custClr>
      <a:srgbClr val="39C1CD"/>
    </a:custClr>
    <a:custClr>
      <a:srgbClr val="B2D235"/>
    </a:custClr>
    <a:custClr>
      <a:srgbClr val="FDB913"/>
    </a:custClr>
    <a:custClr>
      <a:srgbClr val="BB0056"/>
    </a:custClr>
    <a:custClr>
      <a:srgbClr val="7C154D"/>
    </a:custClr>
    <a:custClr>
      <a:srgbClr val="FFFFFF"/>
    </a:custClr>
    <a:custClr>
      <a:srgbClr val="FFFFFF"/>
    </a:custClr>
  </a:custClrLst>
  <a:extLst>
    <a:ext uri="{05A4C25C-085E-4340-85A3-A5531E510DB2}">
      <thm15:themeFamily xmlns:thm15="http://schemas.microsoft.com/office/thememl/2012/main" name="Präsentation7" id="{14180148-20CF-4DA7-A721-921E466A1C22}" vid="{F8CF5006-811B-4D57-A7EB-E6DAF4B53F7A}"/>
    </a:ext>
  </a:extLst>
</a:theme>
</file>

<file path=ppt/theme/theme2.xml><?xml version="1.0" encoding="utf-8"?>
<a:theme xmlns:a="http://schemas.openxmlformats.org/drawingml/2006/main" name="Office">
  <a:themeElements>
    <a:clrScheme name="Fraunhofer_Color">
      <a:dk1>
        <a:sysClr val="windowText" lastClr="000000"/>
      </a:dk1>
      <a:lt1>
        <a:sysClr val="window" lastClr="FFFFFF"/>
      </a:lt1>
      <a:dk2>
        <a:srgbClr val="F58220"/>
      </a:dk2>
      <a:lt2>
        <a:srgbClr val="A6BBC8"/>
      </a:lt2>
      <a:accent1>
        <a:srgbClr val="179C7D"/>
      </a:accent1>
      <a:accent2>
        <a:srgbClr val="005B7F"/>
      </a:accent2>
      <a:accent3>
        <a:srgbClr val="A6BBC8"/>
      </a:accent3>
      <a:accent4>
        <a:srgbClr val="008598"/>
      </a:accent4>
      <a:accent5>
        <a:srgbClr val="39C1CD"/>
      </a:accent5>
      <a:accent6>
        <a:srgbClr val="B2D235"/>
      </a:accent6>
      <a:hlink>
        <a:srgbClr val="179C7D"/>
      </a:hlink>
      <a:folHlink>
        <a:srgbClr val="005B7F"/>
      </a:folHlink>
    </a:clrScheme>
    <a:fontScheme name="Fraunhofer_Fonts">
      <a:majorFont>
        <a:latin typeface="Frutiger LT Com 65 Bold"/>
        <a:ea typeface=""/>
        <a:cs typeface=""/>
      </a:majorFont>
      <a:minorFont>
        <a:latin typeface="Frutiger LT Com 45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a:themeElements>
    <a:clrScheme name="Fraunhofer_Color">
      <a:dk1>
        <a:sysClr val="windowText" lastClr="000000"/>
      </a:dk1>
      <a:lt1>
        <a:sysClr val="window" lastClr="FFFFFF"/>
      </a:lt1>
      <a:dk2>
        <a:srgbClr val="F58220"/>
      </a:dk2>
      <a:lt2>
        <a:srgbClr val="A6BBC8"/>
      </a:lt2>
      <a:accent1>
        <a:srgbClr val="179C7D"/>
      </a:accent1>
      <a:accent2>
        <a:srgbClr val="005B7F"/>
      </a:accent2>
      <a:accent3>
        <a:srgbClr val="A6BBC8"/>
      </a:accent3>
      <a:accent4>
        <a:srgbClr val="008598"/>
      </a:accent4>
      <a:accent5>
        <a:srgbClr val="39C1CD"/>
      </a:accent5>
      <a:accent6>
        <a:srgbClr val="B2D235"/>
      </a:accent6>
      <a:hlink>
        <a:srgbClr val="179C7D"/>
      </a:hlink>
      <a:folHlink>
        <a:srgbClr val="005B7F"/>
      </a:folHlink>
    </a:clrScheme>
    <a:fontScheme name="Fraunhofer_Fonts">
      <a:majorFont>
        <a:latin typeface="Frutiger LT Com 65 Bold"/>
        <a:ea typeface=""/>
        <a:cs typeface=""/>
      </a:majorFont>
      <a:minorFont>
        <a:latin typeface="Frutiger LT Com 45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PP_190122_Fraunhofer_Master_16-9</Template>
  <TotalTime>0</TotalTime>
  <Words>591</Words>
  <Application>Microsoft Office PowerPoint</Application>
  <PresentationFormat>Breitbild</PresentationFormat>
  <Paragraphs>54</Paragraphs>
  <Slides>4</Slides>
  <Notes>0</Notes>
  <HiddenSlides>0</HiddenSlides>
  <MMClips>0</MMClips>
  <ScaleCrop>false</ScaleCrop>
  <HeadingPairs>
    <vt:vector size="8" baseType="variant">
      <vt:variant>
        <vt:lpstr>Verwendete Schriftarten</vt:lpstr>
      </vt:variant>
      <vt:variant>
        <vt:i4>7</vt:i4>
      </vt:variant>
      <vt:variant>
        <vt:lpstr>Design</vt:lpstr>
      </vt:variant>
      <vt:variant>
        <vt:i4>1</vt:i4>
      </vt:variant>
      <vt:variant>
        <vt:lpstr>Eingebettete OLE-Server</vt:lpstr>
      </vt:variant>
      <vt:variant>
        <vt:i4>1</vt:i4>
      </vt:variant>
      <vt:variant>
        <vt:lpstr>Folientitel</vt:lpstr>
      </vt:variant>
      <vt:variant>
        <vt:i4>4</vt:i4>
      </vt:variant>
    </vt:vector>
  </HeadingPairs>
  <TitlesOfParts>
    <vt:vector size="13" baseType="lpstr">
      <vt:lpstr>Arial</vt:lpstr>
      <vt:lpstr>Bahnschrift</vt:lpstr>
      <vt:lpstr>Frutiger LT Com 45 Light</vt:lpstr>
      <vt:lpstr>Frutiger LT Com 55 Roman</vt:lpstr>
      <vt:lpstr>Frutiger LT Com 65 Bold</vt:lpstr>
      <vt:lpstr>Segoe UI</vt:lpstr>
      <vt:lpstr>Wingdings</vt:lpstr>
      <vt:lpstr>Fraunhofer_Master_16-9</vt:lpstr>
      <vt:lpstr>think-cell Folie</vt:lpstr>
      <vt:lpstr>PowerPoint-Präsentation</vt:lpstr>
      <vt:lpstr>Views on Ambient IoT</vt:lpstr>
      <vt:lpstr>Views on Ambient IoT</vt:lpstr>
      <vt:lpstr>Views on Ambient IoT</vt:lpstr>
    </vt:vector>
  </TitlesOfParts>
  <Manager/>
  <Company>Fraunhofer IIS</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subject/>
  <dc:creator>Leyh, Martin</dc:creator>
  <cp:keywords/>
  <dc:description/>
  <cp:lastModifiedBy>Roth-Mandutz, Elke</cp:lastModifiedBy>
  <cp:revision>64</cp:revision>
  <dcterms:created xsi:type="dcterms:W3CDTF">2022-01-27T09:11:23Z</dcterms:created>
  <dcterms:modified xsi:type="dcterms:W3CDTF">2023-05-31T20:24:31Z</dcterms:modified>
  <cp:category/>
</cp:coreProperties>
</file>