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2147472135" r:id="rId5"/>
    <p:sldId id="2146846768" r:id="rId6"/>
    <p:sldId id="2147472136" r:id="rId7"/>
    <p:sldId id="2147472137" r:id="rId8"/>
    <p:sldId id="2147472138" r:id="rId9"/>
    <p:sldId id="364" r:id="rId1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p15:clr>
            <a:srgbClr val="A4A3A4"/>
          </p15:clr>
        </p15:guide>
        <p15:guide id="2" orient="horz" pos="4212">
          <p15:clr>
            <a:srgbClr val="A4A3A4"/>
          </p15:clr>
        </p15:guide>
        <p15:guide id="3" orient="horz" pos="3887">
          <p15:clr>
            <a:srgbClr val="A4A3A4"/>
          </p15:clr>
        </p15:guide>
        <p15:guide id="4" pos="3943">
          <p15:clr>
            <a:srgbClr val="A4A3A4"/>
          </p15:clr>
        </p15:guide>
        <p15:guide id="5" pos="2279">
          <p15:clr>
            <a:srgbClr val="A4A3A4"/>
          </p15:clr>
        </p15:guide>
        <p15:guide id="6" pos="54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B9A733-DFF9-AA18-4891-EA3FDBEC5B36}" name="Congchi" initials="Congchi" userId="Congchi" providerId="None"/>
  <p188:author id="{22625569-8110-7634-72EB-59EDAB2CEED7}" name="Lenovo-Mingzeng2" initials="Lenovo" userId="Lenovo-Mingzeng2" providerId="None"/>
  <p188:author id="{686F33D1-710A-FF27-F09F-3E9705C1073A}" name="Lenovo_Lianhai" initials="Lenovo" userId="Lenovo_Lianhai"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0F8"/>
    <a:srgbClr val="66CCFF"/>
    <a:srgbClr val="E6E6E6"/>
    <a:srgbClr val="97200B"/>
    <a:srgbClr val="6E1D6A"/>
    <a:srgbClr val="182356"/>
    <a:srgbClr val="F6DEF5"/>
    <a:srgbClr val="F9D3D1"/>
    <a:srgbClr val="1E0013"/>
    <a:srgbClr val="294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60" autoAdjust="0"/>
    <p:restoredTop sz="96357" autoAdjust="0"/>
  </p:normalViewPr>
  <p:slideViewPr>
    <p:cSldViewPr snapToGrid="0" snapToObjects="1">
      <p:cViewPr varScale="1">
        <p:scale>
          <a:sx n="95" d="100"/>
          <a:sy n="95" d="100"/>
        </p:scale>
        <p:origin x="172" y="68"/>
      </p:cViewPr>
      <p:guideLst>
        <p:guide orient="horz" pos="463"/>
        <p:guide orient="horz" pos="4212"/>
        <p:guide orient="horz" pos="3887"/>
        <p:guide pos="3943"/>
        <p:guide pos="2279"/>
        <p:guide pos="5452"/>
      </p:guideLst>
    </p:cSldViewPr>
  </p:slideViewPr>
  <p:outlineViewPr>
    <p:cViewPr>
      <p:scale>
        <a:sx n="33" d="100"/>
        <a:sy n="33" d="100"/>
      </p:scale>
      <p:origin x="0" y="-25843"/>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7" d="100"/>
          <a:sy n="57" d="100"/>
        </p:scale>
        <p:origin x="2405"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sz="1000" dirty="0">
              <a:latin typeface="Arial" pitchFamily="34" charset="0"/>
              <a:cs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1C0EDC-3B04-4D43-AC98-A606493C474D}" type="datetimeFigureOut">
              <a:rPr lang="en-US" sz="1000" smtClean="0">
                <a:latin typeface="Arial" pitchFamily="34" charset="0"/>
                <a:cs typeface="Arial" pitchFamily="34" charset="0"/>
              </a:rPr>
              <a:pPr/>
              <a:t>5/31/2023</a:t>
            </a:fld>
            <a:endParaRPr lang="en-US" sz="1000"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lvl="0"/>
            <a:r>
              <a:rPr lang="en-US" sz="800" cap="all" dirty="0">
                <a:solidFill>
                  <a:srgbClr val="939598"/>
                </a:solidFill>
                <a:latin typeface="Arial" pitchFamily="34" charset="0"/>
                <a:cs typeface="Arial" pitchFamily="34" charset="0"/>
              </a:rPr>
              <a:t>2011 LENOVO CONFIDENTIAL. All rights reserved.</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27F3538-DD9D-4F25-8311-592750C50641}" type="slidenum">
              <a:rPr lang="en-US" sz="800" smtClean="0">
                <a:latin typeface="Arial" pitchFamily="34" charset="0"/>
                <a:cs typeface="Arial" pitchFamily="34" charset="0"/>
              </a:rPr>
              <a:pPr/>
              <a:t>‹#›</a:t>
            </a:fld>
            <a:endParaRPr lang="en-US" sz="800" dirty="0">
              <a:latin typeface="Arial" pitchFamily="34" charset="0"/>
              <a:cs typeface="Arial" pitchFamily="34" charset="0"/>
            </a:endParaRPr>
          </a:p>
        </p:txBody>
      </p:sp>
    </p:spTree>
    <p:extLst>
      <p:ext uri="{BB962C8B-B14F-4D97-AF65-F5344CB8AC3E}">
        <p14:creationId xmlns:p14="http://schemas.microsoft.com/office/powerpoint/2010/main" val="2529155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F23CF275-28B3-497F-9AED-85D5F023BA5C}" type="datetimeFigureOut">
              <a:rPr lang="en-US" smtClean="0"/>
              <a:pPr/>
              <a:t>5/31/2023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r>
              <a:rPr lang="en-US" sz="800" cap="all" dirty="0">
                <a:solidFill>
                  <a:srgbClr val="939598"/>
                </a:solidFill>
              </a:rPr>
              <a:t>2011 LENOVO CONFIDENTIAL. All rights reserved.</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800">
                <a:latin typeface="Arial" pitchFamily="34" charset="0"/>
                <a:cs typeface="Arial" pitchFamily="34" charset="0"/>
              </a:defRPr>
            </a:lvl1pPr>
          </a:lstStyle>
          <a:p>
            <a:fld id="{4AED87EB-65D7-4500-873C-410831173A82}" type="slidenum">
              <a:rPr lang="en-US" smtClean="0"/>
              <a:pPr/>
              <a:t>‹#›</a:t>
            </a:fld>
            <a:endParaRPr lang="en-US" dirty="0"/>
          </a:p>
        </p:txBody>
      </p:sp>
    </p:spTree>
    <p:extLst>
      <p:ext uri="{BB962C8B-B14F-4D97-AF65-F5344CB8AC3E}">
        <p14:creationId xmlns:p14="http://schemas.microsoft.com/office/powerpoint/2010/main" val="369331368"/>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AED87EB-65D7-4500-873C-410831173A82}" type="slidenum">
              <a:rPr kumimoji="0" lang="en-US" sz="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rPr>
              <a:pPr marL="0" marR="0" lvl="0" indent="0" algn="r" defTabSz="1218987" rtl="0" eaLnBrk="1" fontAlgn="auto" latinLnBrk="0" hangingPunct="1">
                <a:lnSpc>
                  <a:spcPct val="100000"/>
                </a:lnSpc>
                <a:spcBef>
                  <a:spcPts val="0"/>
                </a:spcBef>
                <a:spcAft>
                  <a:spcPts val="0"/>
                </a:spcAft>
                <a:buClrTx/>
                <a:buSzTx/>
                <a:buFontTx/>
                <a:buNone/>
                <a:tabLst/>
                <a:defRPr/>
              </a:pPr>
              <a:t>1</a:t>
            </a:fld>
            <a:endParaRPr kumimoji="0" lang="en-US" sz="800" b="0" i="0" u="none" strike="noStrike" kern="1200" cap="none" spc="0" normalizeH="0" baseline="0" noProof="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243288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AED87EB-65D7-4500-873C-410831173A82}" type="slidenum">
              <a:rPr lang="en-US" smtClean="0"/>
              <a:pPr/>
              <a:t>2</a:t>
            </a:fld>
            <a:endParaRPr lang="en-US" dirty="0"/>
          </a:p>
        </p:txBody>
      </p:sp>
    </p:spTree>
    <p:extLst>
      <p:ext uri="{BB962C8B-B14F-4D97-AF65-F5344CB8AC3E}">
        <p14:creationId xmlns:p14="http://schemas.microsoft.com/office/powerpoint/2010/main" val="1092234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F66F013C-4673-4598-B729-A71D9DC33DF1}"/>
              </a:ext>
            </a:extLst>
          </p:cNvPr>
          <p:cNvPicPr>
            <a:picLocks noChangeAspect="1"/>
          </p:cNvPicPr>
          <p:nvPr userDrawn="1"/>
        </p:nvPicPr>
        <p:blipFill>
          <a:blip r:embed="rId2"/>
          <a:stretch>
            <a:fillRect/>
          </a:stretch>
        </p:blipFill>
        <p:spPr>
          <a:xfrm>
            <a:off x="0" y="35"/>
            <a:ext cx="12188825" cy="6857965"/>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0498876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9032212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95763348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0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EA10E5A7-B9D3-4A2B-DE64-11D11241AC7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11153D81-7548-F581-513D-B7CD48FD3635}"/>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C2984EA1-BF8F-D5A5-11B3-9FD6DD75D1A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303FC84A-8F52-5F1D-38A9-C64EE5C6B59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51547846-5B73-A894-F0B4-466A292FE8B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39F5F64D-B9AA-2AAA-21F6-2CAF46B091C4}"/>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E093FA7E-6243-55E3-A1D8-E9A2E7479C21}"/>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882876AE-214A-F90F-FAE5-C3E50982F47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75EC1C0B-EC3B-C973-9828-360528AEB96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4226057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7104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1141638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dirty="0"/>
          </a:p>
        </p:txBody>
      </p:sp>
      <p:sp>
        <p:nvSpPr>
          <p:cNvPr id="35" name="Title 28">
            <a:extLst>
              <a:ext uri="{FF2B5EF4-FFF2-40B4-BE49-F238E27FC236}">
                <a16:creationId xmlns:a16="http://schemas.microsoft.com/office/drawing/2014/main" id="{4D06AA26-F915-4482-943C-39E44C973F87}"/>
              </a:ext>
            </a:extLst>
          </p:cNvPr>
          <p:cNvSpPr>
            <a:spLocks noGrp="1"/>
          </p:cNvSpPr>
          <p:nvPr>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4" name="Picture Placeholder 3">
            <a:extLst>
              <a:ext uri="{FF2B5EF4-FFF2-40B4-BE49-F238E27FC236}">
                <a16:creationId xmlns:a16="http://schemas.microsoft.com/office/drawing/2014/main" id="{15A67503-2ED6-44DE-98E0-2006F15675FF}"/>
              </a:ext>
            </a:extLst>
          </p:cNvPr>
          <p:cNvSpPr>
            <a:spLocks noGrp="1"/>
          </p:cNvSpPr>
          <p:nvPr>
            <p:ph type="pic" sz="quarter" idx="11"/>
          </p:nvPr>
        </p:nvSpPr>
        <p:spPr>
          <a:xfrm>
            <a:off x="765237"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37" name="Picture Placeholder 3">
            <a:extLst>
              <a:ext uri="{FF2B5EF4-FFF2-40B4-BE49-F238E27FC236}">
                <a16:creationId xmlns:a16="http://schemas.microsoft.com/office/drawing/2014/main" id="{AA124289-2FC5-49CB-AA11-01D5543A680D}"/>
              </a:ext>
            </a:extLst>
          </p:cNvPr>
          <p:cNvSpPr>
            <a:spLocks noGrp="1"/>
          </p:cNvSpPr>
          <p:nvPr>
            <p:ph type="pic" sz="quarter" idx="12"/>
          </p:nvPr>
        </p:nvSpPr>
        <p:spPr>
          <a:xfrm>
            <a:off x="6233791" y="1144588"/>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125417166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6" name="Slide Number Placeholder 7">
            <a:extLst>
              <a:ext uri="{FF2B5EF4-FFF2-40B4-BE49-F238E27FC236}">
                <a16:creationId xmlns:a16="http://schemas.microsoft.com/office/drawing/2014/main" id="{F91207CA-3BE9-4C17-8CC2-5FD0216FF7A6}"/>
              </a:ext>
            </a:extLst>
          </p:cNvPr>
          <p:cNvSpPr>
            <a:spLocks noGrp="1"/>
          </p:cNvSpPr>
          <p:nvPr>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89" name="Picture Placeholder 3">
            <a:extLst>
              <a:ext uri="{FF2B5EF4-FFF2-40B4-BE49-F238E27FC236}">
                <a16:creationId xmlns:a16="http://schemas.microsoft.com/office/drawing/2014/main" id="{071DFB7E-59D3-44DE-8996-FAE5A47FF11D}"/>
              </a:ext>
            </a:extLst>
          </p:cNvPr>
          <p:cNvSpPr>
            <a:spLocks noGrp="1"/>
          </p:cNvSpPr>
          <p:nvPr userDrawn="1">
            <p:ph type="pic" sz="quarter" idx="11"/>
          </p:nvPr>
        </p:nvSpPr>
        <p:spPr>
          <a:xfrm>
            <a:off x="765237"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0" name="Title 28">
            <a:extLst>
              <a:ext uri="{FF2B5EF4-FFF2-40B4-BE49-F238E27FC236}">
                <a16:creationId xmlns:a16="http://schemas.microsoft.com/office/drawing/2014/main" id="{BBA47EC1-ECF7-4028-8512-0085B63E6171}"/>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3" name="Picture Placeholder 3">
            <a:extLst>
              <a:ext uri="{FF2B5EF4-FFF2-40B4-BE49-F238E27FC236}">
                <a16:creationId xmlns:a16="http://schemas.microsoft.com/office/drawing/2014/main" id="{97942604-6A6D-4300-9F5E-F665021CDD91}"/>
              </a:ext>
            </a:extLst>
          </p:cNvPr>
          <p:cNvSpPr>
            <a:spLocks noGrp="1"/>
          </p:cNvSpPr>
          <p:nvPr userDrawn="1">
            <p:ph type="pic" sz="quarter" idx="12"/>
          </p:nvPr>
        </p:nvSpPr>
        <p:spPr>
          <a:xfrm>
            <a:off x="765237"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4" name="Picture Placeholder 3">
            <a:extLst>
              <a:ext uri="{FF2B5EF4-FFF2-40B4-BE49-F238E27FC236}">
                <a16:creationId xmlns:a16="http://schemas.microsoft.com/office/drawing/2014/main" id="{AA2E7F24-9350-4567-945B-9474BC4996F5}"/>
              </a:ext>
            </a:extLst>
          </p:cNvPr>
          <p:cNvSpPr>
            <a:spLocks noGrp="1"/>
          </p:cNvSpPr>
          <p:nvPr userDrawn="1">
            <p:ph type="pic" sz="quarter" idx="13"/>
          </p:nvPr>
        </p:nvSpPr>
        <p:spPr>
          <a:xfrm>
            <a:off x="765237"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8" name="Picture Placeholder 3">
            <a:extLst>
              <a:ext uri="{FF2B5EF4-FFF2-40B4-BE49-F238E27FC236}">
                <a16:creationId xmlns:a16="http://schemas.microsoft.com/office/drawing/2014/main" id="{A79280A8-55A4-44A0-B321-26E1046FFB5E}"/>
              </a:ext>
            </a:extLst>
          </p:cNvPr>
          <p:cNvSpPr>
            <a:spLocks noGrp="1"/>
          </p:cNvSpPr>
          <p:nvPr>
            <p:ph type="pic" sz="quarter" idx="14"/>
          </p:nvPr>
        </p:nvSpPr>
        <p:spPr>
          <a:xfrm>
            <a:off x="6222363" y="114445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99" name="Picture Placeholder 3">
            <a:extLst>
              <a:ext uri="{FF2B5EF4-FFF2-40B4-BE49-F238E27FC236}">
                <a16:creationId xmlns:a16="http://schemas.microsoft.com/office/drawing/2014/main" id="{B7DDBE6E-17A6-42A7-9C9B-D064BB45CEE2}"/>
              </a:ext>
            </a:extLst>
          </p:cNvPr>
          <p:cNvSpPr>
            <a:spLocks noGrp="1"/>
          </p:cNvSpPr>
          <p:nvPr>
            <p:ph type="pic" sz="quarter" idx="15"/>
          </p:nvPr>
        </p:nvSpPr>
        <p:spPr>
          <a:xfrm>
            <a:off x="6222363" y="286708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
        <p:nvSpPr>
          <p:cNvPr id="100" name="Picture Placeholder 3">
            <a:extLst>
              <a:ext uri="{FF2B5EF4-FFF2-40B4-BE49-F238E27FC236}">
                <a16:creationId xmlns:a16="http://schemas.microsoft.com/office/drawing/2014/main" id="{BA9A3BED-9269-49B7-B2AF-6027C5A39640}"/>
              </a:ext>
            </a:extLst>
          </p:cNvPr>
          <p:cNvSpPr>
            <a:spLocks noGrp="1"/>
          </p:cNvSpPr>
          <p:nvPr>
            <p:ph type="pic" sz="quarter" idx="16"/>
          </p:nvPr>
        </p:nvSpPr>
        <p:spPr>
          <a:xfrm>
            <a:off x="6222363" y="4589717"/>
            <a:ext cx="1263650" cy="1511300"/>
          </a:xfrm>
          <a:prstGeom prst="rect">
            <a:avLst/>
          </a:prstGeom>
          <a:solidFill>
            <a:schemeClr val="bg1">
              <a:lumMod val="95000"/>
            </a:schemeClr>
          </a:solidFill>
        </p:spPr>
        <p:txBody>
          <a:bodyPr anchor="ctr" anchorCtr="0"/>
          <a:lstStyle>
            <a:lvl1pPr marL="0" indent="0" algn="ctr">
              <a:buNone/>
              <a:defRPr sz="1400"/>
            </a:lvl1pPr>
          </a:lstStyle>
          <a:p>
            <a:r>
              <a:rPr lang="en-US"/>
              <a:t>Click icon to add picture</a:t>
            </a:r>
            <a:endParaRPr lang="en-US" dirty="0"/>
          </a:p>
        </p:txBody>
      </p:sp>
    </p:spTree>
    <p:extLst>
      <p:ext uri="{BB962C8B-B14F-4D97-AF65-F5344CB8AC3E}">
        <p14:creationId xmlns:p14="http://schemas.microsoft.com/office/powerpoint/2010/main" val="361861197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FE319A93-1EE8-4DF0-8C0F-BA2E40F23D79}"/>
              </a:ext>
            </a:extLst>
          </p:cNvPr>
          <p:cNvCxnSpPr>
            <a:cxnSpLocks/>
          </p:cNvCxnSpPr>
          <p:nvPr userDrawn="1"/>
        </p:nvCxnSpPr>
        <p:spPr>
          <a:xfrm>
            <a:off x="5679200" y="2343150"/>
            <a:ext cx="0" cy="591618"/>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3C8B807-1945-4D9E-B448-C1E97436D660}"/>
              </a:ext>
            </a:extLst>
          </p:cNvPr>
          <p:cNvCxnSpPr>
            <a:cxnSpLocks/>
          </p:cNvCxnSpPr>
          <p:nvPr userDrawn="1"/>
        </p:nvCxnSpPr>
        <p:spPr>
          <a:xfrm>
            <a:off x="1152375"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F2703DD-1A37-453B-892F-8C17D1969445}"/>
              </a:ext>
            </a:extLst>
          </p:cNvPr>
          <p:cNvCxnSpPr>
            <a:cxnSpLocks/>
          </p:cNvCxnSpPr>
          <p:nvPr userDrawn="1"/>
        </p:nvCxnSpPr>
        <p:spPr>
          <a:xfrm>
            <a:off x="3409771"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A54B372-2AE9-4F06-AB8D-563121DAED07}"/>
              </a:ext>
            </a:extLst>
          </p:cNvPr>
          <p:cNvCxnSpPr>
            <a:cxnSpLocks/>
          </p:cNvCxnSpPr>
          <p:nvPr userDrawn="1"/>
        </p:nvCxnSpPr>
        <p:spPr>
          <a:xfrm>
            <a:off x="7932922" y="2720181"/>
            <a:ext cx="0" cy="21458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AB52C25-74F9-41DD-8CB1-FED7D59A9D4E}"/>
              </a:ext>
            </a:extLst>
          </p:cNvPr>
          <p:cNvCxnSpPr>
            <a:cxnSpLocks/>
          </p:cNvCxnSpPr>
          <p:nvPr userDrawn="1"/>
        </p:nvCxnSpPr>
        <p:spPr>
          <a:xfrm>
            <a:off x="10181319" y="2704148"/>
            <a:ext cx="0" cy="2306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F9FF1D9-795C-4CBA-B6AD-0D44C487DF2B}"/>
              </a:ext>
            </a:extLst>
          </p:cNvPr>
          <p:cNvCxnSpPr>
            <a:cxnSpLocks/>
          </p:cNvCxnSpPr>
          <p:nvPr userDrawn="1"/>
        </p:nvCxnSpPr>
        <p:spPr>
          <a:xfrm>
            <a:off x="1152375" y="2711965"/>
            <a:ext cx="9028944"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41" name="Freeform: Shape 40">
            <a:extLst>
              <a:ext uri="{FF2B5EF4-FFF2-40B4-BE49-F238E27FC236}">
                <a16:creationId xmlns:a16="http://schemas.microsoft.com/office/drawing/2014/main" id="{0AA6CBBA-3F36-4849-8752-93C041F6423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1" name="Freeform: Shape 50">
            <a:extLst>
              <a:ext uri="{FF2B5EF4-FFF2-40B4-BE49-F238E27FC236}">
                <a16:creationId xmlns:a16="http://schemas.microsoft.com/office/drawing/2014/main" id="{8D85AFB8-023B-4759-BD5F-6073003FD8E0}"/>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7" name="Freeform: Shape 56">
            <a:extLst>
              <a:ext uri="{FF2B5EF4-FFF2-40B4-BE49-F238E27FC236}">
                <a16:creationId xmlns:a16="http://schemas.microsoft.com/office/drawing/2014/main" id="{5618C1B6-F9C7-4982-A888-0B0BB5F00D51}"/>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58" name="Freeform: Shape 57">
            <a:extLst>
              <a:ext uri="{FF2B5EF4-FFF2-40B4-BE49-F238E27FC236}">
                <a16:creationId xmlns:a16="http://schemas.microsoft.com/office/drawing/2014/main" id="{868CDBCA-61FA-4B54-A0E6-14E1BA521845}"/>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4" name="Freeform: Shape 73">
            <a:extLst>
              <a:ext uri="{FF2B5EF4-FFF2-40B4-BE49-F238E27FC236}">
                <a16:creationId xmlns:a16="http://schemas.microsoft.com/office/drawing/2014/main" id="{B29C83C2-A111-43E1-8F3B-989F7BF56538}"/>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5" name="Freeform: Shape 74">
            <a:extLst>
              <a:ext uri="{FF2B5EF4-FFF2-40B4-BE49-F238E27FC236}">
                <a16:creationId xmlns:a16="http://schemas.microsoft.com/office/drawing/2014/main" id="{932D43CA-F312-44A4-BF7E-B6F2CA37B861}"/>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rgbClr val="1E0113"/>
                </a:solidFill>
                <a:latin typeface="Arial"/>
              </a:rPr>
              <a:t>First Last</a:t>
            </a:r>
            <a:br>
              <a:rPr lang="en-US" sz="1400" dirty="0">
                <a:solidFill>
                  <a:srgbClr val="1E0113"/>
                </a:solidFill>
                <a:latin typeface="Arial"/>
              </a:rPr>
            </a:br>
            <a:r>
              <a:rPr lang="en-US" sz="1200" dirty="0">
                <a:solidFill>
                  <a:srgbClr val="1E0113"/>
                </a:solidFill>
                <a:latin typeface="Arial"/>
              </a:rPr>
              <a:t>Title</a:t>
            </a:r>
            <a:endParaRPr lang="en-GB" sz="1200" dirty="0">
              <a:solidFill>
                <a:srgbClr val="1E0113"/>
              </a:solidFill>
              <a:latin typeface="Arial"/>
            </a:endParaRPr>
          </a:p>
        </p:txBody>
      </p:sp>
      <p:sp>
        <p:nvSpPr>
          <p:cNvPr id="76" name="Slide Number Placeholder 7">
            <a:extLst>
              <a:ext uri="{FF2B5EF4-FFF2-40B4-BE49-F238E27FC236}">
                <a16:creationId xmlns:a16="http://schemas.microsoft.com/office/drawing/2014/main" id="{F107877D-C19A-4401-ABC7-138FE32BF944}"/>
              </a:ext>
            </a:extLst>
          </p:cNvPr>
          <p:cNvSpPr>
            <a:spLocks noGrp="1"/>
          </p:cNvSpPr>
          <p:nvPr userDrawn="1">
            <p:ph type="sldNum" sz="quarter" idx="10"/>
          </p:nvPr>
        </p:nvSpPr>
        <p:spPr>
          <a:xfrm>
            <a:off x="11669529" y="6400800"/>
            <a:ext cx="438912" cy="155448"/>
          </a:xfrm>
        </p:spPr>
        <p: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3" name="Straight Connector 102">
            <a:extLst>
              <a:ext uri="{FF2B5EF4-FFF2-40B4-BE49-F238E27FC236}">
                <a16:creationId xmlns:a16="http://schemas.microsoft.com/office/drawing/2014/main" id="{C235E94D-CADF-4E5F-B8F0-84363353F63B}"/>
              </a:ext>
            </a:extLst>
          </p:cNvPr>
          <p:cNvCxnSpPr>
            <a:cxnSpLocks/>
          </p:cNvCxnSpPr>
          <p:nvPr userDrawn="1"/>
        </p:nvCxnSpPr>
        <p:spPr>
          <a:xfrm>
            <a:off x="7932922"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04" name="Freeform: Shape 103">
            <a:extLst>
              <a:ext uri="{FF2B5EF4-FFF2-40B4-BE49-F238E27FC236}">
                <a16:creationId xmlns:a16="http://schemas.microsoft.com/office/drawing/2014/main" id="{4E54939A-84E9-4F35-9FF6-945AACB3302A}"/>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05" name="Straight Connector 104">
            <a:extLst>
              <a:ext uri="{FF2B5EF4-FFF2-40B4-BE49-F238E27FC236}">
                <a16:creationId xmlns:a16="http://schemas.microsoft.com/office/drawing/2014/main" id="{7D7329E0-5381-4C80-AE9A-23F76C2D2451}"/>
              </a:ext>
            </a:extLst>
          </p:cNvPr>
          <p:cNvCxnSpPr>
            <a:cxnSpLocks/>
          </p:cNvCxnSpPr>
          <p:nvPr userDrawn="1"/>
        </p:nvCxnSpPr>
        <p:spPr>
          <a:xfrm>
            <a:off x="7932922"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7E1EB878-546E-4D96-B99A-6B1BD9CF7961}"/>
              </a:ext>
            </a:extLst>
          </p:cNvPr>
          <p:cNvCxnSpPr>
            <a:cxnSpLocks/>
          </p:cNvCxnSpPr>
          <p:nvPr userDrawn="1"/>
        </p:nvCxnSpPr>
        <p:spPr>
          <a:xfrm>
            <a:off x="7932922"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379056A-852E-461F-A9C2-F37AE0D8CEB5}"/>
              </a:ext>
            </a:extLst>
          </p:cNvPr>
          <p:cNvCxnSpPr>
            <a:cxnSpLocks/>
          </p:cNvCxnSpPr>
          <p:nvPr userDrawn="1"/>
        </p:nvCxnSpPr>
        <p:spPr>
          <a:xfrm>
            <a:off x="7932922"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209D283C-6BDB-4C50-810F-D38B1FF3EB87}"/>
              </a:ext>
            </a:extLst>
          </p:cNvPr>
          <p:cNvCxnSpPr>
            <a:cxnSpLocks/>
          </p:cNvCxnSpPr>
          <p:nvPr userDrawn="1"/>
        </p:nvCxnSpPr>
        <p:spPr>
          <a:xfrm>
            <a:off x="7932922"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7CA3AF6A-064E-4CF7-8800-782A153C4091}"/>
              </a:ext>
            </a:extLst>
          </p:cNvPr>
          <p:cNvCxnSpPr>
            <a:cxnSpLocks/>
          </p:cNvCxnSpPr>
          <p:nvPr userDrawn="1"/>
        </p:nvCxnSpPr>
        <p:spPr>
          <a:xfrm>
            <a:off x="10169884"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171AD49-684D-4404-A099-CE9057C88BDA}"/>
              </a:ext>
            </a:extLst>
          </p:cNvPr>
          <p:cNvCxnSpPr>
            <a:cxnSpLocks/>
          </p:cNvCxnSpPr>
          <p:nvPr userDrawn="1"/>
        </p:nvCxnSpPr>
        <p:spPr>
          <a:xfrm>
            <a:off x="10169884"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77B6B83-CEBC-446E-8E83-75F5C9E54A66}"/>
              </a:ext>
            </a:extLst>
          </p:cNvPr>
          <p:cNvCxnSpPr>
            <a:cxnSpLocks/>
          </p:cNvCxnSpPr>
          <p:nvPr userDrawn="1"/>
        </p:nvCxnSpPr>
        <p:spPr>
          <a:xfrm>
            <a:off x="10169884"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682D054B-E82B-4044-8240-C7D57E9344E3}"/>
              </a:ext>
            </a:extLst>
          </p:cNvPr>
          <p:cNvCxnSpPr>
            <a:cxnSpLocks/>
          </p:cNvCxnSpPr>
          <p:nvPr userDrawn="1"/>
        </p:nvCxnSpPr>
        <p:spPr>
          <a:xfrm>
            <a:off x="10169884"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9659EEAF-FE97-4EDC-AFD1-7D7918C1EB14}"/>
              </a:ext>
            </a:extLst>
          </p:cNvPr>
          <p:cNvCxnSpPr>
            <a:cxnSpLocks/>
          </p:cNvCxnSpPr>
          <p:nvPr userDrawn="1"/>
        </p:nvCxnSpPr>
        <p:spPr>
          <a:xfrm>
            <a:off x="10169884"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14" name="Freeform: Shape 113">
            <a:extLst>
              <a:ext uri="{FF2B5EF4-FFF2-40B4-BE49-F238E27FC236}">
                <a16:creationId xmlns:a16="http://schemas.microsoft.com/office/drawing/2014/main" id="{3D2C173A-8552-4DAA-A229-AE750AB4A8C7}"/>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5" name="Freeform: Shape 114">
            <a:extLst>
              <a:ext uri="{FF2B5EF4-FFF2-40B4-BE49-F238E27FC236}">
                <a16:creationId xmlns:a16="http://schemas.microsoft.com/office/drawing/2014/main" id="{8FF8F61F-5A07-46CE-A2CD-1CA373021F6B}"/>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6" name="Freeform: Shape 115">
            <a:extLst>
              <a:ext uri="{FF2B5EF4-FFF2-40B4-BE49-F238E27FC236}">
                <a16:creationId xmlns:a16="http://schemas.microsoft.com/office/drawing/2014/main" id="{EDF20F4C-C6C0-4C6C-B41B-1C4A23D39EEC}"/>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7" name="Freeform: Shape 116">
            <a:extLst>
              <a:ext uri="{FF2B5EF4-FFF2-40B4-BE49-F238E27FC236}">
                <a16:creationId xmlns:a16="http://schemas.microsoft.com/office/drawing/2014/main" id="{D8FF5578-D6DA-416C-B327-EE7602BDA77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8" name="Freeform: Shape 117">
            <a:extLst>
              <a:ext uri="{FF2B5EF4-FFF2-40B4-BE49-F238E27FC236}">
                <a16:creationId xmlns:a16="http://schemas.microsoft.com/office/drawing/2014/main" id="{3439945D-FF95-43C7-8BA3-BC3D4BC84D1B}"/>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19" name="Freeform: Shape 118">
            <a:extLst>
              <a:ext uri="{FF2B5EF4-FFF2-40B4-BE49-F238E27FC236}">
                <a16:creationId xmlns:a16="http://schemas.microsoft.com/office/drawing/2014/main" id="{21B8EF45-066D-4642-86E2-B7A9D45254C6}"/>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0" name="Freeform: Shape 119">
            <a:extLst>
              <a:ext uri="{FF2B5EF4-FFF2-40B4-BE49-F238E27FC236}">
                <a16:creationId xmlns:a16="http://schemas.microsoft.com/office/drawing/2014/main" id="{C9943FDD-4199-42F0-B408-8B80A0E3EF00}"/>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1" name="Straight Connector 120">
            <a:extLst>
              <a:ext uri="{FF2B5EF4-FFF2-40B4-BE49-F238E27FC236}">
                <a16:creationId xmlns:a16="http://schemas.microsoft.com/office/drawing/2014/main" id="{69DB669D-48B5-4377-8380-97FC300434B8}"/>
              </a:ext>
            </a:extLst>
          </p:cNvPr>
          <p:cNvCxnSpPr>
            <a:cxnSpLocks/>
          </p:cNvCxnSpPr>
          <p:nvPr userDrawn="1"/>
        </p:nvCxnSpPr>
        <p:spPr>
          <a:xfrm>
            <a:off x="5673956"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2" name="Freeform: Shape 121">
            <a:extLst>
              <a:ext uri="{FF2B5EF4-FFF2-40B4-BE49-F238E27FC236}">
                <a16:creationId xmlns:a16="http://schemas.microsoft.com/office/drawing/2014/main" id="{271E7A89-C33E-4C14-B9CA-5E8D883DCB02}"/>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23" name="Straight Connector 122">
            <a:extLst>
              <a:ext uri="{FF2B5EF4-FFF2-40B4-BE49-F238E27FC236}">
                <a16:creationId xmlns:a16="http://schemas.microsoft.com/office/drawing/2014/main" id="{F2E0D984-07AE-448D-9C7E-50B02F8E444D}"/>
              </a:ext>
            </a:extLst>
          </p:cNvPr>
          <p:cNvCxnSpPr>
            <a:cxnSpLocks/>
          </p:cNvCxnSpPr>
          <p:nvPr userDrawn="1"/>
        </p:nvCxnSpPr>
        <p:spPr>
          <a:xfrm>
            <a:off x="5673956"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6606C868-A2D2-47ED-B76C-FE2B86DEE401}"/>
              </a:ext>
            </a:extLst>
          </p:cNvPr>
          <p:cNvCxnSpPr>
            <a:cxnSpLocks/>
          </p:cNvCxnSpPr>
          <p:nvPr userDrawn="1"/>
        </p:nvCxnSpPr>
        <p:spPr>
          <a:xfrm>
            <a:off x="5673956"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AB1CFCD3-6AA4-4835-8E33-10369F558C39}"/>
              </a:ext>
            </a:extLst>
          </p:cNvPr>
          <p:cNvCxnSpPr>
            <a:cxnSpLocks/>
          </p:cNvCxnSpPr>
          <p:nvPr userDrawn="1"/>
        </p:nvCxnSpPr>
        <p:spPr>
          <a:xfrm>
            <a:off x="5673956"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AB99BA7C-7499-4F69-8217-0E2BF8AC24B9}"/>
              </a:ext>
            </a:extLst>
          </p:cNvPr>
          <p:cNvCxnSpPr>
            <a:cxnSpLocks/>
          </p:cNvCxnSpPr>
          <p:nvPr userDrawn="1"/>
        </p:nvCxnSpPr>
        <p:spPr>
          <a:xfrm>
            <a:off x="5673956"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27" name="Freeform: Shape 126">
            <a:extLst>
              <a:ext uri="{FF2B5EF4-FFF2-40B4-BE49-F238E27FC236}">
                <a16:creationId xmlns:a16="http://schemas.microsoft.com/office/drawing/2014/main" id="{375A1060-ACC9-4B1B-8683-8E04F12B2625}"/>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8" name="Freeform: Shape 127">
            <a:extLst>
              <a:ext uri="{FF2B5EF4-FFF2-40B4-BE49-F238E27FC236}">
                <a16:creationId xmlns:a16="http://schemas.microsoft.com/office/drawing/2014/main" id="{60DF18DC-F5B6-454F-A388-1611F2BC55CD}"/>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29" name="Freeform: Shape 128">
            <a:extLst>
              <a:ext uri="{FF2B5EF4-FFF2-40B4-BE49-F238E27FC236}">
                <a16:creationId xmlns:a16="http://schemas.microsoft.com/office/drawing/2014/main" id="{3860DDE8-748E-4E50-83C8-2C503A20F0A3}"/>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0" name="Straight Connector 129">
            <a:extLst>
              <a:ext uri="{FF2B5EF4-FFF2-40B4-BE49-F238E27FC236}">
                <a16:creationId xmlns:a16="http://schemas.microsoft.com/office/drawing/2014/main" id="{AD3C215E-595B-4A6C-8498-393A7D361A98}"/>
              </a:ext>
            </a:extLst>
          </p:cNvPr>
          <p:cNvCxnSpPr>
            <a:cxnSpLocks/>
          </p:cNvCxnSpPr>
          <p:nvPr userDrawn="1"/>
        </p:nvCxnSpPr>
        <p:spPr>
          <a:xfrm>
            <a:off x="341157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31" name="Freeform: Shape 130">
            <a:extLst>
              <a:ext uri="{FF2B5EF4-FFF2-40B4-BE49-F238E27FC236}">
                <a16:creationId xmlns:a16="http://schemas.microsoft.com/office/drawing/2014/main" id="{F4E58212-6224-478E-97B7-818E7C23EBF9}"/>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2" name="Straight Connector 131">
            <a:extLst>
              <a:ext uri="{FF2B5EF4-FFF2-40B4-BE49-F238E27FC236}">
                <a16:creationId xmlns:a16="http://schemas.microsoft.com/office/drawing/2014/main" id="{8BD77DC3-4CA6-49B9-B9B3-B5732A273B3D}"/>
              </a:ext>
            </a:extLst>
          </p:cNvPr>
          <p:cNvCxnSpPr>
            <a:cxnSpLocks/>
          </p:cNvCxnSpPr>
          <p:nvPr userDrawn="1"/>
        </p:nvCxnSpPr>
        <p:spPr>
          <a:xfrm>
            <a:off x="341157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2FEE2FD7-2D0B-40A3-B9DD-1C5D61F30E00}"/>
              </a:ext>
            </a:extLst>
          </p:cNvPr>
          <p:cNvCxnSpPr>
            <a:cxnSpLocks/>
          </p:cNvCxnSpPr>
          <p:nvPr userDrawn="1"/>
        </p:nvCxnSpPr>
        <p:spPr>
          <a:xfrm>
            <a:off x="341157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9D256505-D8BB-4851-8136-344B9E4AF664}"/>
              </a:ext>
            </a:extLst>
          </p:cNvPr>
          <p:cNvCxnSpPr>
            <a:cxnSpLocks/>
          </p:cNvCxnSpPr>
          <p:nvPr userDrawn="1"/>
        </p:nvCxnSpPr>
        <p:spPr>
          <a:xfrm>
            <a:off x="341157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1D9595AA-BF17-4EA3-BD5B-E20BF54BC048}"/>
              </a:ext>
            </a:extLst>
          </p:cNvPr>
          <p:cNvCxnSpPr>
            <a:cxnSpLocks/>
          </p:cNvCxnSpPr>
          <p:nvPr userDrawn="1"/>
        </p:nvCxnSpPr>
        <p:spPr>
          <a:xfrm>
            <a:off x="341157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36" name="Freeform: Shape 135">
            <a:extLst>
              <a:ext uri="{FF2B5EF4-FFF2-40B4-BE49-F238E27FC236}">
                <a16:creationId xmlns:a16="http://schemas.microsoft.com/office/drawing/2014/main" id="{E894039B-213C-495E-AD99-46FE6BD73D28}"/>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7" name="Freeform: Shape 136">
            <a:extLst>
              <a:ext uri="{FF2B5EF4-FFF2-40B4-BE49-F238E27FC236}">
                <a16:creationId xmlns:a16="http://schemas.microsoft.com/office/drawing/2014/main" id="{DCC0C65F-2351-4EFA-93E0-64F18648548D}"/>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38" name="Freeform: Shape 137">
            <a:extLst>
              <a:ext uri="{FF2B5EF4-FFF2-40B4-BE49-F238E27FC236}">
                <a16:creationId xmlns:a16="http://schemas.microsoft.com/office/drawing/2014/main" id="{0F96021F-C2DF-4E6B-8BAC-0C3FE4F86BA6}"/>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39" name="Straight Connector 138">
            <a:extLst>
              <a:ext uri="{FF2B5EF4-FFF2-40B4-BE49-F238E27FC236}">
                <a16:creationId xmlns:a16="http://schemas.microsoft.com/office/drawing/2014/main" id="{798B1C53-B143-442C-BAE6-824E98727672}"/>
              </a:ext>
            </a:extLst>
          </p:cNvPr>
          <p:cNvCxnSpPr>
            <a:cxnSpLocks/>
          </p:cNvCxnSpPr>
          <p:nvPr userDrawn="1"/>
        </p:nvCxnSpPr>
        <p:spPr>
          <a:xfrm>
            <a:off x="1149195" y="4102322"/>
            <a:ext cx="0" cy="1743307"/>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a16="http://schemas.microsoft.com/office/drawing/2014/main" id="{DB06DB5F-E021-4586-A963-5DBAD49BE888}"/>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cxnSp>
        <p:nvCxnSpPr>
          <p:cNvPr id="141" name="Straight Connector 140">
            <a:extLst>
              <a:ext uri="{FF2B5EF4-FFF2-40B4-BE49-F238E27FC236}">
                <a16:creationId xmlns:a16="http://schemas.microsoft.com/office/drawing/2014/main" id="{A1A5AC41-26B6-45AC-B5F9-1B13B4A30815}"/>
              </a:ext>
            </a:extLst>
          </p:cNvPr>
          <p:cNvCxnSpPr>
            <a:cxnSpLocks/>
          </p:cNvCxnSpPr>
          <p:nvPr userDrawn="1"/>
        </p:nvCxnSpPr>
        <p:spPr>
          <a:xfrm>
            <a:off x="1149195" y="4398782"/>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509DA5A4-8AD5-4CEF-8C41-3BF7F07426E9}"/>
              </a:ext>
            </a:extLst>
          </p:cNvPr>
          <p:cNvCxnSpPr>
            <a:cxnSpLocks/>
          </p:cNvCxnSpPr>
          <p:nvPr userDrawn="1"/>
        </p:nvCxnSpPr>
        <p:spPr>
          <a:xfrm>
            <a:off x="1149195" y="4896330"/>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593E56D6-2D45-4211-B3FA-A5DE2909AE51}"/>
              </a:ext>
            </a:extLst>
          </p:cNvPr>
          <p:cNvCxnSpPr>
            <a:cxnSpLocks/>
          </p:cNvCxnSpPr>
          <p:nvPr userDrawn="1"/>
        </p:nvCxnSpPr>
        <p:spPr>
          <a:xfrm>
            <a:off x="1149195" y="5393878"/>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CB48DE18-4799-48C3-96EA-3329CB328ACA}"/>
              </a:ext>
            </a:extLst>
          </p:cNvPr>
          <p:cNvCxnSpPr>
            <a:cxnSpLocks/>
          </p:cNvCxnSpPr>
          <p:nvPr userDrawn="1"/>
        </p:nvCxnSpPr>
        <p:spPr>
          <a:xfrm>
            <a:off x="1149195" y="5837085"/>
            <a:ext cx="253048"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45" name="Freeform: Shape 144">
            <a:extLst>
              <a:ext uri="{FF2B5EF4-FFF2-40B4-BE49-F238E27FC236}">
                <a16:creationId xmlns:a16="http://schemas.microsoft.com/office/drawing/2014/main" id="{384DBA32-DCEF-4DDD-A1A2-038A8963C847}"/>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6" name="Freeform: Shape 145">
            <a:extLst>
              <a:ext uri="{FF2B5EF4-FFF2-40B4-BE49-F238E27FC236}">
                <a16:creationId xmlns:a16="http://schemas.microsoft.com/office/drawing/2014/main" id="{BECD8A20-D75E-47E1-B5EC-D30A397F10A6}"/>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7" name="Freeform: Shape 146">
            <a:extLst>
              <a:ext uri="{FF2B5EF4-FFF2-40B4-BE49-F238E27FC236}">
                <a16:creationId xmlns:a16="http://schemas.microsoft.com/office/drawing/2014/main" id="{CAB5F801-25FB-490D-8F63-44C3C3A92809}"/>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rgbClr val="1E0113"/>
                </a:solidFill>
                <a:latin typeface="Arial"/>
              </a:rPr>
              <a:t>First Last</a:t>
            </a:r>
            <a:br>
              <a:rPr lang="en-US" sz="1200" dirty="0">
                <a:solidFill>
                  <a:srgbClr val="1E0113"/>
                </a:solidFill>
                <a:latin typeface="Arial"/>
              </a:rPr>
            </a:br>
            <a:r>
              <a:rPr lang="en-US" sz="1000" dirty="0">
                <a:solidFill>
                  <a:srgbClr val="1E0113"/>
                </a:solidFill>
                <a:latin typeface="Arial"/>
              </a:rPr>
              <a:t>Title</a:t>
            </a:r>
            <a:endParaRPr lang="en-GB" sz="1000" dirty="0">
              <a:solidFill>
                <a:srgbClr val="1E0113"/>
              </a:solidFill>
              <a:latin typeface="Arial"/>
            </a:endParaRPr>
          </a:p>
        </p:txBody>
      </p:sp>
      <p:sp>
        <p:nvSpPr>
          <p:cNvPr id="148" name="Title 28">
            <a:extLst>
              <a:ext uri="{FF2B5EF4-FFF2-40B4-BE49-F238E27FC236}">
                <a16:creationId xmlns:a16="http://schemas.microsoft.com/office/drawing/2014/main" id="{EBFEB7CB-FE77-4157-860F-CF3CE457116A}"/>
              </a:ext>
            </a:extLst>
          </p:cNvPr>
          <p:cNvSpPr>
            <a:spLocks noGrp="1"/>
          </p:cNvSpPr>
          <p:nvPr userDrawn="1">
            <p:ph type="title" hasCustomPrompt="1"/>
          </p:nvPr>
        </p:nvSpPr>
        <p:spPr bwMode="gray">
          <a:xfrm>
            <a:off x="760412" y="442528"/>
            <a:ext cx="1067104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3" name="Picture Placeholder 2">
            <a:extLst>
              <a:ext uri="{FF2B5EF4-FFF2-40B4-BE49-F238E27FC236}">
                <a16:creationId xmlns:a16="http://schemas.microsoft.com/office/drawing/2014/main" id="{6BA6E515-B04B-4EF7-B957-CEB747F091D4}"/>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152" name="Picture Placeholder 2">
            <a:extLst>
              <a:ext uri="{FF2B5EF4-FFF2-40B4-BE49-F238E27FC236}">
                <a16:creationId xmlns:a16="http://schemas.microsoft.com/office/drawing/2014/main" id="{5CFAA97B-C003-4537-AA54-9DA07FB667A1}"/>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53" name="Picture Placeholder 2">
            <a:extLst>
              <a:ext uri="{FF2B5EF4-FFF2-40B4-BE49-F238E27FC236}">
                <a16:creationId xmlns:a16="http://schemas.microsoft.com/office/drawing/2014/main" id="{208C4BD3-34B3-4995-AD61-5759A728B6A7}"/>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0" name="Picture Placeholder 2">
            <a:extLst>
              <a:ext uri="{FF2B5EF4-FFF2-40B4-BE49-F238E27FC236}">
                <a16:creationId xmlns:a16="http://schemas.microsoft.com/office/drawing/2014/main" id="{48A41CF6-6D0E-47F5-8C99-3D04407CE681}"/>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171" name="Picture Placeholder 2">
            <a:extLst>
              <a:ext uri="{FF2B5EF4-FFF2-40B4-BE49-F238E27FC236}">
                <a16:creationId xmlns:a16="http://schemas.microsoft.com/office/drawing/2014/main" id="{FC259C05-A190-4462-AB1E-30AB08CBF294}"/>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172" name="Picture Placeholder 2">
            <a:extLst>
              <a:ext uri="{FF2B5EF4-FFF2-40B4-BE49-F238E27FC236}">
                <a16:creationId xmlns:a16="http://schemas.microsoft.com/office/drawing/2014/main" id="{289D417C-AB60-4049-9091-4586A4907C6A}"/>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104260964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5" name="TextBox 24">
            <a:extLst>
              <a:ext uri="{FF2B5EF4-FFF2-40B4-BE49-F238E27FC236}">
                <a16:creationId xmlns:a16="http://schemas.microsoft.com/office/drawing/2014/main" id="{CBEE098D-3AB1-76DB-7D94-47416B95B315}"/>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7D3A8838-C4DB-A234-AE13-77FD359114A0}"/>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7C46987-CA04-04BE-C5FA-56E293EEB90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91EA1B80-EF2A-EAE6-2B00-FF82A140564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679F583A-C57A-3239-E8A4-1C575A0EA73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36324797-C488-8192-F77E-9F600E5490D0}"/>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6A067FCF-35DE-4E09-CCD5-280D653D4A6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65171654-F4B2-F1B9-6AF4-18F3A499E48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7E3A5950-4507-5E83-F8E2-F78AD0930D0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cxnSp>
        <p:nvCxnSpPr>
          <p:cNvPr id="13" name="Straight Connector 12">
            <a:extLst>
              <a:ext uri="{FF2B5EF4-FFF2-40B4-BE49-F238E27FC236}">
                <a16:creationId xmlns:a16="http://schemas.microsoft.com/office/drawing/2014/main" id="{3186DA1A-820B-4321-911F-3EF035D58D91}"/>
              </a:ext>
            </a:extLst>
          </p:cNvPr>
          <p:cNvCxnSpPr>
            <a:cxnSpLocks/>
          </p:cNvCxnSpPr>
          <p:nvPr userDrawn="1"/>
        </p:nvCxnSpPr>
        <p:spPr>
          <a:xfrm>
            <a:off x="5679200" y="2343150"/>
            <a:ext cx="0" cy="5916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9C180FB-49EE-4361-92E7-46356836DA25}"/>
              </a:ext>
            </a:extLst>
          </p:cNvPr>
          <p:cNvCxnSpPr>
            <a:cxnSpLocks/>
          </p:cNvCxnSpPr>
          <p:nvPr userDrawn="1"/>
        </p:nvCxnSpPr>
        <p:spPr>
          <a:xfrm>
            <a:off x="1152375"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447E45C-E26E-466D-A464-F0E3836415F6}"/>
              </a:ext>
            </a:extLst>
          </p:cNvPr>
          <p:cNvCxnSpPr>
            <a:cxnSpLocks/>
          </p:cNvCxnSpPr>
          <p:nvPr userDrawn="1"/>
        </p:nvCxnSpPr>
        <p:spPr>
          <a:xfrm>
            <a:off x="3409771" y="2711965"/>
            <a:ext cx="0" cy="222803"/>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E61731-B29F-4CAB-9A25-291C2DC6C84B}"/>
              </a:ext>
            </a:extLst>
          </p:cNvPr>
          <p:cNvCxnSpPr>
            <a:cxnSpLocks/>
          </p:cNvCxnSpPr>
          <p:nvPr userDrawn="1"/>
        </p:nvCxnSpPr>
        <p:spPr>
          <a:xfrm>
            <a:off x="7932922" y="2720181"/>
            <a:ext cx="0" cy="21458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9CA0B8-4AC2-4828-B0AF-ABA4BBB4386C}"/>
              </a:ext>
            </a:extLst>
          </p:cNvPr>
          <p:cNvCxnSpPr>
            <a:cxnSpLocks/>
          </p:cNvCxnSpPr>
          <p:nvPr userDrawn="1"/>
        </p:nvCxnSpPr>
        <p:spPr>
          <a:xfrm>
            <a:off x="10181319" y="2704148"/>
            <a:ext cx="0" cy="2306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BA30A1F-79CE-417C-849F-D83B11D27867}"/>
              </a:ext>
            </a:extLst>
          </p:cNvPr>
          <p:cNvCxnSpPr>
            <a:cxnSpLocks/>
          </p:cNvCxnSpPr>
          <p:nvPr userDrawn="1"/>
        </p:nvCxnSpPr>
        <p:spPr>
          <a:xfrm>
            <a:off x="1152375" y="2711965"/>
            <a:ext cx="9028944"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Freeform: Shape 18">
            <a:extLst>
              <a:ext uri="{FF2B5EF4-FFF2-40B4-BE49-F238E27FC236}">
                <a16:creationId xmlns:a16="http://schemas.microsoft.com/office/drawing/2014/main" id="{E3B2D7A9-466E-438C-923D-ED8E32719F7F}"/>
              </a:ext>
            </a:extLst>
          </p:cNvPr>
          <p:cNvSpPr/>
          <p:nvPr userDrawn="1"/>
        </p:nvSpPr>
        <p:spPr>
          <a:xfrm>
            <a:off x="4842164" y="1973897"/>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0" name="Freeform: Shape 19">
            <a:extLst>
              <a:ext uri="{FF2B5EF4-FFF2-40B4-BE49-F238E27FC236}">
                <a16:creationId xmlns:a16="http://schemas.microsoft.com/office/drawing/2014/main" id="{EEDE4494-0046-4E7E-87CB-0FE6B5B58F0C}"/>
              </a:ext>
            </a:extLst>
          </p:cNvPr>
          <p:cNvSpPr/>
          <p:nvPr userDrawn="1"/>
        </p:nvSpPr>
        <p:spPr>
          <a:xfrm>
            <a:off x="30330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2" name="Freeform: Shape 21">
            <a:extLst>
              <a:ext uri="{FF2B5EF4-FFF2-40B4-BE49-F238E27FC236}">
                <a16:creationId xmlns:a16="http://schemas.microsoft.com/office/drawing/2014/main" id="{478C4AD1-CFB5-4D8E-A3DF-3CBEC93AB6B0}"/>
              </a:ext>
            </a:extLst>
          </p:cNvPr>
          <p:cNvSpPr/>
          <p:nvPr userDrawn="1"/>
        </p:nvSpPr>
        <p:spPr>
          <a:xfrm>
            <a:off x="2572735"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3" name="Freeform: Shape 22">
            <a:extLst>
              <a:ext uri="{FF2B5EF4-FFF2-40B4-BE49-F238E27FC236}">
                <a16:creationId xmlns:a16="http://schemas.microsoft.com/office/drawing/2014/main" id="{F5EBF781-3BB9-43AC-AFB6-D68D6DC8CF7D}"/>
              </a:ext>
            </a:extLst>
          </p:cNvPr>
          <p:cNvSpPr/>
          <p:nvPr userDrawn="1"/>
        </p:nvSpPr>
        <p:spPr>
          <a:xfrm>
            <a:off x="4842164"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24" name="Freeform: Shape 23">
            <a:extLst>
              <a:ext uri="{FF2B5EF4-FFF2-40B4-BE49-F238E27FC236}">
                <a16:creationId xmlns:a16="http://schemas.microsoft.com/office/drawing/2014/main" id="{C1B29670-C82F-440A-B4AB-3FA32F581B7A}"/>
              </a:ext>
            </a:extLst>
          </p:cNvPr>
          <p:cNvSpPr/>
          <p:nvPr userDrawn="1"/>
        </p:nvSpPr>
        <p:spPr>
          <a:xfrm>
            <a:off x="7090646"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sp>
        <p:nvSpPr>
          <p:cNvPr id="34" name="Freeform: Shape 33">
            <a:extLst>
              <a:ext uri="{FF2B5EF4-FFF2-40B4-BE49-F238E27FC236}">
                <a16:creationId xmlns:a16="http://schemas.microsoft.com/office/drawing/2014/main" id="{5E16CDB5-DA7B-45AA-BD6D-12A4F2048F16}"/>
              </a:ext>
            </a:extLst>
          </p:cNvPr>
          <p:cNvSpPr/>
          <p:nvPr userDrawn="1"/>
        </p:nvSpPr>
        <p:spPr>
          <a:xfrm>
            <a:off x="9339129" y="3719621"/>
            <a:ext cx="1674072" cy="3600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lang="en-GB" sz="1400" b="1" dirty="0">
                <a:solidFill>
                  <a:schemeClr val="bg1"/>
                </a:solidFill>
                <a:latin typeface="Arial"/>
              </a:rPr>
              <a:t>First Last</a:t>
            </a:r>
            <a:br>
              <a:rPr lang="en-US" sz="1400" dirty="0">
                <a:solidFill>
                  <a:schemeClr val="bg1"/>
                </a:solidFill>
                <a:latin typeface="Arial"/>
              </a:rPr>
            </a:br>
            <a:r>
              <a:rPr lang="en-US" sz="1200" dirty="0">
                <a:solidFill>
                  <a:schemeClr val="bg1"/>
                </a:solidFill>
                <a:latin typeface="Arial"/>
              </a:rPr>
              <a:t>Title</a:t>
            </a:r>
            <a:endParaRPr lang="en-GB" sz="1200" dirty="0">
              <a:solidFill>
                <a:schemeClr val="bg1"/>
              </a:solidFill>
              <a:latin typeface="Arial"/>
            </a:endParaRPr>
          </a:p>
        </p:txBody>
      </p:sp>
      <p:cxnSp>
        <p:nvCxnSpPr>
          <p:cNvPr id="35" name="Straight Connector 34">
            <a:extLst>
              <a:ext uri="{FF2B5EF4-FFF2-40B4-BE49-F238E27FC236}">
                <a16:creationId xmlns:a16="http://schemas.microsoft.com/office/drawing/2014/main" id="{2C78034F-25CD-4E12-89CB-86E80EAD310D}"/>
              </a:ext>
            </a:extLst>
          </p:cNvPr>
          <p:cNvCxnSpPr>
            <a:cxnSpLocks/>
          </p:cNvCxnSpPr>
          <p:nvPr userDrawn="1"/>
        </p:nvCxnSpPr>
        <p:spPr>
          <a:xfrm>
            <a:off x="7932922"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Freeform: Shape 35">
            <a:extLst>
              <a:ext uri="{FF2B5EF4-FFF2-40B4-BE49-F238E27FC236}">
                <a16:creationId xmlns:a16="http://schemas.microsoft.com/office/drawing/2014/main" id="{3DDA23D8-4972-4E8C-B895-2AC7168C1E2F}"/>
              </a:ext>
            </a:extLst>
          </p:cNvPr>
          <p:cNvSpPr/>
          <p:nvPr userDrawn="1"/>
        </p:nvSpPr>
        <p:spPr>
          <a:xfrm>
            <a:off x="8261241"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37" name="Straight Connector 36">
            <a:extLst>
              <a:ext uri="{FF2B5EF4-FFF2-40B4-BE49-F238E27FC236}">
                <a16:creationId xmlns:a16="http://schemas.microsoft.com/office/drawing/2014/main" id="{7EF72E63-DA5E-4A04-9E9F-9A7B8D9FE168}"/>
              </a:ext>
            </a:extLst>
          </p:cNvPr>
          <p:cNvCxnSpPr>
            <a:cxnSpLocks/>
          </p:cNvCxnSpPr>
          <p:nvPr userDrawn="1"/>
        </p:nvCxnSpPr>
        <p:spPr>
          <a:xfrm>
            <a:off x="7932922"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FEB4CEB-05E4-4103-9F28-F1B3E6491C5A}"/>
              </a:ext>
            </a:extLst>
          </p:cNvPr>
          <p:cNvCxnSpPr>
            <a:cxnSpLocks/>
          </p:cNvCxnSpPr>
          <p:nvPr userDrawn="1"/>
        </p:nvCxnSpPr>
        <p:spPr>
          <a:xfrm>
            <a:off x="7932922"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6F1CDD3E-0271-4B1C-99A0-97FAD5A306E8}"/>
              </a:ext>
            </a:extLst>
          </p:cNvPr>
          <p:cNvCxnSpPr>
            <a:cxnSpLocks/>
          </p:cNvCxnSpPr>
          <p:nvPr userDrawn="1"/>
        </p:nvCxnSpPr>
        <p:spPr>
          <a:xfrm>
            <a:off x="7932922"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5BF293D-6A5B-4B75-BA13-F8E9F19C356F}"/>
              </a:ext>
            </a:extLst>
          </p:cNvPr>
          <p:cNvCxnSpPr>
            <a:cxnSpLocks/>
          </p:cNvCxnSpPr>
          <p:nvPr userDrawn="1"/>
        </p:nvCxnSpPr>
        <p:spPr>
          <a:xfrm>
            <a:off x="7932922"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BEC553E-D930-4BD7-BF92-AF0A2E27C797}"/>
              </a:ext>
            </a:extLst>
          </p:cNvPr>
          <p:cNvCxnSpPr>
            <a:cxnSpLocks/>
          </p:cNvCxnSpPr>
          <p:nvPr userDrawn="1"/>
        </p:nvCxnSpPr>
        <p:spPr>
          <a:xfrm>
            <a:off x="10169884"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69786C00-B884-4652-A665-FD71406E3AF7}"/>
              </a:ext>
            </a:extLst>
          </p:cNvPr>
          <p:cNvCxnSpPr>
            <a:cxnSpLocks/>
          </p:cNvCxnSpPr>
          <p:nvPr userDrawn="1"/>
        </p:nvCxnSpPr>
        <p:spPr>
          <a:xfrm>
            <a:off x="10169884"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4838565-3184-4D62-9FDC-6E29F4BB2441}"/>
              </a:ext>
            </a:extLst>
          </p:cNvPr>
          <p:cNvCxnSpPr>
            <a:cxnSpLocks/>
          </p:cNvCxnSpPr>
          <p:nvPr userDrawn="1"/>
        </p:nvCxnSpPr>
        <p:spPr>
          <a:xfrm>
            <a:off x="10169884"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3E256E9-4D05-4AA8-9991-8CBC48EBD2B4}"/>
              </a:ext>
            </a:extLst>
          </p:cNvPr>
          <p:cNvCxnSpPr>
            <a:cxnSpLocks/>
          </p:cNvCxnSpPr>
          <p:nvPr userDrawn="1"/>
        </p:nvCxnSpPr>
        <p:spPr>
          <a:xfrm>
            <a:off x="10169884"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0191B776-337C-4D18-8738-9453378D1FCA}"/>
              </a:ext>
            </a:extLst>
          </p:cNvPr>
          <p:cNvCxnSpPr>
            <a:cxnSpLocks/>
          </p:cNvCxnSpPr>
          <p:nvPr userDrawn="1"/>
        </p:nvCxnSpPr>
        <p:spPr>
          <a:xfrm>
            <a:off x="10169884"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46" name="Freeform: Shape 45">
            <a:extLst>
              <a:ext uri="{FF2B5EF4-FFF2-40B4-BE49-F238E27FC236}">
                <a16:creationId xmlns:a16="http://schemas.microsoft.com/office/drawing/2014/main" id="{C347E975-CE58-4036-B617-1D1802F5127E}"/>
              </a:ext>
            </a:extLst>
          </p:cNvPr>
          <p:cNvSpPr/>
          <p:nvPr userDrawn="1"/>
        </p:nvSpPr>
        <p:spPr>
          <a:xfrm>
            <a:off x="8261241"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7" name="Freeform: Shape 46">
            <a:extLst>
              <a:ext uri="{FF2B5EF4-FFF2-40B4-BE49-F238E27FC236}">
                <a16:creationId xmlns:a16="http://schemas.microsoft.com/office/drawing/2014/main" id="{41E44D1F-5002-454F-87F9-5D59E71A514A}"/>
              </a:ext>
            </a:extLst>
          </p:cNvPr>
          <p:cNvSpPr/>
          <p:nvPr userDrawn="1"/>
        </p:nvSpPr>
        <p:spPr>
          <a:xfrm>
            <a:off x="8261241"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8" name="Freeform: Shape 47">
            <a:extLst>
              <a:ext uri="{FF2B5EF4-FFF2-40B4-BE49-F238E27FC236}">
                <a16:creationId xmlns:a16="http://schemas.microsoft.com/office/drawing/2014/main" id="{C67A19E5-187A-46FE-B1C1-ECB68A048B63}"/>
              </a:ext>
            </a:extLst>
          </p:cNvPr>
          <p:cNvSpPr/>
          <p:nvPr userDrawn="1"/>
        </p:nvSpPr>
        <p:spPr>
          <a:xfrm>
            <a:off x="8261241"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49" name="Freeform: Shape 48">
            <a:extLst>
              <a:ext uri="{FF2B5EF4-FFF2-40B4-BE49-F238E27FC236}">
                <a16:creationId xmlns:a16="http://schemas.microsoft.com/office/drawing/2014/main" id="{3EE2EC86-ED01-47B2-A33C-6D7ABE425F9A}"/>
              </a:ext>
            </a:extLst>
          </p:cNvPr>
          <p:cNvSpPr/>
          <p:nvPr userDrawn="1"/>
        </p:nvSpPr>
        <p:spPr>
          <a:xfrm>
            <a:off x="10498202"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0" name="Freeform: Shape 49">
            <a:extLst>
              <a:ext uri="{FF2B5EF4-FFF2-40B4-BE49-F238E27FC236}">
                <a16:creationId xmlns:a16="http://schemas.microsoft.com/office/drawing/2014/main" id="{69F1EDBD-C510-478C-A232-F2EB6ADCEA3D}"/>
              </a:ext>
            </a:extLst>
          </p:cNvPr>
          <p:cNvSpPr/>
          <p:nvPr userDrawn="1"/>
        </p:nvSpPr>
        <p:spPr>
          <a:xfrm>
            <a:off x="10498202"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1" name="Freeform: Shape 50">
            <a:extLst>
              <a:ext uri="{FF2B5EF4-FFF2-40B4-BE49-F238E27FC236}">
                <a16:creationId xmlns:a16="http://schemas.microsoft.com/office/drawing/2014/main" id="{D1635A4D-837D-4063-A3F1-890C812DC4F8}"/>
              </a:ext>
            </a:extLst>
          </p:cNvPr>
          <p:cNvSpPr/>
          <p:nvPr userDrawn="1"/>
        </p:nvSpPr>
        <p:spPr>
          <a:xfrm>
            <a:off x="10498202"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52" name="Freeform: Shape 51">
            <a:extLst>
              <a:ext uri="{FF2B5EF4-FFF2-40B4-BE49-F238E27FC236}">
                <a16:creationId xmlns:a16="http://schemas.microsoft.com/office/drawing/2014/main" id="{44954049-A12D-4D35-8C96-8D7B8C0ABE5A}"/>
              </a:ext>
            </a:extLst>
          </p:cNvPr>
          <p:cNvSpPr/>
          <p:nvPr userDrawn="1"/>
        </p:nvSpPr>
        <p:spPr>
          <a:xfrm>
            <a:off x="10498202"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3" name="Straight Connector 52">
            <a:extLst>
              <a:ext uri="{FF2B5EF4-FFF2-40B4-BE49-F238E27FC236}">
                <a16:creationId xmlns:a16="http://schemas.microsoft.com/office/drawing/2014/main" id="{A73B7820-CA08-4B35-A26D-DEAA5CA87DAB}"/>
              </a:ext>
            </a:extLst>
          </p:cNvPr>
          <p:cNvCxnSpPr>
            <a:cxnSpLocks/>
          </p:cNvCxnSpPr>
          <p:nvPr userDrawn="1"/>
        </p:nvCxnSpPr>
        <p:spPr>
          <a:xfrm>
            <a:off x="5673956"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Freeform: Shape 53">
            <a:extLst>
              <a:ext uri="{FF2B5EF4-FFF2-40B4-BE49-F238E27FC236}">
                <a16:creationId xmlns:a16="http://schemas.microsoft.com/office/drawing/2014/main" id="{0CADC954-C93D-43EB-AD47-332367C66EE8}"/>
              </a:ext>
            </a:extLst>
          </p:cNvPr>
          <p:cNvSpPr/>
          <p:nvPr userDrawn="1"/>
        </p:nvSpPr>
        <p:spPr>
          <a:xfrm>
            <a:off x="6002275"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55" name="Straight Connector 54">
            <a:extLst>
              <a:ext uri="{FF2B5EF4-FFF2-40B4-BE49-F238E27FC236}">
                <a16:creationId xmlns:a16="http://schemas.microsoft.com/office/drawing/2014/main" id="{59ABDEDA-97AC-4C92-B997-D77D8EA04A77}"/>
              </a:ext>
            </a:extLst>
          </p:cNvPr>
          <p:cNvCxnSpPr>
            <a:cxnSpLocks/>
          </p:cNvCxnSpPr>
          <p:nvPr userDrawn="1"/>
        </p:nvCxnSpPr>
        <p:spPr>
          <a:xfrm>
            <a:off x="5673956"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8963C6A-0152-4186-821B-C08E25FC162B}"/>
              </a:ext>
            </a:extLst>
          </p:cNvPr>
          <p:cNvCxnSpPr>
            <a:cxnSpLocks/>
          </p:cNvCxnSpPr>
          <p:nvPr userDrawn="1"/>
        </p:nvCxnSpPr>
        <p:spPr>
          <a:xfrm>
            <a:off x="5673956"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AE87A4E-98A4-4F2C-A2D8-3DA8774C63F2}"/>
              </a:ext>
            </a:extLst>
          </p:cNvPr>
          <p:cNvCxnSpPr>
            <a:cxnSpLocks/>
          </p:cNvCxnSpPr>
          <p:nvPr userDrawn="1"/>
        </p:nvCxnSpPr>
        <p:spPr>
          <a:xfrm>
            <a:off x="5673956"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83040623-76B0-4BD6-B8BA-05A20AD49B5F}"/>
              </a:ext>
            </a:extLst>
          </p:cNvPr>
          <p:cNvCxnSpPr>
            <a:cxnSpLocks/>
          </p:cNvCxnSpPr>
          <p:nvPr userDrawn="1"/>
        </p:nvCxnSpPr>
        <p:spPr>
          <a:xfrm>
            <a:off x="5673956"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59" name="Freeform: Shape 58">
            <a:extLst>
              <a:ext uri="{FF2B5EF4-FFF2-40B4-BE49-F238E27FC236}">
                <a16:creationId xmlns:a16="http://schemas.microsoft.com/office/drawing/2014/main" id="{691306D0-0FFC-40BD-9B80-0A4B79819F80}"/>
              </a:ext>
            </a:extLst>
          </p:cNvPr>
          <p:cNvSpPr/>
          <p:nvPr userDrawn="1"/>
        </p:nvSpPr>
        <p:spPr>
          <a:xfrm>
            <a:off x="6002275"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0" name="Freeform: Shape 59">
            <a:extLst>
              <a:ext uri="{FF2B5EF4-FFF2-40B4-BE49-F238E27FC236}">
                <a16:creationId xmlns:a16="http://schemas.microsoft.com/office/drawing/2014/main" id="{63D4C9C5-BF0F-4995-B2E3-A1016008D8E5}"/>
              </a:ext>
            </a:extLst>
          </p:cNvPr>
          <p:cNvSpPr/>
          <p:nvPr userDrawn="1"/>
        </p:nvSpPr>
        <p:spPr>
          <a:xfrm>
            <a:off x="6002275"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1" name="Freeform: Shape 60">
            <a:extLst>
              <a:ext uri="{FF2B5EF4-FFF2-40B4-BE49-F238E27FC236}">
                <a16:creationId xmlns:a16="http://schemas.microsoft.com/office/drawing/2014/main" id="{E3774E6E-776D-46E1-82ED-16F163A1A464}"/>
              </a:ext>
            </a:extLst>
          </p:cNvPr>
          <p:cNvSpPr/>
          <p:nvPr userDrawn="1"/>
        </p:nvSpPr>
        <p:spPr>
          <a:xfrm>
            <a:off x="6002275"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2" name="Straight Connector 61">
            <a:extLst>
              <a:ext uri="{FF2B5EF4-FFF2-40B4-BE49-F238E27FC236}">
                <a16:creationId xmlns:a16="http://schemas.microsoft.com/office/drawing/2014/main" id="{26F51B64-2C7B-46A5-B0F1-955CAC756AE7}"/>
              </a:ext>
            </a:extLst>
          </p:cNvPr>
          <p:cNvCxnSpPr>
            <a:cxnSpLocks/>
          </p:cNvCxnSpPr>
          <p:nvPr userDrawn="1"/>
        </p:nvCxnSpPr>
        <p:spPr>
          <a:xfrm>
            <a:off x="341157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Freeform: Shape 62">
            <a:extLst>
              <a:ext uri="{FF2B5EF4-FFF2-40B4-BE49-F238E27FC236}">
                <a16:creationId xmlns:a16="http://schemas.microsoft.com/office/drawing/2014/main" id="{C0B107DE-03AF-472B-84E6-6C040C4121F5}"/>
              </a:ext>
            </a:extLst>
          </p:cNvPr>
          <p:cNvSpPr/>
          <p:nvPr userDrawn="1"/>
        </p:nvSpPr>
        <p:spPr>
          <a:xfrm>
            <a:off x="373989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64" name="Straight Connector 63">
            <a:extLst>
              <a:ext uri="{FF2B5EF4-FFF2-40B4-BE49-F238E27FC236}">
                <a16:creationId xmlns:a16="http://schemas.microsoft.com/office/drawing/2014/main" id="{9C2931D7-AC66-44C7-821B-16F4F5CDD365}"/>
              </a:ext>
            </a:extLst>
          </p:cNvPr>
          <p:cNvCxnSpPr>
            <a:cxnSpLocks/>
          </p:cNvCxnSpPr>
          <p:nvPr userDrawn="1"/>
        </p:nvCxnSpPr>
        <p:spPr>
          <a:xfrm>
            <a:off x="341157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B692B62D-6BE5-4497-92BB-CB05E70EE6D4}"/>
              </a:ext>
            </a:extLst>
          </p:cNvPr>
          <p:cNvCxnSpPr>
            <a:cxnSpLocks/>
          </p:cNvCxnSpPr>
          <p:nvPr userDrawn="1"/>
        </p:nvCxnSpPr>
        <p:spPr>
          <a:xfrm>
            <a:off x="341157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31B1FE42-5230-4F0E-8AAE-C25C93B3DF2E}"/>
              </a:ext>
            </a:extLst>
          </p:cNvPr>
          <p:cNvCxnSpPr>
            <a:cxnSpLocks/>
          </p:cNvCxnSpPr>
          <p:nvPr userDrawn="1"/>
        </p:nvCxnSpPr>
        <p:spPr>
          <a:xfrm>
            <a:off x="341157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A97A1C6-FCD2-47A5-B2E4-A75192B610CD}"/>
              </a:ext>
            </a:extLst>
          </p:cNvPr>
          <p:cNvCxnSpPr>
            <a:cxnSpLocks/>
          </p:cNvCxnSpPr>
          <p:nvPr userDrawn="1"/>
        </p:nvCxnSpPr>
        <p:spPr>
          <a:xfrm>
            <a:off x="341157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68" name="Freeform: Shape 67">
            <a:extLst>
              <a:ext uri="{FF2B5EF4-FFF2-40B4-BE49-F238E27FC236}">
                <a16:creationId xmlns:a16="http://schemas.microsoft.com/office/drawing/2014/main" id="{FE4486E5-B0F3-47DC-A4B2-C846DF050710}"/>
              </a:ext>
            </a:extLst>
          </p:cNvPr>
          <p:cNvSpPr/>
          <p:nvPr userDrawn="1"/>
        </p:nvSpPr>
        <p:spPr>
          <a:xfrm>
            <a:off x="373989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69" name="Freeform: Shape 68">
            <a:extLst>
              <a:ext uri="{FF2B5EF4-FFF2-40B4-BE49-F238E27FC236}">
                <a16:creationId xmlns:a16="http://schemas.microsoft.com/office/drawing/2014/main" id="{8117A59D-4669-482C-AD41-CAE347C5B85A}"/>
              </a:ext>
            </a:extLst>
          </p:cNvPr>
          <p:cNvSpPr/>
          <p:nvPr userDrawn="1"/>
        </p:nvSpPr>
        <p:spPr>
          <a:xfrm>
            <a:off x="373989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0" name="Freeform: Shape 69">
            <a:extLst>
              <a:ext uri="{FF2B5EF4-FFF2-40B4-BE49-F238E27FC236}">
                <a16:creationId xmlns:a16="http://schemas.microsoft.com/office/drawing/2014/main" id="{B36BEBB0-EDF1-4570-8AAC-3BCAA87267EC}"/>
              </a:ext>
            </a:extLst>
          </p:cNvPr>
          <p:cNvSpPr/>
          <p:nvPr userDrawn="1"/>
        </p:nvSpPr>
        <p:spPr>
          <a:xfrm>
            <a:off x="373989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1" name="Straight Connector 70">
            <a:extLst>
              <a:ext uri="{FF2B5EF4-FFF2-40B4-BE49-F238E27FC236}">
                <a16:creationId xmlns:a16="http://schemas.microsoft.com/office/drawing/2014/main" id="{E9EEA704-120E-4D3B-8D0D-F1AAA6E3AF07}"/>
              </a:ext>
            </a:extLst>
          </p:cNvPr>
          <p:cNvCxnSpPr>
            <a:cxnSpLocks/>
          </p:cNvCxnSpPr>
          <p:nvPr userDrawn="1"/>
        </p:nvCxnSpPr>
        <p:spPr>
          <a:xfrm>
            <a:off x="1149195" y="4102322"/>
            <a:ext cx="0" cy="174330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2" name="Freeform: Shape 71">
            <a:extLst>
              <a:ext uri="{FF2B5EF4-FFF2-40B4-BE49-F238E27FC236}">
                <a16:creationId xmlns:a16="http://schemas.microsoft.com/office/drawing/2014/main" id="{4502411F-A061-4731-B307-57CEF537F432}"/>
              </a:ext>
            </a:extLst>
          </p:cNvPr>
          <p:cNvSpPr/>
          <p:nvPr userDrawn="1"/>
        </p:nvSpPr>
        <p:spPr>
          <a:xfrm>
            <a:off x="1477514" y="4327112"/>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cxnSp>
        <p:nvCxnSpPr>
          <p:cNvPr id="73" name="Straight Connector 72">
            <a:extLst>
              <a:ext uri="{FF2B5EF4-FFF2-40B4-BE49-F238E27FC236}">
                <a16:creationId xmlns:a16="http://schemas.microsoft.com/office/drawing/2014/main" id="{A02290D0-4C24-479D-84A7-DB19FA5D4723}"/>
              </a:ext>
            </a:extLst>
          </p:cNvPr>
          <p:cNvCxnSpPr>
            <a:cxnSpLocks/>
          </p:cNvCxnSpPr>
          <p:nvPr userDrawn="1"/>
        </p:nvCxnSpPr>
        <p:spPr>
          <a:xfrm>
            <a:off x="1149195" y="4398782"/>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613721C2-1DC4-4D2B-A638-F2BEE2B541EB}"/>
              </a:ext>
            </a:extLst>
          </p:cNvPr>
          <p:cNvCxnSpPr>
            <a:cxnSpLocks/>
          </p:cNvCxnSpPr>
          <p:nvPr userDrawn="1"/>
        </p:nvCxnSpPr>
        <p:spPr>
          <a:xfrm>
            <a:off x="1149195" y="4896330"/>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1669BDF3-BF72-4B9C-837B-095188AFF787}"/>
              </a:ext>
            </a:extLst>
          </p:cNvPr>
          <p:cNvCxnSpPr>
            <a:cxnSpLocks/>
          </p:cNvCxnSpPr>
          <p:nvPr userDrawn="1"/>
        </p:nvCxnSpPr>
        <p:spPr>
          <a:xfrm>
            <a:off x="1149195" y="5393878"/>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82DCC4B3-2103-46F5-A160-56B0D6F061BC}"/>
              </a:ext>
            </a:extLst>
          </p:cNvPr>
          <p:cNvCxnSpPr>
            <a:cxnSpLocks/>
          </p:cNvCxnSpPr>
          <p:nvPr userDrawn="1"/>
        </p:nvCxnSpPr>
        <p:spPr>
          <a:xfrm>
            <a:off x="1149195" y="5837085"/>
            <a:ext cx="253048" cy="0"/>
          </a:xfrm>
          <a:prstGeom prst="line">
            <a:avLst/>
          </a:prstGeom>
          <a:ln w="9525">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77" name="Freeform: Shape 76">
            <a:extLst>
              <a:ext uri="{FF2B5EF4-FFF2-40B4-BE49-F238E27FC236}">
                <a16:creationId xmlns:a16="http://schemas.microsoft.com/office/drawing/2014/main" id="{92665E73-28DF-4EB2-9056-65ABABA4A8A4}"/>
              </a:ext>
            </a:extLst>
          </p:cNvPr>
          <p:cNvSpPr/>
          <p:nvPr userDrawn="1"/>
        </p:nvSpPr>
        <p:spPr>
          <a:xfrm>
            <a:off x="1477514" y="4824660"/>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8" name="Freeform: Shape 77">
            <a:extLst>
              <a:ext uri="{FF2B5EF4-FFF2-40B4-BE49-F238E27FC236}">
                <a16:creationId xmlns:a16="http://schemas.microsoft.com/office/drawing/2014/main" id="{FC35D98E-A60D-495D-8A57-522B84CCBB1F}"/>
              </a:ext>
            </a:extLst>
          </p:cNvPr>
          <p:cNvSpPr/>
          <p:nvPr userDrawn="1"/>
        </p:nvSpPr>
        <p:spPr>
          <a:xfrm>
            <a:off x="1477514" y="5322208"/>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79" name="Freeform: Shape 78">
            <a:extLst>
              <a:ext uri="{FF2B5EF4-FFF2-40B4-BE49-F238E27FC236}">
                <a16:creationId xmlns:a16="http://schemas.microsoft.com/office/drawing/2014/main" id="{4BC74844-44FB-4F3F-BF73-44E287282DBB}"/>
              </a:ext>
            </a:extLst>
          </p:cNvPr>
          <p:cNvSpPr/>
          <p:nvPr userDrawn="1"/>
        </p:nvSpPr>
        <p:spPr>
          <a:xfrm>
            <a:off x="1477514" y="5757433"/>
            <a:ext cx="795757" cy="304699"/>
          </a:xfrm>
          <a:custGeom>
            <a:avLst/>
            <a:gdLst>
              <a:gd name="connsiteX0" fmla="*/ 0 w 1510574"/>
              <a:gd name="connsiteY0" fmla="*/ 0 h 755287"/>
              <a:gd name="connsiteX1" fmla="*/ 1510574 w 1510574"/>
              <a:gd name="connsiteY1" fmla="*/ 0 h 755287"/>
              <a:gd name="connsiteX2" fmla="*/ 1510574 w 1510574"/>
              <a:gd name="connsiteY2" fmla="*/ 755287 h 755287"/>
              <a:gd name="connsiteX3" fmla="*/ 0 w 1510574"/>
              <a:gd name="connsiteY3" fmla="*/ 755287 h 755287"/>
              <a:gd name="connsiteX4" fmla="*/ 0 w 1510574"/>
              <a:gd name="connsiteY4" fmla="*/ 0 h 75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74" h="755287">
                <a:moveTo>
                  <a:pt x="0" y="0"/>
                </a:moveTo>
                <a:lnTo>
                  <a:pt x="1510574" y="0"/>
                </a:lnTo>
                <a:lnTo>
                  <a:pt x="1510574" y="755287"/>
                </a:lnTo>
                <a:lnTo>
                  <a:pt x="0" y="755287"/>
                </a:lnTo>
                <a:lnTo>
                  <a:pt x="0" y="0"/>
                </a:lnTo>
                <a:close/>
              </a:path>
            </a:pathLst>
          </a:custGeom>
          <a:noFill/>
          <a:ln>
            <a:no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0" tIns="0" rIns="0" bIns="0" numCol="1" spcCol="1270" anchor="ctr" anchorCtr="0">
            <a:spAutoFit/>
          </a:bodyPr>
          <a:lstStyle/>
          <a:p>
            <a:pPr marL="0" marR="0" lvl="0" indent="0" defTabSz="711200" rtl="0" eaLnBrk="1" fontAlgn="auto" latinLnBrk="0" hangingPunct="1">
              <a:lnSpc>
                <a:spcPct val="90000"/>
              </a:lnSpc>
              <a:spcBef>
                <a:spcPct val="0"/>
              </a:spcBef>
              <a:spcAft>
                <a:spcPct val="35000"/>
              </a:spcAft>
              <a:buClrTx/>
              <a:buSzTx/>
              <a:buFontTx/>
              <a:buNone/>
              <a:tabLst/>
              <a:defRPr/>
            </a:pPr>
            <a:r>
              <a:rPr lang="en-GB" sz="1200" b="1" dirty="0">
                <a:solidFill>
                  <a:schemeClr val="bg1"/>
                </a:solidFill>
                <a:latin typeface="Arial"/>
              </a:rPr>
              <a:t>First Last</a:t>
            </a:r>
            <a:br>
              <a:rPr lang="en-US" sz="1200" dirty="0">
                <a:solidFill>
                  <a:schemeClr val="bg1"/>
                </a:solidFill>
                <a:latin typeface="Arial"/>
              </a:rPr>
            </a:br>
            <a:r>
              <a:rPr lang="en-US" sz="1000" dirty="0">
                <a:solidFill>
                  <a:schemeClr val="bg1"/>
                </a:solidFill>
                <a:latin typeface="Arial"/>
              </a:rPr>
              <a:t>Title</a:t>
            </a:r>
            <a:endParaRPr lang="en-GB" sz="1000" dirty="0">
              <a:solidFill>
                <a:schemeClr val="bg1"/>
              </a:solidFill>
              <a:latin typeface="Arial"/>
            </a:endParaRPr>
          </a:p>
        </p:txBody>
      </p:sp>
      <p:sp>
        <p:nvSpPr>
          <p:cNvPr id="80" name="Picture Placeholder 2">
            <a:extLst>
              <a:ext uri="{FF2B5EF4-FFF2-40B4-BE49-F238E27FC236}">
                <a16:creationId xmlns:a16="http://schemas.microsoft.com/office/drawing/2014/main" id="{0AC55631-6690-41E6-822A-7B17BE8EA823}"/>
              </a:ext>
            </a:extLst>
          </p:cNvPr>
          <p:cNvSpPr>
            <a:spLocks noGrp="1"/>
          </p:cNvSpPr>
          <p:nvPr>
            <p:ph type="pic" sz="quarter" idx="11"/>
          </p:nvPr>
        </p:nvSpPr>
        <p:spPr>
          <a:xfrm>
            <a:off x="5297488" y="1179513"/>
            <a:ext cx="763587" cy="763587"/>
          </a:xfrm>
          <a:prstGeom prst="ellipse">
            <a:avLst/>
          </a:prstGeom>
          <a:solidFill>
            <a:schemeClr val="tx2">
              <a:lumMod val="20000"/>
              <a:lumOff val="80000"/>
            </a:schemeClr>
          </a:solidFill>
          <a:ln w="19050">
            <a:solidFill>
              <a:schemeClr val="tx2"/>
            </a:solidFill>
          </a:ln>
        </p:spPr>
        <p:txBody>
          <a:bodyPr lIns="0" rIns="0" anchor="ctr" anchorCtr="0"/>
          <a:lstStyle>
            <a:lvl1pPr marL="0" indent="0" algn="ctr">
              <a:buNone/>
              <a:defRPr sz="1200"/>
            </a:lvl1pPr>
          </a:lstStyle>
          <a:p>
            <a:r>
              <a:rPr lang="en-US"/>
              <a:t>Click icon to add picture</a:t>
            </a:r>
            <a:endParaRPr lang="en-US" dirty="0"/>
          </a:p>
        </p:txBody>
      </p:sp>
      <p:sp>
        <p:nvSpPr>
          <p:cNvPr id="81" name="Picture Placeholder 2">
            <a:extLst>
              <a:ext uri="{FF2B5EF4-FFF2-40B4-BE49-F238E27FC236}">
                <a16:creationId xmlns:a16="http://schemas.microsoft.com/office/drawing/2014/main" id="{A9B056D2-4CA5-4A89-9066-85E20EB95DE7}"/>
              </a:ext>
            </a:extLst>
          </p:cNvPr>
          <p:cNvSpPr>
            <a:spLocks noGrp="1"/>
          </p:cNvSpPr>
          <p:nvPr>
            <p:ph type="pic" sz="quarter" idx="14"/>
          </p:nvPr>
        </p:nvSpPr>
        <p:spPr>
          <a:xfrm>
            <a:off x="767401"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2" name="Picture Placeholder 2">
            <a:extLst>
              <a:ext uri="{FF2B5EF4-FFF2-40B4-BE49-F238E27FC236}">
                <a16:creationId xmlns:a16="http://schemas.microsoft.com/office/drawing/2014/main" id="{271497F1-2F2E-4309-B2B0-136C071CAB12}"/>
              </a:ext>
            </a:extLst>
          </p:cNvPr>
          <p:cNvSpPr>
            <a:spLocks noGrp="1"/>
          </p:cNvSpPr>
          <p:nvPr>
            <p:ph type="pic" sz="quarter" idx="15"/>
          </p:nvPr>
        </p:nvSpPr>
        <p:spPr>
          <a:xfrm>
            <a:off x="7545803"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3" name="Picture Placeholder 2">
            <a:extLst>
              <a:ext uri="{FF2B5EF4-FFF2-40B4-BE49-F238E27FC236}">
                <a16:creationId xmlns:a16="http://schemas.microsoft.com/office/drawing/2014/main" id="{A0E2CBCF-B92B-4F7C-AD57-23DA33A60179}"/>
              </a:ext>
            </a:extLst>
          </p:cNvPr>
          <p:cNvSpPr>
            <a:spLocks noGrp="1"/>
          </p:cNvSpPr>
          <p:nvPr>
            <p:ph type="pic" sz="quarter" idx="17"/>
          </p:nvPr>
        </p:nvSpPr>
        <p:spPr>
          <a:xfrm>
            <a:off x="3032444" y="2934768"/>
            <a:ext cx="763587" cy="763587"/>
          </a:xfrm>
          <a:prstGeom prst="ellipse">
            <a:avLst/>
          </a:prstGeom>
          <a:solidFill>
            <a:schemeClr val="accent3"/>
          </a:solidFill>
          <a:ln w="19050">
            <a:solidFill>
              <a:srgbClr val="7A126B"/>
            </a:solidFill>
          </a:ln>
        </p:spPr>
        <p:txBody>
          <a:bodyPr lIns="0" rIns="0" anchor="ctr" anchorCtr="0"/>
          <a:lstStyle>
            <a:lvl1pPr marL="0" indent="0" algn="ctr">
              <a:buNone/>
              <a:defRPr sz="1200"/>
            </a:lvl1pPr>
          </a:lstStyle>
          <a:p>
            <a:r>
              <a:rPr lang="en-US"/>
              <a:t>Click icon to add picture</a:t>
            </a:r>
            <a:endParaRPr lang="en-US" dirty="0"/>
          </a:p>
        </p:txBody>
      </p:sp>
      <p:sp>
        <p:nvSpPr>
          <p:cNvPr id="84" name="Picture Placeholder 2">
            <a:extLst>
              <a:ext uri="{FF2B5EF4-FFF2-40B4-BE49-F238E27FC236}">
                <a16:creationId xmlns:a16="http://schemas.microsoft.com/office/drawing/2014/main" id="{D6D71B88-BF93-425F-822D-433689CA517D}"/>
              </a:ext>
            </a:extLst>
          </p:cNvPr>
          <p:cNvSpPr>
            <a:spLocks noGrp="1"/>
          </p:cNvSpPr>
          <p:nvPr>
            <p:ph type="pic" sz="quarter" idx="18"/>
          </p:nvPr>
        </p:nvSpPr>
        <p:spPr>
          <a:xfrm>
            <a:off x="9794372"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
        <p:nvSpPr>
          <p:cNvPr id="85" name="Picture Placeholder 2">
            <a:extLst>
              <a:ext uri="{FF2B5EF4-FFF2-40B4-BE49-F238E27FC236}">
                <a16:creationId xmlns:a16="http://schemas.microsoft.com/office/drawing/2014/main" id="{CCB838B4-9A22-440B-B4DB-623326647857}"/>
              </a:ext>
            </a:extLst>
          </p:cNvPr>
          <p:cNvSpPr>
            <a:spLocks noGrp="1"/>
          </p:cNvSpPr>
          <p:nvPr>
            <p:ph type="pic" sz="quarter" idx="19"/>
          </p:nvPr>
        </p:nvSpPr>
        <p:spPr>
          <a:xfrm>
            <a:off x="5297488" y="2934768"/>
            <a:ext cx="763587" cy="763587"/>
          </a:xfrm>
          <a:prstGeom prst="ellipse">
            <a:avLst/>
          </a:prstGeom>
          <a:solidFill>
            <a:schemeClr val="accent5"/>
          </a:solidFill>
          <a:ln w="19050">
            <a:solidFill>
              <a:srgbClr val="294E95"/>
            </a:solidFill>
          </a:ln>
        </p:spPr>
        <p:txBody>
          <a:bodyPr lIns="0" rIns="0" anchor="ctr" anchorCtr="0"/>
          <a:lstStyle>
            <a:lvl1pPr marL="0" indent="0" algn="ctr">
              <a:buNone/>
              <a:defRPr sz="1200"/>
            </a:lvl1pPr>
          </a:lstStyle>
          <a:p>
            <a:r>
              <a:rPr lang="en-US"/>
              <a:t>Click icon to add picture</a:t>
            </a:r>
            <a:endParaRPr lang="en-US" dirty="0"/>
          </a:p>
        </p:txBody>
      </p:sp>
    </p:spTree>
    <p:extLst>
      <p:ext uri="{BB962C8B-B14F-4D97-AF65-F5344CB8AC3E}">
        <p14:creationId xmlns:p14="http://schemas.microsoft.com/office/powerpoint/2010/main" val="403056489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760413" y="1308880"/>
            <a:ext cx="10667999"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8" name="TextBox 17">
            <a:extLst>
              <a:ext uri="{FF2B5EF4-FFF2-40B4-BE49-F238E27FC236}">
                <a16:creationId xmlns:a16="http://schemas.microsoft.com/office/drawing/2014/main" id="{3D9DA9F1-36A0-76F9-4D49-1FFB30F8CFE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9" name="Group 18">
            <a:extLst>
              <a:ext uri="{FF2B5EF4-FFF2-40B4-BE49-F238E27FC236}">
                <a16:creationId xmlns:a16="http://schemas.microsoft.com/office/drawing/2014/main" id="{8573FE22-DB46-2221-24B6-EA9CED934BF8}"/>
              </a:ext>
            </a:extLst>
          </p:cNvPr>
          <p:cNvGrpSpPr>
            <a:grpSpLocks noChangeAspect="1"/>
          </p:cNvGrpSpPr>
          <p:nvPr userDrawn="1"/>
        </p:nvGrpSpPr>
        <p:grpSpPr>
          <a:xfrm>
            <a:off x="760413" y="6348283"/>
            <a:ext cx="777240" cy="259316"/>
            <a:chOff x="547688" y="952500"/>
            <a:chExt cx="12190413" cy="4067175"/>
          </a:xfrm>
        </p:grpSpPr>
        <p:sp>
          <p:nvSpPr>
            <p:cNvPr id="20" name="Rectangle 19">
              <a:extLst>
                <a:ext uri="{FF2B5EF4-FFF2-40B4-BE49-F238E27FC236}">
                  <a16:creationId xmlns:a16="http://schemas.microsoft.com/office/drawing/2014/main" id="{44D8FA39-BBC5-4239-E23A-6A96E07DBCB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1E3E6E29-BEC4-288C-B32B-AF774446EFCE}"/>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E12B6CAE-326B-E34A-31F1-77AFF35385C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AF684C43-A236-A698-D9CB-1D9BB8955A7D}"/>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22E76D79-F84B-B7B3-36C7-DDFA1F84B46F}"/>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F8B250DB-C361-A6E3-4C85-D21F8209C13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147BE96E-3F4B-84BA-6775-D41FF7C5322C}"/>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7097577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8"/>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8147933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_White_Alt">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490B93F-C25A-476B-A1B0-5F566C0157D6}"/>
              </a:ext>
            </a:extLst>
          </p:cNvPr>
          <p:cNvPicPr>
            <a:picLocks noChangeAspect="1"/>
          </p:cNvPicPr>
          <p:nvPr userDrawn="1"/>
        </p:nvPicPr>
        <p:blipFill>
          <a:blip r:embed="rId2"/>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7659"/>
            <a:ext cx="9912096"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accent4"/>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accent4"/>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
        <p:nvSpPr>
          <p:cNvPr id="49" name="TextBox 48"/>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49589" y="2542923"/>
            <a:ext cx="3058160" cy="1020314"/>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3145767"/>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0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412" y="1749389"/>
            <a:ext cx="1067104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hasCustomPrompt="1"/>
          </p:nvPr>
        </p:nvSpPr>
        <p:spPr bwMode="gray">
          <a:xfrm>
            <a:off x="760412" y="931563"/>
            <a:ext cx="1067104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dirty="0"/>
              <a:t>Click to edit master text styles</a:t>
            </a:r>
          </a:p>
        </p:txBody>
      </p:sp>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19" name="TextBox 18">
            <a:extLst>
              <a:ext uri="{FF2B5EF4-FFF2-40B4-BE49-F238E27FC236}">
                <a16:creationId xmlns:a16="http://schemas.microsoft.com/office/drawing/2014/main" id="{F05F3551-81ED-C908-0D9D-64C876F81F0D}"/>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FE1D901D-347E-CD3C-E49E-6240407331F6}"/>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7D379CA7-ADA1-DB35-B963-28B950F90E8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6CCA88FD-78DE-CEC8-8BFD-721D475ECD2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FF7D2711-8021-39A5-678E-CDC6C4470DBC}"/>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C3BC8212-B451-4273-2728-F59952E7BCE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FE52C8F5-D1FE-4AC8-4162-7CF0174C7F6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1B573B61-8792-4F95-2044-72CB5D601800}"/>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FEFCA5AB-AA3A-875C-1ECF-F75A93964C0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16594537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47351327"/>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06900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339311" y="1307593"/>
            <a:ext cx="506577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extBox 18">
            <a:extLst>
              <a:ext uri="{FF2B5EF4-FFF2-40B4-BE49-F238E27FC236}">
                <a16:creationId xmlns:a16="http://schemas.microsoft.com/office/drawing/2014/main" id="{54156568-E050-C688-ED26-0B21D0654CAA}"/>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1" name="Group 20">
            <a:extLst>
              <a:ext uri="{FF2B5EF4-FFF2-40B4-BE49-F238E27FC236}">
                <a16:creationId xmlns:a16="http://schemas.microsoft.com/office/drawing/2014/main" id="{8432C778-5728-8296-7A9A-58D2F0D46543}"/>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915A9787-DD7C-7130-A8DF-4C258B1FA48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C14D81DD-1F3B-B50D-F43D-3E209D4540B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F58D34C8-C6F8-F06E-7715-9288F76C9A4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6107FD63-81FF-191D-0B53-F42767D14F25}"/>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54F87762-C44E-A3F8-3E3D-46E96847746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C9782FAE-D7D9-18FB-6538-0F3C12A16CB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0396B2B4-C495-974A-4A3B-44C71DDB916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779992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3188"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945635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3"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0"/>
          </p:nvPr>
        </p:nvSpPr>
        <p:spPr bwMode="gray">
          <a:xfrm>
            <a:off x="4377258" y="1307593"/>
            <a:ext cx="3342271"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1"/>
          </p:nvPr>
        </p:nvSpPr>
        <p:spPr bwMode="gray">
          <a:xfrm>
            <a:off x="8015815" y="1307593"/>
            <a:ext cx="341564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Box 21">
            <a:extLst>
              <a:ext uri="{FF2B5EF4-FFF2-40B4-BE49-F238E27FC236}">
                <a16:creationId xmlns:a16="http://schemas.microsoft.com/office/drawing/2014/main" id="{5C06526B-689D-F225-B2C2-E0BBC08CF3D7}"/>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3" name="Group 22">
            <a:extLst>
              <a:ext uri="{FF2B5EF4-FFF2-40B4-BE49-F238E27FC236}">
                <a16:creationId xmlns:a16="http://schemas.microsoft.com/office/drawing/2014/main" id="{BB227283-6F61-7A48-A890-A6560B0C46EE}"/>
              </a:ext>
            </a:extLst>
          </p:cNvPr>
          <p:cNvGrpSpPr>
            <a:grpSpLocks noChangeAspect="1"/>
          </p:cNvGrpSpPr>
          <p:nvPr userDrawn="1"/>
        </p:nvGrpSpPr>
        <p:grpSpPr>
          <a:xfrm>
            <a:off x="760413" y="6348283"/>
            <a:ext cx="777240" cy="259316"/>
            <a:chOff x="547688" y="952500"/>
            <a:chExt cx="12190413" cy="4067175"/>
          </a:xfrm>
        </p:grpSpPr>
        <p:sp>
          <p:nvSpPr>
            <p:cNvPr id="24" name="Rectangle 23">
              <a:extLst>
                <a:ext uri="{FF2B5EF4-FFF2-40B4-BE49-F238E27FC236}">
                  <a16:creationId xmlns:a16="http://schemas.microsoft.com/office/drawing/2014/main" id="{65B243C2-75F5-6AC0-1833-76F42C53A2A8}"/>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id="{3D61DFCD-9B7B-9CEE-09F1-B3FFBCEC4B6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id="{2E7D430F-6BD5-C242-3242-1C4393E85FE7}"/>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id="{15AA8EC8-6FD0-6F7C-5280-A51D2311775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E7CAAC3B-4107-FAE2-2BB7-B0E46A4F5E4A}"/>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F163CF3C-7F65-26FA-53B9-F3B8000834C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11">
              <a:extLst>
                <a:ext uri="{FF2B5EF4-FFF2-40B4-BE49-F238E27FC236}">
                  <a16:creationId xmlns:a16="http://schemas.microsoft.com/office/drawing/2014/main" id="{FA837C5D-6026-3DC8-E17F-DE9A1A333732}"/>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959108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3"/>
            <a:ext cx="5723515"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7745591"/>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5723515"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760412" y="1307592"/>
            <a:ext cx="5723515"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56413" y="0"/>
            <a:ext cx="533241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5" name="TextBox 14">
            <a:extLst>
              <a:ext uri="{FF2B5EF4-FFF2-40B4-BE49-F238E27FC236}">
                <a16:creationId xmlns:a16="http://schemas.microsoft.com/office/drawing/2014/main" id="{E1A088EC-A7D4-9C0A-C322-1161E9EFEA5E}"/>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54EA4AC3-3E83-652D-5977-C213932004B2}"/>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86C692C7-AF24-D9BB-14D5-5012A216981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5C4F613F-1DD6-3F3D-9BAE-708257885F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8F30CC7-8DA5-9459-5823-3D7027574B6E}"/>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9549D5A1-8221-2608-197C-70D3E119DD3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D6C29BFA-EBE0-3409-DA75-D6D86C95C50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DE56CA28-603E-6C83-560F-82347F4C92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AE3DA774-A3A9-8F32-B9A2-708F35FC0EE1}"/>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9249621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0" y="0"/>
            <a:ext cx="4061791"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8"/>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7" name="Slide Number Placeholder 1">
            <a:extLst>
              <a:ext uri="{FF2B5EF4-FFF2-40B4-BE49-F238E27FC236}">
                <a16:creationId xmlns:a16="http://schemas.microsoft.com/office/drawing/2014/main" id="{C9E4313D-4BB5-4FBE-BED7-2E337B7C6B9C}"/>
              </a:ext>
            </a:extLst>
          </p:cNvPr>
          <p:cNvSpPr>
            <a:spLocks noGrp="1"/>
          </p:cNvSpPr>
          <p:nvPr>
            <p:ph type="sldNum" sz="quarter" idx="20"/>
          </p:nvPr>
        </p:nvSpPr>
        <p:spPr>
          <a:xfrm>
            <a:off x="11669529" y="6400800"/>
            <a:ext cx="438912" cy="155448"/>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67501264"/>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013"/>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7" name="Picture Placeholder 8">
            <a:extLst>
              <a:ext uri="{FF2B5EF4-FFF2-40B4-BE49-F238E27FC236}">
                <a16:creationId xmlns:a16="http://schemas.microsoft.com/office/drawing/2014/main" id="{FF9FB968-F2A9-4C72-AC3C-DC44BBB699A7}"/>
              </a:ext>
            </a:extLst>
          </p:cNvPr>
          <p:cNvSpPr>
            <a:spLocks noGrp="1"/>
          </p:cNvSpPr>
          <p:nvPr>
            <p:ph type="pic" sz="quarter" idx="16"/>
          </p:nvPr>
        </p:nvSpPr>
        <p:spPr>
          <a:xfrm>
            <a:off x="4061791" y="0"/>
            <a:ext cx="81270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8" name="Text Placeholder 3">
            <a:extLst>
              <a:ext uri="{FF2B5EF4-FFF2-40B4-BE49-F238E27FC236}">
                <a16:creationId xmlns:a16="http://schemas.microsoft.com/office/drawing/2014/main" id="{BB9C095A-1012-467F-9C44-B19F964C0089}"/>
              </a:ext>
            </a:extLst>
          </p:cNvPr>
          <p:cNvSpPr>
            <a:spLocks noGrp="1"/>
          </p:cNvSpPr>
          <p:nvPr>
            <p:ph type="body" sz="quarter" idx="18" hasCustomPrompt="1"/>
          </p:nvPr>
        </p:nvSpPr>
        <p:spPr>
          <a:xfrm>
            <a:off x="548640" y="849535"/>
            <a:ext cx="3513151"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19" name="Text Placeholder 7">
            <a:extLst>
              <a:ext uri="{FF2B5EF4-FFF2-40B4-BE49-F238E27FC236}">
                <a16:creationId xmlns:a16="http://schemas.microsoft.com/office/drawing/2014/main" id="{20B0D42B-CBC4-443F-B475-39C1A11F88E2}"/>
              </a:ext>
            </a:extLst>
          </p:cNvPr>
          <p:cNvSpPr>
            <a:spLocks noGrp="1"/>
          </p:cNvSpPr>
          <p:nvPr>
            <p:ph type="body" sz="quarter" idx="19" hasCustomPrompt="1"/>
          </p:nvPr>
        </p:nvSpPr>
        <p:spPr>
          <a:xfrm>
            <a:off x="548641" y="2943638"/>
            <a:ext cx="3513150"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Tree>
    <p:extLst>
      <p:ext uri="{BB962C8B-B14F-4D97-AF65-F5344CB8AC3E}">
        <p14:creationId xmlns:p14="http://schemas.microsoft.com/office/powerpoint/2010/main" val="282779452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413" y="1757774"/>
            <a:ext cx="10668000"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dirty="0"/>
              <a:t>Click to edit big idea, statement or subject</a:t>
            </a:r>
          </a:p>
        </p:txBody>
      </p:sp>
      <p:sp>
        <p:nvSpPr>
          <p:cNvPr id="8" name="TextBox 7">
            <a:extLst>
              <a:ext uri="{FF2B5EF4-FFF2-40B4-BE49-F238E27FC236}">
                <a16:creationId xmlns:a16="http://schemas.microsoft.com/office/drawing/2014/main" id="{07E0CCBF-ECBB-8D0A-7760-9C09A8DCA070}"/>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9" name="Group 8">
            <a:extLst>
              <a:ext uri="{FF2B5EF4-FFF2-40B4-BE49-F238E27FC236}">
                <a16:creationId xmlns:a16="http://schemas.microsoft.com/office/drawing/2014/main" id="{89469496-8712-48FF-8E79-3F94F23B18A6}"/>
              </a:ext>
            </a:extLst>
          </p:cNvPr>
          <p:cNvGrpSpPr>
            <a:grpSpLocks noChangeAspect="1"/>
          </p:cNvGrpSpPr>
          <p:nvPr userDrawn="1"/>
        </p:nvGrpSpPr>
        <p:grpSpPr>
          <a:xfrm>
            <a:off x="760413" y="6348283"/>
            <a:ext cx="777240" cy="259316"/>
            <a:chOff x="547688" y="952500"/>
            <a:chExt cx="12190413" cy="4067175"/>
          </a:xfrm>
        </p:grpSpPr>
        <p:sp>
          <p:nvSpPr>
            <p:cNvPr id="10" name="Rectangle 9">
              <a:extLst>
                <a:ext uri="{FF2B5EF4-FFF2-40B4-BE49-F238E27FC236}">
                  <a16:creationId xmlns:a16="http://schemas.microsoft.com/office/drawing/2014/main" id="{E6AD4F68-2171-D53B-BE99-0870458AEC6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B934C45C-E7A5-5950-4EC8-A0C9DD2B480C}"/>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584A4C2F-986E-EA32-C193-4B162580530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a:extLst>
                <a:ext uri="{FF2B5EF4-FFF2-40B4-BE49-F238E27FC236}">
                  <a16:creationId xmlns:a16="http://schemas.microsoft.com/office/drawing/2014/main" id="{2F89DA65-DEB8-60CE-3119-C54CD2F81DA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
              <a:extLst>
                <a:ext uri="{FF2B5EF4-FFF2-40B4-BE49-F238E27FC236}">
                  <a16:creationId xmlns:a16="http://schemas.microsoft.com/office/drawing/2014/main" id="{10A3EE42-0227-D024-FDFC-83E58AB899D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71D7F0F-66ED-5122-7E93-2CCDC18FB89B}"/>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E827DA00-4AC6-AE82-9263-31F727C1786A}"/>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66782029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0A3FDCC7-BA62-4365-BA68-B2059C6747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1786802700"/>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bg1"/>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8" cy="2759445"/>
          </a:xfrm>
          <a:prstGeom prst="rect">
            <a:avLst/>
          </a:prstGeom>
        </p:spPr>
        <p:txBody>
          <a:bodyPr lIns="0" anchor="t">
            <a:normAutofit/>
          </a:bodyPr>
          <a:lstStyle>
            <a:lvl1pPr marL="0" indent="0" algn="l">
              <a:lnSpc>
                <a:spcPct val="85000"/>
              </a:lnSpc>
              <a:spcBef>
                <a:spcPts val="0"/>
              </a:spcBef>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8" cy="406265"/>
          </a:xfrm>
          <a:prstGeom prst="rect">
            <a:avLst/>
          </a:prstGeom>
        </p:spPr>
        <p:txBody>
          <a:bodyPr lIns="0">
            <a:spAutoFit/>
          </a:bodyPr>
          <a:lstStyle>
            <a:lvl1pPr marL="0" indent="0" algn="l">
              <a:lnSpc>
                <a:spcPct val="85000"/>
              </a:lnSpc>
              <a:spcBef>
                <a:spcPts val="0"/>
              </a:spcBef>
              <a:buNone/>
              <a:defRPr sz="2400" b="1"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Slide Number Placeholder 1">
            <a:extLst>
              <a:ext uri="{FF2B5EF4-FFF2-40B4-BE49-F238E27FC236}">
                <a16:creationId xmlns:a16="http://schemas.microsoft.com/office/drawing/2014/main" id="{3E815315-0D5A-DC09-BF8B-373910164840}"/>
              </a:ext>
            </a:extLst>
          </p:cNvPr>
          <p:cNvSpPr>
            <a:spLocks noGrp="1"/>
          </p:cNvSpPr>
          <p:nvPr>
            <p:ph type="sldNum" sz="quarter" idx="20"/>
          </p:nvPr>
        </p:nvSpPr>
        <p:spPr/>
        <p:txBody>
          <a:bodyPr/>
          <a:lstStyle/>
          <a:p>
            <a:fld id="{6D22F896-40B5-4ADD-8801-0D06FADFA095}" type="slidenum">
              <a:rPr lang="en-US" smtClean="0"/>
              <a:pPr/>
              <a:t>‹#›</a:t>
            </a:fld>
            <a:endParaRPr lang="en-US" dirty="0"/>
          </a:p>
        </p:txBody>
      </p:sp>
      <p:grpSp>
        <p:nvGrpSpPr>
          <p:cNvPr id="11" name="Group 10">
            <a:extLst>
              <a:ext uri="{FF2B5EF4-FFF2-40B4-BE49-F238E27FC236}">
                <a16:creationId xmlns:a16="http://schemas.microsoft.com/office/drawing/2014/main" id="{A037CD95-D004-2B21-4A36-C02C76A5C015}"/>
              </a:ext>
            </a:extLst>
          </p:cNvPr>
          <p:cNvGrpSpPr/>
          <p:nvPr userDrawn="1"/>
        </p:nvGrpSpPr>
        <p:grpSpPr>
          <a:xfrm>
            <a:off x="758826" y="788987"/>
            <a:ext cx="990600" cy="735013"/>
            <a:chOff x="657226" y="398463"/>
            <a:chExt cx="990600" cy="735013"/>
          </a:xfrm>
          <a:gradFill>
            <a:gsLst>
              <a:gs pos="100000">
                <a:srgbClr val="F5A598"/>
              </a:gs>
              <a:gs pos="47000">
                <a:srgbClr val="D2ADC9"/>
              </a:gs>
              <a:gs pos="77000">
                <a:srgbClr val="E6BDC1"/>
              </a:gs>
              <a:gs pos="9000">
                <a:srgbClr val="A7B6D3"/>
              </a:gs>
            </a:gsLst>
            <a:lin ang="13500000" scaled="1"/>
          </a:gradFill>
        </p:grpSpPr>
        <p:sp>
          <p:nvSpPr>
            <p:cNvPr id="12" name="Freeform 5">
              <a:extLst>
                <a:ext uri="{FF2B5EF4-FFF2-40B4-BE49-F238E27FC236}">
                  <a16:creationId xmlns:a16="http://schemas.microsoft.com/office/drawing/2014/main" id="{7478010D-01FF-497C-41EB-76A4E063D3B3}"/>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C7C4737E-BF88-7B2F-7399-008A3E052A17}"/>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73860165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Quote Layout_Black">
    <p:bg>
      <p:bgPr>
        <a:solidFill>
          <a:srgbClr val="1E0113"/>
        </a:soli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12096" cy="27638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1209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C9005ED3-DC5A-16D6-BC0D-2BC8DBC127C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4CB189A2-A5C7-0BFE-DC45-2B6C62F67C0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F584051D-228D-60EF-D68E-4B4E925E178E}"/>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425E7774-98DD-0FEF-9145-91D6B46D26C7}"/>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7F3BA1AE-9A9D-B9A4-5403-6AA4C35F1E6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437AAFBE-8A17-35F2-274B-EB0FA065C2D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A3380145-9EE8-3EC6-9B1C-FB9540A9C73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0BF31EAF-B3E0-97CF-2E5E-B91BC8A708C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0F3C66CC-04BD-A3C8-72CC-31B30C4C59F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765C380F-7235-3AB0-03FD-9418F9E88CA5}"/>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18" name="Group 17">
            <a:extLst>
              <a:ext uri="{FF2B5EF4-FFF2-40B4-BE49-F238E27FC236}">
                <a16:creationId xmlns:a16="http://schemas.microsoft.com/office/drawing/2014/main" id="{3302BD98-6DAE-1743-EC0B-3BD86F2E6E9E}"/>
              </a:ext>
            </a:extLst>
          </p:cNvPr>
          <p:cNvGrpSpPr/>
          <p:nvPr userDrawn="1"/>
        </p:nvGrpSpPr>
        <p:grpSpPr>
          <a:xfrm>
            <a:off x="758826" y="788987"/>
            <a:ext cx="990600" cy="735013"/>
            <a:chOff x="657226" y="398463"/>
            <a:chExt cx="990600" cy="735013"/>
          </a:xfrm>
          <a:gradFill>
            <a:gsLst>
              <a:gs pos="100000">
                <a:srgbClr val="391262"/>
              </a:gs>
              <a:gs pos="26000">
                <a:srgbClr val="64131E"/>
              </a:gs>
              <a:gs pos="0">
                <a:srgbClr val="831B22"/>
              </a:gs>
              <a:gs pos="66000">
                <a:srgbClr val="4D144A"/>
              </a:gs>
            </a:gsLst>
            <a:lin ang="13500000" scaled="1"/>
          </a:gradFill>
        </p:grpSpPr>
        <p:sp>
          <p:nvSpPr>
            <p:cNvPr id="19" name="Freeform 5">
              <a:extLst>
                <a:ext uri="{FF2B5EF4-FFF2-40B4-BE49-F238E27FC236}">
                  <a16:creationId xmlns:a16="http://schemas.microsoft.com/office/drawing/2014/main" id="{7427A43A-50DD-D6E1-5FBF-AC4CB787054F}"/>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10BB8F0C-C9B6-64D7-DD2C-3BDDA0FDE7B3}"/>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0065404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Quote Layout_Color">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sp>
        <p:nvSpPr>
          <p:cNvPr id="15" name="Text Placeholder 107"/>
          <p:cNvSpPr>
            <a:spLocks noGrp="1"/>
          </p:cNvSpPr>
          <p:nvPr>
            <p:ph type="body" sz="quarter" idx="18" hasCustomPrompt="1"/>
          </p:nvPr>
        </p:nvSpPr>
        <p:spPr bwMode="white">
          <a:xfrm>
            <a:off x="758827" y="1812555"/>
            <a:ext cx="9907586" cy="2759445"/>
          </a:xfrm>
          <a:prstGeom prst="rect">
            <a:avLst/>
          </a:prstGeom>
        </p:spPr>
        <p:txBody>
          <a:bodyPr lIns="0" anchor="t">
            <a:normAutofit/>
          </a:bodyPr>
          <a:lstStyle>
            <a:lvl1pPr marL="0" indent="0" algn="l">
              <a:lnSpc>
                <a:spcPct val="85000"/>
              </a:lnSpc>
              <a:spcBef>
                <a:spcPts val="0"/>
              </a:spcBef>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758826" y="5045445"/>
            <a:ext cx="9907587" cy="406265"/>
          </a:xfrm>
          <a:prstGeom prst="rect">
            <a:avLst/>
          </a:prstGeom>
        </p:spPr>
        <p:txBody>
          <a:bodyPr lIns="0">
            <a:noAutofit/>
          </a:bodyPr>
          <a:lstStyle>
            <a:lvl1pPr marL="0" indent="0" algn="l">
              <a:lnSpc>
                <a:spcPct val="85000"/>
              </a:lnSpc>
              <a:spcBef>
                <a:spcPts val="0"/>
              </a:spcBef>
              <a:buNone/>
              <a:defRPr sz="2400" b="1"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5" name="TextBox 24">
            <a:extLst>
              <a:ext uri="{FF2B5EF4-FFF2-40B4-BE49-F238E27FC236}">
                <a16:creationId xmlns:a16="http://schemas.microsoft.com/office/drawing/2014/main" id="{61A4D94C-10A5-93DD-7545-E8A78E3E76DF}"/>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6" name="Group 25">
            <a:extLst>
              <a:ext uri="{FF2B5EF4-FFF2-40B4-BE49-F238E27FC236}">
                <a16:creationId xmlns:a16="http://schemas.microsoft.com/office/drawing/2014/main" id="{218A1024-2417-9AB8-1B11-FFC8E6664065}"/>
              </a:ext>
            </a:extLst>
          </p:cNvPr>
          <p:cNvGrpSpPr>
            <a:grpSpLocks noChangeAspect="1"/>
          </p:cNvGrpSpPr>
          <p:nvPr userDrawn="1"/>
        </p:nvGrpSpPr>
        <p:grpSpPr>
          <a:xfrm>
            <a:off x="760413" y="6348283"/>
            <a:ext cx="777240" cy="259316"/>
            <a:chOff x="547688" y="952500"/>
            <a:chExt cx="12190413" cy="4067175"/>
          </a:xfrm>
        </p:grpSpPr>
        <p:sp>
          <p:nvSpPr>
            <p:cNvPr id="27" name="Rectangle 26">
              <a:extLst>
                <a:ext uri="{FF2B5EF4-FFF2-40B4-BE49-F238E27FC236}">
                  <a16:creationId xmlns:a16="http://schemas.microsoft.com/office/drawing/2014/main" id="{2EF2F641-C50E-7EF9-174F-C814CE79B1D1}"/>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7">
              <a:extLst>
                <a:ext uri="{FF2B5EF4-FFF2-40B4-BE49-F238E27FC236}">
                  <a16:creationId xmlns:a16="http://schemas.microsoft.com/office/drawing/2014/main" id="{EB7F9CF2-27FB-5CFF-3AF9-F3D782AF8F49}"/>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
              <a:extLst>
                <a:ext uri="{FF2B5EF4-FFF2-40B4-BE49-F238E27FC236}">
                  <a16:creationId xmlns:a16="http://schemas.microsoft.com/office/drawing/2014/main" id="{A4FE0BE7-E21B-0A34-6A99-A25D9D183EA4}"/>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id="{D9344221-152E-2762-91B6-95EFB33B4E1C}"/>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id="{2B8FF3A7-A802-4EFD-1B3E-BE4FD5593090}"/>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8E61D3F6-A1B4-B1CF-57E5-6C0A92BC8ACE}"/>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1">
              <a:extLst>
                <a:ext uri="{FF2B5EF4-FFF2-40B4-BE49-F238E27FC236}">
                  <a16:creationId xmlns:a16="http://schemas.microsoft.com/office/drawing/2014/main" id="{CECCA6D3-F3B6-26C6-0F5D-83832B6120E3}"/>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EBA179E8-3325-1689-7216-8DD26DF9516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dirty="0"/>
          </a:p>
        </p:txBody>
      </p:sp>
      <p:grpSp>
        <p:nvGrpSpPr>
          <p:cNvPr id="34" name="Group 33">
            <a:extLst>
              <a:ext uri="{FF2B5EF4-FFF2-40B4-BE49-F238E27FC236}">
                <a16:creationId xmlns:a16="http://schemas.microsoft.com/office/drawing/2014/main" id="{E897E0CA-E9A9-E0E3-3CBF-4638AF7AEA37}"/>
              </a:ext>
            </a:extLst>
          </p:cNvPr>
          <p:cNvGrpSpPr/>
          <p:nvPr userDrawn="1"/>
        </p:nvGrpSpPr>
        <p:grpSpPr>
          <a:xfrm>
            <a:off x="758826" y="788987"/>
            <a:ext cx="990600" cy="735013"/>
            <a:chOff x="657226" y="398463"/>
            <a:chExt cx="990600" cy="735013"/>
          </a:xfrm>
          <a:solidFill>
            <a:schemeClr val="bg1"/>
          </a:solidFill>
        </p:grpSpPr>
        <p:sp>
          <p:nvSpPr>
            <p:cNvPr id="35" name="Freeform 5">
              <a:extLst>
                <a:ext uri="{FF2B5EF4-FFF2-40B4-BE49-F238E27FC236}">
                  <a16:creationId xmlns:a16="http://schemas.microsoft.com/office/drawing/2014/main" id="{7EEF4626-4306-CF44-30F2-238CF5A9D249}"/>
                </a:ext>
              </a:extLst>
            </p:cNvPr>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6E76F828-F318-AE96-8117-C054CA893D32}"/>
                </a:ext>
              </a:extLst>
            </p:cNvPr>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3171714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2" y="1307593"/>
            <a:ext cx="4572001"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2" y="442528"/>
            <a:ext cx="4572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4205568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0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4412"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56414" y="1307592"/>
            <a:ext cx="4572000"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56413" y="442528"/>
            <a:ext cx="4572001"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title</a:t>
            </a:r>
          </a:p>
        </p:txBody>
      </p:sp>
      <p:grpSp>
        <p:nvGrpSpPr>
          <p:cNvPr id="21" name="Group 20">
            <a:extLst>
              <a:ext uri="{FF2B5EF4-FFF2-40B4-BE49-F238E27FC236}">
                <a16:creationId xmlns:a16="http://schemas.microsoft.com/office/drawing/2014/main" id="{67B1794D-FA0C-402F-EB44-A50D8C3D4FEE}"/>
              </a:ext>
            </a:extLst>
          </p:cNvPr>
          <p:cNvGrpSpPr>
            <a:grpSpLocks noChangeAspect="1"/>
          </p:cNvGrpSpPr>
          <p:nvPr userDrawn="1"/>
        </p:nvGrpSpPr>
        <p:grpSpPr>
          <a:xfrm>
            <a:off x="760413" y="6348283"/>
            <a:ext cx="777240" cy="259316"/>
            <a:chOff x="547688" y="952500"/>
            <a:chExt cx="12190413" cy="4067175"/>
          </a:xfrm>
        </p:grpSpPr>
        <p:sp>
          <p:nvSpPr>
            <p:cNvPr id="22" name="Rectangle 21">
              <a:extLst>
                <a:ext uri="{FF2B5EF4-FFF2-40B4-BE49-F238E27FC236}">
                  <a16:creationId xmlns:a16="http://schemas.microsoft.com/office/drawing/2014/main" id="{337DE7D4-E216-9606-EAAF-1A8B5AF40F9A}"/>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6A780702-9C9B-96F4-8B07-21C9D8C8A008}"/>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37E1B9D4-3009-CCED-240A-6514B89A344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F8592D55-D1DD-021F-F58A-C23393CDA102}"/>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46ECC017-F717-4757-9B44-6475FFD17C1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278498B7-D9E9-F174-4F80-972AA25563BF}"/>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1">
              <a:extLst>
                <a:ext uri="{FF2B5EF4-FFF2-40B4-BE49-F238E27FC236}">
                  <a16:creationId xmlns:a16="http://schemas.microsoft.com/office/drawing/2014/main" id="{B8B70A7C-1FE3-4C27-A360-FF4D04AB3254}"/>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Box 19">
            <a:extLst>
              <a:ext uri="{FF2B5EF4-FFF2-40B4-BE49-F238E27FC236}">
                <a16:creationId xmlns:a16="http://schemas.microsoft.com/office/drawing/2014/main" id="{440BBE49-3380-52D0-1396-73ED8BD97A88}"/>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76297037"/>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7104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4000"/>
            <a:ext cx="10668000"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57661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760414" y="1523999"/>
            <a:ext cx="10668000"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19" name="TextBox 18">
            <a:extLst>
              <a:ext uri="{FF2B5EF4-FFF2-40B4-BE49-F238E27FC236}">
                <a16:creationId xmlns:a16="http://schemas.microsoft.com/office/drawing/2014/main" id="{36034602-4EFB-8E5B-8FAA-B579A05D71D3}"/>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20" name="Group 19">
            <a:extLst>
              <a:ext uri="{FF2B5EF4-FFF2-40B4-BE49-F238E27FC236}">
                <a16:creationId xmlns:a16="http://schemas.microsoft.com/office/drawing/2014/main" id="{C630DE35-2B9A-CC16-D878-AF4BA659CB03}"/>
              </a:ext>
            </a:extLst>
          </p:cNvPr>
          <p:cNvGrpSpPr>
            <a:grpSpLocks noChangeAspect="1"/>
          </p:cNvGrpSpPr>
          <p:nvPr userDrawn="1"/>
        </p:nvGrpSpPr>
        <p:grpSpPr>
          <a:xfrm>
            <a:off x="760413" y="6348283"/>
            <a:ext cx="777240" cy="259316"/>
            <a:chOff x="547688" y="952500"/>
            <a:chExt cx="12190413" cy="4067175"/>
          </a:xfrm>
        </p:grpSpPr>
        <p:sp>
          <p:nvSpPr>
            <p:cNvPr id="21" name="Rectangle 20">
              <a:extLst>
                <a:ext uri="{FF2B5EF4-FFF2-40B4-BE49-F238E27FC236}">
                  <a16:creationId xmlns:a16="http://schemas.microsoft.com/office/drawing/2014/main" id="{D298FF46-F393-7505-AC93-A34D0D7FD13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7">
              <a:extLst>
                <a:ext uri="{FF2B5EF4-FFF2-40B4-BE49-F238E27FC236}">
                  <a16:creationId xmlns:a16="http://schemas.microsoft.com/office/drawing/2014/main" id="{B10DDEA8-C62F-FFEF-8E88-937A40610AD2}"/>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A5215B45-7283-2B79-53B8-8EC24F78CF4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9">
              <a:extLst>
                <a:ext uri="{FF2B5EF4-FFF2-40B4-BE49-F238E27FC236}">
                  <a16:creationId xmlns:a16="http://schemas.microsoft.com/office/drawing/2014/main" id="{9C313BF5-1342-2D50-4CD8-F0843C8D59D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0">
              <a:extLst>
                <a:ext uri="{FF2B5EF4-FFF2-40B4-BE49-F238E27FC236}">
                  <a16:creationId xmlns:a16="http://schemas.microsoft.com/office/drawing/2014/main" id="{499A91AC-5617-3A97-3CA7-56FF0F2C260E}"/>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0">
              <a:extLst>
                <a:ext uri="{FF2B5EF4-FFF2-40B4-BE49-F238E27FC236}">
                  <a16:creationId xmlns:a16="http://schemas.microsoft.com/office/drawing/2014/main" id="{C7400D53-2A85-B307-D1F5-7E6EB77D0503}"/>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1">
              <a:extLst>
                <a:ext uri="{FF2B5EF4-FFF2-40B4-BE49-F238E27FC236}">
                  <a16:creationId xmlns:a16="http://schemas.microsoft.com/office/drawing/2014/main" id="{8CB004BB-6761-8374-A9BD-CD2644D6614B}"/>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23033321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6383593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013"/>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2847966-6DB9-1FB6-9676-273C285CBBB9}"/>
              </a:ext>
            </a:extLst>
          </p:cNvPr>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3" name="Group 12">
            <a:extLst>
              <a:ext uri="{FF2B5EF4-FFF2-40B4-BE49-F238E27FC236}">
                <a16:creationId xmlns:a16="http://schemas.microsoft.com/office/drawing/2014/main" id="{22DC449E-FDC8-E32E-E4B6-BCA292AA3705}"/>
              </a:ext>
            </a:extLst>
          </p:cNvPr>
          <p:cNvGrpSpPr>
            <a:grpSpLocks noChangeAspect="1"/>
          </p:cNvGrpSpPr>
          <p:nvPr userDrawn="1"/>
        </p:nvGrpSpPr>
        <p:grpSpPr>
          <a:xfrm>
            <a:off x="760413" y="6348283"/>
            <a:ext cx="777240" cy="259316"/>
            <a:chOff x="547688" y="952500"/>
            <a:chExt cx="12190413" cy="4067175"/>
          </a:xfrm>
        </p:grpSpPr>
        <p:sp>
          <p:nvSpPr>
            <p:cNvPr id="23" name="Rectangle 22">
              <a:extLst>
                <a:ext uri="{FF2B5EF4-FFF2-40B4-BE49-F238E27FC236}">
                  <a16:creationId xmlns:a16="http://schemas.microsoft.com/office/drawing/2014/main" id="{AB6D2A24-CAB4-F08D-2B8E-FD0BBEA396C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B5AB7E31-14A7-9501-5A1B-CA9C8DF7F975}"/>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62254130-3E7F-93A9-7119-F750B966F2A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F09E9735-A341-685A-2E0E-8E623D18233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0">
              <a:extLst>
                <a:ext uri="{FF2B5EF4-FFF2-40B4-BE49-F238E27FC236}">
                  <a16:creationId xmlns:a16="http://schemas.microsoft.com/office/drawing/2014/main" id="{7576E6CE-DA5C-AF50-7933-59F501DBD1B7}"/>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id="{69BCEF5B-3A08-5E7B-9ED1-3F71D12FBA98}"/>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B6FEDC4B-7FBE-AE64-86BE-07088AD5B60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37376891"/>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_White">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37F1298-487A-B4E6-4008-0A5D51F1C143}"/>
              </a:ext>
            </a:extLst>
          </p:cNvPr>
          <p:cNvGrpSpPr/>
          <p:nvPr userDrawn="1"/>
        </p:nvGrpSpPr>
        <p:grpSpPr>
          <a:xfrm>
            <a:off x="9390324" y="767096"/>
            <a:ext cx="2800087"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accent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8947" y="3561907"/>
            <a:ext cx="7851377" cy="1769127"/>
            <a:chOff x="541049" y="2649538"/>
            <a:chExt cx="9285724" cy="2092325"/>
          </a:xfrm>
          <a:gradFill>
            <a:gsLst>
              <a:gs pos="0">
                <a:schemeClr val="accent1"/>
              </a:gs>
              <a:gs pos="100000">
                <a:srgbClr val="391262"/>
              </a:gs>
              <a:gs pos="64000">
                <a:srgbClr val="64131E"/>
              </a:gs>
              <a:gs pos="29000">
                <a:srgbClr val="831B22"/>
              </a:gs>
            </a:gsLst>
            <a:path path="circle">
              <a:fillToRect l="100000" t="100000"/>
            </a:path>
          </a:gra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8182141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_Black_Alt">
    <p:bg>
      <p:bgPr>
        <a:solidFill>
          <a:schemeClr val="tx1"/>
        </a:solidFill>
        <a:effectLst/>
      </p:bgPr>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3A0DD018-EAF2-48F3-ABFD-828A5E37FE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sp>
        <p:nvSpPr>
          <p:cNvPr id="56" name="Title 16"/>
          <p:cNvSpPr>
            <a:spLocks noGrp="1"/>
          </p:cNvSpPr>
          <p:nvPr userDrawn="1">
            <p:ph type="title" hasCustomPrompt="1"/>
          </p:nvPr>
        </p:nvSpPr>
        <p:spPr bwMode="gray">
          <a:xfrm>
            <a:off x="750334" y="1524000"/>
            <a:ext cx="9912096"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p>
        </p:txBody>
      </p:sp>
      <p:sp>
        <p:nvSpPr>
          <p:cNvPr id="55" name="Subtitle 2"/>
          <p:cNvSpPr>
            <a:spLocks noGrp="1"/>
          </p:cNvSpPr>
          <p:nvPr userDrawn="1">
            <p:ph type="subTitle" idx="1" hasCustomPrompt="1"/>
          </p:nvPr>
        </p:nvSpPr>
        <p:spPr bwMode="gray">
          <a:xfrm>
            <a:off x="760414" y="5046115"/>
            <a:ext cx="9912096"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49589" y="2542923"/>
            <a:ext cx="3058160" cy="1020314"/>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334" y="762000"/>
            <a:ext cx="3941064"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33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spTree>
    <p:extLst>
      <p:ext uri="{BB962C8B-B14F-4D97-AF65-F5344CB8AC3E}">
        <p14:creationId xmlns:p14="http://schemas.microsoft.com/office/powerpoint/2010/main" val="2709380187"/>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gradFill>
          <a:gsLst>
            <a:gs pos="100000">
              <a:srgbClr val="391262"/>
            </a:gs>
            <a:gs pos="38000">
              <a:srgbClr val="64131E"/>
            </a:gs>
            <a:gs pos="0">
              <a:srgbClr val="831B22"/>
            </a:gs>
            <a:gs pos="71000">
              <a:srgbClr val="4D144A"/>
            </a:gs>
          </a:gsLst>
          <a:path path="circle">
            <a:fillToRect l="100000" t="100000"/>
          </a:path>
        </a:gra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8947" y="3561907"/>
            <a:ext cx="7851377" cy="1769127"/>
            <a:chOff x="541049" y="2649538"/>
            <a:chExt cx="9285724" cy="2092325"/>
          </a:xfrm>
          <a:solidFill>
            <a:schemeClr val="bg1"/>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1">
            <a:extLst>
              <a:ext uri="{FF2B5EF4-FFF2-40B4-BE49-F238E27FC236}">
                <a16:creationId xmlns:a16="http://schemas.microsoft.com/office/drawing/2014/main" id="{59C8C1D9-B375-1D63-409C-0E8AA8DEE2D1}"/>
              </a:ext>
            </a:extLst>
          </p:cNvPr>
          <p:cNvGrpSpPr/>
          <p:nvPr userDrawn="1"/>
        </p:nvGrpSpPr>
        <p:grpSpPr>
          <a:xfrm>
            <a:off x="9390324" y="767096"/>
            <a:ext cx="2800087" cy="1898696"/>
            <a:chOff x="9390324" y="767096"/>
            <a:chExt cx="2800087" cy="1898696"/>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0324" y="936748"/>
              <a:ext cx="1965963" cy="1042086"/>
              <a:chOff x="4988072" y="501936"/>
              <a:chExt cx="1978802" cy="1051017"/>
            </a:xfrm>
            <a:solidFill>
              <a:schemeClr val="bg1"/>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80384158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pic>
        <p:nvPicPr>
          <p:cNvPr id="22" name="Picture 2" descr="https://timgsa.baidu.com/timg?image&amp;quality=80&amp;size=b9999_10000&amp;sec=1551016758963&amp;di=5635e332e89e3237699d275e42ce82d4&amp;imgtype=0&amp;src=http%3A%2F%2Fwww.mfisp.com%2Fuploads%2Fallimg%2F181214%2F0913041L2_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
            <a:ext cx="12188826" cy="6858001"/>
          </a:xfrm>
          <a:prstGeom prst="rect">
            <a:avLst/>
          </a:prstGeom>
          <a:noFill/>
          <a:extLst>
            <a:ext uri="{909E8E84-426E-40DD-AFC4-6F175D3DCCD1}">
              <a14:hiddenFill xmlns:a14="http://schemas.microsoft.com/office/drawing/2010/main">
                <a:solidFill>
                  <a:srgbClr val="FFFFFF"/>
                </a:solidFill>
              </a14:hiddenFill>
            </a:ext>
          </a:extLst>
        </p:spPr>
      </p:pic>
      <p:sp>
        <p:nvSpPr>
          <p:cNvPr id="56" name="Title 16"/>
          <p:cNvSpPr>
            <a:spLocks noGrp="1"/>
          </p:cNvSpPr>
          <p:nvPr>
            <p:ph type="title" hasCustomPrompt="1"/>
          </p:nvPr>
        </p:nvSpPr>
        <p:spPr bwMode="gray">
          <a:xfrm>
            <a:off x="548646" y="2343150"/>
            <a:ext cx="10338816" cy="2357239"/>
          </a:xfrm>
          <a:prstGeom prst="rect">
            <a:avLst/>
          </a:prstGeom>
        </p:spPr>
        <p:txBody>
          <a:bodyPr lIns="0" tIns="60949" rIns="121899" bIns="60949" anchor="ctr" anchorCtr="0"/>
          <a:lstStyle>
            <a:lvl1pPr marL="0" algn="l" defTabSz="1218621" rtl="0" eaLnBrk="1" latinLnBrk="0" hangingPunct="1">
              <a:lnSpc>
                <a:spcPts val="5798"/>
              </a:lnSpc>
              <a:spcBef>
                <a:spcPct val="0"/>
              </a:spcBef>
              <a:buNone/>
              <a:defRPr lang="en-US" sz="5398" b="0" kern="1200" cap="none" spc="0" baseline="0" dirty="0">
                <a:solidFill>
                  <a:schemeClr val="bg1"/>
                </a:solidFill>
                <a:latin typeface="Arial" pitchFamily="34" charset="0"/>
                <a:ea typeface="+mn-ea"/>
                <a:cs typeface="Arial" pitchFamily="34" charset="0"/>
              </a:defRPr>
            </a:lvl1pPr>
          </a:lstStyle>
          <a:p>
            <a:r>
              <a:rPr lang="en-US" dirty="0"/>
              <a:t>Welcome to 2016 Global Leadership Team Meeting </a:t>
            </a:r>
            <a:br>
              <a:rPr lang="en-US" dirty="0"/>
            </a:br>
            <a:r>
              <a:rPr lang="en-US" dirty="0"/>
              <a:t>(Title up to 3 lines)</a:t>
            </a:r>
          </a:p>
        </p:txBody>
      </p:sp>
      <p:sp>
        <p:nvSpPr>
          <p:cNvPr id="55" name="Subtitle 2"/>
          <p:cNvSpPr>
            <a:spLocks noGrp="1"/>
          </p:cNvSpPr>
          <p:nvPr>
            <p:ph type="subTitle" idx="1" hasCustomPrompt="1"/>
          </p:nvPr>
        </p:nvSpPr>
        <p:spPr bwMode="gray">
          <a:xfrm>
            <a:off x="548640" y="4814838"/>
            <a:ext cx="8744680" cy="457200"/>
          </a:xfrm>
          <a:prstGeom prst="rect">
            <a:avLst/>
          </a:prstGeom>
        </p:spPr>
        <p:txBody>
          <a:bodyPr lIns="0" tIns="0" rIns="0" bIns="0" anchor="b" anchorCtr="0"/>
          <a:lstStyle>
            <a:lvl1pPr marL="0" indent="0" algn="l" defTabSz="1218621" rtl="0" eaLnBrk="1" latinLnBrk="0" hangingPunct="1">
              <a:lnSpc>
                <a:spcPct val="90000"/>
              </a:lnSpc>
              <a:spcBef>
                <a:spcPct val="0"/>
              </a:spcBef>
              <a:buNone/>
              <a:defRPr lang="en-US" sz="2399" b="0" kern="1200" cap="none" spc="0" baseline="0" dirty="0">
                <a:solidFill>
                  <a:schemeClr val="bg1"/>
                </a:solidFill>
                <a:latin typeface="Arial" pitchFamily="34" charset="0"/>
                <a:ea typeface="+mn-ea"/>
                <a:cs typeface="Arial" pitchFamily="34" charset="0"/>
              </a:defRPr>
            </a:lvl1pPr>
            <a:lvl2pPr marL="609310" indent="0" algn="ctr">
              <a:buNone/>
              <a:defRPr>
                <a:solidFill>
                  <a:schemeClr val="tx1">
                    <a:tint val="75000"/>
                  </a:schemeClr>
                </a:solidFill>
              </a:defRPr>
            </a:lvl2pPr>
            <a:lvl3pPr marL="1218621" indent="0" algn="ctr">
              <a:buNone/>
              <a:defRPr>
                <a:solidFill>
                  <a:schemeClr val="tx1">
                    <a:tint val="75000"/>
                  </a:schemeClr>
                </a:solidFill>
              </a:defRPr>
            </a:lvl3pPr>
            <a:lvl4pPr marL="1827931" indent="0" algn="ctr">
              <a:buNone/>
              <a:defRPr>
                <a:solidFill>
                  <a:schemeClr val="tx1">
                    <a:tint val="75000"/>
                  </a:schemeClr>
                </a:solidFill>
              </a:defRPr>
            </a:lvl4pPr>
            <a:lvl5pPr marL="2437242" indent="0" algn="ctr">
              <a:buNone/>
              <a:defRPr>
                <a:solidFill>
                  <a:schemeClr val="tx1">
                    <a:tint val="75000"/>
                  </a:schemeClr>
                </a:solidFill>
              </a:defRPr>
            </a:lvl5pPr>
            <a:lvl6pPr marL="3046553" indent="0" algn="ctr">
              <a:buNone/>
              <a:defRPr>
                <a:solidFill>
                  <a:schemeClr val="tx1">
                    <a:tint val="75000"/>
                  </a:schemeClr>
                </a:solidFill>
              </a:defRPr>
            </a:lvl6pPr>
            <a:lvl7pPr marL="3655863" indent="0" algn="ctr">
              <a:buNone/>
              <a:defRPr>
                <a:solidFill>
                  <a:schemeClr val="tx1">
                    <a:tint val="75000"/>
                  </a:schemeClr>
                </a:solidFill>
              </a:defRPr>
            </a:lvl7pPr>
            <a:lvl8pPr marL="4265173" indent="0" algn="ctr">
              <a:buNone/>
              <a:defRPr>
                <a:solidFill>
                  <a:schemeClr val="tx1">
                    <a:tint val="75000"/>
                  </a:schemeClr>
                </a:solidFill>
              </a:defRPr>
            </a:lvl8pPr>
            <a:lvl9pPr marL="4874484" indent="0" algn="ctr">
              <a:buNone/>
              <a:defRPr>
                <a:solidFill>
                  <a:schemeClr val="tx1">
                    <a:tint val="75000"/>
                  </a:schemeClr>
                </a:solidFill>
              </a:defRPr>
            </a:lvl9pPr>
          </a:lstStyle>
          <a:p>
            <a:r>
              <a:rPr lang="en-US" dirty="0"/>
              <a:t>Speaker Name</a:t>
            </a:r>
          </a:p>
        </p:txBody>
      </p:sp>
      <p:sp>
        <p:nvSpPr>
          <p:cNvPr id="5" name="Text Placeholder 4"/>
          <p:cNvSpPr>
            <a:spLocks noGrp="1"/>
          </p:cNvSpPr>
          <p:nvPr>
            <p:ph type="body" sz="quarter" idx="11" hasCustomPrompt="1"/>
          </p:nvPr>
        </p:nvSpPr>
        <p:spPr>
          <a:xfrm>
            <a:off x="548640" y="5384814"/>
            <a:ext cx="6409944" cy="512064"/>
          </a:xfrm>
          <a:prstGeom prst="rect">
            <a:avLst/>
          </a:prstGeom>
        </p:spPr>
        <p:txBody>
          <a:bodyPr lIns="0" tIns="0" rIns="0" bIns="0"/>
          <a:lstStyle>
            <a:lvl1pPr marL="0" indent="0">
              <a:buFontTx/>
              <a:buNone/>
              <a:defRPr sz="1600" b="1">
                <a:solidFill>
                  <a:schemeClr val="bg1"/>
                </a:solidFill>
              </a:defRPr>
            </a:lvl1pPr>
          </a:lstStyle>
          <a:p>
            <a:pPr lvl="0"/>
            <a:r>
              <a:rPr lang="en-US" dirty="0"/>
              <a:t>Speaker’s title</a:t>
            </a:r>
          </a:p>
        </p:txBody>
      </p:sp>
      <p:cxnSp>
        <p:nvCxnSpPr>
          <p:cNvPr id="11" name="Straight Connector 10"/>
          <p:cNvCxnSpPr/>
          <p:nvPr userDrawn="1"/>
        </p:nvCxnSpPr>
        <p:spPr>
          <a:xfrm>
            <a:off x="548646" y="4700389"/>
            <a:ext cx="10338816"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6" name="Footer Placeholder 3"/>
          <p:cNvSpPr>
            <a:spLocks noGrp="1"/>
          </p:cNvSpPr>
          <p:nvPr>
            <p:ph type="ftr" sz="quarter" idx="3"/>
          </p:nvPr>
        </p:nvSpPr>
        <p:spPr>
          <a:xfrm>
            <a:off x="548640" y="6473952"/>
            <a:ext cx="2413343" cy="153888"/>
          </a:xfrm>
          <a:prstGeom prst="rect">
            <a:avLst/>
          </a:prstGeom>
        </p:spPr>
        <p:txBody>
          <a:bodyPr vert="horz" wrap="square" lIns="0" tIns="0" rIns="0" bIns="0" rtlCol="0" anchor="ctr">
            <a:spAutoFit/>
          </a:bodyPr>
          <a:lstStyle>
            <a:lvl1pPr marL="0" marR="0" indent="0" algn="l" defTabSz="1218621" rtl="0" eaLnBrk="1" fontAlgn="auto" latinLnBrk="0" hangingPunct="1">
              <a:lnSpc>
                <a:spcPct val="100000"/>
              </a:lnSpc>
              <a:spcBef>
                <a:spcPts val="0"/>
              </a:spcBef>
              <a:spcAft>
                <a:spcPts val="0"/>
              </a:spcAft>
              <a:buClrTx/>
              <a:buSzTx/>
              <a:buFontTx/>
              <a:buNone/>
              <a:tabLst/>
              <a:defRPr sz="1200" cap="none">
                <a:solidFill>
                  <a:schemeClr val="bg1"/>
                </a:solidFill>
              </a:defRPr>
            </a:lvl1pPr>
          </a:lstStyle>
          <a:p>
            <a:r>
              <a:rPr lang="en-US" sz="1000">
                <a:solidFill>
                  <a:prstClr val="white"/>
                </a:solidFill>
                <a:cs typeface="Arial" pitchFamily="34" charset="0"/>
              </a:rPr>
              <a:t>2018 Lenovo Internal. All rights reserved.</a:t>
            </a:r>
            <a:endParaRPr lang="en-US" sz="1000" dirty="0">
              <a:solidFill>
                <a:prstClr val="white"/>
              </a:solidFill>
              <a:cs typeface="Arial" pitchFamily="34" charset="0"/>
            </a:endParaRPr>
          </a:p>
        </p:txBody>
      </p:sp>
      <p:pic>
        <p:nvPicPr>
          <p:cNvPr id="17" name="Picture 16" descr="IamLenovoGif.gif"/>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44608" y="4954385"/>
            <a:ext cx="1442299" cy="250656"/>
          </a:xfrm>
          <a:prstGeom prst="rect">
            <a:avLst/>
          </a:prstGeom>
        </p:spPr>
      </p:pic>
      <p:pic>
        <p:nvPicPr>
          <p:cNvPr id="1026" name="Picture 2" descr="C:\Users\yhwang\Dropbox\Brand Experience Team\GLT 2016\Iconography\GLT2016_SOL_icons_CulturalRefresh.png"/>
          <p:cNvPicPr>
            <a:picLocks noChangeAspect="1" noChangeArrowheads="1"/>
          </p:cNvPicPr>
          <p:nvPr userDrawn="1"/>
        </p:nvPicPr>
        <p:blipFill>
          <a:blip r:embed="rId4" cstate="screen"/>
          <a:stretch>
            <a:fillRect/>
          </a:stretch>
        </p:blipFill>
        <p:spPr bwMode="auto">
          <a:xfrm>
            <a:off x="548640" y="5896878"/>
            <a:ext cx="328856" cy="328856"/>
          </a:xfrm>
          <a:prstGeom prst="rect">
            <a:avLst/>
          </a:prstGeom>
          <a:noFill/>
        </p:spPr>
      </p:pic>
      <p:pic>
        <p:nvPicPr>
          <p:cNvPr id="14" name="Picture 2" descr="C:\Users\yhwang\Dropbox\Brand Experience Team\GLT 2016\Iconography\GLT2016_SOL_icons_CulturalRefresh.png"/>
          <p:cNvPicPr>
            <a:picLocks noChangeAspect="1" noChangeArrowheads="1"/>
          </p:cNvPicPr>
          <p:nvPr userDrawn="1"/>
        </p:nvPicPr>
        <p:blipFill>
          <a:blip r:embed="rId5" cstate="screen"/>
          <a:stretch>
            <a:fillRect/>
          </a:stretch>
        </p:blipFill>
        <p:spPr bwMode="auto">
          <a:xfrm>
            <a:off x="3114383" y="5896878"/>
            <a:ext cx="328856" cy="328856"/>
          </a:xfrm>
          <a:prstGeom prst="rect">
            <a:avLst/>
          </a:prstGeom>
          <a:noFill/>
        </p:spPr>
      </p:pic>
      <p:pic>
        <p:nvPicPr>
          <p:cNvPr id="15" name="Picture 2" descr="C:\Users\yhwang\Dropbox\Brand Experience Team\GLT 2016\Iconography\GLT2016_SOL_icons_CulturalRefresh.png"/>
          <p:cNvPicPr>
            <a:picLocks noChangeAspect="1" noChangeArrowheads="1"/>
          </p:cNvPicPr>
          <p:nvPr userDrawn="1"/>
        </p:nvPicPr>
        <p:blipFill>
          <a:blip r:embed="rId6" cstate="screen"/>
          <a:stretch>
            <a:fillRect/>
          </a:stretch>
        </p:blipFill>
        <p:spPr bwMode="auto">
          <a:xfrm>
            <a:off x="1403888" y="5896878"/>
            <a:ext cx="328856" cy="328856"/>
          </a:xfrm>
          <a:prstGeom prst="rect">
            <a:avLst/>
          </a:prstGeom>
          <a:noFill/>
        </p:spPr>
      </p:pic>
      <p:pic>
        <p:nvPicPr>
          <p:cNvPr id="18" name="Picture 2" descr="C:\Users\yhwang\Dropbox\Brand Experience Team\GLT 2016\Iconography\GLT2016_SOL_icons_CulturalRefresh.png"/>
          <p:cNvPicPr>
            <a:picLocks noChangeAspect="1" noChangeArrowheads="1"/>
          </p:cNvPicPr>
          <p:nvPr userDrawn="1"/>
        </p:nvPicPr>
        <p:blipFill>
          <a:blip r:embed="rId7" cstate="screen"/>
          <a:stretch>
            <a:fillRect/>
          </a:stretch>
        </p:blipFill>
        <p:spPr bwMode="auto">
          <a:xfrm>
            <a:off x="1831512" y="5896878"/>
            <a:ext cx="328856" cy="328856"/>
          </a:xfrm>
          <a:prstGeom prst="rect">
            <a:avLst/>
          </a:prstGeom>
          <a:noFill/>
        </p:spPr>
      </p:pic>
      <p:pic>
        <p:nvPicPr>
          <p:cNvPr id="19" name="Picture 2" descr="C:\Users\yhwang\Dropbox\Brand Experience Team\GLT 2016\Iconography\GLT2016_SOL_icons_CulturalRefresh.png"/>
          <p:cNvPicPr>
            <a:picLocks noChangeAspect="1" noChangeArrowheads="1"/>
          </p:cNvPicPr>
          <p:nvPr userDrawn="1"/>
        </p:nvPicPr>
        <p:blipFill>
          <a:blip r:embed="rId8" cstate="screen"/>
          <a:stretch>
            <a:fillRect/>
          </a:stretch>
        </p:blipFill>
        <p:spPr bwMode="auto">
          <a:xfrm>
            <a:off x="2259136" y="5896878"/>
            <a:ext cx="328856" cy="328856"/>
          </a:xfrm>
          <a:prstGeom prst="rect">
            <a:avLst/>
          </a:prstGeom>
          <a:noFill/>
        </p:spPr>
      </p:pic>
      <p:pic>
        <p:nvPicPr>
          <p:cNvPr id="20" name="Picture 2" descr="C:\Users\yhwang\Dropbox\Brand Experience Team\GLT 2016\Iconography\GLT2016_SOL_icons_CulturalRefresh.png"/>
          <p:cNvPicPr>
            <a:picLocks noChangeAspect="1" noChangeArrowheads="1"/>
          </p:cNvPicPr>
          <p:nvPr userDrawn="1"/>
        </p:nvPicPr>
        <p:blipFill>
          <a:blip r:embed="rId9" cstate="screen"/>
          <a:stretch>
            <a:fillRect/>
          </a:stretch>
        </p:blipFill>
        <p:spPr bwMode="auto">
          <a:xfrm>
            <a:off x="2686760" y="5896878"/>
            <a:ext cx="328856" cy="328856"/>
          </a:xfrm>
          <a:prstGeom prst="rect">
            <a:avLst/>
          </a:prstGeom>
          <a:noFill/>
        </p:spPr>
      </p:pic>
      <p:pic>
        <p:nvPicPr>
          <p:cNvPr id="21" name="Picture 2" descr="C:\Users\yhwang\Dropbox\Brand Experience Team\GLT 2016\Iconography\GLT2016_SOL_icons_CulturalRefresh.png"/>
          <p:cNvPicPr>
            <a:picLocks noChangeAspect="1" noChangeArrowheads="1"/>
          </p:cNvPicPr>
          <p:nvPr userDrawn="1"/>
        </p:nvPicPr>
        <p:blipFill>
          <a:blip r:embed="rId10" cstate="screen">
            <a:extLst>
              <a:ext uri="{28A0092B-C50C-407E-A947-70E740481C1C}">
                <a14:useLocalDpi xmlns:a14="http://schemas.microsoft.com/office/drawing/2010/main"/>
              </a:ext>
            </a:extLst>
          </a:blip>
          <a:stretch>
            <a:fillRect/>
          </a:stretch>
        </p:blipFill>
        <p:spPr bwMode="auto">
          <a:xfrm>
            <a:off x="976264" y="5896878"/>
            <a:ext cx="328856" cy="328856"/>
          </a:xfrm>
          <a:prstGeom prst="rect">
            <a:avLst/>
          </a:prstGeom>
          <a:noFill/>
        </p:spPr>
      </p:pic>
    </p:spTree>
    <p:extLst>
      <p:ext uri="{BB962C8B-B14F-4D97-AF65-F5344CB8AC3E}">
        <p14:creationId xmlns:p14="http://schemas.microsoft.com/office/powerpoint/2010/main" val="182709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and Content - No Backgroun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53B0DA3-8AC6-7D13-926C-F55460ED81F7}"/>
              </a:ext>
            </a:extLst>
          </p:cNvPr>
          <p:cNvSpPr>
            <a:spLocks noChangeAspect="1" noEditPoints="1"/>
          </p:cNvSpPr>
          <p:nvPr userDrawn="1"/>
        </p:nvSpPr>
        <p:spPr bwMode="black">
          <a:xfrm>
            <a:off x="204788" y="423863"/>
            <a:ext cx="201612" cy="200025"/>
          </a:xfrm>
          <a:custGeom>
            <a:avLst/>
            <a:gdLst>
              <a:gd name="T0" fmla="*/ 2147483646 w 1368"/>
              <a:gd name="T1" fmla="*/ 0 h 1368"/>
              <a:gd name="T2" fmla="*/ 0 w 1368"/>
              <a:gd name="T3" fmla="*/ 2144208343 h 1368"/>
              <a:gd name="T4" fmla="*/ 2147483646 w 1368"/>
              <a:gd name="T5" fmla="*/ 2147483646 h 1368"/>
              <a:gd name="T6" fmla="*/ 2147483646 w 1368"/>
              <a:gd name="T7" fmla="*/ 2144208343 h 1368"/>
              <a:gd name="T8" fmla="*/ 2147483646 w 1368"/>
              <a:gd name="T9" fmla="*/ 0 h 1368"/>
              <a:gd name="T10" fmla="*/ 2147483646 w 1368"/>
              <a:gd name="T11" fmla="*/ 2147483646 h 1368"/>
              <a:gd name="T12" fmla="*/ 2147483646 w 1368"/>
              <a:gd name="T13" fmla="*/ 2147483646 h 1368"/>
              <a:gd name="T14" fmla="*/ 2147483646 w 1368"/>
              <a:gd name="T15" fmla="*/ 2147483646 h 1368"/>
              <a:gd name="T16" fmla="*/ 2147483646 w 1368"/>
              <a:gd name="T17" fmla="*/ 2147483646 h 1368"/>
              <a:gd name="T18" fmla="*/ 2147483646 w 1368"/>
              <a:gd name="T19" fmla="*/ 2147483646 h 1368"/>
              <a:gd name="T20" fmla="*/ 2133798183 w 1368"/>
              <a:gd name="T21" fmla="*/ 2147483646 h 1368"/>
              <a:gd name="T22" fmla="*/ 1834430891 w 1368"/>
              <a:gd name="T23" fmla="*/ 2147483646 h 1368"/>
              <a:gd name="T24" fmla="*/ 1834430891 w 1368"/>
              <a:gd name="T25" fmla="*/ 2147483646 h 1368"/>
              <a:gd name="T26" fmla="*/ 1261173992 w 1368"/>
              <a:gd name="T27" fmla="*/ 2147483646 h 1368"/>
              <a:gd name="T28" fmla="*/ 958613773 w 1368"/>
              <a:gd name="T29" fmla="*/ 2147483646 h 1368"/>
              <a:gd name="T30" fmla="*/ 958613773 w 1368"/>
              <a:gd name="T31" fmla="*/ 2103459098 h 1368"/>
              <a:gd name="T32" fmla="*/ 1261173992 w 1368"/>
              <a:gd name="T33" fmla="*/ 1805664861 h 1368"/>
              <a:gd name="T34" fmla="*/ 1834430891 w 1368"/>
              <a:gd name="T35" fmla="*/ 1805664861 h 1368"/>
              <a:gd name="T36" fmla="*/ 1834430891 w 1368"/>
              <a:gd name="T37" fmla="*/ 1241397261 h 1368"/>
              <a:gd name="T38" fmla="*/ 2133798183 w 1368"/>
              <a:gd name="T39" fmla="*/ 943581676 h 1368"/>
              <a:gd name="T40" fmla="*/ 2147483646 w 1368"/>
              <a:gd name="T41" fmla="*/ 943581676 h 1368"/>
              <a:gd name="T42" fmla="*/ 2147483646 w 1368"/>
              <a:gd name="T43" fmla="*/ 1241397261 h 1368"/>
              <a:gd name="T44" fmla="*/ 2147483646 w 1368"/>
              <a:gd name="T45" fmla="*/ 1805664861 h 1368"/>
              <a:gd name="T46" fmla="*/ 2147483646 w 1368"/>
              <a:gd name="T47" fmla="*/ 1805664861 h 1368"/>
              <a:gd name="T48" fmla="*/ 2147483646 w 1368"/>
              <a:gd name="T49" fmla="*/ 2103459098 h 1368"/>
              <a:gd name="T50" fmla="*/ 2147483646 w 1368"/>
              <a:gd name="T51" fmla="*/ 2147483646 h 13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68" h="1368">
                <a:moveTo>
                  <a:pt x="684" y="0"/>
                </a:moveTo>
                <a:cubicBezTo>
                  <a:pt x="307" y="0"/>
                  <a:pt x="0" y="307"/>
                  <a:pt x="0" y="684"/>
                </a:cubicBezTo>
                <a:cubicBezTo>
                  <a:pt x="0" y="1062"/>
                  <a:pt x="307" y="1368"/>
                  <a:pt x="684" y="1368"/>
                </a:cubicBezTo>
                <a:cubicBezTo>
                  <a:pt x="1062" y="1368"/>
                  <a:pt x="1368" y="1062"/>
                  <a:pt x="1368" y="684"/>
                </a:cubicBezTo>
                <a:cubicBezTo>
                  <a:pt x="1368" y="307"/>
                  <a:pt x="1062" y="0"/>
                  <a:pt x="684" y="0"/>
                </a:cubicBezTo>
                <a:close/>
                <a:moveTo>
                  <a:pt x="1068" y="698"/>
                </a:moveTo>
                <a:cubicBezTo>
                  <a:pt x="1068" y="751"/>
                  <a:pt x="1025" y="793"/>
                  <a:pt x="973" y="793"/>
                </a:cubicBezTo>
                <a:cubicBezTo>
                  <a:pt x="793" y="793"/>
                  <a:pt x="793" y="793"/>
                  <a:pt x="793" y="793"/>
                </a:cubicBezTo>
                <a:cubicBezTo>
                  <a:pt x="793" y="973"/>
                  <a:pt x="793" y="973"/>
                  <a:pt x="793" y="973"/>
                </a:cubicBezTo>
                <a:cubicBezTo>
                  <a:pt x="793" y="1025"/>
                  <a:pt x="750" y="1068"/>
                  <a:pt x="698" y="1068"/>
                </a:cubicBezTo>
                <a:cubicBezTo>
                  <a:pt x="670" y="1068"/>
                  <a:pt x="670" y="1068"/>
                  <a:pt x="670" y="1068"/>
                </a:cubicBezTo>
                <a:cubicBezTo>
                  <a:pt x="618" y="1068"/>
                  <a:pt x="576" y="1025"/>
                  <a:pt x="576" y="973"/>
                </a:cubicBezTo>
                <a:cubicBezTo>
                  <a:pt x="576" y="793"/>
                  <a:pt x="576" y="793"/>
                  <a:pt x="576" y="793"/>
                </a:cubicBezTo>
                <a:cubicBezTo>
                  <a:pt x="396" y="793"/>
                  <a:pt x="396" y="793"/>
                  <a:pt x="396" y="793"/>
                </a:cubicBezTo>
                <a:cubicBezTo>
                  <a:pt x="344" y="793"/>
                  <a:pt x="301" y="751"/>
                  <a:pt x="301" y="698"/>
                </a:cubicBezTo>
                <a:cubicBezTo>
                  <a:pt x="301" y="671"/>
                  <a:pt x="301" y="671"/>
                  <a:pt x="301" y="671"/>
                </a:cubicBezTo>
                <a:cubicBezTo>
                  <a:pt x="301" y="618"/>
                  <a:pt x="344" y="576"/>
                  <a:pt x="396" y="576"/>
                </a:cubicBezTo>
                <a:cubicBezTo>
                  <a:pt x="576" y="576"/>
                  <a:pt x="576" y="576"/>
                  <a:pt x="576" y="576"/>
                </a:cubicBezTo>
                <a:cubicBezTo>
                  <a:pt x="576" y="396"/>
                  <a:pt x="576" y="396"/>
                  <a:pt x="576" y="396"/>
                </a:cubicBezTo>
                <a:cubicBezTo>
                  <a:pt x="576" y="344"/>
                  <a:pt x="618" y="301"/>
                  <a:pt x="670" y="301"/>
                </a:cubicBezTo>
                <a:cubicBezTo>
                  <a:pt x="698" y="301"/>
                  <a:pt x="698" y="301"/>
                  <a:pt x="698" y="301"/>
                </a:cubicBezTo>
                <a:cubicBezTo>
                  <a:pt x="750" y="301"/>
                  <a:pt x="793" y="344"/>
                  <a:pt x="793" y="396"/>
                </a:cubicBezTo>
                <a:cubicBezTo>
                  <a:pt x="793" y="576"/>
                  <a:pt x="793" y="576"/>
                  <a:pt x="793" y="576"/>
                </a:cubicBezTo>
                <a:cubicBezTo>
                  <a:pt x="973" y="576"/>
                  <a:pt x="973" y="576"/>
                  <a:pt x="973" y="576"/>
                </a:cubicBezTo>
                <a:cubicBezTo>
                  <a:pt x="1025" y="576"/>
                  <a:pt x="1068" y="618"/>
                  <a:pt x="1068" y="671"/>
                </a:cubicBezTo>
                <a:lnTo>
                  <a:pt x="1068" y="69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9"/>
          </a:p>
        </p:txBody>
      </p:sp>
      <p:sp>
        <p:nvSpPr>
          <p:cNvPr id="3" name="TextBox slide number">
            <a:extLst>
              <a:ext uri="{FF2B5EF4-FFF2-40B4-BE49-F238E27FC236}">
                <a16:creationId xmlns:a16="http://schemas.microsoft.com/office/drawing/2014/main" id="{058A3166-6F7F-7A0B-A3BF-49BDBA5F220F}"/>
              </a:ext>
            </a:extLst>
          </p:cNvPr>
          <p:cNvSpPr txBox="1"/>
          <p:nvPr userDrawn="1"/>
        </p:nvSpPr>
        <p:spPr bwMode="white">
          <a:xfrm>
            <a:off x="11749089" y="6394450"/>
            <a:ext cx="439737" cy="247650"/>
          </a:xfrm>
          <a:prstGeom prst="rect">
            <a:avLst/>
          </a:prstGeom>
        </p:spPr>
        <p:txBody>
          <a:bodyPr lIns="0" tIns="0" rIns="0" bIns="0" anchor="b"/>
          <a:lstStyle>
            <a:defPPr>
              <a:defRPr lang="en-US"/>
            </a:defPPr>
            <a:lvl1pPr algn="ctr">
              <a:defRPr sz="1000">
                <a:solidFill>
                  <a:schemeClr val="bg1"/>
                </a:solidFill>
              </a:defRPr>
            </a:lvl1pPr>
          </a:lstStyle>
          <a:p>
            <a:pPr>
              <a:defRPr/>
            </a:pPr>
            <a:fld id="{1644934C-4642-4BB3-A359-2BAD0D1DF6CD}" type="slidenum">
              <a:rPr lang="en-US" sz="1000" smtClean="0">
                <a:solidFill>
                  <a:schemeClr val="tx1"/>
                </a:solidFill>
                <a:latin typeface="+mj-lt"/>
                <a:ea typeface="+mj-ea"/>
              </a:rPr>
              <a:pPr>
                <a:defRPr/>
              </a:pPr>
              <a:t>‹#›</a:t>
            </a:fld>
            <a:endParaRPr lang="en-US" sz="1000" dirty="0">
              <a:solidFill>
                <a:schemeClr val="tx1"/>
              </a:solidFill>
              <a:latin typeface="+mj-lt"/>
              <a:ea typeface="+mj-ea"/>
            </a:endParaRPr>
          </a:p>
        </p:txBody>
      </p:sp>
      <p:sp>
        <p:nvSpPr>
          <p:cNvPr id="10" name="Title 28"/>
          <p:cNvSpPr>
            <a:spLocks noGrp="1"/>
          </p:cNvSpPr>
          <p:nvPr>
            <p:ph type="title"/>
          </p:nvPr>
        </p:nvSpPr>
        <p:spPr bwMode="gray">
          <a:xfrm>
            <a:off x="548640" y="274320"/>
            <a:ext cx="11073384" cy="521208"/>
          </a:xfrm>
          <a:prstGeom prst="rect">
            <a:avLst/>
          </a:prstGeom>
        </p:spPr>
        <p:txBody>
          <a:bodyPr wrap="square" lIns="0" tIns="0" rIns="0" bIns="0" anchorCtr="0"/>
          <a:lstStyle>
            <a:lvl1pPr marL="0" algn="l" defTabSz="1218621" rtl="0" eaLnBrk="1" latinLnBrk="0" hangingPunct="1">
              <a:lnSpc>
                <a:spcPct val="100000"/>
              </a:lnSpc>
              <a:spcBef>
                <a:spcPct val="0"/>
              </a:spcBef>
              <a:buNone/>
              <a:tabLst>
                <a:tab pos="1218621" algn="l"/>
              </a:tabLst>
              <a:defRPr lang="en-US" sz="3599" kern="1200" cap="none" spc="0" baseline="0" dirty="0">
                <a:solidFill>
                  <a:schemeClr val="tx1"/>
                </a:solidFill>
                <a:latin typeface="+mj-lt"/>
                <a:ea typeface="+mj-ea"/>
                <a:cs typeface="Arial" pitchFamily="34" charset="0"/>
              </a:defRPr>
            </a:lvl1pPr>
          </a:lstStyle>
          <a:p>
            <a:r>
              <a:rPr lang="en-US"/>
              <a:t>Click to edit Master title style</a:t>
            </a:r>
            <a:endParaRPr lang="en-US" dirty="0"/>
          </a:p>
        </p:txBody>
      </p:sp>
      <p:sp>
        <p:nvSpPr>
          <p:cNvPr id="22" name="Content Placeholder 2"/>
          <p:cNvSpPr>
            <a:spLocks noGrp="1"/>
          </p:cNvSpPr>
          <p:nvPr>
            <p:ph sz="half" idx="1"/>
          </p:nvPr>
        </p:nvSpPr>
        <p:spPr bwMode="gray">
          <a:xfrm>
            <a:off x="548640" y="1179577"/>
            <a:ext cx="11073384" cy="5211699"/>
          </a:xfrm>
          <a:prstGeom prst="rect">
            <a:avLst/>
          </a:prstGeom>
        </p:spPr>
        <p:txBody>
          <a:bodyPr lIns="0" tIns="0" rIns="0" bIns="0"/>
          <a:lstStyle>
            <a:lvl1pPr marL="171399" indent="-171399">
              <a:lnSpc>
                <a:spcPct val="90000"/>
              </a:lnSpc>
              <a:spcBef>
                <a:spcPts val="500"/>
              </a:spcBef>
              <a:buClrTx/>
              <a:buFont typeface="Arial" panose="020B0604020202020204" pitchFamily="34" charset="0"/>
              <a:buChar char="•"/>
              <a:defRPr sz="2399">
                <a:solidFill>
                  <a:schemeClr val="tx1"/>
                </a:solidFill>
                <a:latin typeface="+mj-lt"/>
                <a:ea typeface="+mj-ea"/>
                <a:cs typeface="Arial" pitchFamily="34" charset="0"/>
              </a:defRPr>
            </a:lvl1pPr>
            <a:lvl2pPr marL="609310" indent="-228491">
              <a:lnSpc>
                <a:spcPct val="90000"/>
              </a:lnSpc>
              <a:spcBef>
                <a:spcPts val="500"/>
              </a:spcBef>
              <a:buClrTx/>
              <a:buFont typeface="Arial" pitchFamily="34" charset="0"/>
              <a:buChar char="–"/>
              <a:defRPr sz="1999">
                <a:solidFill>
                  <a:schemeClr val="tx1"/>
                </a:solidFill>
                <a:latin typeface="+mj-lt"/>
                <a:ea typeface="+mj-ea"/>
                <a:cs typeface="Arial" pitchFamily="34" charset="0"/>
              </a:defRPr>
            </a:lvl2pPr>
            <a:lvl3pPr marL="83568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3pPr>
            <a:lvl4pPr marL="1146689" indent="-156559">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4pPr>
            <a:lvl5pPr marL="1444997" indent="-150213">
              <a:lnSpc>
                <a:spcPct val="90000"/>
              </a:lnSpc>
              <a:spcBef>
                <a:spcPts val="500"/>
              </a:spcBef>
              <a:buClrTx/>
              <a:buFont typeface="Arial" panose="020B0604020202020204" pitchFamily="34" charset="0"/>
              <a:buChar char="-"/>
              <a:defRPr sz="1999">
                <a:solidFill>
                  <a:schemeClr val="tx1"/>
                </a:solidFill>
                <a:latin typeface="+mj-lt"/>
                <a:ea typeface="+mj-ea"/>
                <a:cs typeface="Arial" pitchFamily="34" charset="0"/>
              </a:defRPr>
            </a:lvl5pPr>
            <a:lvl6pPr>
              <a:defRPr sz="2399"/>
            </a:lvl6pPr>
            <a:lvl7pPr>
              <a:defRPr sz="2399"/>
            </a:lvl7pPr>
            <a:lvl8pPr>
              <a:defRPr sz="2399"/>
            </a:lvl8pPr>
            <a:lvl9pPr>
              <a:defRPr sz="23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Footer Placeholder 14">
            <a:extLst>
              <a:ext uri="{FF2B5EF4-FFF2-40B4-BE49-F238E27FC236}">
                <a16:creationId xmlns:a16="http://schemas.microsoft.com/office/drawing/2014/main" id="{5F3C93D1-4DC2-C6B0-BD2A-8E0E4613B3F8}"/>
              </a:ext>
            </a:extLst>
          </p:cNvPr>
          <p:cNvSpPr>
            <a:spLocks noGrp="1"/>
          </p:cNvSpPr>
          <p:nvPr>
            <p:ph type="ftr" sz="quarter" idx="10"/>
          </p:nvPr>
        </p:nvSpPr>
        <p:spPr>
          <a:xfrm>
            <a:off x="549276" y="6473825"/>
            <a:ext cx="2413000" cy="153988"/>
          </a:xfrm>
        </p:spPr>
        <p:txBody>
          <a:bodyPr/>
          <a:lstStyle>
            <a:lvl1pPr>
              <a:defRPr sz="1000">
                <a:solidFill>
                  <a:srgbClr val="939598"/>
                </a:solidFill>
                <a:latin typeface="+mj-lt"/>
                <a:ea typeface="+mj-ea"/>
                <a:cs typeface="Arial" pitchFamily="34" charset="0"/>
              </a:defRPr>
            </a:lvl1pPr>
          </a:lstStyle>
          <a:p>
            <a:pPr>
              <a:defRPr/>
            </a:pPr>
            <a:r>
              <a:rPr lang="en-US"/>
              <a:t>2018 Lenovo Internal. All rights reserved.</a:t>
            </a:r>
          </a:p>
        </p:txBody>
      </p:sp>
      <p:sp>
        <p:nvSpPr>
          <p:cNvPr id="5" name="Slide Number Placeholder 4">
            <a:extLst>
              <a:ext uri="{FF2B5EF4-FFF2-40B4-BE49-F238E27FC236}">
                <a16:creationId xmlns:a16="http://schemas.microsoft.com/office/drawing/2014/main" id="{7FB34503-06A9-9F40-6414-623B05ED2986}"/>
              </a:ext>
            </a:extLst>
          </p:cNvPr>
          <p:cNvSpPr>
            <a:spLocks noGrp="1"/>
          </p:cNvSpPr>
          <p:nvPr>
            <p:ph type="sldNum" sz="quarter" idx="11"/>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4338074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C08B439B-E84A-4380-B725-5C2E2A3578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3" name="Picture 2">
            <a:extLst>
              <a:ext uri="{FF2B5EF4-FFF2-40B4-BE49-F238E27FC236}">
                <a16:creationId xmlns:a16="http://schemas.microsoft.com/office/drawing/2014/main" id="{DD813522-5B75-F893-0706-7E3AB7106A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00"/>
          <a:stretch/>
        </p:blipFill>
        <p:spPr>
          <a:xfrm flipH="1">
            <a:off x="7616825" y="34"/>
            <a:ext cx="4572000" cy="6857965"/>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1866921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_Alt">
    <p:bg>
      <p:bgPr>
        <a:solidFill>
          <a:schemeClr val="bg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5C4C27E-C20F-40CB-85CF-27223BC9C5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4" name="Picture 3" descr="A person in a white dress&#10;&#10;Description automatically generated with low confidence">
            <a:extLst>
              <a:ext uri="{FF2B5EF4-FFF2-40B4-BE49-F238E27FC236}">
                <a16:creationId xmlns:a16="http://schemas.microsoft.com/office/drawing/2014/main" id="{1852C0BD-7572-C8B3-D29B-44B7409BB26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89C3EB64-A851-71DD-8882-1FDB7C2E99CB}"/>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3" y="1549491"/>
            <a:ext cx="6263640"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accent4"/>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3" y="4328649"/>
            <a:ext cx="6263640"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accent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8327803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BCB70D7F-DA6D-4CCD-81E9-90248EF641E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71"/>
            <a:ext cx="12188825" cy="6857929"/>
          </a:xfrm>
          <a:prstGeom prst="rect">
            <a:avLst/>
          </a:prstGeom>
        </p:spPr>
      </p:pic>
      <p:pic>
        <p:nvPicPr>
          <p:cNvPr id="27" name="Picture 26">
            <a:extLst>
              <a:ext uri="{FF2B5EF4-FFF2-40B4-BE49-F238E27FC236}">
                <a16:creationId xmlns:a16="http://schemas.microsoft.com/office/drawing/2014/main" id="{4E412EDD-C562-F92D-41A2-18849B2F30C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16825" y="35"/>
            <a:ext cx="4572000" cy="6857929"/>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47138199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_Alt">
    <p:bg>
      <p:bgPr>
        <a:solidFill>
          <a:schemeClr val="tx1"/>
        </a:solidFill>
        <a:effectLst/>
      </p:bgPr>
    </p:bg>
    <p:spTree>
      <p:nvGrpSpPr>
        <p:cNvPr id="1" name=""/>
        <p:cNvGrpSpPr/>
        <p:nvPr/>
      </p:nvGrpSpPr>
      <p:grpSpPr>
        <a:xfrm>
          <a:off x="0" y="0"/>
          <a:ext cx="0" cy="0"/>
          <a:chOff x="0" y="0"/>
          <a:chExt cx="0" cy="0"/>
        </a:xfrm>
      </p:grpSpPr>
      <p:pic>
        <p:nvPicPr>
          <p:cNvPr id="25" name="Picture 24" descr="Background pattern&#10;&#10;Description automatically generated">
            <a:extLst>
              <a:ext uri="{FF2B5EF4-FFF2-40B4-BE49-F238E27FC236}">
                <a16:creationId xmlns:a16="http://schemas.microsoft.com/office/drawing/2014/main" id="{D2ED0643-8C31-4A20-AE73-693EFF6654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5"/>
            <a:ext cx="12188825" cy="6857929"/>
          </a:xfrm>
          <a:prstGeom prst="rect">
            <a:avLst/>
          </a:prstGeom>
        </p:spPr>
      </p:pic>
      <p:pic>
        <p:nvPicPr>
          <p:cNvPr id="28" name="Picture 27" descr="A picture containing tree, plant&#10;&#10;Description automatically generated">
            <a:extLst>
              <a:ext uri="{FF2B5EF4-FFF2-40B4-BE49-F238E27FC236}">
                <a16:creationId xmlns:a16="http://schemas.microsoft.com/office/drawing/2014/main" id="{9C99B980-13C4-5E34-911C-94CDEEA6063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616825" y="0"/>
            <a:ext cx="4572000" cy="6858000"/>
          </a:xfrm>
          <a:prstGeom prst="rect">
            <a:avLst/>
          </a:prstGeom>
        </p:spPr>
      </p:pic>
      <p:sp>
        <p:nvSpPr>
          <p:cNvPr id="16" name="TextBox 15">
            <a:extLst>
              <a:ext uri="{FF2B5EF4-FFF2-40B4-BE49-F238E27FC236}">
                <a16:creationId xmlns:a16="http://schemas.microsoft.com/office/drawing/2014/main" id="{C50D814F-EE5B-C084-7424-D39C0DE54FF7}"/>
              </a:ext>
            </a:extLst>
          </p:cNvPr>
          <p:cNvSpPr txBox="1"/>
          <p:nvPr userDrawn="1"/>
        </p:nvSpPr>
        <p:spPr>
          <a:xfrm>
            <a:off x="1603354" y="6401580"/>
            <a:ext cx="4114800" cy="153888"/>
          </a:xfrm>
          <a:prstGeom prst="rect">
            <a:avLst/>
          </a:prstGeom>
          <a:noFill/>
        </p:spPr>
        <p:txBody>
          <a:bodyPr wrap="square" lIns="0" tIns="0" rIns="0" bIns="0" rtlCol="0">
            <a:spAutoFit/>
          </a:bodyPr>
          <a:lstStyle/>
          <a:p>
            <a:r>
              <a:rPr lang="en-US" sz="1000" dirty="0">
                <a:solidFill>
                  <a:schemeClr val="bg1"/>
                </a:solidFill>
                <a:latin typeface="Arial" pitchFamily="34" charset="0"/>
                <a:cs typeface="Arial" pitchFamily="34" charset="0"/>
              </a:rPr>
              <a:t>2023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413" y="6348283"/>
            <a:ext cx="777240"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6" name="Title 16"/>
          <p:cNvSpPr>
            <a:spLocks noGrp="1"/>
          </p:cNvSpPr>
          <p:nvPr>
            <p:ph type="title" hasCustomPrompt="1"/>
          </p:nvPr>
        </p:nvSpPr>
        <p:spPr bwMode="gray">
          <a:xfrm>
            <a:off x="750334" y="1549491"/>
            <a:ext cx="6263640"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750334" y="4328649"/>
            <a:ext cx="6263640"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330906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412" y="442528"/>
            <a:ext cx="10668001"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80939585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1"/>
          <p:cNvSpPr txBox="1"/>
          <p:nvPr userDrawn="1"/>
        </p:nvSpPr>
        <p:spPr>
          <a:xfrm>
            <a:off x="1602289" y="6401580"/>
            <a:ext cx="4114800" cy="153888"/>
          </a:xfrm>
          <a:prstGeom prst="rect">
            <a:avLst/>
          </a:prstGeom>
          <a:noFill/>
        </p:spPr>
        <p:txBody>
          <a:bodyPr wrap="square" lIns="0" tIns="0" rIns="0" bIns="0" rtlCol="0">
            <a:spAutoFit/>
          </a:bodyPr>
          <a:lstStyle/>
          <a:p>
            <a:r>
              <a:rPr lang="en-US" sz="1000" dirty="0">
                <a:latin typeface="Arial" pitchFamily="34" charset="0"/>
                <a:cs typeface="Arial" pitchFamily="34" charset="0"/>
              </a:rPr>
              <a:t>2023 Lenovo Internal. All rights reserved.</a:t>
            </a:r>
          </a:p>
        </p:txBody>
      </p:sp>
      <p:sp>
        <p:nvSpPr>
          <p:cNvPr id="4" name="Slide Number Placeholder 5"/>
          <p:cNvSpPr>
            <a:spLocks noGrp="1"/>
          </p:cNvSpPr>
          <p:nvPr>
            <p:ph type="sldNum" sz="quarter" idx="4"/>
          </p:nvPr>
        </p:nvSpPr>
        <p:spPr>
          <a:xfrm>
            <a:off x="11669529" y="6400800"/>
            <a:ext cx="438912"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73" name="Group 72">
            <a:extLst>
              <a:ext uri="{FF2B5EF4-FFF2-40B4-BE49-F238E27FC236}">
                <a16:creationId xmlns:a16="http://schemas.microsoft.com/office/drawing/2014/main" id="{E8E58A1D-41DA-DC58-93FB-1ED0F2D56A4A}"/>
              </a:ext>
            </a:extLst>
          </p:cNvPr>
          <p:cNvGrpSpPr>
            <a:grpSpLocks noChangeAspect="1"/>
          </p:cNvGrpSpPr>
          <p:nvPr userDrawn="1"/>
        </p:nvGrpSpPr>
        <p:grpSpPr>
          <a:xfrm>
            <a:off x="760413" y="6348283"/>
            <a:ext cx="777240" cy="259316"/>
            <a:chOff x="547688" y="952500"/>
            <a:chExt cx="12190413" cy="4067175"/>
          </a:xfrm>
        </p:grpSpPr>
        <p:sp>
          <p:nvSpPr>
            <p:cNvPr id="74" name="Rectangle 73">
              <a:extLst>
                <a:ext uri="{FF2B5EF4-FFF2-40B4-BE49-F238E27FC236}">
                  <a16:creationId xmlns:a16="http://schemas.microsoft.com/office/drawing/2014/main" id="{3BC243CA-E9F6-42B7-4EBD-174C6A6167E4}"/>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
              <a:extLst>
                <a:ext uri="{FF2B5EF4-FFF2-40B4-BE49-F238E27FC236}">
                  <a16:creationId xmlns:a16="http://schemas.microsoft.com/office/drawing/2014/main" id="{AF0893DC-4B4F-34BC-2BE3-54AE043B958B}"/>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8">
              <a:extLst>
                <a:ext uri="{FF2B5EF4-FFF2-40B4-BE49-F238E27FC236}">
                  <a16:creationId xmlns:a16="http://schemas.microsoft.com/office/drawing/2014/main" id="{2E9ED647-0AE4-33D4-5156-46F4EDDDEC5D}"/>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9">
              <a:extLst>
                <a:ext uri="{FF2B5EF4-FFF2-40B4-BE49-F238E27FC236}">
                  <a16:creationId xmlns:a16="http://schemas.microsoft.com/office/drawing/2014/main" id="{05BD8F00-F164-080D-BE9D-F8D1C4DFAED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10">
              <a:extLst>
                <a:ext uri="{FF2B5EF4-FFF2-40B4-BE49-F238E27FC236}">
                  <a16:creationId xmlns:a16="http://schemas.microsoft.com/office/drawing/2014/main" id="{5270BA00-DD8B-D870-AA01-525F7B13253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10">
              <a:extLst>
                <a:ext uri="{FF2B5EF4-FFF2-40B4-BE49-F238E27FC236}">
                  <a16:creationId xmlns:a16="http://schemas.microsoft.com/office/drawing/2014/main" id="{8214A0A3-3CC6-58A0-8F76-87CEE5EF1B5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11">
              <a:extLst>
                <a:ext uri="{FF2B5EF4-FFF2-40B4-BE49-F238E27FC236}">
                  <a16:creationId xmlns:a16="http://schemas.microsoft.com/office/drawing/2014/main" id="{D4ACFFF1-B65B-C5F8-C71D-FED0359A3058}"/>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633027268"/>
      </p:ext>
    </p:extLst>
  </p:cSld>
  <p:clrMap bg1="lt1" tx1="dk1" bg2="lt2" tx2="dk2" accent1="accent1" accent2="accent2" accent3="accent3" accent4="accent4" accent5="accent5" accent6="accent6" hlink="hlink" folHlink="folHlink"/>
  <p:sldLayoutIdLst>
    <p:sldLayoutId id="2147483669" r:id="rId1"/>
    <p:sldLayoutId id="2147483750" r:id="rId2"/>
    <p:sldLayoutId id="2147483723" r:id="rId3"/>
    <p:sldLayoutId id="2147483751" r:id="rId4"/>
    <p:sldLayoutId id="2147483670" r:id="rId5"/>
    <p:sldLayoutId id="2147483752" r:id="rId6"/>
    <p:sldLayoutId id="2147483740" r:id="rId7"/>
    <p:sldLayoutId id="2147483753" r:id="rId8"/>
    <p:sldLayoutId id="2147483654" r:id="rId9"/>
    <p:sldLayoutId id="2147483725" r:id="rId10"/>
    <p:sldLayoutId id="2147483738" r:id="rId11"/>
    <p:sldLayoutId id="2147483739" r:id="rId12"/>
    <p:sldLayoutId id="2147483661" r:id="rId13"/>
    <p:sldLayoutId id="2147483757" r:id="rId14"/>
    <p:sldLayoutId id="2147483758" r:id="rId15"/>
    <p:sldLayoutId id="2147483759" r:id="rId16"/>
    <p:sldLayoutId id="2147483761" r:id="rId17"/>
    <p:sldLayoutId id="2147483726" r:id="rId18"/>
    <p:sldLayoutId id="2147483673" r:id="rId19"/>
    <p:sldLayoutId id="2147483727" r:id="rId20"/>
    <p:sldLayoutId id="2147483662" r:id="rId21"/>
    <p:sldLayoutId id="2147483728" r:id="rId22"/>
    <p:sldLayoutId id="2147483736" r:id="rId23"/>
    <p:sldLayoutId id="2147483737" r:id="rId24"/>
    <p:sldLayoutId id="2147483691" r:id="rId25"/>
    <p:sldLayoutId id="2147483729" r:id="rId26"/>
    <p:sldLayoutId id="2147483755" r:id="rId27"/>
    <p:sldLayoutId id="2147483749" r:id="rId28"/>
    <p:sldLayoutId id="2147483756" r:id="rId29"/>
    <p:sldLayoutId id="2147483711" r:id="rId30"/>
    <p:sldLayoutId id="2147483731" r:id="rId31"/>
    <p:sldLayoutId id="2147483746" r:id="rId32"/>
    <p:sldLayoutId id="2147483722" r:id="rId33"/>
    <p:sldLayoutId id="2147483732" r:id="rId34"/>
    <p:sldLayoutId id="2147483657" r:id="rId35"/>
    <p:sldLayoutId id="2147483733" r:id="rId36"/>
    <p:sldLayoutId id="2147483659" r:id="rId37"/>
    <p:sldLayoutId id="2147483734" r:id="rId38"/>
    <p:sldLayoutId id="2147483748" r:id="rId39"/>
    <p:sldLayoutId id="2147483747" r:id="rId40"/>
    <p:sldLayoutId id="2147483762" r:id="rId41"/>
    <p:sldLayoutId id="2147483763" r:id="rId42"/>
  </p:sldLayoutIdLst>
  <p:transition spd="med"/>
  <p:hf sldNum="0"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userDrawn="1">
          <p15:clr>
            <a:srgbClr val="F26B43"/>
          </p15:clr>
        </p15:guide>
        <p15:guide id="2" pos="6719" userDrawn="1">
          <p15:clr>
            <a:srgbClr val="F26B43"/>
          </p15:clr>
        </p15:guide>
        <p15:guide id="3" orient="horz" pos="2880" userDrawn="1">
          <p15:clr>
            <a:srgbClr val="F26B43"/>
          </p15:clr>
        </p15:guide>
        <p15:guide id="4" pos="3839" userDrawn="1">
          <p15:clr>
            <a:srgbClr val="F26B43"/>
          </p15:clr>
        </p15:guide>
        <p15:guide id="5" pos="5279" userDrawn="1">
          <p15:clr>
            <a:srgbClr val="F26B43"/>
          </p15:clr>
        </p15:guide>
        <p15:guide id="6" pos="2399" userDrawn="1">
          <p15:clr>
            <a:srgbClr val="F26B43"/>
          </p15:clr>
        </p15:guide>
        <p15:guide id="7" pos="959" userDrawn="1">
          <p15:clr>
            <a:srgbClr val="F26B43"/>
          </p15:clr>
        </p15:guide>
        <p15:guide id="8" pos="7199" userDrawn="1">
          <p15:clr>
            <a:srgbClr val="FDE53C"/>
          </p15:clr>
        </p15:guide>
        <p15:guide id="9" pos="6239" userDrawn="1">
          <p15:clr>
            <a:srgbClr val="FDE53C"/>
          </p15:clr>
        </p15:guide>
        <p15:guide id="10" pos="5759" userDrawn="1">
          <p15:clr>
            <a:srgbClr val="FDE53C"/>
          </p15:clr>
        </p15:guide>
        <p15:guide id="11" pos="4319" userDrawn="1">
          <p15:clr>
            <a:srgbClr val="FDE53C"/>
          </p15:clr>
        </p15:guide>
        <p15:guide id="12" pos="4799" userDrawn="1">
          <p15:clr>
            <a:srgbClr val="FDE53C"/>
          </p15:clr>
        </p15:guide>
        <p15:guide id="13" pos="3335" userDrawn="1">
          <p15:clr>
            <a:srgbClr val="FDE53C"/>
          </p15:clr>
        </p15:guide>
        <p15:guide id="14" pos="2879" userDrawn="1">
          <p15:clr>
            <a:srgbClr val="FDE53C"/>
          </p15:clr>
        </p15:guide>
        <p15:guide id="15" pos="1919" userDrawn="1">
          <p15:clr>
            <a:srgbClr val="FDE53C"/>
          </p15:clr>
        </p15:guide>
        <p15:guide id="16" pos="1439" userDrawn="1">
          <p15:clr>
            <a:srgbClr val="FDE53C"/>
          </p15:clr>
        </p15:guide>
        <p15:guide id="17" pos="479" userDrawn="1">
          <p15:clr>
            <a:srgbClr val="FDE53C"/>
          </p15:clr>
        </p15:guide>
        <p15:guide id="18" orient="horz" pos="960" userDrawn="1">
          <p15:clr>
            <a:srgbClr val="FDE53C"/>
          </p15:clr>
        </p15:guide>
        <p15:guide id="19" orient="horz" pos="480" userDrawn="1">
          <p15:clr>
            <a:srgbClr val="FDE53C"/>
          </p15:clr>
        </p15:guide>
        <p15:guide id="20" orient="horz" pos="1920" userDrawn="1">
          <p15:clr>
            <a:srgbClr val="FDE53C"/>
          </p15:clr>
        </p15:guide>
        <p15:guide id="21" orient="horz" pos="2400" userDrawn="1">
          <p15:clr>
            <a:srgbClr val="FDE53C"/>
          </p15:clr>
        </p15:guide>
        <p15:guide id="22" orient="horz" pos="3360" userDrawn="1">
          <p15:clr>
            <a:srgbClr val="FDE53C"/>
          </p15:clr>
        </p15:guide>
        <p15:guide id="23" orient="horz" pos="3840" userDrawn="1">
          <p15:clr>
            <a:srgbClr val="FDE53C"/>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3429000"/>
            <a:ext cx="10336124" cy="1743376"/>
          </a:xfrm>
        </p:spPr>
        <p:txBody>
          <a:bodyPr/>
          <a:lstStyle/>
          <a:p>
            <a:r>
              <a:rPr lang="en-US" altLang="zh-CN" sz="3200" b="1" dirty="0">
                <a:solidFill>
                  <a:srgbClr val="FFFF00"/>
                </a:solidFill>
              </a:rPr>
              <a:t>Further enhancement for SON/MDT in Rel-19</a:t>
            </a:r>
            <a:endParaRPr lang="en-US" sz="3200" dirty="0">
              <a:solidFill>
                <a:srgbClr val="FFFF00"/>
              </a:solidFill>
            </a:endParaRPr>
          </a:p>
        </p:txBody>
      </p:sp>
      <p:sp>
        <p:nvSpPr>
          <p:cNvPr id="4" name="Text Placeholder 3"/>
          <p:cNvSpPr>
            <a:spLocks noGrp="1"/>
          </p:cNvSpPr>
          <p:nvPr>
            <p:ph type="body" sz="quarter" idx="11"/>
          </p:nvPr>
        </p:nvSpPr>
        <p:spPr/>
        <p:txBody>
          <a:bodyPr/>
          <a:lstStyle/>
          <a:p>
            <a:r>
              <a:rPr lang="en-US" sz="1999" b="0" dirty="0">
                <a:solidFill>
                  <a:srgbClr val="FFFF00"/>
                </a:solidFill>
              </a:rPr>
              <a:t>June 15, 2023</a:t>
            </a:r>
          </a:p>
        </p:txBody>
      </p:sp>
      <p:sp>
        <p:nvSpPr>
          <p:cNvPr id="5" name="文本框 4">
            <a:extLst>
              <a:ext uri="{FF2B5EF4-FFF2-40B4-BE49-F238E27FC236}">
                <a16:creationId xmlns:a16="http://schemas.microsoft.com/office/drawing/2014/main" id="{46741B30-F9FF-0AC2-51E5-649D30D9FA5A}"/>
              </a:ext>
            </a:extLst>
          </p:cNvPr>
          <p:cNvSpPr txBox="1"/>
          <p:nvPr/>
        </p:nvSpPr>
        <p:spPr>
          <a:xfrm>
            <a:off x="9607924" y="91898"/>
            <a:ext cx="2334278" cy="461665"/>
          </a:xfrm>
          <a:prstGeom prst="rect">
            <a:avLst/>
          </a:prstGeom>
          <a:noFill/>
        </p:spPr>
        <p:txBody>
          <a:bodyPr wrap="square">
            <a:spAutoFit/>
          </a:bodyPr>
          <a:lstStyle/>
          <a:p>
            <a:pPr algn="ctr"/>
            <a:r>
              <a:rPr lang="en-US" altLang="zh-CN" b="1" dirty="0">
                <a:solidFill>
                  <a:schemeClr val="bg1"/>
                </a:solidFill>
                <a:latin typeface="Arial" pitchFamily="34" charset="0"/>
                <a:cs typeface="Arial" pitchFamily="34" charset="0"/>
              </a:rPr>
              <a:t>RWS-230392</a:t>
            </a:r>
            <a:endParaRPr lang="zh-CN" altLang="zh-CN" b="1" dirty="0">
              <a:solidFill>
                <a:schemeClr val="bg1"/>
              </a:solidFill>
              <a:latin typeface="Arial" pitchFamily="34" charset="0"/>
              <a:cs typeface="Arial" pitchFamily="34" charset="0"/>
            </a:endParaRPr>
          </a:p>
        </p:txBody>
      </p:sp>
      <p:sp>
        <p:nvSpPr>
          <p:cNvPr id="3" name="文本框 2">
            <a:extLst>
              <a:ext uri="{FF2B5EF4-FFF2-40B4-BE49-F238E27FC236}">
                <a16:creationId xmlns:a16="http://schemas.microsoft.com/office/drawing/2014/main" id="{A2EBDBAF-7861-45C0-AB22-40DBA945BED1}"/>
              </a:ext>
            </a:extLst>
          </p:cNvPr>
          <p:cNvSpPr txBox="1"/>
          <p:nvPr/>
        </p:nvSpPr>
        <p:spPr>
          <a:xfrm>
            <a:off x="461234" y="2971751"/>
            <a:ext cx="5549601" cy="1015663"/>
          </a:xfrm>
          <a:prstGeom prst="rect">
            <a:avLst/>
          </a:prstGeom>
          <a:noFill/>
        </p:spPr>
        <p:txBody>
          <a:bodyPr wrap="square">
            <a:spAutoFit/>
          </a:bodyPr>
          <a:lstStyle/>
          <a:p>
            <a:pPr>
              <a:lnSpc>
                <a:spcPct val="100000"/>
              </a:lnSpc>
            </a:pPr>
            <a:r>
              <a:rPr lang="en-US" altLang="zh-CN" sz="2000">
                <a:solidFill>
                  <a:schemeClr val="bg1"/>
                </a:solidFill>
                <a:latin typeface="Arial" pitchFamily="34" charset="0"/>
                <a:cs typeface="Arial" pitchFamily="34" charset="0"/>
              </a:rPr>
              <a:t>Agenda Item:    5</a:t>
            </a:r>
          </a:p>
          <a:p>
            <a:pPr>
              <a:lnSpc>
                <a:spcPct val="100000"/>
              </a:lnSpc>
            </a:pPr>
            <a:r>
              <a:rPr lang="en-US" altLang="zh-CN" sz="2000">
                <a:solidFill>
                  <a:schemeClr val="bg1"/>
                </a:solidFill>
                <a:latin typeface="Arial" pitchFamily="34" charset="0"/>
                <a:cs typeface="Arial" pitchFamily="34" charset="0"/>
              </a:rPr>
              <a:t>Source:	        Lenovo</a:t>
            </a:r>
          </a:p>
          <a:p>
            <a:pPr>
              <a:lnSpc>
                <a:spcPct val="100000"/>
              </a:lnSpc>
            </a:pPr>
            <a:r>
              <a:rPr lang="en-US" altLang="zh-CN" sz="2000">
                <a:solidFill>
                  <a:schemeClr val="bg1"/>
                </a:solidFill>
                <a:latin typeface="Arial" pitchFamily="34" charset="0"/>
                <a:cs typeface="Arial" pitchFamily="34" charset="0"/>
              </a:rPr>
              <a:t>Document  for:  Discussion</a:t>
            </a:r>
            <a:endParaRPr lang="zh-CN" altLang="en-US" sz="2000" dirty="0">
              <a:solidFill>
                <a:schemeClr val="bg1"/>
              </a:solidFill>
              <a:latin typeface="Arial" pitchFamily="34" charset="0"/>
              <a:cs typeface="Arial" pitchFamily="34" charset="0"/>
            </a:endParaRPr>
          </a:p>
        </p:txBody>
      </p:sp>
      <p:sp>
        <p:nvSpPr>
          <p:cNvPr id="7" name="文本框 6">
            <a:extLst>
              <a:ext uri="{FF2B5EF4-FFF2-40B4-BE49-F238E27FC236}">
                <a16:creationId xmlns:a16="http://schemas.microsoft.com/office/drawing/2014/main" id="{11471B54-07BB-A1DD-57EE-958D50998CD8}"/>
              </a:ext>
            </a:extLst>
          </p:cNvPr>
          <p:cNvSpPr txBox="1"/>
          <p:nvPr/>
        </p:nvSpPr>
        <p:spPr>
          <a:xfrm>
            <a:off x="129428" y="0"/>
            <a:ext cx="6094878" cy="830997"/>
          </a:xfrm>
          <a:prstGeom prst="rect">
            <a:avLst/>
          </a:prstGeom>
          <a:noFill/>
        </p:spPr>
        <p:txBody>
          <a:bodyPr wrap="square">
            <a:spAutoFit/>
          </a:bodyPr>
          <a:lstStyle/>
          <a:p>
            <a:r>
              <a:rPr lang="en-US" altLang="zh-CN" sz="2400" b="1" dirty="0">
                <a:solidFill>
                  <a:schemeClr val="bg1"/>
                </a:solidFill>
                <a:latin typeface="Arial" pitchFamily="34" charset="0"/>
                <a:cs typeface="Arial" pitchFamily="34" charset="0"/>
              </a:rPr>
              <a:t>3GPP TSG RAN Release 19 workshop</a:t>
            </a:r>
          </a:p>
          <a:p>
            <a:r>
              <a:rPr lang="en-US" altLang="zh-CN" sz="2400" b="1" dirty="0">
                <a:solidFill>
                  <a:schemeClr val="bg1"/>
                </a:solidFill>
                <a:latin typeface="Arial" pitchFamily="34" charset="0"/>
                <a:cs typeface="Arial" pitchFamily="34" charset="0"/>
              </a:rPr>
              <a:t>Taipei, June 15-16, 2023</a:t>
            </a:r>
          </a:p>
        </p:txBody>
      </p:sp>
    </p:spTree>
    <p:extLst>
      <p:ext uri="{BB962C8B-B14F-4D97-AF65-F5344CB8AC3E}">
        <p14:creationId xmlns:p14="http://schemas.microsoft.com/office/powerpoint/2010/main" val="4007996734"/>
      </p:ext>
    </p:extLst>
  </p:cSld>
  <p:clrMapOvr>
    <a:masterClrMapping/>
  </p:clrMapOvr>
  <mc:AlternateContent xmlns:mc="http://schemas.openxmlformats.org/markup-compatibility/2006" xmlns:p14="http://schemas.microsoft.com/office/powerpoint/2010/main">
    <mc:Choice Requires="p14">
      <p:transition spd="med" p14:dur="700" advTm="11972">
        <p:fade/>
      </p:transition>
    </mc:Choice>
    <mc:Fallback xmlns="">
      <p:transition spd="med" advTm="1197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93AE-E0D7-6F61-0FF8-38A3237D12EB}"/>
              </a:ext>
            </a:extLst>
          </p:cNvPr>
          <p:cNvSpPr>
            <a:spLocks noGrp="1"/>
          </p:cNvSpPr>
          <p:nvPr>
            <p:ph type="title"/>
          </p:nvPr>
        </p:nvSpPr>
        <p:spPr/>
        <p:txBody>
          <a:bodyPr/>
          <a:lstStyle/>
          <a:p>
            <a:r>
              <a:rPr lang="en-US" sz="2800" dirty="0"/>
              <a:t>Motivations</a:t>
            </a:r>
          </a:p>
        </p:txBody>
      </p:sp>
      <p:sp>
        <p:nvSpPr>
          <p:cNvPr id="3" name="Content Placeholder 2">
            <a:extLst>
              <a:ext uri="{FF2B5EF4-FFF2-40B4-BE49-F238E27FC236}">
                <a16:creationId xmlns:a16="http://schemas.microsoft.com/office/drawing/2014/main" id="{9666CBE4-98F7-CA83-3071-0D4274A69B0F}"/>
              </a:ext>
            </a:extLst>
          </p:cNvPr>
          <p:cNvSpPr>
            <a:spLocks noGrp="1"/>
          </p:cNvSpPr>
          <p:nvPr>
            <p:ph sz="half" idx="1"/>
          </p:nvPr>
        </p:nvSpPr>
        <p:spPr>
          <a:xfrm>
            <a:off x="548639" y="1008529"/>
            <a:ext cx="10928426" cy="5381975"/>
          </a:xfrm>
        </p:spPr>
        <p:txBody>
          <a:bodyPr/>
          <a:lstStyle/>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In Rel18, SON/MDT enhancements are specified for:</a:t>
            </a:r>
            <a:endParaRPr lang="en-US" altLang="zh-CN" sz="2000" dirty="0">
              <a:latin typeface="Arial" pitchFamily="34" charset="0"/>
              <a:ea typeface="+mn-ea"/>
              <a:sym typeface="Wingdings" panose="05000000000000000000" pitchFamily="2" charset="2"/>
            </a:endParaRP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sym typeface="Wingdings" panose="05000000000000000000" pitchFamily="2" charset="2"/>
              </a:rPr>
              <a:t>Inter-RAT SHR, SPR;</a:t>
            </a:r>
            <a:endParaRPr lang="en-GB" altLang="zh-CN" sz="1600" dirty="0">
              <a:latin typeface="+mn-lt"/>
              <a:ea typeface="+mn-ea"/>
              <a:cs typeface="Segoe UI Semilight" panose="020B0402040204020203" pitchFamily="34" charset="0"/>
            </a:endParaRP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Inter-system handover for voice fallback, CPAC, and fast MCG recovery;</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RA report;</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NPN;</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NR-U;</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Signaling based logged MDT override protection.</a:t>
            </a:r>
          </a:p>
          <a:p>
            <a:pPr marL="780943" lvl="1" indent="-342900">
              <a:spcBef>
                <a:spcPct val="20000"/>
              </a:spcBef>
              <a:spcAft>
                <a:spcPts val="600"/>
              </a:spcAft>
              <a:buFont typeface="Wingdings" panose="05000000000000000000" pitchFamily="2" charset="2"/>
              <a:buChar char="v"/>
              <a:defRPr/>
            </a:pPr>
            <a:endParaRPr lang="en-US" altLang="zh-CN" sz="1800" dirty="0">
              <a:cs typeface="Segoe UI Semilight" panose="020B0402040204020203" pitchFamily="34" charset="0"/>
            </a:endParaRP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In Rel-19, we need to further enhance SON/MDT framework to improve network performance or deployment.</a:t>
            </a:r>
          </a:p>
          <a:p>
            <a:pPr marL="342900" lvl="1" indent="-342900">
              <a:spcBef>
                <a:spcPct val="20000"/>
              </a:spcBef>
              <a:buFont typeface="Wingdings" panose="05000000000000000000" pitchFamily="2" charset="2"/>
              <a:buChar char="v"/>
              <a:defRPr/>
            </a:pPr>
            <a:endParaRPr lang="en-US" altLang="zh-CN" sz="2000" dirty="0">
              <a:latin typeface="Arial" pitchFamily="34" charset="0"/>
              <a:ea typeface="+mn-ea"/>
            </a:endParaRP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In R19, SON/MDT enhancements should mainly focus on new features introduced in Rel-17 and Rel-18.</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680424256"/>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93AE-E0D7-6F61-0FF8-38A3237D12EB}"/>
              </a:ext>
            </a:extLst>
          </p:cNvPr>
          <p:cNvSpPr>
            <a:spLocks noGrp="1"/>
          </p:cNvSpPr>
          <p:nvPr>
            <p:ph type="title"/>
          </p:nvPr>
        </p:nvSpPr>
        <p:spPr/>
        <p:txBody>
          <a:bodyPr/>
          <a:lstStyle/>
          <a:p>
            <a:r>
              <a:rPr lang="en-US" altLang="zh-CN" sz="2800" dirty="0"/>
              <a:t>Use Cases for SON Related Enhancements (1)</a:t>
            </a:r>
            <a:endParaRPr lang="en-US" sz="2800" dirty="0"/>
          </a:p>
        </p:txBody>
      </p:sp>
      <p:sp>
        <p:nvSpPr>
          <p:cNvPr id="6" name="Content Placeholder 2">
            <a:extLst>
              <a:ext uri="{FF2B5EF4-FFF2-40B4-BE49-F238E27FC236}">
                <a16:creationId xmlns:a16="http://schemas.microsoft.com/office/drawing/2014/main" id="{E98176FD-5270-AD5F-64C3-63A08703DC97}"/>
              </a:ext>
            </a:extLst>
          </p:cNvPr>
          <p:cNvSpPr>
            <a:spLocks noGrp="1"/>
          </p:cNvSpPr>
          <p:nvPr>
            <p:ph sz="half" idx="1"/>
          </p:nvPr>
        </p:nvSpPr>
        <p:spPr>
          <a:xfrm>
            <a:off x="548639" y="1008529"/>
            <a:ext cx="10928426" cy="5381975"/>
          </a:xfrm>
        </p:spPr>
        <p:txBody>
          <a:bodyPr/>
          <a:lstStyle/>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MRO for LTM:</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LTM failure type detection and mobility optimization in source DU.</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RA failure reporting and optimization for early TA acquisition.</a:t>
            </a:r>
          </a:p>
          <a:p>
            <a:pPr marL="780943" lvl="1" indent="-342900">
              <a:spcBef>
                <a:spcPct val="20000"/>
              </a:spcBef>
              <a:spcAft>
                <a:spcPts val="12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MRO for LTM based </a:t>
            </a:r>
            <a:r>
              <a:rPr lang="en-US" altLang="zh-CN" sz="1600" strike="sngStrike" dirty="0">
                <a:latin typeface="+mn-lt"/>
                <a:ea typeface="+mn-ea"/>
                <a:cs typeface="Segoe UI Semilight" panose="020B0402040204020203" pitchFamily="34" charset="0"/>
              </a:rPr>
              <a:t>fast</a:t>
            </a:r>
            <a:r>
              <a:rPr lang="en-US" altLang="zh-CN" sz="1600" dirty="0">
                <a:latin typeface="+mn-lt"/>
                <a:ea typeface="+mn-ea"/>
                <a:cs typeface="Segoe UI Semilight" panose="020B0402040204020203" pitchFamily="34" charset="0"/>
              </a:rPr>
              <a:t> failure recovery.</a:t>
            </a: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MRO for selective activation of SCG:</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SPR for consecutive near failure events in subsequent CPC.</a:t>
            </a:r>
          </a:p>
          <a:p>
            <a:pPr marL="780943" lvl="1" indent="-342900">
              <a:spcBef>
                <a:spcPct val="20000"/>
              </a:spcBef>
              <a:spcAft>
                <a:spcPts val="12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failure type analysis between MN and SN(s). </a:t>
            </a: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MRO for CHO with candidate SCGs to enable the following cases:</a:t>
            </a:r>
          </a:p>
          <a:p>
            <a:pPr marL="780943" lvl="1" indent="-342900">
              <a:spcBef>
                <a:spcPct val="20000"/>
              </a:spcBef>
              <a:spcAft>
                <a:spcPts val="3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Case 1: failure cases for CHO with candidate SCGs:</a:t>
            </a:r>
          </a:p>
          <a:p>
            <a:pPr marL="1007320" lvl="2" indent="-342900">
              <a:spcBef>
                <a:spcPct val="20000"/>
              </a:spcBef>
              <a:spcAft>
                <a:spcPts val="3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1a: both CHO and CPAC execution conditions are fulfilled;</a:t>
            </a:r>
          </a:p>
          <a:p>
            <a:pPr marL="1007320" lvl="2" indent="-342900">
              <a:spcBef>
                <a:spcPct val="20000"/>
              </a:spcBef>
              <a:spcAft>
                <a:spcPts val="3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1b: CHO execution condition is fulfilled but CPAC execution condition is not fulfilled.</a:t>
            </a:r>
          </a:p>
          <a:p>
            <a:pPr marL="1007320" lvl="2" indent="-342900">
              <a:spcBef>
                <a:spcPct val="20000"/>
              </a:spcBef>
              <a:spcAft>
                <a:spcPts val="3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1c: CHO execution condition is not fulfilled but CPAC execution condition is fulfilled.</a:t>
            </a:r>
          </a:p>
          <a:p>
            <a:pPr marL="1007320" lvl="2" indent="-342900">
              <a:spcBef>
                <a:spcPct val="20000"/>
              </a:spcBef>
              <a:spcAft>
                <a:spcPts val="3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1d: both CHO execution condition and CPAC execution condition are not fulfilled.</a:t>
            </a:r>
          </a:p>
          <a:p>
            <a:pPr marL="780943" marR="0" lvl="1" indent="-342900" fontAlgn="auto">
              <a:spcBef>
                <a:spcPct val="20000"/>
              </a:spcBef>
              <a:spcAft>
                <a:spcPts val="600"/>
              </a:spcAft>
              <a:buSzTx/>
              <a:buFont typeface="Wingdings" panose="05000000000000000000" pitchFamily="2" charset="2"/>
              <a:buChar char="v"/>
              <a:tabLst/>
              <a:defRPr/>
            </a:pPr>
            <a:r>
              <a:rPr lang="en-US" altLang="zh-CN" sz="1600" dirty="0">
                <a:latin typeface="+mn-lt"/>
                <a:ea typeface="+mn-ea"/>
                <a:cs typeface="Segoe UI Semilight" panose="020B0402040204020203" pitchFamily="34" charset="0"/>
              </a:rPr>
              <a:t>Case 2: near failure successful case for CHO with candidate SCGs.</a:t>
            </a:r>
          </a:p>
          <a:p>
            <a:pPr marL="780943" marR="0" lvl="1" indent="-342900" fontAlgn="auto">
              <a:spcBef>
                <a:spcPct val="20000"/>
              </a:spcBef>
              <a:spcAft>
                <a:spcPts val="600"/>
              </a:spcAft>
              <a:buSzTx/>
              <a:buFont typeface="Wingdings" panose="05000000000000000000" pitchFamily="2" charset="2"/>
              <a:buChar char="v"/>
              <a:tabLst/>
              <a:defRPr/>
            </a:pPr>
            <a:r>
              <a:rPr lang="en-US" altLang="zh-CN" sz="1600" dirty="0">
                <a:latin typeface="+mn-lt"/>
                <a:ea typeface="+mn-ea"/>
                <a:cs typeface="Segoe UI Semilight" panose="020B0402040204020203" pitchFamily="34" charset="0"/>
              </a:rPr>
              <a:t>Case 3: CHO-only or legacy CHO with SCG is performed in case that both CHO-only or legacy CHO with SCG and CHO with candidate SCGs are configured.</a:t>
            </a:r>
            <a:endParaRPr lang="en-US" dirty="0"/>
          </a:p>
        </p:txBody>
      </p:sp>
    </p:spTree>
    <p:extLst>
      <p:ext uri="{BB962C8B-B14F-4D97-AF65-F5344CB8AC3E}">
        <p14:creationId xmlns:p14="http://schemas.microsoft.com/office/powerpoint/2010/main" val="90161623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93AE-E0D7-6F61-0FF8-38A3237D12EB}"/>
              </a:ext>
            </a:extLst>
          </p:cNvPr>
          <p:cNvSpPr>
            <a:spLocks noGrp="1"/>
          </p:cNvSpPr>
          <p:nvPr>
            <p:ph type="title"/>
          </p:nvPr>
        </p:nvSpPr>
        <p:spPr/>
        <p:txBody>
          <a:bodyPr/>
          <a:lstStyle/>
          <a:p>
            <a:r>
              <a:rPr lang="en-US" altLang="zh-CN" sz="2800" dirty="0"/>
              <a:t>Use Cases for SON Related Enhancements (2)</a:t>
            </a:r>
            <a:endParaRPr lang="en-US" sz="2800" dirty="0"/>
          </a:p>
        </p:txBody>
      </p:sp>
      <p:sp>
        <p:nvSpPr>
          <p:cNvPr id="6" name="Content Placeholder 2">
            <a:extLst>
              <a:ext uri="{FF2B5EF4-FFF2-40B4-BE49-F238E27FC236}">
                <a16:creationId xmlns:a16="http://schemas.microsoft.com/office/drawing/2014/main" id="{E98176FD-5270-AD5F-64C3-63A08703DC97}"/>
              </a:ext>
            </a:extLst>
          </p:cNvPr>
          <p:cNvSpPr>
            <a:spLocks noGrp="1"/>
          </p:cNvSpPr>
          <p:nvPr>
            <p:ph sz="half" idx="1"/>
          </p:nvPr>
        </p:nvSpPr>
        <p:spPr>
          <a:xfrm>
            <a:off x="548639" y="1008529"/>
            <a:ext cx="10928426" cy="5381975"/>
          </a:xfrm>
        </p:spPr>
        <p:txBody>
          <a:bodyPr/>
          <a:lstStyle/>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MDT enhancements for NR MBS in idle/inactive</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The problem of verifying the performance of DL transmissions w/o UL feedback was discussed in LTE in the context of </a:t>
            </a:r>
            <a:r>
              <a:rPr lang="en-US" altLang="zh-CN" sz="1600" dirty="0" err="1">
                <a:latin typeface="+mn-lt"/>
                <a:ea typeface="+mn-ea"/>
                <a:cs typeface="Segoe UI Semilight" panose="020B0402040204020203" pitchFamily="34" charset="0"/>
              </a:rPr>
              <a:t>eMBMS</a:t>
            </a:r>
            <a:r>
              <a:rPr lang="en-US" altLang="zh-CN" sz="1600" dirty="0">
                <a:latin typeface="+mn-lt"/>
                <a:ea typeface="+mn-ea"/>
                <a:cs typeface="Segoe UI Semilight" panose="020B0402040204020203" pitchFamily="34" charset="0"/>
              </a:rPr>
              <a:t> and as solution the collection of MBMS related measurements using MDT was agreed in Rel-12.</a:t>
            </a:r>
          </a:p>
          <a:p>
            <a:pPr marL="780943" lvl="1" indent="-342900" fontAlgn="base">
              <a:spcBef>
                <a:spcPct val="20000"/>
              </a:spcBef>
              <a:spcAft>
                <a:spcPts val="12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In view of the LTE solution for </a:t>
            </a:r>
            <a:r>
              <a:rPr lang="en-US" altLang="zh-CN" sz="1600" dirty="0" err="1">
                <a:latin typeface="+mn-lt"/>
                <a:ea typeface="+mn-ea"/>
                <a:cs typeface="Segoe UI Semilight" panose="020B0402040204020203" pitchFamily="34" charset="0"/>
              </a:rPr>
              <a:t>eMBMS</a:t>
            </a:r>
            <a:r>
              <a:rPr lang="en-US" altLang="zh-CN" sz="1600" dirty="0">
                <a:latin typeface="+mn-lt"/>
                <a:ea typeface="+mn-ea"/>
                <a:cs typeface="Segoe UI Semilight" panose="020B0402040204020203" pitchFamily="34" charset="0"/>
              </a:rPr>
              <a:t>, a similar solution can be adopted for MBS broadcast sessions by reusing the NR MDT functionality as much as possible. For example, the UE may be configured to log MBS related measurement information of broadcast sessions in RRC_IDLE and/or RRC_INACTIVE.</a:t>
            </a: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MRO for NTN CHO:</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Enable MRO for timing and distance-based CHO;</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SHR for timing and distance-based CHO.</a:t>
            </a:r>
            <a:endParaRPr lang="en-US" altLang="zh-CN" dirty="0">
              <a:effectLst/>
            </a:endParaRP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SON for multi-SIMs:</a:t>
            </a:r>
          </a:p>
          <a:p>
            <a:pPr marL="780943" lvl="1" indent="-342900" fontAlgn="base">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RLF related handling during ‘Leaving’ event (T346g).</a:t>
            </a: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MDT for SDT</a:t>
            </a:r>
          </a:p>
          <a:p>
            <a:pPr marL="780943" lvl="1" indent="-342900" fontAlgn="base">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Event reports for SDT resource selection.</a:t>
            </a:r>
          </a:p>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Rel-18 Leftovers</a:t>
            </a:r>
          </a:p>
          <a:p>
            <a:pPr marL="780943" lvl="1" indent="-342900" fontAlgn="base">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MRO for NR-U in MR-DC scenarios, MRO for (NG)EN-DC CPAC, and etc.</a:t>
            </a:r>
          </a:p>
        </p:txBody>
      </p:sp>
    </p:spTree>
    <p:extLst>
      <p:ext uri="{BB962C8B-B14F-4D97-AF65-F5344CB8AC3E}">
        <p14:creationId xmlns:p14="http://schemas.microsoft.com/office/powerpoint/2010/main" val="279192467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93AE-E0D7-6F61-0FF8-38A3237D12EB}"/>
              </a:ext>
            </a:extLst>
          </p:cNvPr>
          <p:cNvSpPr>
            <a:spLocks noGrp="1"/>
          </p:cNvSpPr>
          <p:nvPr>
            <p:ph type="title"/>
          </p:nvPr>
        </p:nvSpPr>
        <p:spPr/>
        <p:txBody>
          <a:bodyPr/>
          <a:lstStyle/>
          <a:p>
            <a:r>
              <a:rPr lang="en-US" altLang="zh-CN" sz="2800" dirty="0"/>
              <a:t>Summary</a:t>
            </a:r>
            <a:endParaRPr lang="en-US" sz="2800" dirty="0"/>
          </a:p>
        </p:txBody>
      </p:sp>
      <p:sp>
        <p:nvSpPr>
          <p:cNvPr id="6" name="Content Placeholder 2">
            <a:extLst>
              <a:ext uri="{FF2B5EF4-FFF2-40B4-BE49-F238E27FC236}">
                <a16:creationId xmlns:a16="http://schemas.microsoft.com/office/drawing/2014/main" id="{E98176FD-5270-AD5F-64C3-63A08703DC97}"/>
              </a:ext>
            </a:extLst>
          </p:cNvPr>
          <p:cNvSpPr>
            <a:spLocks noGrp="1"/>
          </p:cNvSpPr>
          <p:nvPr>
            <p:ph sz="half" idx="1"/>
          </p:nvPr>
        </p:nvSpPr>
        <p:spPr>
          <a:xfrm>
            <a:off x="548639" y="1008529"/>
            <a:ext cx="10928426" cy="5381975"/>
          </a:xfrm>
        </p:spPr>
        <p:txBody>
          <a:bodyPr/>
          <a:lstStyle/>
          <a:p>
            <a:pPr marL="342900" lvl="1" indent="-342900">
              <a:spcBef>
                <a:spcPct val="20000"/>
              </a:spcBef>
              <a:buFont typeface="Wingdings" panose="05000000000000000000" pitchFamily="2" charset="2"/>
              <a:buChar char="v"/>
              <a:defRPr/>
            </a:pPr>
            <a:r>
              <a:rPr lang="en-US" altLang="zh-CN" sz="2000" dirty="0">
                <a:latin typeface="Arial" pitchFamily="34" charset="0"/>
                <a:ea typeface="+mn-ea"/>
              </a:rPr>
              <a:t>The following use cases should be considered in Rel-19 SON/MDT enhancements WI:</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MRO for LTM;</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MRO for selective activation of SCG;</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MRO for CHO with candidate SCGs;</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MDT enhancements for NR MBS in idle/inactive;</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MRO for NTN CHO;</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SON for multi-SIMs;</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MDT for SDT;</a:t>
            </a:r>
          </a:p>
          <a:p>
            <a:pPr marL="780943" lvl="1" indent="-342900">
              <a:spcBef>
                <a:spcPct val="20000"/>
              </a:spcBef>
              <a:spcAft>
                <a:spcPts val="600"/>
              </a:spcAft>
              <a:buFont typeface="Wingdings" panose="05000000000000000000" pitchFamily="2" charset="2"/>
              <a:buChar char="v"/>
              <a:defRPr/>
            </a:pPr>
            <a:r>
              <a:rPr lang="en-US" altLang="zh-CN" sz="1600" dirty="0">
                <a:latin typeface="+mn-lt"/>
                <a:ea typeface="+mn-ea"/>
                <a:cs typeface="Segoe UI Semilight" panose="020B0402040204020203" pitchFamily="34" charset="0"/>
              </a:rPr>
              <a:t>Rel-18 leftovers, e.g., MRO for NR-U in MR-DC scenarios, MRO for (NG)EN-DC CPAC.</a:t>
            </a:r>
          </a:p>
          <a:p>
            <a:pPr marL="780943" lvl="1" indent="-342900">
              <a:spcBef>
                <a:spcPct val="20000"/>
              </a:spcBef>
              <a:spcAft>
                <a:spcPts val="600"/>
              </a:spcAft>
              <a:buFont typeface="Wingdings" panose="05000000000000000000" pitchFamily="2" charset="2"/>
              <a:buChar char="v"/>
              <a:defRPr/>
            </a:pPr>
            <a:endParaRPr lang="en-US" altLang="zh-CN" sz="1600" dirty="0">
              <a:latin typeface="+mn-lt"/>
              <a:ea typeface="+mn-ea"/>
              <a:cs typeface="Segoe UI Semilight" panose="020B0402040204020203" pitchFamily="34" charset="0"/>
            </a:endParaRPr>
          </a:p>
          <a:p>
            <a:pPr marL="0" indent="0">
              <a:buNone/>
            </a:pPr>
            <a:endParaRPr lang="en-US" altLang="zh-CN" dirty="0"/>
          </a:p>
        </p:txBody>
      </p:sp>
    </p:spTree>
    <p:extLst>
      <p:ext uri="{BB962C8B-B14F-4D97-AF65-F5344CB8AC3E}">
        <p14:creationId xmlns:p14="http://schemas.microsoft.com/office/powerpoint/2010/main" val="1250651670"/>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6716BE5F-AFCC-4B8E-9376-B430E299A453}"/>
              </a:ext>
            </a:extLst>
          </p:cNvPr>
          <p:cNvSpPr txBox="1">
            <a:spLocks/>
          </p:cNvSpPr>
          <p:nvPr/>
        </p:nvSpPr>
        <p:spPr>
          <a:xfrm>
            <a:off x="11258145" y="6861790"/>
            <a:ext cx="930680" cy="232185"/>
          </a:xfrm>
          <a:prstGeom prst="rect">
            <a:avLst/>
          </a:prstGeom>
        </p:spPr>
        <p:txBody>
          <a:bodyPr/>
          <a:lst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a:lstStyle>
          <a:p>
            <a:pPr algn="r"/>
            <a:r>
              <a:rPr lang="en-US" sz="800">
                <a:solidFill>
                  <a:srgbClr val="E6E6E6"/>
                </a:solidFill>
              </a:rPr>
              <a:t>thanks</a:t>
            </a:r>
            <a:endParaRPr lang="en-US" sz="800" dirty="0">
              <a:solidFill>
                <a:srgbClr val="E6E6E6"/>
              </a:solidFill>
            </a:endParaRPr>
          </a:p>
        </p:txBody>
      </p:sp>
      <p:sp>
        <p:nvSpPr>
          <p:cNvPr id="3" name="Title 2">
            <a:extLst>
              <a:ext uri="{FF2B5EF4-FFF2-40B4-BE49-F238E27FC236}">
                <a16:creationId xmlns:a16="http://schemas.microsoft.com/office/drawing/2014/main" id="{0700FE24-9C8A-4657-BADB-19F9B039274E}"/>
              </a:ext>
            </a:extLst>
          </p:cNvPr>
          <p:cNvSpPr>
            <a:spLocks noGrp="1"/>
          </p:cNvSpPr>
          <p:nvPr>
            <p:ph type="title" idx="4294967295"/>
          </p:nvPr>
        </p:nvSpPr>
        <p:spPr>
          <a:xfrm>
            <a:off x="11531600" y="6861175"/>
            <a:ext cx="657225" cy="233363"/>
          </a:xfrm>
          <a:prstGeom prst="rect">
            <a:avLst/>
          </a:prstGeom>
        </p:spPr>
        <p:txBody>
          <a:bodyPr/>
          <a:lstStyle/>
          <a:p>
            <a:pPr algn="r"/>
            <a:r>
              <a:rPr lang="en-US" sz="800" dirty="0">
                <a:solidFill>
                  <a:srgbClr val="E6E6E6"/>
                </a:solidFill>
              </a:rPr>
              <a:t>Thanks</a:t>
            </a:r>
          </a:p>
        </p:txBody>
      </p:sp>
    </p:spTree>
    <p:extLst>
      <p:ext uri="{BB962C8B-B14F-4D97-AF65-F5344CB8AC3E}">
        <p14:creationId xmlns:p14="http://schemas.microsoft.com/office/powerpoint/2010/main" val="4273511970"/>
      </p:ext>
    </p:extLst>
  </p:cSld>
  <p:clrMapOvr>
    <a:masterClrMapping/>
  </p:clrMapOvr>
  <p:transition spd="med"/>
</p:sld>
</file>

<file path=ppt/theme/theme1.xml><?xml version="1.0" encoding="utf-8"?>
<a:theme xmlns:a="http://schemas.openxmlformats.org/drawingml/2006/main" name="Lenovo Master">
  <a:themeElements>
    <a:clrScheme name="Custom 2">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16x9_Expanded_Jan2023" id="{D0829152-80DF-4F2F-8EEE-1FD7A205E368}" vid="{0991AA16-17B6-46D7-80A1-24F27560B9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959F9E5651AB4CB609EC8D5F8B3CA3" ma:contentTypeVersion="8" ma:contentTypeDescription="Create a new document." ma:contentTypeScope="" ma:versionID="832604410c8afffc9c2b7770e2dd7e5b">
  <xsd:schema xmlns:xsd="http://www.w3.org/2001/XMLSchema" xmlns:xs="http://www.w3.org/2001/XMLSchema" xmlns:p="http://schemas.microsoft.com/office/2006/metadata/properties" xmlns:ns2="ed0532e3-46a0-477f-bb9a-f7f256a896d2" xmlns:ns3="b3b73ac7-1e12-4b09-9289-1753112c225a" targetNamespace="http://schemas.microsoft.com/office/2006/metadata/properties" ma:root="true" ma:fieldsID="b6cb60383168cec56ee2892cbbe7a7d8" ns2:_="" ns3:_="">
    <xsd:import namespace="ed0532e3-46a0-477f-bb9a-f7f256a896d2"/>
    <xsd:import namespace="b3b73ac7-1e12-4b09-9289-1753112c225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532e3-46a0-477f-bb9a-f7f256a89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10b2ab70-381d-4de1-873d-678182fc5963"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b73ac7-1e12-4b09-9289-1753112c225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03b2c6c-4439-4ae8-b8dc-cd27eed24605}" ma:internalName="TaxCatchAll" ma:showField="CatchAllData" ma:web="b3b73ac7-1e12-4b09-9289-1753112c2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3b73ac7-1e12-4b09-9289-1753112c225a" xsi:nil="true"/>
    <lcf76f155ced4ddcb4097134ff3c332f xmlns="ed0532e3-46a0-477f-bb9a-f7f256a896d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9770E98-DEC1-4F18-B069-4E10C0ABCF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0532e3-46a0-477f-bb9a-f7f256a896d2"/>
    <ds:schemaRef ds:uri="b3b73ac7-1e12-4b09-9289-1753112c22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77F4AA-1638-4FFC-8CD0-B6BBACAE180F}">
  <ds:schemaRefs>
    <ds:schemaRef ds:uri="http://schemas.microsoft.com/sharepoint/v3/contenttype/forms"/>
  </ds:schemaRefs>
</ds:datastoreItem>
</file>

<file path=customXml/itemProps3.xml><?xml version="1.0" encoding="utf-8"?>
<ds:datastoreItem xmlns:ds="http://schemas.openxmlformats.org/officeDocument/2006/customXml" ds:itemID="{BC6CFE95-771C-4802-B140-C778003BEB93}">
  <ds:schemaRefs>
    <ds:schemaRef ds:uri="http://schemas.openxmlformats.org/package/2006/metadata/core-properties"/>
    <ds:schemaRef ds:uri="b888f069-4316-4301-b40e-a42e2759f60d"/>
    <ds:schemaRef ds:uri="http://purl.org/dc/elements/1.1/"/>
    <ds:schemaRef ds:uri="http://schemas.microsoft.com/office/2006/metadata/properties"/>
    <ds:schemaRef ds:uri="http://purl.org/dc/dcmitype/"/>
    <ds:schemaRef ds:uri="fbc213cb-2322-46ee-a57c-56e573321373"/>
    <ds:schemaRef ds:uri="http://schemas.microsoft.com/office/2006/documentManagement/types"/>
    <ds:schemaRef ds:uri="http://purl.org/dc/terms/"/>
    <ds:schemaRef ds:uri="http://schemas.microsoft.com/office/infopath/2007/PartnerControls"/>
    <ds:schemaRef ds:uri="http://schemas.microsoft.com/sharepoint/v3"/>
    <ds:schemaRef ds:uri="http://www.w3.org/XML/1998/namespace"/>
    <ds:schemaRef ds:uri="b3b73ac7-1e12-4b09-9289-1753112c225a"/>
    <ds:schemaRef ds:uri="ed0532e3-46a0-477f-bb9a-f7f256a896d2"/>
  </ds:schemaRefs>
</ds:datastoreItem>
</file>

<file path=docProps/app.xml><?xml version="1.0" encoding="utf-8"?>
<Properties xmlns="http://schemas.openxmlformats.org/officeDocument/2006/extended-properties" xmlns:vt="http://schemas.openxmlformats.org/officeDocument/2006/docPropsVTypes">
  <Template/>
  <TotalTime>3275</TotalTime>
  <Words>577</Words>
  <Application>Microsoft Office PowerPoint</Application>
  <PresentationFormat>自定义</PresentationFormat>
  <Paragraphs>64</Paragraphs>
  <Slides>6</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6</vt:i4>
      </vt:variant>
    </vt:vector>
  </HeadingPairs>
  <TitlesOfParts>
    <vt:vector size="10" baseType="lpstr">
      <vt:lpstr>Arial</vt:lpstr>
      <vt:lpstr>Calibri</vt:lpstr>
      <vt:lpstr>Wingdings</vt:lpstr>
      <vt:lpstr>Lenovo Master</vt:lpstr>
      <vt:lpstr>Further enhancement for SON/MDT in Rel-19</vt:lpstr>
      <vt:lpstr>Motivations</vt:lpstr>
      <vt:lpstr>Use Cases for SON Related Enhancements (1)</vt:lpstr>
      <vt:lpstr>Use Cases for SON Related Enhancements (2)</vt:lpstr>
      <vt:lpstr>Summary</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Rel-19</dc:title>
  <dc:creator>Karthikeyan Ganesan</dc:creator>
  <cp:lastModifiedBy>Lenovo-Mingzeng2</cp:lastModifiedBy>
  <cp:revision>123</cp:revision>
  <dcterms:created xsi:type="dcterms:W3CDTF">2023-05-16T23:48:03Z</dcterms:created>
  <dcterms:modified xsi:type="dcterms:W3CDTF">2023-05-31T07:58:10Z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0x010100CE959F9E5651AB4CB609EC8D5F8B3CA3</vt:lpwstr>
  </property>
</Properties>
</file>