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 id="2147483678" r:id="rId4"/>
    <p:sldMasterId id="2147483693" r:id="rId5"/>
    <p:sldMasterId id="2147483708" r:id="rId6"/>
    <p:sldMasterId id="2147483723" r:id="rId7"/>
    <p:sldMasterId id="2147483738" r:id="rId8"/>
    <p:sldMasterId id="2147483753" r:id="rId9"/>
    <p:sldMasterId id="2147483768" r:id="rId10"/>
    <p:sldMasterId id="2147483783" r:id="rId11"/>
    <p:sldMasterId id="2147483798" r:id="rId12"/>
    <p:sldMasterId id="2147483813" r:id="rId13"/>
    <p:sldMasterId id="2147483828" r:id="rId14"/>
    <p:sldMasterId id="2147483843" r:id="rId15"/>
  </p:sldMasterIdLst>
  <p:notesMasterIdLst>
    <p:notesMasterId r:id="rId17"/>
  </p:notesMasterIdLst>
  <p:handoutMasterIdLst>
    <p:handoutMasterId r:id="rId41"/>
  </p:handoutMasterIdLst>
  <p:sldIdLst>
    <p:sldId id="303" r:id="rId16"/>
    <p:sldId id="1093" r:id="rId18"/>
    <p:sldId id="1202" r:id="rId19"/>
    <p:sldId id="1203" r:id="rId20"/>
    <p:sldId id="1184" r:id="rId21"/>
    <p:sldId id="941" r:id="rId22"/>
    <p:sldId id="1128" r:id="rId23"/>
    <p:sldId id="1222" r:id="rId24"/>
    <p:sldId id="1223" r:id="rId25"/>
    <p:sldId id="1149" r:id="rId26"/>
    <p:sldId id="1150" r:id="rId27"/>
    <p:sldId id="1049" r:id="rId28"/>
    <p:sldId id="908" r:id="rId29"/>
    <p:sldId id="1016" r:id="rId30"/>
    <p:sldId id="954" r:id="rId31"/>
    <p:sldId id="955" r:id="rId32"/>
    <p:sldId id="956" r:id="rId33"/>
    <p:sldId id="1003" r:id="rId34"/>
    <p:sldId id="1004" r:id="rId35"/>
    <p:sldId id="1129" r:id="rId36"/>
    <p:sldId id="1067" r:id="rId37"/>
    <p:sldId id="1124" r:id="rId38"/>
    <p:sldId id="1224" r:id="rId39"/>
    <p:sldId id="940" r:id="rId40"/>
  </p:sldIdLst>
  <p:sldSz cx="9144000" cy="6858000" type="screen4x3"/>
  <p:notesSz cx="7010400" cy="9296400"/>
  <p:defaultTextStyle>
    <a:defPPr>
      <a:defRPr lang="en-GB"/>
    </a:defPPr>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5pPr>
    <a:lvl6pPr marL="2286000" lvl="5"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6pPr>
    <a:lvl7pPr marL="2743200" lvl="6"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7pPr>
    <a:lvl8pPr marL="3200400" lvl="7"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8pPr>
    <a:lvl9pPr marL="3657600" lvl="8"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nshi Chen" initials="W"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00FF"/>
    <a:srgbClr val="FFFF66"/>
    <a:srgbClr val="8FE2FF"/>
    <a:srgbClr val="BE02A3"/>
    <a:srgbClr val="EAEBC7"/>
    <a:srgbClr val="E2E2D0"/>
    <a:srgbClr val="C6D254"/>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2068"/>
    <p:restoredTop sz="95316"/>
  </p:normalViewPr>
  <p:slideViewPr>
    <p:cSldViewPr snapToGrid="0" showGuides="1">
      <p:cViewPr varScale="1">
        <p:scale>
          <a:sx n="111" d="100"/>
          <a:sy n="111" d="100"/>
        </p:scale>
        <p:origin x="1482" y="108"/>
      </p:cViewPr>
      <p:guideLst>
        <p:guide orient="horz" pos="2240"/>
        <p:guide pos="4656"/>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100" d="100"/>
        <a:sy n="100" d="100"/>
      </p:scale>
      <p:origin x="0" y="312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5" Type="http://schemas.openxmlformats.org/officeDocument/2006/relationships/commentAuthors" Target="commentAuthors.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handoutMaster" Target="handoutMasters/handoutMaster1.xml"/><Relationship Id="rId40" Type="http://schemas.openxmlformats.org/officeDocument/2006/relationships/slide" Target="slides/slide24.xml"/><Relationship Id="rId4" Type="http://schemas.openxmlformats.org/officeDocument/2006/relationships/slideMaster" Target="slideMasters/slideMaster3.xml"/><Relationship Id="rId39" Type="http://schemas.openxmlformats.org/officeDocument/2006/relationships/slide" Target="slides/slide23.xml"/><Relationship Id="rId38" Type="http://schemas.openxmlformats.org/officeDocument/2006/relationships/slide" Target="slides/slide22.xml"/><Relationship Id="rId37" Type="http://schemas.openxmlformats.org/officeDocument/2006/relationships/slide" Target="slides/slide21.xml"/><Relationship Id="rId36" Type="http://schemas.openxmlformats.org/officeDocument/2006/relationships/slide" Target="slides/slide20.xml"/><Relationship Id="rId35" Type="http://schemas.openxmlformats.org/officeDocument/2006/relationships/slide" Target="slides/slide19.xml"/><Relationship Id="rId34" Type="http://schemas.openxmlformats.org/officeDocument/2006/relationships/slide" Target="slides/slide18.xml"/><Relationship Id="rId33" Type="http://schemas.openxmlformats.org/officeDocument/2006/relationships/slide" Target="slides/slide17.xml"/><Relationship Id="rId32" Type="http://schemas.openxmlformats.org/officeDocument/2006/relationships/slide" Target="slides/slide16.xml"/><Relationship Id="rId31" Type="http://schemas.openxmlformats.org/officeDocument/2006/relationships/slide" Target="slides/slide15.xml"/><Relationship Id="rId30" Type="http://schemas.openxmlformats.org/officeDocument/2006/relationships/slide" Target="slides/slide14.xml"/><Relationship Id="rId3" Type="http://schemas.openxmlformats.org/officeDocument/2006/relationships/slideMaster" Target="slideMasters/slideMaster2.xml"/><Relationship Id="rId29" Type="http://schemas.openxmlformats.org/officeDocument/2006/relationships/slide" Target="slides/slide13.xml"/><Relationship Id="rId28" Type="http://schemas.openxmlformats.org/officeDocument/2006/relationships/slide" Target="slides/slide12.xml"/><Relationship Id="rId27" Type="http://schemas.openxmlformats.org/officeDocument/2006/relationships/slide" Target="slides/slide11.xml"/><Relationship Id="rId26" Type="http://schemas.openxmlformats.org/officeDocument/2006/relationships/slide" Target="slides/slide10.xml"/><Relationship Id="rId25" Type="http://schemas.openxmlformats.org/officeDocument/2006/relationships/slide" Target="slides/slide9.xml"/><Relationship Id="rId24" Type="http://schemas.openxmlformats.org/officeDocument/2006/relationships/slide" Target="slides/slide8.xml"/><Relationship Id="rId23" Type="http://schemas.openxmlformats.org/officeDocument/2006/relationships/slide" Target="slides/slide7.xml"/><Relationship Id="rId22" Type="http://schemas.openxmlformats.org/officeDocument/2006/relationships/slide" Target="slides/slide6.xml"/><Relationship Id="rId21" Type="http://schemas.openxmlformats.org/officeDocument/2006/relationships/slide" Target="slides/slide5.xml"/><Relationship Id="rId20" Type="http://schemas.openxmlformats.org/officeDocument/2006/relationships/slide" Target="slides/slide4.xml"/><Relationship Id="rId2" Type="http://schemas.openxmlformats.org/officeDocument/2006/relationships/theme" Target="theme/theme1.xml"/><Relationship Id="rId19" Type="http://schemas.openxmlformats.org/officeDocument/2006/relationships/slide" Target="slides/slide3.xml"/><Relationship Id="rId18" Type="http://schemas.openxmlformats.org/officeDocument/2006/relationships/slide" Target="slides/slide2.xml"/><Relationship Id="rId17" Type="http://schemas.openxmlformats.org/officeDocument/2006/relationships/notesMaster" Target="notesMasters/notesMaster1.xml"/><Relationship Id="rId16" Type="http://schemas.openxmlformats.org/officeDocument/2006/relationships/slide" Target="slides/slide1.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9218" name="Rectangle 2"/>
          <p:cNvSpPr>
            <a:spLocks noGrp="1" noChangeArrowheads="1"/>
          </p:cNvSpPr>
          <p:nvPr>
            <p:ph type="hdr" sz="quarter"/>
          </p:nvPr>
        </p:nvSpPr>
        <p:spPr bwMode="auto">
          <a:xfrm>
            <a:off x="0" y="0"/>
            <a:ext cx="3038475" cy="465138"/>
          </a:xfrm>
          <a:prstGeom prst="rect">
            <a:avLst/>
          </a:prstGeom>
          <a:noFill/>
          <a:ln>
            <a:noFill/>
          </a:ln>
        </p:spPr>
        <p:txBody>
          <a:bodyPr vert="horz" wrap="square" lIns="90517" tIns="45259" rIns="90517" bIns="45259" numCol="1" anchor="t"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9219" name="Rectangle 3"/>
          <p:cNvSpPr>
            <a:spLocks noGrp="1" noChangeArrowheads="1"/>
          </p:cNvSpPr>
          <p:nvPr>
            <p:ph type="dt" sz="quarter" idx="1"/>
          </p:nvPr>
        </p:nvSpPr>
        <p:spPr bwMode="auto">
          <a:xfrm>
            <a:off x="3971925" y="0"/>
            <a:ext cx="3038475" cy="465138"/>
          </a:xfrm>
          <a:prstGeom prst="rect">
            <a:avLst/>
          </a:prstGeom>
          <a:noFill/>
          <a:ln>
            <a:noFill/>
          </a:ln>
        </p:spPr>
        <p:txBody>
          <a:bodyPr vert="horz" wrap="square" lIns="90517" tIns="45259" rIns="90517" bIns="45259" numCol="1" anchor="t" anchorCtr="0" compatLnSpc="1"/>
          <a:lstStyle>
            <a:lvl1pPr algn="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r"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9220" name="Rectangle 4"/>
          <p:cNvSpPr>
            <a:spLocks noGrp="1" noChangeArrowheads="1"/>
          </p:cNvSpPr>
          <p:nvPr>
            <p:ph type="ftr" sz="quarter" idx="2"/>
          </p:nvPr>
        </p:nvSpPr>
        <p:spPr bwMode="auto">
          <a:xfrm>
            <a:off x="0" y="8831263"/>
            <a:ext cx="3038475" cy="465138"/>
          </a:xfrm>
          <a:prstGeom prst="rect">
            <a:avLst/>
          </a:prstGeom>
          <a:noFill/>
          <a:ln>
            <a:noFill/>
          </a:ln>
        </p:spPr>
        <p:txBody>
          <a:bodyPr vert="horz" wrap="square" lIns="90517" tIns="45259" rIns="90517" bIns="45259" numCol="1" anchor="b"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9221" name="Rectangle 5"/>
          <p:cNvSpPr>
            <a:spLocks noGrp="1" noChangeArrowheads="1"/>
          </p:cNvSpPr>
          <p:nvPr>
            <p:ph type="sldNum" sz="quarter" idx="3"/>
          </p:nvPr>
        </p:nvSpPr>
        <p:spPr bwMode="auto">
          <a:xfrm>
            <a:off x="3971925" y="8831263"/>
            <a:ext cx="3038475" cy="465138"/>
          </a:xfrm>
          <a:prstGeom prst="rect">
            <a:avLst/>
          </a:prstGeom>
          <a:noFill/>
          <a:ln>
            <a:noFill/>
          </a:ln>
        </p:spPr>
        <p:txBody>
          <a:bodyPr vert="horz" wrap="square" lIns="90517" tIns="45259" rIns="90517" bIns="45259" numCol="1" anchor="b" anchorCtr="0" compatLnSpc="1"/>
          <a:p>
            <a:pPr lvl="0" algn="r" defTabSz="904875" eaLnBrk="1" hangingPunct="1">
              <a:buNone/>
            </a:pPr>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098" name="Rectangle 2"/>
          <p:cNvSpPr>
            <a:spLocks noGrp="1" noChangeArrowheads="1"/>
          </p:cNvSpPr>
          <p:nvPr>
            <p:ph type="hdr" sz="quarter"/>
          </p:nvPr>
        </p:nvSpPr>
        <p:spPr bwMode="auto">
          <a:xfrm>
            <a:off x="0" y="0"/>
            <a:ext cx="3038475" cy="465138"/>
          </a:xfrm>
          <a:prstGeom prst="rect">
            <a:avLst/>
          </a:prstGeom>
          <a:noFill/>
          <a:ln>
            <a:noFill/>
          </a:ln>
        </p:spPr>
        <p:txBody>
          <a:bodyPr vert="horz" wrap="square" lIns="90517" tIns="45259" rIns="90517" bIns="45259" numCol="1" anchor="t"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099" name="Rectangle 3"/>
          <p:cNvSpPr>
            <a:spLocks noGrp="1" noChangeArrowheads="1"/>
          </p:cNvSpPr>
          <p:nvPr>
            <p:ph type="dt" idx="1"/>
          </p:nvPr>
        </p:nvSpPr>
        <p:spPr bwMode="auto">
          <a:xfrm>
            <a:off x="3971925" y="0"/>
            <a:ext cx="3038475" cy="465138"/>
          </a:xfrm>
          <a:prstGeom prst="rect">
            <a:avLst/>
          </a:prstGeom>
          <a:noFill/>
          <a:ln>
            <a:noFill/>
          </a:ln>
        </p:spPr>
        <p:txBody>
          <a:bodyPr vert="horz" wrap="square" lIns="90517" tIns="45259" rIns="90517" bIns="45259" numCol="1" anchor="t" anchorCtr="0" compatLnSpc="1"/>
          <a:lstStyle>
            <a:lvl1pPr algn="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r"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1988" name="Rectangle 4"/>
          <p:cNvSpPr>
            <a:spLocks noGrp="1" noRot="1" noChangeAspect="1" noTextEdit="1"/>
          </p:cNvSpPr>
          <p:nvPr>
            <p:ph type="sldImg"/>
          </p:nvPr>
        </p:nvSpPr>
        <p:spPr>
          <a:xfrm>
            <a:off x="1179513" y="695325"/>
            <a:ext cx="4651375" cy="3487738"/>
          </a:xfrm>
          <a:prstGeom prst="rect">
            <a:avLst/>
          </a:prstGeom>
          <a:noFill/>
          <a:ln w="9525" cap="flat" cmpd="sng">
            <a:solidFill>
              <a:srgbClr val="000000"/>
            </a:solidFill>
            <a:prstDash val="solid"/>
            <a:miter/>
            <a:headEnd type="none" w="med" len="med"/>
            <a:tailEnd type="none" w="med" len="med"/>
          </a:ln>
        </p:spPr>
      </p:sp>
      <p:sp>
        <p:nvSpPr>
          <p:cNvPr id="4101" name="Rectangle 5"/>
          <p:cNvSpPr>
            <a:spLocks noGrp="1" noChangeArrowheads="1"/>
          </p:cNvSpPr>
          <p:nvPr>
            <p:ph type="body" sz="quarter" idx="3"/>
          </p:nvPr>
        </p:nvSpPr>
        <p:spPr bwMode="auto">
          <a:xfrm>
            <a:off x="935038" y="4416425"/>
            <a:ext cx="5140325" cy="4184650"/>
          </a:xfrm>
          <a:prstGeom prst="rect">
            <a:avLst/>
          </a:prstGeom>
          <a:noFill/>
          <a:ln>
            <a:noFill/>
          </a:ln>
        </p:spPr>
        <p:txBody>
          <a:bodyPr vert="horz" wrap="square" lIns="90517" tIns="45259" rIns="90517" bIns="45259"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Click to edit Master text styles</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Second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Third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Fourth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Fifth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102" name="Rectangle 6"/>
          <p:cNvSpPr>
            <a:spLocks noGrp="1" noChangeArrowheads="1"/>
          </p:cNvSpPr>
          <p:nvPr>
            <p:ph type="ftr" sz="quarter" idx="4"/>
          </p:nvPr>
        </p:nvSpPr>
        <p:spPr bwMode="auto">
          <a:xfrm>
            <a:off x="0" y="8831263"/>
            <a:ext cx="3038475" cy="465138"/>
          </a:xfrm>
          <a:prstGeom prst="rect">
            <a:avLst/>
          </a:prstGeom>
          <a:noFill/>
          <a:ln>
            <a:noFill/>
          </a:ln>
        </p:spPr>
        <p:txBody>
          <a:bodyPr vert="horz" wrap="square" lIns="90517" tIns="45259" rIns="90517" bIns="45259" numCol="1" anchor="b"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103" name="Rectangle 7"/>
          <p:cNvSpPr>
            <a:spLocks noGrp="1" noChangeArrowheads="1"/>
          </p:cNvSpPr>
          <p:nvPr>
            <p:ph type="sldNum" sz="quarter" idx="5"/>
          </p:nvPr>
        </p:nvSpPr>
        <p:spPr bwMode="auto">
          <a:xfrm>
            <a:off x="3971925" y="8831263"/>
            <a:ext cx="3038475" cy="465138"/>
          </a:xfrm>
          <a:prstGeom prst="rect">
            <a:avLst/>
          </a:prstGeom>
          <a:noFill/>
          <a:ln>
            <a:noFill/>
          </a:ln>
        </p:spPr>
        <p:txBody>
          <a:bodyPr vert="horz" wrap="square" lIns="90517" tIns="45259" rIns="90517" bIns="45259" numCol="1" anchor="b" anchorCtr="0" compatLnSpc="1"/>
          <a:p>
            <a:pPr lvl="0" algn="r" defTabSz="904875" eaLnBrk="1" hangingPunct="1">
              <a:buNone/>
            </a:pPr>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Rectangle 2"/>
          <p:cNvSpPr>
            <a:spLocks noGrp="1" noRot="1" noChangeAspect="1" noTextEdit="1"/>
          </p:cNvSpPr>
          <p:nvPr>
            <p:ph type="sldImg"/>
          </p:nvPr>
        </p:nvSpPr>
        <p:spPr>
          <a:xfrm>
            <a:off x="1181100" y="695325"/>
            <a:ext cx="4651375" cy="3489325"/>
          </a:xfrm>
        </p:spPr>
      </p:sp>
      <p:sp>
        <p:nvSpPr>
          <p:cNvPr id="45059" name="Rectangle 3"/>
          <p:cNvSpPr>
            <a:spLocks noGrp="1"/>
          </p:cNvSpPr>
          <p:nvPr>
            <p:ph type="body"/>
          </p:nvPr>
        </p:nvSpPr>
        <p:spPr>
          <a:xfrm>
            <a:off x="933450" y="4418013"/>
            <a:ext cx="5143500" cy="4183062"/>
          </a:xfrm>
        </p:spPr>
        <p:txBody>
          <a:bodyPr wrap="square" lIns="90517" tIns="45259" rIns="90517" bIns="45259" anchor="t" anchorCtr="0"/>
          <a:p>
            <a:pPr lvl="0" eaLnBrk="1" hangingPunct="1"/>
            <a:endParaRPr lang="en-US" altLang="ja-JP"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6" name="Slide Image Placeholder 1"/>
          <p:cNvSpPr>
            <a:spLocks noGrp="1" noRot="1" noChangeAspect="1" noTextEdit="1"/>
          </p:cNvSpPr>
          <p:nvPr>
            <p:ph type="sldImg"/>
          </p:nvPr>
        </p:nvSpPr>
        <p:spPr/>
      </p:sp>
      <p:sp>
        <p:nvSpPr>
          <p:cNvPr id="67587" name="Notes Placeholder 2"/>
          <p:cNvSpPr>
            <a:spLocks noGrp="1"/>
          </p:cNvSpPr>
          <p:nvPr>
            <p:ph type="body"/>
          </p:nvPr>
        </p:nvSpPr>
        <p:spPr/>
        <p:txBody>
          <a:bodyPr wrap="square" lIns="90517" tIns="45259" rIns="90517" bIns="45259" anchor="t" anchorCtr="0"/>
          <a:p>
            <a:pPr lvl="0"/>
            <a:r>
              <a:rPr lang="zh-CN" altLang="en-US" dirty="0"/>
              <a:t>刁雪莹</a:t>
            </a:r>
            <a:endParaRPr lang="zh-CN" altLang="en-US" dirty="0"/>
          </a:p>
        </p:txBody>
      </p:sp>
      <p:sp>
        <p:nvSpPr>
          <p:cNvPr id="67588"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Slide Image Placeholder 1"/>
          <p:cNvSpPr>
            <a:spLocks noGrp="1" noRot="1" noChangeAspect="1" noTextEdit="1"/>
          </p:cNvSpPr>
          <p:nvPr>
            <p:ph type="sldImg"/>
          </p:nvPr>
        </p:nvSpPr>
        <p:spPr/>
      </p:sp>
      <p:sp>
        <p:nvSpPr>
          <p:cNvPr id="69635" name="Notes Placeholder 2"/>
          <p:cNvSpPr>
            <a:spLocks noGrp="1"/>
          </p:cNvSpPr>
          <p:nvPr>
            <p:ph type="body"/>
          </p:nvPr>
        </p:nvSpPr>
        <p:spPr/>
        <p:txBody>
          <a:bodyPr wrap="square" lIns="90517" tIns="45259" rIns="90517" bIns="45259" anchor="t" anchorCtr="0"/>
          <a:p>
            <a:pPr lvl="0"/>
            <a:endParaRPr lang="zh-CN" altLang="en-US" dirty="0"/>
          </a:p>
        </p:txBody>
      </p:sp>
      <p:sp>
        <p:nvSpPr>
          <p:cNvPr id="6963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Slide Image Placeholder 1"/>
          <p:cNvSpPr>
            <a:spLocks noGrp="1" noRot="1" noChangeAspect="1" noTextEdit="1"/>
          </p:cNvSpPr>
          <p:nvPr>
            <p:ph type="sldImg"/>
          </p:nvPr>
        </p:nvSpPr>
        <p:spPr/>
      </p:sp>
      <p:sp>
        <p:nvSpPr>
          <p:cNvPr id="73731" name="Notes Placeholder 2"/>
          <p:cNvSpPr>
            <a:spLocks noGrp="1"/>
          </p:cNvSpPr>
          <p:nvPr>
            <p:ph type="body"/>
          </p:nvPr>
        </p:nvSpPr>
        <p:spPr/>
        <p:txBody>
          <a:bodyPr wrap="square" lIns="90517" tIns="45259" rIns="90517" bIns="45259" anchor="t" anchorCtr="0"/>
          <a:p>
            <a:pPr lvl="0"/>
            <a:endParaRPr lang="zh-CN" altLang="en-US" dirty="0"/>
          </a:p>
        </p:txBody>
      </p:sp>
      <p:sp>
        <p:nvSpPr>
          <p:cNvPr id="73732"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4" name="Slide Image Placeholder 1"/>
          <p:cNvSpPr>
            <a:spLocks noGrp="1" noRot="1" noChangeAspect="1" noTextEdit="1"/>
          </p:cNvSpPr>
          <p:nvPr>
            <p:ph type="sldImg"/>
          </p:nvPr>
        </p:nvSpPr>
        <p:spPr/>
      </p:sp>
      <p:sp>
        <p:nvSpPr>
          <p:cNvPr id="79875" name="Notes Placeholder 2"/>
          <p:cNvSpPr>
            <a:spLocks noGrp="1"/>
          </p:cNvSpPr>
          <p:nvPr>
            <p:ph type="body"/>
          </p:nvPr>
        </p:nvSpPr>
        <p:spPr/>
        <p:txBody>
          <a:bodyPr wrap="square" lIns="90517" tIns="45259" rIns="90517" bIns="45259" anchor="t" anchorCtr="0"/>
          <a:p>
            <a:pPr lvl="0"/>
            <a:endParaRPr lang="zh-CN" altLang="en-US" dirty="0"/>
          </a:p>
        </p:txBody>
      </p:sp>
      <p:sp>
        <p:nvSpPr>
          <p:cNvPr id="7987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3970" name="Slide Image Placeholder 1"/>
          <p:cNvSpPr>
            <a:spLocks noGrp="1" noRot="1" noChangeAspect="1" noTextEdit="1"/>
          </p:cNvSpPr>
          <p:nvPr>
            <p:ph type="sldImg"/>
          </p:nvPr>
        </p:nvSpPr>
        <p:spPr/>
      </p:sp>
      <p:sp>
        <p:nvSpPr>
          <p:cNvPr id="83971" name="Notes Placeholder 2"/>
          <p:cNvSpPr>
            <a:spLocks noGrp="1"/>
          </p:cNvSpPr>
          <p:nvPr>
            <p:ph type="body"/>
          </p:nvPr>
        </p:nvSpPr>
        <p:spPr/>
        <p:txBody>
          <a:bodyPr wrap="square" lIns="90517" tIns="45259" rIns="90517" bIns="45259" anchor="t" anchorCtr="0"/>
          <a:p>
            <a:pPr lvl="0"/>
            <a:endParaRPr lang="zh-CN" altLang="en-US" dirty="0"/>
          </a:p>
        </p:txBody>
      </p:sp>
      <p:sp>
        <p:nvSpPr>
          <p:cNvPr id="83972"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6018" name="Slide Image Placeholder 1"/>
          <p:cNvSpPr>
            <a:spLocks noGrp="1" noRot="1" noChangeAspect="1" noTextEdit="1"/>
          </p:cNvSpPr>
          <p:nvPr>
            <p:ph type="sldImg"/>
          </p:nvPr>
        </p:nvSpPr>
        <p:spPr/>
      </p:sp>
      <p:sp>
        <p:nvSpPr>
          <p:cNvPr id="86019" name="Notes Placeholder 2"/>
          <p:cNvSpPr>
            <a:spLocks noGrp="1"/>
          </p:cNvSpPr>
          <p:nvPr>
            <p:ph type="body"/>
          </p:nvPr>
        </p:nvSpPr>
        <p:spPr/>
        <p:txBody>
          <a:bodyPr wrap="square" lIns="90517" tIns="45259" rIns="90517" bIns="45259" anchor="t" anchorCtr="0"/>
          <a:p>
            <a:pPr lvl="0"/>
            <a:endParaRPr lang="zh-CN" altLang="en-US" dirty="0"/>
          </a:p>
        </p:txBody>
      </p:sp>
      <p:sp>
        <p:nvSpPr>
          <p:cNvPr id="8602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4" name="Slide Image Placeholder 1"/>
          <p:cNvSpPr>
            <a:spLocks noGrp="1" noRot="1" noChangeAspect="1" noTextEdit="1"/>
          </p:cNvSpPr>
          <p:nvPr>
            <p:ph type="sldImg"/>
          </p:nvPr>
        </p:nvSpPr>
        <p:spPr/>
      </p:sp>
      <p:sp>
        <p:nvSpPr>
          <p:cNvPr id="90115" name="Notes Placeholder 2"/>
          <p:cNvSpPr>
            <a:spLocks noGrp="1"/>
          </p:cNvSpPr>
          <p:nvPr>
            <p:ph type="body"/>
          </p:nvPr>
        </p:nvSpPr>
        <p:spPr/>
        <p:txBody>
          <a:bodyPr wrap="square" lIns="90517" tIns="45259" rIns="90517" bIns="45259" anchor="t" anchorCtr="0"/>
          <a:p>
            <a:pPr lvl="0"/>
            <a:endParaRPr lang="zh-CN" altLang="en-US" dirty="0"/>
          </a:p>
        </p:txBody>
      </p:sp>
      <p:sp>
        <p:nvSpPr>
          <p:cNvPr id="9011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62" name="Slide Image Placeholder 1"/>
          <p:cNvSpPr>
            <a:spLocks noGrp="1" noRot="1" noChangeAspect="1" noTextEdit="1"/>
          </p:cNvSpPr>
          <p:nvPr>
            <p:ph type="sldImg"/>
          </p:nvPr>
        </p:nvSpPr>
        <p:spPr/>
      </p:sp>
      <p:sp>
        <p:nvSpPr>
          <p:cNvPr id="92163" name="Notes Placeholder 2"/>
          <p:cNvSpPr>
            <a:spLocks noGrp="1"/>
          </p:cNvSpPr>
          <p:nvPr>
            <p:ph type="body"/>
          </p:nvPr>
        </p:nvSpPr>
        <p:spPr/>
        <p:txBody>
          <a:bodyPr wrap="square" lIns="90517" tIns="45259" rIns="90517" bIns="45259" anchor="t" anchorCtr="0"/>
          <a:p>
            <a:pPr lvl="0"/>
            <a:endParaRPr lang="zh-CN" altLang="en-US" dirty="0"/>
          </a:p>
        </p:txBody>
      </p:sp>
      <p:sp>
        <p:nvSpPr>
          <p:cNvPr id="9216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2" name="Slide Image Placeholder 1"/>
          <p:cNvSpPr>
            <a:spLocks noGrp="1" noRot="1" noChangeAspect="1" noTextEdit="1"/>
          </p:cNvSpPr>
          <p:nvPr>
            <p:ph type="sldImg"/>
          </p:nvPr>
        </p:nvSpPr>
        <p:spPr/>
      </p:sp>
      <p:sp>
        <p:nvSpPr>
          <p:cNvPr id="81923" name="Notes Placeholder 2"/>
          <p:cNvSpPr>
            <a:spLocks noGrp="1"/>
          </p:cNvSpPr>
          <p:nvPr>
            <p:ph type="body"/>
          </p:nvPr>
        </p:nvSpPr>
        <p:spPr/>
        <p:txBody>
          <a:bodyPr wrap="square" lIns="90517" tIns="45259" rIns="90517" bIns="45259" anchor="t" anchorCtr="0"/>
          <a:p>
            <a:pPr lvl="0"/>
            <a:endParaRPr lang="zh-CN" altLang="en-US" dirty="0"/>
          </a:p>
        </p:txBody>
      </p:sp>
      <p:sp>
        <p:nvSpPr>
          <p:cNvPr id="8192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1" name="幻灯片图像占位符 1"/>
          <p:cNvSpPr>
            <a:spLocks noGrp="1" noRot="1" noTextEdit="1"/>
          </p:cNvSpPr>
          <p:nvPr>
            <p:ph type="sldImg"/>
          </p:nvPr>
        </p:nvSpPr>
        <p:spPr/>
      </p:sp>
      <p:sp>
        <p:nvSpPr>
          <p:cNvPr id="71682" name="文本占位符 2"/>
          <p:cNvSpPr/>
          <p:nvPr>
            <p:ph type="body"/>
          </p:nvPr>
        </p:nvSpPr>
        <p:spPr/>
        <p:txBody>
          <a:bodyPr wrap="square" lIns="90517" tIns="45259" rIns="90517" bIns="45259" anchor="t" anchorCtr="0"/>
          <a:p>
            <a:pPr lvl="0"/>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6258" name="Slide Image Placeholder 1"/>
          <p:cNvSpPr>
            <a:spLocks noGrp="1" noRot="1" noChangeAspect="1" noTextEdit="1"/>
          </p:cNvSpPr>
          <p:nvPr>
            <p:ph type="sldImg"/>
          </p:nvPr>
        </p:nvSpPr>
        <p:spPr/>
      </p:sp>
      <p:sp>
        <p:nvSpPr>
          <p:cNvPr id="96259" name="Notes Placeholder 2"/>
          <p:cNvSpPr>
            <a:spLocks noGrp="1"/>
          </p:cNvSpPr>
          <p:nvPr>
            <p:ph type="body"/>
          </p:nvPr>
        </p:nvSpPr>
        <p:spPr/>
        <p:txBody>
          <a:bodyPr wrap="square" lIns="90517" tIns="45259" rIns="90517" bIns="45259" anchor="t" anchorCtr="0"/>
          <a:p>
            <a:pPr lvl="0"/>
            <a:endParaRPr lang="zh-CN" altLang="en-US" dirty="0"/>
          </a:p>
        </p:txBody>
      </p:sp>
      <p:sp>
        <p:nvSpPr>
          <p:cNvPr id="9626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4" name="Slide Image Placeholder 1"/>
          <p:cNvSpPr>
            <a:spLocks noGrp="1" noRot="1" noChangeAspect="1" noTextEdit="1"/>
          </p:cNvSpPr>
          <p:nvPr>
            <p:ph type="sldImg"/>
          </p:nvPr>
        </p:nvSpPr>
        <p:spPr/>
      </p:sp>
      <p:sp>
        <p:nvSpPr>
          <p:cNvPr id="100355" name="Notes Placeholder 2"/>
          <p:cNvSpPr>
            <a:spLocks noGrp="1"/>
          </p:cNvSpPr>
          <p:nvPr>
            <p:ph type="body"/>
          </p:nvPr>
        </p:nvSpPr>
        <p:spPr/>
        <p:txBody>
          <a:bodyPr wrap="square" lIns="90517" tIns="45259" rIns="90517" bIns="45259" anchor="t" anchorCtr="0"/>
          <a:p>
            <a:pPr lvl="0"/>
            <a:endParaRPr lang="zh-CN" altLang="en-US" dirty="0"/>
          </a:p>
        </p:txBody>
      </p:sp>
      <p:sp>
        <p:nvSpPr>
          <p:cNvPr id="10035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4" name="Slide Image Placeholder 1"/>
          <p:cNvSpPr>
            <a:spLocks noGrp="1" noRot="1" noChangeAspect="1" noTextEdit="1"/>
          </p:cNvSpPr>
          <p:nvPr>
            <p:ph type="sldImg"/>
          </p:nvPr>
        </p:nvSpPr>
        <p:spPr/>
      </p:sp>
      <p:sp>
        <p:nvSpPr>
          <p:cNvPr id="100355" name="Notes Placeholder 2"/>
          <p:cNvSpPr>
            <a:spLocks noGrp="1"/>
          </p:cNvSpPr>
          <p:nvPr>
            <p:ph type="body"/>
          </p:nvPr>
        </p:nvSpPr>
        <p:spPr/>
        <p:txBody>
          <a:bodyPr wrap="square" lIns="90517" tIns="45259" rIns="90517" bIns="45259" anchor="t" anchorCtr="0"/>
          <a:p>
            <a:pPr lvl="0"/>
            <a:endParaRPr lang="zh-CN" altLang="en-US" dirty="0"/>
          </a:p>
        </p:txBody>
      </p:sp>
      <p:sp>
        <p:nvSpPr>
          <p:cNvPr id="10035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6498" name="Slide Image Placeholder 1"/>
          <p:cNvSpPr>
            <a:spLocks noGrp="1" noRot="1" noChangeAspect="1" noTextEdit="1"/>
          </p:cNvSpPr>
          <p:nvPr>
            <p:ph type="sldImg"/>
          </p:nvPr>
        </p:nvSpPr>
        <p:spPr/>
      </p:sp>
      <p:sp>
        <p:nvSpPr>
          <p:cNvPr id="106499" name="Notes Placeholder 2"/>
          <p:cNvSpPr>
            <a:spLocks noGrp="1"/>
          </p:cNvSpPr>
          <p:nvPr>
            <p:ph type="body"/>
          </p:nvPr>
        </p:nvSpPr>
        <p:spPr>
          <a:xfrm>
            <a:off x="685800" y="4343400"/>
            <a:ext cx="5486400" cy="4114800"/>
          </a:xfrm>
        </p:spPr>
        <p:txBody>
          <a:bodyPr wrap="square" lIns="90517" tIns="45259" rIns="90517" bIns="45259" anchor="t" anchorCtr="0"/>
          <a:p>
            <a:pPr lvl="0"/>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3729" name="幻灯片图像占位符 1"/>
          <p:cNvSpPr>
            <a:spLocks noGrp="1" noRot="1" noTextEdit="1"/>
          </p:cNvSpPr>
          <p:nvPr>
            <p:ph type="sldImg"/>
          </p:nvPr>
        </p:nvSpPr>
        <p:spPr/>
      </p:sp>
      <p:sp>
        <p:nvSpPr>
          <p:cNvPr id="73730" name="文本占位符 2"/>
          <p:cNvSpPr/>
          <p:nvPr>
            <p:ph type="body"/>
          </p:nvPr>
        </p:nvSpPr>
        <p:spPr/>
        <p:txBody>
          <a:bodyPr wrap="square" lIns="90517" tIns="45259" rIns="90517" bIns="45259" anchor="t" anchorCtr="0"/>
          <a:p>
            <a:pPr lvl="0"/>
            <a:r>
              <a:rPr lang="en-US" dirty="0">
                <a:cs typeface="+mn-ea"/>
                <a:sym typeface="+mn-ea"/>
              </a:rPr>
              <a:t>w</a:t>
            </a:r>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7" name="幻灯片图像占位符 1"/>
          <p:cNvSpPr>
            <a:spLocks noGrp="1" noRot="1" noTextEdit="1"/>
          </p:cNvSpPr>
          <p:nvPr>
            <p:ph type="sldImg"/>
          </p:nvPr>
        </p:nvSpPr>
        <p:spPr/>
      </p:sp>
      <p:sp>
        <p:nvSpPr>
          <p:cNvPr id="75778" name="文本占位符 2"/>
          <p:cNvSpPr/>
          <p:nvPr>
            <p:ph type="body"/>
          </p:nvPr>
        </p:nvSpPr>
        <p:spPr/>
        <p:txBody>
          <a:bodyPr wrap="square" lIns="90517" tIns="45259" rIns="90517" bIns="45259" anchor="t" anchorCtr="0"/>
          <a:p>
            <a:pPr lvl="0"/>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幻灯片图像占位符 1"/>
          <p:cNvSpPr>
            <a:spLocks noGrp="1" noRot="1" noTextEdit="1"/>
          </p:cNvSpPr>
          <p:nvPr>
            <p:ph type="sldImg"/>
          </p:nvPr>
        </p:nvSpPr>
        <p:spPr/>
      </p:sp>
      <p:sp>
        <p:nvSpPr>
          <p:cNvPr id="53251" name="文本占位符 2"/>
          <p:cNvSpPr/>
          <p:nvPr>
            <p:ph type="body"/>
          </p:nvPr>
        </p:nvSpPr>
        <p:spPr/>
        <p:txBody>
          <a:bodyPr wrap="square" lIns="90517" tIns="45259" rIns="90517" bIns="45259" anchor="t" anchorCtr="0"/>
          <a:p>
            <a:pPr lvl="0"/>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Slide Image Placeholder 1"/>
          <p:cNvSpPr>
            <a:spLocks noGrp="1" noRot="1" noChangeAspect="1" noTextEdit="1"/>
          </p:cNvSpPr>
          <p:nvPr>
            <p:ph type="sldImg"/>
          </p:nvPr>
        </p:nvSpPr>
        <p:spPr/>
      </p:sp>
      <p:sp>
        <p:nvSpPr>
          <p:cNvPr id="55299" name="Notes Placeholder 2"/>
          <p:cNvSpPr>
            <a:spLocks noGrp="1"/>
          </p:cNvSpPr>
          <p:nvPr>
            <p:ph type="body"/>
          </p:nvPr>
        </p:nvSpPr>
        <p:spPr>
          <a:xfrm>
            <a:off x="685800" y="4343400"/>
            <a:ext cx="5486400" cy="4114800"/>
          </a:xfrm>
        </p:spPr>
        <p:txBody>
          <a:bodyPr wrap="square" lIns="90517" tIns="45259" rIns="90517" bIns="45259" anchor="t" anchorCtr="0"/>
          <a:p>
            <a:pPr marL="0" lvl="1" indent="457200"/>
            <a:endParaRPr lang="en-US"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6" name="Slide Image Placeholder 1"/>
          <p:cNvSpPr>
            <a:spLocks noGrp="1" noRot="1" noChangeAspect="1" noTextEdit="1"/>
          </p:cNvSpPr>
          <p:nvPr>
            <p:ph type="sldImg"/>
          </p:nvPr>
        </p:nvSpPr>
        <p:spPr/>
      </p:sp>
      <p:sp>
        <p:nvSpPr>
          <p:cNvPr id="77827" name="Notes Placeholder 2"/>
          <p:cNvSpPr>
            <a:spLocks noGrp="1"/>
          </p:cNvSpPr>
          <p:nvPr>
            <p:ph type="body"/>
          </p:nvPr>
        </p:nvSpPr>
        <p:spPr/>
        <p:txBody>
          <a:bodyPr wrap="square" lIns="90517" tIns="45259" rIns="90517" bIns="45259" anchor="t" anchorCtr="0"/>
          <a:p>
            <a:pPr lvl="0"/>
            <a:endParaRPr lang="zh-CN" altLang="en-US" dirty="0"/>
          </a:p>
        </p:txBody>
      </p:sp>
      <p:sp>
        <p:nvSpPr>
          <p:cNvPr id="77828"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6" name="Slide Image Placeholder 1"/>
          <p:cNvSpPr>
            <a:spLocks noGrp="1" noRot="1" noChangeAspect="1" noTextEdit="1"/>
          </p:cNvSpPr>
          <p:nvPr>
            <p:ph type="sldImg"/>
          </p:nvPr>
        </p:nvSpPr>
        <p:spPr/>
      </p:sp>
      <p:sp>
        <p:nvSpPr>
          <p:cNvPr id="77827" name="Notes Placeholder 2"/>
          <p:cNvSpPr>
            <a:spLocks noGrp="1"/>
          </p:cNvSpPr>
          <p:nvPr>
            <p:ph type="body"/>
          </p:nvPr>
        </p:nvSpPr>
        <p:spPr/>
        <p:txBody>
          <a:bodyPr wrap="square" lIns="90517" tIns="45259" rIns="90517" bIns="45259" anchor="t" anchorCtr="0"/>
          <a:p>
            <a:pPr lvl="0"/>
            <a:endParaRPr lang="zh-CN" altLang="en-US" dirty="0"/>
          </a:p>
        </p:txBody>
      </p:sp>
      <p:sp>
        <p:nvSpPr>
          <p:cNvPr id="77828"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135.xml"/><Relationship Id="rId8" Type="http://schemas.openxmlformats.org/officeDocument/2006/relationships/slideLayout" Target="../slideLayouts/slideLayout134.xml"/><Relationship Id="rId7" Type="http://schemas.openxmlformats.org/officeDocument/2006/relationships/slideLayout" Target="../slideLayouts/slideLayout133.xml"/><Relationship Id="rId6" Type="http://schemas.openxmlformats.org/officeDocument/2006/relationships/slideLayout" Target="../slideLayouts/slideLayout132.xml"/><Relationship Id="rId5" Type="http://schemas.openxmlformats.org/officeDocument/2006/relationships/slideLayout" Target="../slideLayouts/slideLayout131.xml"/><Relationship Id="rId4" Type="http://schemas.openxmlformats.org/officeDocument/2006/relationships/slideLayout" Target="../slideLayouts/slideLayout130.xml"/><Relationship Id="rId3" Type="http://schemas.openxmlformats.org/officeDocument/2006/relationships/slideLayout" Target="../slideLayouts/slideLayout129.xml"/><Relationship Id="rId2" Type="http://schemas.openxmlformats.org/officeDocument/2006/relationships/slideLayout" Target="../slideLayouts/slideLayout128.xml"/><Relationship Id="rId19" Type="http://schemas.openxmlformats.org/officeDocument/2006/relationships/theme" Target="../theme/theme10.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40.xml"/><Relationship Id="rId13" Type="http://schemas.openxmlformats.org/officeDocument/2006/relationships/slideLayout" Target="../slideLayouts/slideLayout139.xml"/><Relationship Id="rId12" Type="http://schemas.openxmlformats.org/officeDocument/2006/relationships/slideLayout" Target="../slideLayouts/slideLayout138.xml"/><Relationship Id="rId11" Type="http://schemas.openxmlformats.org/officeDocument/2006/relationships/slideLayout" Target="../slideLayouts/slideLayout137.xml"/><Relationship Id="rId10" Type="http://schemas.openxmlformats.org/officeDocument/2006/relationships/slideLayout" Target="../slideLayouts/slideLayout136.xml"/><Relationship Id="rId1" Type="http://schemas.openxmlformats.org/officeDocument/2006/relationships/slideLayout" Target="../slideLayouts/slideLayout127.xml"/></Relationships>
</file>

<file path=ppt/slideMasters/_rels/slideMaster11.xml.rels><?xml version="1.0" encoding="UTF-8" standalone="yes"?>
<Relationships xmlns="http://schemas.openxmlformats.org/package/2006/relationships"><Relationship Id="rId9" Type="http://schemas.openxmlformats.org/officeDocument/2006/relationships/slideLayout" Target="../slideLayouts/slideLayout149.xml"/><Relationship Id="rId8" Type="http://schemas.openxmlformats.org/officeDocument/2006/relationships/slideLayout" Target="../slideLayouts/slideLayout148.xml"/><Relationship Id="rId7" Type="http://schemas.openxmlformats.org/officeDocument/2006/relationships/slideLayout" Target="../slideLayouts/slideLayout147.xml"/><Relationship Id="rId6" Type="http://schemas.openxmlformats.org/officeDocument/2006/relationships/slideLayout" Target="../slideLayouts/slideLayout146.xml"/><Relationship Id="rId5" Type="http://schemas.openxmlformats.org/officeDocument/2006/relationships/slideLayout" Target="../slideLayouts/slideLayout145.xml"/><Relationship Id="rId4" Type="http://schemas.openxmlformats.org/officeDocument/2006/relationships/slideLayout" Target="../slideLayouts/slideLayout144.xml"/><Relationship Id="rId3" Type="http://schemas.openxmlformats.org/officeDocument/2006/relationships/slideLayout" Target="../slideLayouts/slideLayout143.xml"/><Relationship Id="rId2" Type="http://schemas.openxmlformats.org/officeDocument/2006/relationships/slideLayout" Target="../slideLayouts/slideLayout142.xml"/><Relationship Id="rId19" Type="http://schemas.openxmlformats.org/officeDocument/2006/relationships/theme" Target="../theme/theme11.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54.xml"/><Relationship Id="rId13" Type="http://schemas.openxmlformats.org/officeDocument/2006/relationships/slideLayout" Target="../slideLayouts/slideLayout153.xml"/><Relationship Id="rId12" Type="http://schemas.openxmlformats.org/officeDocument/2006/relationships/slideLayout" Target="../slideLayouts/slideLayout152.xml"/><Relationship Id="rId11" Type="http://schemas.openxmlformats.org/officeDocument/2006/relationships/slideLayout" Target="../slideLayouts/slideLayout151.xml"/><Relationship Id="rId10" Type="http://schemas.openxmlformats.org/officeDocument/2006/relationships/slideLayout" Target="../slideLayouts/slideLayout150.xml"/><Relationship Id="rId1" Type="http://schemas.openxmlformats.org/officeDocument/2006/relationships/slideLayout" Target="../slideLayouts/slideLayout141.xml"/></Relationships>
</file>

<file path=ppt/slideMasters/_rels/slideMaster12.xml.rels><?xml version="1.0" encoding="UTF-8" standalone="yes"?>
<Relationships xmlns="http://schemas.openxmlformats.org/package/2006/relationships"><Relationship Id="rId9" Type="http://schemas.openxmlformats.org/officeDocument/2006/relationships/slideLayout" Target="../slideLayouts/slideLayout163.xml"/><Relationship Id="rId8" Type="http://schemas.openxmlformats.org/officeDocument/2006/relationships/slideLayout" Target="../slideLayouts/slideLayout162.xml"/><Relationship Id="rId7" Type="http://schemas.openxmlformats.org/officeDocument/2006/relationships/slideLayout" Target="../slideLayouts/slideLayout161.xml"/><Relationship Id="rId6" Type="http://schemas.openxmlformats.org/officeDocument/2006/relationships/slideLayout" Target="../slideLayouts/slideLayout160.xml"/><Relationship Id="rId5" Type="http://schemas.openxmlformats.org/officeDocument/2006/relationships/slideLayout" Target="../slideLayouts/slideLayout159.xml"/><Relationship Id="rId4" Type="http://schemas.openxmlformats.org/officeDocument/2006/relationships/slideLayout" Target="../slideLayouts/slideLayout158.xml"/><Relationship Id="rId3" Type="http://schemas.openxmlformats.org/officeDocument/2006/relationships/slideLayout" Target="../slideLayouts/slideLayout157.xml"/><Relationship Id="rId2" Type="http://schemas.openxmlformats.org/officeDocument/2006/relationships/slideLayout" Target="../slideLayouts/slideLayout156.xml"/><Relationship Id="rId19" Type="http://schemas.openxmlformats.org/officeDocument/2006/relationships/theme" Target="../theme/theme12.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68.xml"/><Relationship Id="rId13" Type="http://schemas.openxmlformats.org/officeDocument/2006/relationships/slideLayout" Target="../slideLayouts/slideLayout167.xml"/><Relationship Id="rId12" Type="http://schemas.openxmlformats.org/officeDocument/2006/relationships/slideLayout" Target="../slideLayouts/slideLayout166.xml"/><Relationship Id="rId11" Type="http://schemas.openxmlformats.org/officeDocument/2006/relationships/slideLayout" Target="../slideLayouts/slideLayout165.xml"/><Relationship Id="rId10" Type="http://schemas.openxmlformats.org/officeDocument/2006/relationships/slideLayout" Target="../slideLayouts/slideLayout164.xml"/><Relationship Id="rId1" Type="http://schemas.openxmlformats.org/officeDocument/2006/relationships/slideLayout" Target="../slideLayouts/slideLayout155.xml"/></Relationships>
</file>

<file path=ppt/slideMasters/_rels/slideMaster13.xml.rels><?xml version="1.0" encoding="UTF-8" standalone="yes"?>
<Relationships xmlns="http://schemas.openxmlformats.org/package/2006/relationships"><Relationship Id="rId9" Type="http://schemas.openxmlformats.org/officeDocument/2006/relationships/slideLayout" Target="../slideLayouts/slideLayout177.xml"/><Relationship Id="rId8" Type="http://schemas.openxmlformats.org/officeDocument/2006/relationships/slideLayout" Target="../slideLayouts/slideLayout176.xml"/><Relationship Id="rId7" Type="http://schemas.openxmlformats.org/officeDocument/2006/relationships/slideLayout" Target="../slideLayouts/slideLayout175.xml"/><Relationship Id="rId6" Type="http://schemas.openxmlformats.org/officeDocument/2006/relationships/slideLayout" Target="../slideLayouts/slideLayout174.xml"/><Relationship Id="rId5" Type="http://schemas.openxmlformats.org/officeDocument/2006/relationships/slideLayout" Target="../slideLayouts/slideLayout173.xml"/><Relationship Id="rId4" Type="http://schemas.openxmlformats.org/officeDocument/2006/relationships/slideLayout" Target="../slideLayouts/slideLayout172.xml"/><Relationship Id="rId3" Type="http://schemas.openxmlformats.org/officeDocument/2006/relationships/slideLayout" Target="../slideLayouts/slideLayout171.xml"/><Relationship Id="rId2" Type="http://schemas.openxmlformats.org/officeDocument/2006/relationships/slideLayout" Target="../slideLayouts/slideLayout170.xml"/><Relationship Id="rId19" Type="http://schemas.openxmlformats.org/officeDocument/2006/relationships/theme" Target="../theme/theme13.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82.xml"/><Relationship Id="rId13" Type="http://schemas.openxmlformats.org/officeDocument/2006/relationships/slideLayout" Target="../slideLayouts/slideLayout181.xml"/><Relationship Id="rId12" Type="http://schemas.openxmlformats.org/officeDocument/2006/relationships/slideLayout" Target="../slideLayouts/slideLayout180.xml"/><Relationship Id="rId11" Type="http://schemas.openxmlformats.org/officeDocument/2006/relationships/slideLayout" Target="../slideLayouts/slideLayout179.xml"/><Relationship Id="rId10" Type="http://schemas.openxmlformats.org/officeDocument/2006/relationships/slideLayout" Target="../slideLayouts/slideLayout178.xml"/><Relationship Id="rId1" Type="http://schemas.openxmlformats.org/officeDocument/2006/relationships/slideLayout" Target="../slideLayouts/slideLayout169.xml"/></Relationships>
</file>

<file path=ppt/slideMasters/_rels/slideMaster14.xml.rels><?xml version="1.0" encoding="UTF-8" standalone="yes"?>
<Relationships xmlns="http://schemas.openxmlformats.org/package/2006/relationships"><Relationship Id="rId9" Type="http://schemas.openxmlformats.org/officeDocument/2006/relationships/slideLayout" Target="../slideLayouts/slideLayout191.xml"/><Relationship Id="rId8" Type="http://schemas.openxmlformats.org/officeDocument/2006/relationships/slideLayout" Target="../slideLayouts/slideLayout190.xml"/><Relationship Id="rId7" Type="http://schemas.openxmlformats.org/officeDocument/2006/relationships/slideLayout" Target="../slideLayouts/slideLayout189.xml"/><Relationship Id="rId6" Type="http://schemas.openxmlformats.org/officeDocument/2006/relationships/slideLayout" Target="../slideLayouts/slideLayout188.xml"/><Relationship Id="rId5" Type="http://schemas.openxmlformats.org/officeDocument/2006/relationships/slideLayout" Target="../slideLayouts/slideLayout187.xml"/><Relationship Id="rId4" Type="http://schemas.openxmlformats.org/officeDocument/2006/relationships/slideLayout" Target="../slideLayouts/slideLayout186.xml"/><Relationship Id="rId3" Type="http://schemas.openxmlformats.org/officeDocument/2006/relationships/slideLayout" Target="../slideLayouts/slideLayout185.xml"/><Relationship Id="rId2" Type="http://schemas.openxmlformats.org/officeDocument/2006/relationships/slideLayout" Target="../slideLayouts/slideLayout184.xml"/><Relationship Id="rId19" Type="http://schemas.openxmlformats.org/officeDocument/2006/relationships/theme" Target="../theme/theme14.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96.xml"/><Relationship Id="rId13" Type="http://schemas.openxmlformats.org/officeDocument/2006/relationships/slideLayout" Target="../slideLayouts/slideLayout195.xml"/><Relationship Id="rId12" Type="http://schemas.openxmlformats.org/officeDocument/2006/relationships/slideLayout" Target="../slideLayouts/slideLayout194.xml"/><Relationship Id="rId11" Type="http://schemas.openxmlformats.org/officeDocument/2006/relationships/slideLayout" Target="../slideLayouts/slideLayout193.xml"/><Relationship Id="rId10" Type="http://schemas.openxmlformats.org/officeDocument/2006/relationships/slideLayout" Target="../slideLayouts/slideLayout192.xml"/><Relationship Id="rId1" Type="http://schemas.openxmlformats.org/officeDocument/2006/relationships/slideLayout" Target="../slideLayouts/slideLayout183.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9" Type="http://schemas.openxmlformats.org/officeDocument/2006/relationships/theme" Target="../theme/theme2.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7.xml"/><Relationship Id="rId8" Type="http://schemas.openxmlformats.org/officeDocument/2006/relationships/slideLayout" Target="../slideLayouts/slideLayout36.xml"/><Relationship Id="rId7" Type="http://schemas.openxmlformats.org/officeDocument/2006/relationships/slideLayout" Target="../slideLayouts/slideLayout35.xml"/><Relationship Id="rId6" Type="http://schemas.openxmlformats.org/officeDocument/2006/relationships/slideLayout" Target="../slideLayouts/slideLayout34.xml"/><Relationship Id="rId5" Type="http://schemas.openxmlformats.org/officeDocument/2006/relationships/slideLayout" Target="../slideLayouts/slideLayout33.xml"/><Relationship Id="rId4" Type="http://schemas.openxmlformats.org/officeDocument/2006/relationships/slideLayout" Target="../slideLayouts/slideLayout32.xml"/><Relationship Id="rId3" Type="http://schemas.openxmlformats.org/officeDocument/2006/relationships/slideLayout" Target="../slideLayouts/slideLayout31.xml"/><Relationship Id="rId2" Type="http://schemas.openxmlformats.org/officeDocument/2006/relationships/slideLayout" Target="../slideLayouts/slideLayout30.xml"/><Relationship Id="rId19" Type="http://schemas.openxmlformats.org/officeDocument/2006/relationships/theme" Target="../theme/theme3.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42.xml"/><Relationship Id="rId13" Type="http://schemas.openxmlformats.org/officeDocument/2006/relationships/slideLayout" Target="../slideLayouts/slideLayout41.xml"/><Relationship Id="rId12" Type="http://schemas.openxmlformats.org/officeDocument/2006/relationships/slideLayout" Target="../slideLayouts/slideLayout40.xml"/><Relationship Id="rId11" Type="http://schemas.openxmlformats.org/officeDocument/2006/relationships/slideLayout" Target="../slideLayouts/slideLayout39.xml"/><Relationship Id="rId10" Type="http://schemas.openxmlformats.org/officeDocument/2006/relationships/slideLayout" Target="../slideLayouts/slideLayout38.xml"/><Relationship Id="rId1" Type="http://schemas.openxmlformats.org/officeDocument/2006/relationships/slideLayout" Target="../slideLayouts/slideLayout29.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51.xml"/><Relationship Id="rId8" Type="http://schemas.openxmlformats.org/officeDocument/2006/relationships/slideLayout" Target="../slideLayouts/slideLayout50.xml"/><Relationship Id="rId7" Type="http://schemas.openxmlformats.org/officeDocument/2006/relationships/slideLayout" Target="../slideLayouts/slideLayout49.xml"/><Relationship Id="rId6" Type="http://schemas.openxmlformats.org/officeDocument/2006/relationships/slideLayout" Target="../slideLayouts/slideLayout48.xml"/><Relationship Id="rId5" Type="http://schemas.openxmlformats.org/officeDocument/2006/relationships/slideLayout" Target="../slideLayouts/slideLayout47.xml"/><Relationship Id="rId4" Type="http://schemas.openxmlformats.org/officeDocument/2006/relationships/slideLayout" Target="../slideLayouts/slideLayout46.xml"/><Relationship Id="rId3" Type="http://schemas.openxmlformats.org/officeDocument/2006/relationships/slideLayout" Target="../slideLayouts/slideLayout45.xml"/><Relationship Id="rId2" Type="http://schemas.openxmlformats.org/officeDocument/2006/relationships/slideLayout" Target="../slideLayouts/slideLayout44.xml"/><Relationship Id="rId19" Type="http://schemas.openxmlformats.org/officeDocument/2006/relationships/theme" Target="../theme/theme4.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56.xml"/><Relationship Id="rId13" Type="http://schemas.openxmlformats.org/officeDocument/2006/relationships/slideLayout" Target="../slideLayouts/slideLayout55.xml"/><Relationship Id="rId12" Type="http://schemas.openxmlformats.org/officeDocument/2006/relationships/slideLayout" Target="../slideLayouts/slideLayout54.xml"/><Relationship Id="rId11" Type="http://schemas.openxmlformats.org/officeDocument/2006/relationships/slideLayout" Target="../slideLayouts/slideLayout53.xml"/><Relationship Id="rId10" Type="http://schemas.openxmlformats.org/officeDocument/2006/relationships/slideLayout" Target="../slideLayouts/slideLayout52.xml"/><Relationship Id="rId1"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65.xml"/><Relationship Id="rId8" Type="http://schemas.openxmlformats.org/officeDocument/2006/relationships/slideLayout" Target="../slideLayouts/slideLayout64.xml"/><Relationship Id="rId7" Type="http://schemas.openxmlformats.org/officeDocument/2006/relationships/slideLayout" Target="../slideLayouts/slideLayout63.xml"/><Relationship Id="rId6" Type="http://schemas.openxmlformats.org/officeDocument/2006/relationships/slideLayout" Target="../slideLayouts/slideLayout62.xml"/><Relationship Id="rId5" Type="http://schemas.openxmlformats.org/officeDocument/2006/relationships/slideLayout" Target="../slideLayouts/slideLayout61.xml"/><Relationship Id="rId4" Type="http://schemas.openxmlformats.org/officeDocument/2006/relationships/slideLayout" Target="../slideLayouts/slideLayout60.xml"/><Relationship Id="rId3" Type="http://schemas.openxmlformats.org/officeDocument/2006/relationships/slideLayout" Target="../slideLayouts/slideLayout59.xml"/><Relationship Id="rId2" Type="http://schemas.openxmlformats.org/officeDocument/2006/relationships/slideLayout" Target="../slideLayouts/slideLayout58.xml"/><Relationship Id="rId19" Type="http://schemas.openxmlformats.org/officeDocument/2006/relationships/theme" Target="../theme/theme5.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70.xml"/><Relationship Id="rId13" Type="http://schemas.openxmlformats.org/officeDocument/2006/relationships/slideLayout" Target="../slideLayouts/slideLayout69.xml"/><Relationship Id="rId12" Type="http://schemas.openxmlformats.org/officeDocument/2006/relationships/slideLayout" Target="../slideLayouts/slideLayout68.xml"/><Relationship Id="rId11" Type="http://schemas.openxmlformats.org/officeDocument/2006/relationships/slideLayout" Target="../slideLayouts/slideLayout67.xml"/><Relationship Id="rId10" Type="http://schemas.openxmlformats.org/officeDocument/2006/relationships/slideLayout" Target="../slideLayouts/slideLayout66.xml"/><Relationship Id="rId1"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79.xml"/><Relationship Id="rId8" Type="http://schemas.openxmlformats.org/officeDocument/2006/relationships/slideLayout" Target="../slideLayouts/slideLayout78.xml"/><Relationship Id="rId7" Type="http://schemas.openxmlformats.org/officeDocument/2006/relationships/slideLayout" Target="../slideLayouts/slideLayout77.xml"/><Relationship Id="rId6" Type="http://schemas.openxmlformats.org/officeDocument/2006/relationships/slideLayout" Target="../slideLayouts/slideLayout76.xml"/><Relationship Id="rId5" Type="http://schemas.openxmlformats.org/officeDocument/2006/relationships/slideLayout" Target="../slideLayouts/slideLayout75.xml"/><Relationship Id="rId4" Type="http://schemas.openxmlformats.org/officeDocument/2006/relationships/slideLayout" Target="../slideLayouts/slideLayout74.xml"/><Relationship Id="rId3" Type="http://schemas.openxmlformats.org/officeDocument/2006/relationships/slideLayout" Target="../slideLayouts/slideLayout73.xml"/><Relationship Id="rId2" Type="http://schemas.openxmlformats.org/officeDocument/2006/relationships/slideLayout" Target="../slideLayouts/slideLayout72.xml"/><Relationship Id="rId19" Type="http://schemas.openxmlformats.org/officeDocument/2006/relationships/theme" Target="../theme/theme6.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84.xml"/><Relationship Id="rId13" Type="http://schemas.openxmlformats.org/officeDocument/2006/relationships/slideLayout" Target="../slideLayouts/slideLayout83.xml"/><Relationship Id="rId12" Type="http://schemas.openxmlformats.org/officeDocument/2006/relationships/slideLayout" Target="../slideLayouts/slideLayout82.xml"/><Relationship Id="rId11" Type="http://schemas.openxmlformats.org/officeDocument/2006/relationships/slideLayout" Target="../slideLayouts/slideLayout81.xml"/><Relationship Id="rId10" Type="http://schemas.openxmlformats.org/officeDocument/2006/relationships/slideLayout" Target="../slideLayouts/slideLayout80.xml"/><Relationship Id="rId1" Type="http://schemas.openxmlformats.org/officeDocument/2006/relationships/slideLayout" Target="../slideLayouts/slideLayout71.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93.xml"/><Relationship Id="rId8" Type="http://schemas.openxmlformats.org/officeDocument/2006/relationships/slideLayout" Target="../slideLayouts/slideLayout92.xml"/><Relationship Id="rId7" Type="http://schemas.openxmlformats.org/officeDocument/2006/relationships/slideLayout" Target="../slideLayouts/slideLayout91.xml"/><Relationship Id="rId6" Type="http://schemas.openxmlformats.org/officeDocument/2006/relationships/slideLayout" Target="../slideLayouts/slideLayout90.xml"/><Relationship Id="rId5" Type="http://schemas.openxmlformats.org/officeDocument/2006/relationships/slideLayout" Target="../slideLayouts/slideLayout89.xml"/><Relationship Id="rId4" Type="http://schemas.openxmlformats.org/officeDocument/2006/relationships/slideLayout" Target="../slideLayouts/slideLayout88.xml"/><Relationship Id="rId3" Type="http://schemas.openxmlformats.org/officeDocument/2006/relationships/slideLayout" Target="../slideLayouts/slideLayout87.xml"/><Relationship Id="rId2" Type="http://schemas.openxmlformats.org/officeDocument/2006/relationships/slideLayout" Target="../slideLayouts/slideLayout86.xml"/><Relationship Id="rId19" Type="http://schemas.openxmlformats.org/officeDocument/2006/relationships/theme" Target="../theme/theme7.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98.xml"/><Relationship Id="rId13" Type="http://schemas.openxmlformats.org/officeDocument/2006/relationships/slideLayout" Target="../slideLayouts/slideLayout97.xml"/><Relationship Id="rId12" Type="http://schemas.openxmlformats.org/officeDocument/2006/relationships/slideLayout" Target="../slideLayouts/slideLayout96.xml"/><Relationship Id="rId11" Type="http://schemas.openxmlformats.org/officeDocument/2006/relationships/slideLayout" Target="../slideLayouts/slideLayout95.xml"/><Relationship Id="rId10" Type="http://schemas.openxmlformats.org/officeDocument/2006/relationships/slideLayout" Target="../slideLayouts/slideLayout94.xml"/><Relationship Id="rId1" Type="http://schemas.openxmlformats.org/officeDocument/2006/relationships/slideLayout" Target="../slideLayouts/slideLayout85.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107.xml"/><Relationship Id="rId8" Type="http://schemas.openxmlformats.org/officeDocument/2006/relationships/slideLayout" Target="../slideLayouts/slideLayout106.xml"/><Relationship Id="rId7" Type="http://schemas.openxmlformats.org/officeDocument/2006/relationships/slideLayout" Target="../slideLayouts/slideLayout105.xml"/><Relationship Id="rId6" Type="http://schemas.openxmlformats.org/officeDocument/2006/relationships/slideLayout" Target="../slideLayouts/slideLayout104.xml"/><Relationship Id="rId5" Type="http://schemas.openxmlformats.org/officeDocument/2006/relationships/slideLayout" Target="../slideLayouts/slideLayout103.xml"/><Relationship Id="rId4" Type="http://schemas.openxmlformats.org/officeDocument/2006/relationships/slideLayout" Target="../slideLayouts/slideLayout102.xml"/><Relationship Id="rId3" Type="http://schemas.openxmlformats.org/officeDocument/2006/relationships/slideLayout" Target="../slideLayouts/slideLayout101.xml"/><Relationship Id="rId2" Type="http://schemas.openxmlformats.org/officeDocument/2006/relationships/slideLayout" Target="../slideLayouts/slideLayout100.xml"/><Relationship Id="rId19" Type="http://schemas.openxmlformats.org/officeDocument/2006/relationships/theme" Target="../theme/theme8.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12.xml"/><Relationship Id="rId13" Type="http://schemas.openxmlformats.org/officeDocument/2006/relationships/slideLayout" Target="../slideLayouts/slideLayout111.xml"/><Relationship Id="rId12" Type="http://schemas.openxmlformats.org/officeDocument/2006/relationships/slideLayout" Target="../slideLayouts/slideLayout110.xml"/><Relationship Id="rId11" Type="http://schemas.openxmlformats.org/officeDocument/2006/relationships/slideLayout" Target="../slideLayouts/slideLayout109.xml"/><Relationship Id="rId10" Type="http://schemas.openxmlformats.org/officeDocument/2006/relationships/slideLayout" Target="../slideLayouts/slideLayout108.xml"/><Relationship Id="rId1" Type="http://schemas.openxmlformats.org/officeDocument/2006/relationships/slideLayout" Target="../slideLayouts/slideLayout99.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121.xml"/><Relationship Id="rId8" Type="http://schemas.openxmlformats.org/officeDocument/2006/relationships/slideLayout" Target="../slideLayouts/slideLayout120.xml"/><Relationship Id="rId7" Type="http://schemas.openxmlformats.org/officeDocument/2006/relationships/slideLayout" Target="../slideLayouts/slideLayout119.xml"/><Relationship Id="rId6" Type="http://schemas.openxmlformats.org/officeDocument/2006/relationships/slideLayout" Target="../slideLayouts/slideLayout118.xml"/><Relationship Id="rId5" Type="http://schemas.openxmlformats.org/officeDocument/2006/relationships/slideLayout" Target="../slideLayouts/slideLayout117.xml"/><Relationship Id="rId4" Type="http://schemas.openxmlformats.org/officeDocument/2006/relationships/slideLayout" Target="../slideLayouts/slideLayout116.xml"/><Relationship Id="rId3" Type="http://schemas.openxmlformats.org/officeDocument/2006/relationships/slideLayout" Target="../slideLayouts/slideLayout115.xml"/><Relationship Id="rId2" Type="http://schemas.openxmlformats.org/officeDocument/2006/relationships/slideLayout" Target="../slideLayouts/slideLayout114.xml"/><Relationship Id="rId19" Type="http://schemas.openxmlformats.org/officeDocument/2006/relationships/theme" Target="../theme/theme9.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26.xml"/><Relationship Id="rId13" Type="http://schemas.openxmlformats.org/officeDocument/2006/relationships/slideLayout" Target="../slideLayouts/slideLayout125.xml"/><Relationship Id="rId12" Type="http://schemas.openxmlformats.org/officeDocument/2006/relationships/slideLayout" Target="../slideLayouts/slideLayout124.xml"/><Relationship Id="rId11" Type="http://schemas.openxmlformats.org/officeDocument/2006/relationships/slideLayout" Target="../slideLayouts/slideLayout123.xml"/><Relationship Id="rId10" Type="http://schemas.openxmlformats.org/officeDocument/2006/relationships/slideLayout" Target="../slideLayouts/slideLayout122.xml"/><Relationship Id="rId1" Type="http://schemas.openxmlformats.org/officeDocument/2006/relationships/slideLayout" Target="../slideLayouts/slideLayout1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638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638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6388" name="Title Placeholder 1"/>
          <p:cNvSpPr>
            <a:spLocks noGrp="1"/>
          </p:cNvSpPr>
          <p:nvPr>
            <p:ph type="title"/>
          </p:nvPr>
        </p:nvSpPr>
        <p:spPr>
          <a:xfrm>
            <a:off x="549275" y="385763"/>
            <a:ext cx="6834188" cy="1143000"/>
          </a:xfrm>
          <a:prstGeom prst="rect">
            <a:avLst/>
          </a:prstGeom>
          <a:noFill/>
          <a:ln w="9525">
            <a:noFill/>
          </a:ln>
        </p:spPr>
        <p:txBody>
          <a:bodyPr anchor="ctr" anchorCtr="0"/>
          <a:p>
            <a:pPr lvl="0"/>
            <a:r>
              <a:rPr lang="en-US" altLang="ja-JP" dirty="0"/>
              <a:t>Click to edit Master title style</a:t>
            </a:r>
            <a:endParaRPr lang="en-GB" altLang="ja-JP" dirty="0"/>
          </a:p>
        </p:txBody>
      </p:sp>
      <p:sp>
        <p:nvSpPr>
          <p:cNvPr id="16389" name="Text Placeholder 2"/>
          <p:cNvSpPr>
            <a:spLocks noGrp="1"/>
          </p:cNvSpPr>
          <p:nvPr>
            <p:ph type="body"/>
          </p:nvPr>
        </p:nvSpPr>
        <p:spPr>
          <a:xfrm>
            <a:off x="457200" y="1600200"/>
            <a:ext cx="8229600" cy="4525963"/>
          </a:xfrm>
          <a:prstGeom prst="rect">
            <a:avLst/>
          </a:prstGeom>
          <a:noFill/>
          <a:ln w="9525">
            <a:noFill/>
          </a:ln>
        </p:spPr>
        <p:txBody>
          <a:bodyPr/>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639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639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639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639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639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6398" name="Slide Number Placeholder 4"/>
          <p:cNvSpPr txBox="1">
            <a:spLocks noGrp="1" noChangeArrowheads="1"/>
          </p:cNvSpPr>
          <p:nvPr/>
        </p:nvSpPr>
        <p:spPr bwMode="auto">
          <a:xfrm>
            <a:off x="8558213" y="6456363"/>
            <a:ext cx="395288" cy="222250"/>
          </a:xfrm>
          <a:prstGeom prst="rect">
            <a:avLst/>
          </a:prstGeom>
          <a:noFill/>
          <a:ln>
            <a:noFill/>
          </a:ln>
        </p:spPr>
        <p:txBody>
          <a:bodyPr/>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 id="2147483795" r:id="rId12"/>
    <p:sldLayoutId id="2147483796" r:id="rId13"/>
    <p:sldLayoutId id="214748379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7410"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7411"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7412" name="Title Placeholder 1"/>
          <p:cNvSpPr>
            <a:spLocks noGrp="1"/>
          </p:cNvSpPr>
          <p:nvPr>
            <p:ph type="title"/>
          </p:nvPr>
        </p:nvSpPr>
        <p:spPr>
          <a:xfrm>
            <a:off x="549275" y="385763"/>
            <a:ext cx="6834188" cy="1143000"/>
          </a:xfrm>
          <a:prstGeom prst="rect">
            <a:avLst/>
          </a:prstGeom>
          <a:noFill/>
          <a:ln w="9525">
            <a:noFill/>
          </a:ln>
        </p:spPr>
        <p:txBody>
          <a:bodyPr anchor="ctr" anchorCtr="0"/>
          <a:p>
            <a:pPr lvl="0"/>
            <a:r>
              <a:rPr lang="en-US" altLang="ja-JP" dirty="0"/>
              <a:t>Click to edit Master title style</a:t>
            </a:r>
            <a:endParaRPr lang="en-GB" altLang="ja-JP" dirty="0"/>
          </a:p>
        </p:txBody>
      </p:sp>
      <p:sp>
        <p:nvSpPr>
          <p:cNvPr id="17413" name="Text Placeholder 2"/>
          <p:cNvSpPr>
            <a:spLocks noGrp="1"/>
          </p:cNvSpPr>
          <p:nvPr>
            <p:ph type="body"/>
          </p:nvPr>
        </p:nvSpPr>
        <p:spPr>
          <a:xfrm>
            <a:off x="457200" y="1600200"/>
            <a:ext cx="8229600" cy="4525963"/>
          </a:xfrm>
          <a:prstGeom prst="rect">
            <a:avLst/>
          </a:prstGeom>
          <a:noFill/>
          <a:ln w="9525">
            <a:noFill/>
          </a:ln>
        </p:spPr>
        <p:txBody>
          <a:bodyPr/>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7414"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7417"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7418"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7419"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7420"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7422" name="Slide Number Placeholder 4"/>
          <p:cNvSpPr txBox="1">
            <a:spLocks noGrp="1" noChangeArrowheads="1"/>
          </p:cNvSpPr>
          <p:nvPr/>
        </p:nvSpPr>
        <p:spPr bwMode="auto">
          <a:xfrm>
            <a:off x="8558213" y="6456363"/>
            <a:ext cx="395288" cy="222250"/>
          </a:xfrm>
          <a:prstGeom prst="rect">
            <a:avLst/>
          </a:prstGeom>
          <a:noFill/>
          <a:ln>
            <a:noFill/>
          </a:ln>
        </p:spPr>
        <p:txBody>
          <a:bodyPr/>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 id="2147483810" r:id="rId12"/>
    <p:sldLayoutId id="2147483811" r:id="rId13"/>
    <p:sldLayoutId id="214748381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9458"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9459"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9460" name="Title Placeholder 1"/>
          <p:cNvSpPr>
            <a:spLocks noGrp="1"/>
          </p:cNvSpPr>
          <p:nvPr>
            <p:ph type="title"/>
          </p:nvPr>
        </p:nvSpPr>
        <p:spPr>
          <a:xfrm>
            <a:off x="549275" y="385763"/>
            <a:ext cx="6834188" cy="1143000"/>
          </a:xfrm>
          <a:prstGeom prst="rect">
            <a:avLst/>
          </a:prstGeom>
          <a:noFill/>
          <a:ln w="9525">
            <a:noFill/>
          </a:ln>
        </p:spPr>
        <p:txBody>
          <a:bodyPr anchor="ctr" anchorCtr="0"/>
          <a:p>
            <a:pPr lvl="0"/>
            <a:r>
              <a:rPr lang="en-US" altLang="ja-JP" dirty="0"/>
              <a:t>Click to edit Master title style</a:t>
            </a:r>
            <a:endParaRPr lang="en-GB" altLang="ja-JP" dirty="0"/>
          </a:p>
        </p:txBody>
      </p:sp>
      <p:sp>
        <p:nvSpPr>
          <p:cNvPr id="19461" name="Text Placeholder 2"/>
          <p:cNvSpPr>
            <a:spLocks noGrp="1"/>
          </p:cNvSpPr>
          <p:nvPr>
            <p:ph type="body"/>
          </p:nvPr>
        </p:nvSpPr>
        <p:spPr>
          <a:xfrm>
            <a:off x="457200" y="1600200"/>
            <a:ext cx="8229600" cy="4525963"/>
          </a:xfrm>
          <a:prstGeom prst="rect">
            <a:avLst/>
          </a:prstGeom>
          <a:noFill/>
          <a:ln w="9525">
            <a:noFill/>
          </a:ln>
        </p:spPr>
        <p:txBody>
          <a:bodyPr/>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9462"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9465"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9466"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9467"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9468"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9470" name="Slide Number Placeholder 4"/>
          <p:cNvSpPr txBox="1">
            <a:spLocks noGrp="1" noChangeArrowheads="1"/>
          </p:cNvSpPr>
          <p:nvPr/>
        </p:nvSpPr>
        <p:spPr bwMode="auto">
          <a:xfrm>
            <a:off x="8558213" y="6456363"/>
            <a:ext cx="395288" cy="222250"/>
          </a:xfrm>
          <a:prstGeom prst="rect">
            <a:avLst/>
          </a:prstGeom>
          <a:noFill/>
          <a:ln>
            <a:noFill/>
          </a:ln>
        </p:spPr>
        <p:txBody>
          <a:bodyPr/>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814" r:id="rId1"/>
    <p:sldLayoutId id="2147483815" r:id="rId2"/>
    <p:sldLayoutId id="2147483816" r:id="rId3"/>
    <p:sldLayoutId id="2147483817" r:id="rId4"/>
    <p:sldLayoutId id="2147483818" r:id="rId5"/>
    <p:sldLayoutId id="2147483819" r:id="rId6"/>
    <p:sldLayoutId id="2147483820" r:id="rId7"/>
    <p:sldLayoutId id="2147483821" r:id="rId8"/>
    <p:sldLayoutId id="2147483822" r:id="rId9"/>
    <p:sldLayoutId id="2147483823" r:id="rId10"/>
    <p:sldLayoutId id="2147483824" r:id="rId11"/>
    <p:sldLayoutId id="2147483825" r:id="rId12"/>
    <p:sldLayoutId id="2147483826" r:id="rId13"/>
    <p:sldLayoutId id="214748382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7170"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7171"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7172" name="Title Placeholder 1"/>
          <p:cNvSpPr>
            <a:spLocks noGrp="1"/>
          </p:cNvSpPr>
          <p:nvPr>
            <p:ph type="title"/>
          </p:nvPr>
        </p:nvSpPr>
        <p:spPr>
          <a:xfrm>
            <a:off x="549275" y="385763"/>
            <a:ext cx="6834188" cy="1143000"/>
          </a:xfrm>
          <a:prstGeom prst="rect">
            <a:avLst/>
          </a:prstGeom>
          <a:noFill/>
          <a:ln w="9525">
            <a:noFill/>
          </a:ln>
        </p:spPr>
        <p:txBody>
          <a:bodyPr anchor="ctr" anchorCtr="0"/>
          <a:p>
            <a:pPr lvl="0"/>
            <a:r>
              <a:rPr lang="en-US" altLang="ja-JP" dirty="0"/>
              <a:t>Click to edit Master title style</a:t>
            </a:r>
            <a:endParaRPr lang="en-GB" altLang="ja-JP" dirty="0"/>
          </a:p>
        </p:txBody>
      </p:sp>
      <p:sp>
        <p:nvSpPr>
          <p:cNvPr id="7173" name="Text Placeholder 2"/>
          <p:cNvSpPr>
            <a:spLocks noGrp="1"/>
          </p:cNvSpPr>
          <p:nvPr>
            <p:ph type="body"/>
          </p:nvPr>
        </p:nvSpPr>
        <p:spPr>
          <a:xfrm>
            <a:off x="457200" y="1600200"/>
            <a:ext cx="8229600" cy="4525963"/>
          </a:xfrm>
          <a:prstGeom prst="rect">
            <a:avLst/>
          </a:prstGeom>
          <a:noFill/>
          <a:ln w="9525">
            <a:noFill/>
          </a:ln>
        </p:spPr>
        <p:txBody>
          <a:bodyPr/>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7174"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7177"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7178"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7179"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7180"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7182" name="Slide Number Placeholder 4"/>
          <p:cNvSpPr txBox="1">
            <a:spLocks noGrp="1" noChangeArrowheads="1"/>
          </p:cNvSpPr>
          <p:nvPr/>
        </p:nvSpPr>
        <p:spPr bwMode="auto">
          <a:xfrm>
            <a:off x="8558213" y="6456363"/>
            <a:ext cx="395288" cy="222250"/>
          </a:xfrm>
          <a:prstGeom prst="rect">
            <a:avLst/>
          </a:prstGeom>
          <a:noFill/>
          <a:ln>
            <a:noFill/>
          </a:ln>
        </p:spPr>
        <p:txBody>
          <a:bodyPr/>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 id="2147483840" r:id="rId12"/>
    <p:sldLayoutId id="2147483841" r:id="rId13"/>
    <p:sldLayoutId id="214748384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9458"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9459"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9460" name="Title Placeholder 1"/>
          <p:cNvSpPr>
            <a:spLocks noGrp="1"/>
          </p:cNvSpPr>
          <p:nvPr>
            <p:ph type="title"/>
          </p:nvPr>
        </p:nvSpPr>
        <p:spPr>
          <a:xfrm>
            <a:off x="549275" y="385763"/>
            <a:ext cx="6834188" cy="1143000"/>
          </a:xfrm>
          <a:prstGeom prst="rect">
            <a:avLst/>
          </a:prstGeom>
          <a:noFill/>
          <a:ln w="9525">
            <a:noFill/>
          </a:ln>
        </p:spPr>
        <p:txBody>
          <a:bodyPr anchor="ctr" anchorCtr="0"/>
          <a:p>
            <a:pPr lvl="0"/>
            <a:r>
              <a:rPr lang="en-US" altLang="ja-JP" dirty="0"/>
              <a:t>Click to edit Master title style</a:t>
            </a:r>
            <a:endParaRPr lang="en-GB" altLang="ja-JP" dirty="0"/>
          </a:p>
        </p:txBody>
      </p:sp>
      <p:sp>
        <p:nvSpPr>
          <p:cNvPr id="19461" name="Text Placeholder 2"/>
          <p:cNvSpPr>
            <a:spLocks noGrp="1"/>
          </p:cNvSpPr>
          <p:nvPr>
            <p:ph type="body"/>
          </p:nvPr>
        </p:nvSpPr>
        <p:spPr>
          <a:xfrm>
            <a:off x="457200" y="1600200"/>
            <a:ext cx="8229600" cy="4525963"/>
          </a:xfrm>
          <a:prstGeom prst="rect">
            <a:avLst/>
          </a:prstGeom>
          <a:noFill/>
          <a:ln w="9525">
            <a:noFill/>
          </a:ln>
        </p:spPr>
        <p:txBody>
          <a:bodyPr/>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9462"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9465"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9466"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9467"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9468"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9470" name="Slide Number Placeholder 4"/>
          <p:cNvSpPr txBox="1">
            <a:spLocks noGrp="1" noChangeArrowheads="1"/>
          </p:cNvSpPr>
          <p:nvPr/>
        </p:nvSpPr>
        <p:spPr bwMode="auto">
          <a:xfrm>
            <a:off x="8558213" y="6456363"/>
            <a:ext cx="395288" cy="222250"/>
          </a:xfrm>
          <a:prstGeom prst="rect">
            <a:avLst/>
          </a:prstGeom>
          <a:noFill/>
          <a:ln>
            <a:noFill/>
          </a:ln>
        </p:spPr>
        <p:txBody>
          <a:bodyPr/>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844" r:id="rId1"/>
    <p:sldLayoutId id="2147483845" r:id="rId2"/>
    <p:sldLayoutId id="2147483846" r:id="rId3"/>
    <p:sldLayoutId id="2147483847" r:id="rId4"/>
    <p:sldLayoutId id="2147483848" r:id="rId5"/>
    <p:sldLayoutId id="2147483849" r:id="rId6"/>
    <p:sldLayoutId id="2147483850" r:id="rId7"/>
    <p:sldLayoutId id="2147483851" r:id="rId8"/>
    <p:sldLayoutId id="2147483852" r:id="rId9"/>
    <p:sldLayoutId id="2147483853" r:id="rId10"/>
    <p:sldLayoutId id="2147483854" r:id="rId11"/>
    <p:sldLayoutId id="2147483855" r:id="rId12"/>
    <p:sldLayoutId id="2147483856" r:id="rId13"/>
    <p:sldLayoutId id="214748385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2050"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2051"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2052" name="Title Placeholder 1"/>
          <p:cNvSpPr>
            <a:spLocks noGrp="1"/>
          </p:cNvSpPr>
          <p:nvPr>
            <p:ph type="title"/>
          </p:nvPr>
        </p:nvSpPr>
        <p:spPr>
          <a:xfrm>
            <a:off x="549275" y="385763"/>
            <a:ext cx="6834188" cy="1143000"/>
          </a:xfrm>
          <a:prstGeom prst="rect">
            <a:avLst/>
          </a:prstGeom>
          <a:noFill/>
          <a:ln w="9525">
            <a:noFill/>
          </a:ln>
        </p:spPr>
        <p:txBody>
          <a:bodyPr anchor="ctr" anchorCtr="0"/>
          <a:p>
            <a:pPr lvl="0"/>
            <a:r>
              <a:rPr lang="en-US" altLang="ja-JP" dirty="0"/>
              <a:t>Click to edit Master title style</a:t>
            </a:r>
            <a:endParaRPr lang="en-GB" altLang="ja-JP" dirty="0"/>
          </a:p>
        </p:txBody>
      </p:sp>
      <p:sp>
        <p:nvSpPr>
          <p:cNvPr id="2053" name="Text Placeholder 2"/>
          <p:cNvSpPr>
            <a:spLocks noGrp="1"/>
          </p:cNvSpPr>
          <p:nvPr>
            <p:ph type="body"/>
          </p:nvPr>
        </p:nvSpPr>
        <p:spPr>
          <a:xfrm>
            <a:off x="457200" y="1600200"/>
            <a:ext cx="8229600" cy="4525963"/>
          </a:xfrm>
          <a:prstGeom prst="rect">
            <a:avLst/>
          </a:prstGeom>
          <a:noFill/>
          <a:ln w="9525">
            <a:noFill/>
          </a:ln>
        </p:spPr>
        <p:txBody>
          <a:bodyPr/>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2054"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2057"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2058"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2059"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2060"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2062" name="Slide Number Placeholder 4"/>
          <p:cNvSpPr txBox="1">
            <a:spLocks noGrp="1" noChangeArrowheads="1"/>
          </p:cNvSpPr>
          <p:nvPr/>
        </p:nvSpPr>
        <p:spPr bwMode="auto">
          <a:xfrm>
            <a:off x="8558213" y="6456363"/>
            <a:ext cx="395288" cy="222250"/>
          </a:xfrm>
          <a:prstGeom prst="rect">
            <a:avLst/>
          </a:prstGeom>
          <a:noFill/>
          <a:ln>
            <a:noFill/>
          </a:ln>
        </p:spPr>
        <p:txBody>
          <a:bodyPr/>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3074"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3075"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3076" name="Title Placeholder 1"/>
          <p:cNvSpPr>
            <a:spLocks noGrp="1"/>
          </p:cNvSpPr>
          <p:nvPr>
            <p:ph type="title"/>
          </p:nvPr>
        </p:nvSpPr>
        <p:spPr>
          <a:xfrm>
            <a:off x="549275" y="385763"/>
            <a:ext cx="6834188" cy="1143000"/>
          </a:xfrm>
          <a:prstGeom prst="rect">
            <a:avLst/>
          </a:prstGeom>
          <a:noFill/>
          <a:ln w="9525">
            <a:noFill/>
          </a:ln>
        </p:spPr>
        <p:txBody>
          <a:bodyPr anchor="ctr" anchorCtr="0"/>
          <a:p>
            <a:pPr lvl="0"/>
            <a:r>
              <a:rPr lang="en-US" altLang="ja-JP" dirty="0"/>
              <a:t>Click to edit Master title style</a:t>
            </a:r>
            <a:endParaRPr lang="en-GB" altLang="ja-JP" dirty="0"/>
          </a:p>
        </p:txBody>
      </p:sp>
      <p:sp>
        <p:nvSpPr>
          <p:cNvPr id="3077" name="Text Placeholder 2"/>
          <p:cNvSpPr>
            <a:spLocks noGrp="1"/>
          </p:cNvSpPr>
          <p:nvPr>
            <p:ph type="body"/>
          </p:nvPr>
        </p:nvSpPr>
        <p:spPr>
          <a:xfrm>
            <a:off x="457200" y="1600200"/>
            <a:ext cx="8229600" cy="4525963"/>
          </a:xfrm>
          <a:prstGeom prst="rect">
            <a:avLst/>
          </a:prstGeom>
          <a:noFill/>
          <a:ln w="9525">
            <a:noFill/>
          </a:ln>
        </p:spPr>
        <p:txBody>
          <a:bodyPr/>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3078"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3081"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3082"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3083"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3084"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3086" name="Slide Number Placeholder 4"/>
          <p:cNvSpPr txBox="1">
            <a:spLocks noGrp="1" noChangeArrowheads="1"/>
          </p:cNvSpPr>
          <p:nvPr/>
        </p:nvSpPr>
        <p:spPr bwMode="auto">
          <a:xfrm>
            <a:off x="8558213" y="6456363"/>
            <a:ext cx="395288" cy="222250"/>
          </a:xfrm>
          <a:prstGeom prst="rect">
            <a:avLst/>
          </a:prstGeom>
          <a:noFill/>
          <a:ln>
            <a:noFill/>
          </a:ln>
        </p:spPr>
        <p:txBody>
          <a:bodyPr/>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4098"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4099"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4100" name="Title Placeholder 1"/>
          <p:cNvSpPr>
            <a:spLocks noGrp="1"/>
          </p:cNvSpPr>
          <p:nvPr>
            <p:ph type="title"/>
          </p:nvPr>
        </p:nvSpPr>
        <p:spPr>
          <a:xfrm>
            <a:off x="549275" y="385763"/>
            <a:ext cx="6834188" cy="1143000"/>
          </a:xfrm>
          <a:prstGeom prst="rect">
            <a:avLst/>
          </a:prstGeom>
          <a:noFill/>
          <a:ln w="9525">
            <a:noFill/>
          </a:ln>
        </p:spPr>
        <p:txBody>
          <a:bodyPr anchor="ctr" anchorCtr="0"/>
          <a:p>
            <a:pPr lvl="0"/>
            <a:r>
              <a:rPr lang="en-US" altLang="ja-JP" dirty="0"/>
              <a:t>Click to edit Master title style</a:t>
            </a:r>
            <a:endParaRPr lang="en-GB" altLang="ja-JP" dirty="0"/>
          </a:p>
        </p:txBody>
      </p:sp>
      <p:sp>
        <p:nvSpPr>
          <p:cNvPr id="4101" name="Text Placeholder 2"/>
          <p:cNvSpPr>
            <a:spLocks noGrp="1"/>
          </p:cNvSpPr>
          <p:nvPr>
            <p:ph type="body"/>
          </p:nvPr>
        </p:nvSpPr>
        <p:spPr>
          <a:xfrm>
            <a:off x="457200" y="1600200"/>
            <a:ext cx="8229600" cy="4525963"/>
          </a:xfrm>
          <a:prstGeom prst="rect">
            <a:avLst/>
          </a:prstGeom>
          <a:noFill/>
          <a:ln w="9525">
            <a:noFill/>
          </a:ln>
        </p:spPr>
        <p:txBody>
          <a:bodyPr/>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4102"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4105"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4106"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4107"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4108"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4110" name="Slide Number Placeholder 4"/>
          <p:cNvSpPr txBox="1">
            <a:spLocks noGrp="1" noChangeArrowheads="1"/>
          </p:cNvSpPr>
          <p:nvPr/>
        </p:nvSpPr>
        <p:spPr bwMode="auto">
          <a:xfrm>
            <a:off x="8558213" y="6456363"/>
            <a:ext cx="395288" cy="222250"/>
          </a:xfrm>
          <a:prstGeom prst="rect">
            <a:avLst/>
          </a:prstGeom>
          <a:noFill/>
          <a:ln>
            <a:noFill/>
          </a:ln>
        </p:spPr>
        <p:txBody>
          <a:bodyPr/>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5122"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5123"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5124" name="Title Placeholder 1"/>
          <p:cNvSpPr>
            <a:spLocks noGrp="1"/>
          </p:cNvSpPr>
          <p:nvPr>
            <p:ph type="title"/>
          </p:nvPr>
        </p:nvSpPr>
        <p:spPr>
          <a:xfrm>
            <a:off x="549275" y="385763"/>
            <a:ext cx="6834188" cy="1143000"/>
          </a:xfrm>
          <a:prstGeom prst="rect">
            <a:avLst/>
          </a:prstGeom>
          <a:noFill/>
          <a:ln w="9525">
            <a:noFill/>
          </a:ln>
        </p:spPr>
        <p:txBody>
          <a:bodyPr anchor="ctr" anchorCtr="0"/>
          <a:p>
            <a:pPr lvl="0"/>
            <a:r>
              <a:rPr lang="en-US" altLang="ja-JP" dirty="0"/>
              <a:t>Click to edit Master title style</a:t>
            </a:r>
            <a:endParaRPr lang="en-GB" altLang="ja-JP" dirty="0"/>
          </a:p>
        </p:txBody>
      </p:sp>
      <p:sp>
        <p:nvSpPr>
          <p:cNvPr id="5125" name="Text Placeholder 2"/>
          <p:cNvSpPr>
            <a:spLocks noGrp="1"/>
          </p:cNvSpPr>
          <p:nvPr>
            <p:ph type="body"/>
          </p:nvPr>
        </p:nvSpPr>
        <p:spPr>
          <a:xfrm>
            <a:off x="457200" y="1600200"/>
            <a:ext cx="8229600" cy="4525963"/>
          </a:xfrm>
          <a:prstGeom prst="rect">
            <a:avLst/>
          </a:prstGeom>
          <a:noFill/>
          <a:ln w="9525">
            <a:noFill/>
          </a:ln>
        </p:spPr>
        <p:txBody>
          <a:bodyPr/>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5126"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5129"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5130"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5131"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5132"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5134" name="Slide Number Placeholder 4"/>
          <p:cNvSpPr txBox="1">
            <a:spLocks noGrp="1" noChangeArrowheads="1"/>
          </p:cNvSpPr>
          <p:nvPr/>
        </p:nvSpPr>
        <p:spPr bwMode="auto">
          <a:xfrm>
            <a:off x="8558213" y="6456363"/>
            <a:ext cx="395288" cy="222250"/>
          </a:xfrm>
          <a:prstGeom prst="rect">
            <a:avLst/>
          </a:prstGeom>
          <a:noFill/>
          <a:ln>
            <a:noFill/>
          </a:ln>
        </p:spPr>
        <p:txBody>
          <a:bodyPr/>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614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614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6148" name="Title Placeholder 1"/>
          <p:cNvSpPr>
            <a:spLocks noGrp="1"/>
          </p:cNvSpPr>
          <p:nvPr>
            <p:ph type="title"/>
          </p:nvPr>
        </p:nvSpPr>
        <p:spPr>
          <a:xfrm>
            <a:off x="549275" y="385763"/>
            <a:ext cx="6834188" cy="1143000"/>
          </a:xfrm>
          <a:prstGeom prst="rect">
            <a:avLst/>
          </a:prstGeom>
          <a:noFill/>
          <a:ln w="9525">
            <a:noFill/>
          </a:ln>
        </p:spPr>
        <p:txBody>
          <a:bodyPr anchor="ctr" anchorCtr="0"/>
          <a:p>
            <a:pPr lvl="0"/>
            <a:r>
              <a:rPr lang="en-US" altLang="ja-JP" dirty="0"/>
              <a:t>Click to edit Master title style</a:t>
            </a:r>
            <a:endParaRPr lang="en-GB" altLang="ja-JP" dirty="0"/>
          </a:p>
        </p:txBody>
      </p:sp>
      <p:sp>
        <p:nvSpPr>
          <p:cNvPr id="6149" name="Text Placeholder 2"/>
          <p:cNvSpPr>
            <a:spLocks noGrp="1"/>
          </p:cNvSpPr>
          <p:nvPr>
            <p:ph type="body"/>
          </p:nvPr>
        </p:nvSpPr>
        <p:spPr>
          <a:xfrm>
            <a:off x="457200" y="1600200"/>
            <a:ext cx="8229600" cy="4525963"/>
          </a:xfrm>
          <a:prstGeom prst="rect">
            <a:avLst/>
          </a:prstGeom>
          <a:noFill/>
          <a:ln w="9525">
            <a:noFill/>
          </a:ln>
        </p:spPr>
        <p:txBody>
          <a:bodyPr/>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615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615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615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615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615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6158" name="Slide Number Placeholder 4"/>
          <p:cNvSpPr txBox="1">
            <a:spLocks noGrp="1" noChangeArrowheads="1"/>
          </p:cNvSpPr>
          <p:nvPr/>
        </p:nvSpPr>
        <p:spPr bwMode="auto">
          <a:xfrm>
            <a:off x="8558213" y="6456363"/>
            <a:ext cx="395288" cy="222250"/>
          </a:xfrm>
          <a:prstGeom prst="rect">
            <a:avLst/>
          </a:prstGeom>
          <a:noFill/>
          <a:ln>
            <a:noFill/>
          </a:ln>
        </p:spPr>
        <p:txBody>
          <a:bodyPr/>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9218"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9219"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9220" name="Title Placeholder 1"/>
          <p:cNvSpPr>
            <a:spLocks noGrp="1"/>
          </p:cNvSpPr>
          <p:nvPr>
            <p:ph type="title"/>
          </p:nvPr>
        </p:nvSpPr>
        <p:spPr>
          <a:xfrm>
            <a:off x="549275" y="385763"/>
            <a:ext cx="6834188" cy="1143000"/>
          </a:xfrm>
          <a:prstGeom prst="rect">
            <a:avLst/>
          </a:prstGeom>
          <a:noFill/>
          <a:ln w="9525">
            <a:noFill/>
          </a:ln>
        </p:spPr>
        <p:txBody>
          <a:bodyPr anchor="ctr" anchorCtr="0"/>
          <a:p>
            <a:pPr lvl="0"/>
            <a:r>
              <a:rPr lang="en-US" altLang="ja-JP" dirty="0"/>
              <a:t>Click to edit Master title style</a:t>
            </a:r>
            <a:endParaRPr lang="en-GB" altLang="ja-JP" dirty="0"/>
          </a:p>
        </p:txBody>
      </p:sp>
      <p:sp>
        <p:nvSpPr>
          <p:cNvPr id="9221" name="Text Placeholder 2"/>
          <p:cNvSpPr>
            <a:spLocks noGrp="1"/>
          </p:cNvSpPr>
          <p:nvPr>
            <p:ph type="body"/>
          </p:nvPr>
        </p:nvSpPr>
        <p:spPr>
          <a:xfrm>
            <a:off x="457200" y="1600200"/>
            <a:ext cx="8229600" cy="4525963"/>
          </a:xfrm>
          <a:prstGeom prst="rect">
            <a:avLst/>
          </a:prstGeom>
          <a:noFill/>
          <a:ln w="9525">
            <a:noFill/>
          </a:ln>
        </p:spPr>
        <p:txBody>
          <a:bodyPr/>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9222"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9225"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9226"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9227"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9228"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9230" name="Slide Number Placeholder 4"/>
          <p:cNvSpPr txBox="1">
            <a:spLocks noGrp="1" noChangeArrowheads="1"/>
          </p:cNvSpPr>
          <p:nvPr/>
        </p:nvSpPr>
        <p:spPr bwMode="auto">
          <a:xfrm>
            <a:off x="8558213" y="6456363"/>
            <a:ext cx="395288" cy="222250"/>
          </a:xfrm>
          <a:prstGeom prst="rect">
            <a:avLst/>
          </a:prstGeom>
          <a:noFill/>
          <a:ln>
            <a:noFill/>
          </a:ln>
        </p:spPr>
        <p:txBody>
          <a:bodyPr/>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 id="214748375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42"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43"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44" name="Title Placeholder 1"/>
          <p:cNvSpPr>
            <a:spLocks noGrp="1"/>
          </p:cNvSpPr>
          <p:nvPr>
            <p:ph type="title"/>
          </p:nvPr>
        </p:nvSpPr>
        <p:spPr>
          <a:xfrm>
            <a:off x="549275" y="385763"/>
            <a:ext cx="6834188" cy="1143000"/>
          </a:xfrm>
          <a:prstGeom prst="rect">
            <a:avLst/>
          </a:prstGeom>
          <a:noFill/>
          <a:ln w="9525">
            <a:noFill/>
          </a:ln>
        </p:spPr>
        <p:txBody>
          <a:bodyPr anchor="ctr" anchorCtr="0"/>
          <a:p>
            <a:pPr lvl="0"/>
            <a:r>
              <a:rPr lang="en-US" altLang="ja-JP" dirty="0"/>
              <a:t>Click to edit Master title style</a:t>
            </a:r>
            <a:endParaRPr lang="en-GB" altLang="ja-JP" dirty="0"/>
          </a:p>
        </p:txBody>
      </p:sp>
      <p:sp>
        <p:nvSpPr>
          <p:cNvPr id="10245" name="Text Placeholder 2"/>
          <p:cNvSpPr>
            <a:spLocks noGrp="1"/>
          </p:cNvSpPr>
          <p:nvPr>
            <p:ph type="body"/>
          </p:nvPr>
        </p:nvSpPr>
        <p:spPr>
          <a:xfrm>
            <a:off x="457200" y="1600200"/>
            <a:ext cx="8229600" cy="4525963"/>
          </a:xfrm>
          <a:prstGeom prst="rect">
            <a:avLst/>
          </a:prstGeom>
          <a:noFill/>
          <a:ln w="9525">
            <a:noFill/>
          </a:ln>
        </p:spPr>
        <p:txBody>
          <a:bodyPr/>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246"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249"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50"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251"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252"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254" name="Slide Number Placeholder 4"/>
          <p:cNvSpPr txBox="1">
            <a:spLocks noGrp="1" noChangeArrowheads="1"/>
          </p:cNvSpPr>
          <p:nvPr/>
        </p:nvSpPr>
        <p:spPr bwMode="auto">
          <a:xfrm>
            <a:off x="8558213" y="6456363"/>
            <a:ext cx="395288" cy="222250"/>
          </a:xfrm>
          <a:prstGeom prst="rect">
            <a:avLst/>
          </a:prstGeom>
          <a:noFill/>
          <a:ln>
            <a:noFill/>
          </a:ln>
        </p:spPr>
        <p:txBody>
          <a:bodyPr/>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 id="2147483765" r:id="rId12"/>
    <p:sldLayoutId id="2147483766" r:id="rId13"/>
    <p:sldLayoutId id="214748376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4338"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4339"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4340" name="Title Placeholder 1"/>
          <p:cNvSpPr>
            <a:spLocks noGrp="1"/>
          </p:cNvSpPr>
          <p:nvPr>
            <p:ph type="title"/>
          </p:nvPr>
        </p:nvSpPr>
        <p:spPr>
          <a:xfrm>
            <a:off x="549275" y="385763"/>
            <a:ext cx="6834188" cy="1143000"/>
          </a:xfrm>
          <a:prstGeom prst="rect">
            <a:avLst/>
          </a:prstGeom>
          <a:noFill/>
          <a:ln w="9525">
            <a:noFill/>
          </a:ln>
        </p:spPr>
        <p:txBody>
          <a:bodyPr anchor="ctr" anchorCtr="0"/>
          <a:p>
            <a:pPr lvl="0"/>
            <a:r>
              <a:rPr lang="en-US" altLang="ja-JP" dirty="0"/>
              <a:t>Click to edit Master title style</a:t>
            </a:r>
            <a:endParaRPr lang="en-GB" altLang="ja-JP" dirty="0"/>
          </a:p>
        </p:txBody>
      </p:sp>
      <p:sp>
        <p:nvSpPr>
          <p:cNvPr id="14341" name="Text Placeholder 2"/>
          <p:cNvSpPr>
            <a:spLocks noGrp="1"/>
          </p:cNvSpPr>
          <p:nvPr>
            <p:ph type="body"/>
          </p:nvPr>
        </p:nvSpPr>
        <p:spPr>
          <a:xfrm>
            <a:off x="457200" y="1600200"/>
            <a:ext cx="8229600" cy="4525963"/>
          </a:xfrm>
          <a:prstGeom prst="rect">
            <a:avLst/>
          </a:prstGeom>
          <a:noFill/>
          <a:ln w="9525">
            <a:noFill/>
          </a:ln>
        </p:spPr>
        <p:txBody>
          <a:bodyPr/>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4342"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4345"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4346"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4347"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4348"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622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4350" name="Slide Number Placeholder 4"/>
          <p:cNvSpPr txBox="1">
            <a:spLocks noGrp="1" noChangeArrowheads="1"/>
          </p:cNvSpPr>
          <p:nvPr/>
        </p:nvSpPr>
        <p:spPr bwMode="auto">
          <a:xfrm>
            <a:off x="8558213" y="6456363"/>
            <a:ext cx="395288" cy="222250"/>
          </a:xfrm>
          <a:prstGeom prst="rect">
            <a:avLst/>
          </a:prstGeom>
          <a:noFill/>
          <a:ln>
            <a:noFill/>
          </a:ln>
        </p:spPr>
        <p:txBody>
          <a:bodyPr/>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 id="2147483780" r:id="rId12"/>
    <p:sldLayoutId id="2147483781" r:id="rId13"/>
    <p:sldLayoutId id="214748378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vmlDrawing" Target="../drawings/vmlDrawing1.vml"/><Relationship Id="rId5" Type="http://schemas.openxmlformats.org/officeDocument/2006/relationships/slideLayout" Target="../slideLayouts/slideLayout7.xml"/><Relationship Id="rId4" Type="http://schemas.openxmlformats.org/officeDocument/2006/relationships/image" Target="../media/image6.png"/><Relationship Id="rId3" Type="http://schemas.openxmlformats.org/officeDocument/2006/relationships/oleObject" Target="../embeddings/oleObject1.bin"/><Relationship Id="rId2" Type="http://schemas.openxmlformats.org/officeDocument/2006/relationships/image" Target="../media/image4.jpeg"/><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8.xml"/><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28.xml"/><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2.xml"/><Relationship Id="rId1"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14.xml"/><Relationship Id="rId1" Type="http://schemas.openxmlformats.org/officeDocument/2006/relationships/image" Target="../media/image4.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0.xml"/><Relationship Id="rId1" Type="http://schemas.openxmlformats.org/officeDocument/2006/relationships/image" Target="../media/image4.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4.xml"/><Relationship Id="rId1" Type="http://schemas.openxmlformats.org/officeDocument/2006/relationships/image" Target="../media/image4.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8.xml"/><Relationship Id="rId1" Type="http://schemas.openxmlformats.org/officeDocument/2006/relationships/image" Target="../media/image4.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86.xml"/><Relationship Id="rId1" Type="http://schemas.openxmlformats.org/officeDocument/2006/relationships/image" Target="../media/image4.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00.xml"/><Relationship Id="rId1" Type="http://schemas.openxmlformats.org/officeDocument/2006/relationships/image" Target="../media/image4.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70.xml"/><Relationship Id="rId1" Type="http://schemas.openxmlformats.org/officeDocument/2006/relationships/image" Target="../media/image4.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42.xml"/><Relationship Id="rId1" Type="http://schemas.openxmlformats.org/officeDocument/2006/relationships/image" Target="../media/image4.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56.xml"/><Relationship Id="rId1" Type="http://schemas.openxmlformats.org/officeDocument/2006/relationships/image" Target="../media/image4.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84.xml"/><Relationship Id="rId1" Type="http://schemas.openxmlformats.org/officeDocument/2006/relationships/image" Target="../media/image4.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4.xml"/><Relationship Id="rId1"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4.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8.xml"/><Relationship Id="rId1" Type="http://schemas.openxmlformats.org/officeDocument/2006/relationships/hyperlink" Target="https://www.3gpp.org/news-events/1994-copatibility"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6.xml"/><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6.xml"/><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Rectangle 2"/>
          <p:cNvSpPr>
            <a:spLocks noGrp="1" noChangeArrowheads="1"/>
          </p:cNvSpPr>
          <p:nvPr>
            <p:ph type="ctrTitle" idx="4294967295"/>
          </p:nvPr>
        </p:nvSpPr>
        <p:spPr>
          <a:xfrm>
            <a:off x="1330325" y="1411288"/>
            <a:ext cx="7813675" cy="4100513"/>
          </a:xfrm>
        </p:spPr>
        <p:txBody>
          <a:bodyPr vert="horz" wrap="square" lIns="91440" tIns="45720" rIns="91440" bIns="45720" numCol="1" anchor="ctr" anchorCtr="0" compatLnSpc="1">
            <a:normAutofit/>
          </a:bodyPr>
          <a:lstStyle/>
          <a:p>
            <a:pPr marL="0" marR="0" lvl="0" indent="0" algn="ctr" defTabSz="914400" rtl="0" eaLnBrk="1" fontAlgn="base" latinLnBrk="0" hangingPunct="1">
              <a:lnSpc>
                <a:spcPct val="100000"/>
              </a:lnSpc>
              <a:spcBef>
                <a:spcPct val="0"/>
              </a:spcBef>
              <a:spcAft>
                <a:spcPct val="0"/>
              </a:spcAft>
              <a:buClrTx/>
              <a:buSzTx/>
              <a:buFontTx/>
              <a:buNone/>
              <a:defRPr/>
            </a:pPr>
            <a:br>
              <a:rPr kumimoji="0" lang="en-US" altLang="ja-JP" sz="3200" b="0" i="0" u="none" strike="noStrike" kern="0" cap="none" spc="0" normalizeH="0" baseline="0" noProof="0">
                <a:ln>
                  <a:noFill/>
                </a:ln>
                <a:solidFill>
                  <a:srgbClr val="FF0000"/>
                </a:solidFill>
                <a:effectLst>
                  <a:outerShdw blurRad="38100" dist="38100" dir="2700000" algn="tl">
                    <a:srgbClr val="C0C0C0"/>
                  </a:outerShdw>
                </a:effectLst>
                <a:uLnTx/>
                <a:uFillTx/>
                <a:latin typeface="+mj-lt"/>
                <a:ea typeface="MS PGothic" panose="020B0600070205080204" pitchFamily="34" charset="-128"/>
                <a:cs typeface="+mj-cs"/>
              </a:rPr>
            </a:br>
            <a:br>
              <a:rPr kumimoji="0" lang="en-US" altLang="ja-JP" sz="2800" b="0" i="0" u="none" strike="noStrike" kern="0" cap="none" spc="0" normalizeH="0" baseline="0" noProof="0">
                <a:ln>
                  <a:noFill/>
                </a:ln>
                <a:solidFill>
                  <a:srgbClr val="FF0000"/>
                </a:solidFill>
                <a:effectLst>
                  <a:outerShdw blurRad="38100" dist="38100" dir="2700000" algn="tl">
                    <a:srgbClr val="C0C0C0"/>
                  </a:outerShdw>
                </a:effectLst>
                <a:uLnTx/>
                <a:uFillTx/>
                <a:latin typeface="+mj-lt"/>
                <a:ea typeface="MS PGothic" panose="020B0600070205080204" pitchFamily="34" charset="-128"/>
                <a:cs typeface="+mj-cs"/>
              </a:rPr>
            </a:br>
            <a:endParaRPr kumimoji="0" lang="ja-JP" altLang="en-GB" sz="2800" b="0" i="0" u="none" strike="noStrike" kern="0" cap="none" spc="0" normalizeH="0" baseline="0" noProof="0">
              <a:ln>
                <a:noFill/>
              </a:ln>
              <a:solidFill>
                <a:srgbClr val="FF0000"/>
              </a:solidFill>
              <a:effectLst>
                <a:outerShdw blurRad="38100" dist="38100" dir="2700000" algn="tl">
                  <a:srgbClr val="C0C0C0"/>
                </a:outerShdw>
              </a:effectLst>
              <a:uLnTx/>
              <a:uFillTx/>
              <a:latin typeface="+mj-lt"/>
              <a:ea typeface="MS PGothic" panose="020B0600070205080204" pitchFamily="34" charset="-128"/>
              <a:cs typeface="+mj-cs"/>
            </a:endParaRPr>
          </a:p>
        </p:txBody>
      </p:sp>
      <p:sp>
        <p:nvSpPr>
          <p:cNvPr id="44035" name="Subtitle 6"/>
          <p:cNvSpPr>
            <a:spLocks noGrp="1"/>
          </p:cNvSpPr>
          <p:nvPr>
            <p:ph type="subTitle"/>
          </p:nvPr>
        </p:nvSpPr>
        <p:spPr>
          <a:xfrm>
            <a:off x="0" y="4262438"/>
            <a:ext cx="8766175" cy="1835150"/>
          </a:xfrm>
        </p:spPr>
        <p:txBody>
          <a:bodyPr vert="horz" wrap="square" lIns="91440" tIns="45720" rIns="91440" bIns="45720" anchor="t" anchorCtr="0"/>
          <a:lstStyle>
            <a:lvl1pPr marL="0" lvl="0" indent="0" algn="ctr">
              <a:buClr>
                <a:srgbClr val="C00000"/>
              </a:buClr>
              <a:buSzTx/>
              <a:buFontTx/>
              <a:buNone/>
              <a:defRPr/>
            </a:lvl1pPr>
            <a:lvl2pPr marL="457200" lvl="1" indent="0" algn="ctr">
              <a:buClr>
                <a:srgbClr val="72AF2F"/>
              </a:buClr>
              <a:buSzTx/>
              <a:buFont typeface="Wingdings" panose="05000000000000000000" pitchFamily="2" charset="2"/>
              <a:buNone/>
              <a:defRPr/>
            </a:lvl2pPr>
            <a:lvl3pPr marL="914400" lvl="2" indent="0" algn="ctr">
              <a:buClr>
                <a:srgbClr val="72AF2F"/>
              </a:buClr>
              <a:buSzTx/>
              <a:buFont typeface="Wingdings" panose="05000000000000000000" pitchFamily="2" charset="2"/>
              <a:buNone/>
              <a:defRPr/>
            </a:lvl3pPr>
            <a:lvl4pPr marL="1371600" lvl="3" indent="0" algn="ctr">
              <a:buClr>
                <a:srgbClr val="72AF2F"/>
              </a:buClr>
              <a:buSzTx/>
              <a:buFont typeface="Wingdings" panose="05000000000000000000" pitchFamily="2" charset="2"/>
              <a:buNone/>
              <a:defRPr/>
            </a:lvl4pPr>
            <a:lvl5pPr marL="1828800" lvl="4" indent="0" algn="ctr">
              <a:buClr>
                <a:srgbClr val="72AF2F"/>
              </a:buClr>
              <a:buSzTx/>
              <a:buFont typeface="Wingdings" panose="05000000000000000000" pitchFamily="2" charset="2"/>
              <a:buNone/>
              <a:defRPr/>
            </a:lvl5pPr>
          </a:lstStyle>
          <a:p>
            <a:pPr lvl="0">
              <a:buClrTx/>
            </a:pPr>
            <a:r>
              <a:rPr lang="en-US" altLang="ja-JP" sz="2200" b="1" dirty="0"/>
              <a:t>RAN WG3 </a:t>
            </a:r>
            <a:r>
              <a:rPr lang="fr-FR" altLang="ja-JP" sz="2200" b="1" dirty="0"/>
              <a:t>Chair: </a:t>
            </a:r>
            <a:r>
              <a:rPr lang="en-US" altLang="ja-JP" sz="2200" b="1" dirty="0"/>
              <a:t>Yin Gao</a:t>
            </a:r>
            <a:endParaRPr lang="en-US" altLang="ja-JP" sz="2200" b="1" dirty="0"/>
          </a:p>
          <a:p>
            <a:pPr lvl="0">
              <a:lnSpc>
                <a:spcPct val="90000"/>
              </a:lnSpc>
              <a:buClrTx/>
            </a:pPr>
            <a:r>
              <a:rPr lang="en-GB" altLang="fr-FR" sz="2200" b="1" dirty="0"/>
              <a:t>RAN WG3 Vice-Chai</a:t>
            </a:r>
            <a:r>
              <a:rPr lang="en-US" altLang="ja-JP" sz="2200" b="1" dirty="0"/>
              <a:t>rs: Angelo Centonza, Gen Cao</a:t>
            </a:r>
            <a:endParaRPr lang="en-GB" altLang="fr-FR" sz="2200" b="1" dirty="0"/>
          </a:p>
          <a:p>
            <a:pPr lvl="0">
              <a:lnSpc>
                <a:spcPct val="90000"/>
              </a:lnSpc>
              <a:buClrTx/>
            </a:pPr>
            <a:r>
              <a:rPr lang="en-GB" altLang="fr-FR" sz="2200" b="1" dirty="0"/>
              <a:t>RAN3 Secretary: Young Ik Jo</a:t>
            </a:r>
            <a:endParaRPr lang="en-US" altLang="en-GB" sz="2200" b="1" dirty="0">
              <a:latin typeface="Arial" panose="020B0604020202020204" pitchFamily="34" charset="0"/>
            </a:endParaRPr>
          </a:p>
        </p:txBody>
      </p:sp>
      <p:sp>
        <p:nvSpPr>
          <p:cNvPr id="12351" name="Text Box 63"/>
          <p:cNvSpPr txBox="1">
            <a:spLocks noChangeArrowheads="1"/>
          </p:cNvSpPr>
          <p:nvPr/>
        </p:nvSpPr>
        <p:spPr bwMode="auto">
          <a:xfrm>
            <a:off x="627063" y="2514600"/>
            <a:ext cx="7540625" cy="768350"/>
          </a:xfrm>
          <a:prstGeom prst="rect">
            <a:avLst/>
          </a:prstGeom>
          <a:noFill/>
          <a:ln>
            <a:noFill/>
          </a:ln>
          <a:effectLst/>
        </p:spPr>
        <p:txBody>
          <a:bodyPr wrap="none">
            <a:spAutoFit/>
          </a:bodyPr>
          <a:lstStyle>
            <a:lvl1pPr>
              <a:spcBef>
                <a:spcPct val="20000"/>
              </a:spcBef>
              <a:buBlip>
                <a:blip r:embed="rId1"/>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GB" altLang="ja-JP" sz="44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Arial" panose="020B0604020202020204" pitchFamily="34" charset="0"/>
                <a:ea typeface="MS PGothic" panose="020B0600070205080204" pitchFamily="34" charset="-128"/>
                <a:cs typeface="Arial" panose="020B0604020202020204" pitchFamily="34" charset="0"/>
              </a:rPr>
              <a:t>Status Report for RAN WG</a:t>
            </a:r>
            <a:r>
              <a:rPr kumimoji="0" lang="en-US" altLang="en-GB" sz="44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Arial" panose="020B0604020202020204" pitchFamily="34" charset="0"/>
                <a:ea typeface="MS PGothic" panose="020B0600070205080204" pitchFamily="34" charset="-128"/>
                <a:cs typeface="Arial" panose="020B0604020202020204" pitchFamily="34" charset="0"/>
              </a:rPr>
              <a:t>3</a:t>
            </a:r>
            <a:endParaRPr kumimoji="0" lang="en-US" altLang="ja-JP" sz="44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44037" name="Text Box 65"/>
          <p:cNvSpPr txBox="1"/>
          <p:nvPr/>
        </p:nvSpPr>
        <p:spPr>
          <a:xfrm>
            <a:off x="377825" y="817563"/>
            <a:ext cx="6961188" cy="860425"/>
          </a:xfrm>
          <a:prstGeom prst="rect">
            <a:avLst/>
          </a:prstGeom>
          <a:noFill/>
          <a:ln w="12700">
            <a:noFill/>
          </a:ln>
        </p:spPr>
        <p:txBody>
          <a:bodyPr>
            <a:spAutoFit/>
          </a:bodyPr>
          <a:lstStyle>
            <a:lvl1pPr marL="342900" indent="-342900" algn="l" rtl="0" eaLnBrk="0" fontAlgn="base" hangingPunct="0">
              <a:spcBef>
                <a:spcPct val="20000"/>
              </a:spcBef>
              <a:spcAft>
                <a:spcPct val="0"/>
              </a:spcAft>
              <a:buClr>
                <a:srgbClr val="C00000"/>
              </a:buClr>
              <a:buBlip>
                <a:blip r:embed="rId2"/>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stStyle>
          <a:p>
            <a:pPr marL="0" lvl="0" indent="0" eaLnBrk="1" hangingPunct="1">
              <a:spcBef>
                <a:spcPct val="50000"/>
              </a:spcBef>
              <a:buClrTx/>
              <a:buNone/>
            </a:pPr>
            <a:r>
              <a:rPr lang="en-GB" altLang="ja-JP" sz="2000" b="1" i="1" dirty="0">
                <a:latin typeface="Arial" panose="020B0604020202020204" pitchFamily="34" charset="0"/>
              </a:rPr>
              <a:t>3GPP TSG RAN #9</a:t>
            </a:r>
            <a:r>
              <a:rPr lang="en-US" altLang="en-GB" sz="2000" b="1" i="1" dirty="0">
                <a:latin typeface="Arial" panose="020B0604020202020204" pitchFamily="34" charset="0"/>
              </a:rPr>
              <a:t>7</a:t>
            </a:r>
            <a:r>
              <a:rPr lang="en-GB" altLang="ja-JP" sz="2000" b="1" i="1" dirty="0">
                <a:latin typeface="Arial" panose="020B0604020202020204" pitchFamily="34" charset="0"/>
              </a:rPr>
              <a:t>, Electronic Meeting</a:t>
            </a:r>
            <a:endParaRPr lang="en-GB" altLang="ja-JP" sz="2000" b="1" i="1" dirty="0">
              <a:latin typeface="Arial" panose="020B0604020202020204" pitchFamily="34" charset="0"/>
            </a:endParaRPr>
          </a:p>
          <a:p>
            <a:pPr marL="0" lvl="0" indent="0" eaLnBrk="1" hangingPunct="1">
              <a:spcBef>
                <a:spcPct val="50000"/>
              </a:spcBef>
              <a:buClrTx/>
              <a:buNone/>
            </a:pPr>
            <a:r>
              <a:rPr lang="en-US" altLang="en-GB" sz="2000" b="1" i="1" dirty="0">
                <a:latin typeface="Arial" panose="020B0604020202020204" pitchFamily="34" charset="0"/>
              </a:rPr>
              <a:t>Sep</a:t>
            </a:r>
            <a:r>
              <a:rPr lang="en-GB" altLang="ja-JP" sz="2000" b="1" i="1" dirty="0">
                <a:latin typeface="Arial" panose="020B0604020202020204" pitchFamily="34" charset="0"/>
              </a:rPr>
              <a:t> </a:t>
            </a:r>
            <a:r>
              <a:rPr lang="en-US" altLang="en-GB" sz="2000" b="1" i="1" dirty="0">
                <a:latin typeface="Arial" panose="020B0604020202020204" pitchFamily="34" charset="0"/>
              </a:rPr>
              <a:t>12</a:t>
            </a:r>
            <a:r>
              <a:rPr lang="en-GB" altLang="ja-JP" sz="2000" b="1" i="1" baseline="30000" dirty="0">
                <a:latin typeface="Arial" panose="020B0604020202020204" pitchFamily="34" charset="0"/>
              </a:rPr>
              <a:t>th</a:t>
            </a:r>
            <a:r>
              <a:rPr lang="en-GB" altLang="ja-JP" sz="2000" b="1" i="1" dirty="0">
                <a:latin typeface="Arial" panose="020B0604020202020204" pitchFamily="34" charset="0"/>
              </a:rPr>
              <a:t> – </a:t>
            </a:r>
            <a:r>
              <a:rPr lang="en-US" altLang="en-GB" sz="2000" b="1" i="1" dirty="0">
                <a:latin typeface="Arial" panose="020B0604020202020204" pitchFamily="34" charset="0"/>
              </a:rPr>
              <a:t>16</a:t>
            </a:r>
            <a:r>
              <a:rPr lang="en-GB" altLang="ja-JP" sz="2000" b="1" i="1" baseline="30000" dirty="0">
                <a:latin typeface="Arial" panose="020B0604020202020204" pitchFamily="34" charset="0"/>
              </a:rPr>
              <a:t>th</a:t>
            </a:r>
            <a:r>
              <a:rPr lang="en-GB" altLang="ja-JP" sz="2000" b="1" i="1" dirty="0">
                <a:latin typeface="Arial" panose="020B0604020202020204" pitchFamily="34" charset="0"/>
              </a:rPr>
              <a:t>, 202</a:t>
            </a:r>
            <a:r>
              <a:rPr lang="en-US" altLang="en-GB" sz="2000" b="1" i="1" dirty="0">
                <a:latin typeface="Arial" panose="020B0604020202020204" pitchFamily="34" charset="0"/>
              </a:rPr>
              <a:t>2</a:t>
            </a:r>
            <a:endParaRPr lang="en-US" altLang="en-GB" sz="2000" b="1" i="1" dirty="0">
              <a:latin typeface="Arial" panose="020B0604020202020204" pitchFamily="34" charset="0"/>
            </a:endParaRPr>
          </a:p>
        </p:txBody>
      </p:sp>
      <p:graphicFrame>
        <p:nvGraphicFramePr>
          <p:cNvPr id="44038" name="对象 1"/>
          <p:cNvGraphicFramePr/>
          <p:nvPr/>
        </p:nvGraphicFramePr>
        <p:xfrm>
          <a:off x="377825" y="193675"/>
          <a:ext cx="784225" cy="374650"/>
        </p:xfrm>
        <a:graphic>
          <a:graphicData uri="http://schemas.openxmlformats.org/presentationml/2006/ole">
            <mc:AlternateContent xmlns:mc="http://schemas.openxmlformats.org/markup-compatibility/2006">
              <mc:Choice xmlns:v="urn:schemas-microsoft-com:vml" Requires="v">
                <p:oleObj spid="_x0000_s3076" name="" r:id="rId3" imgW="539750" imgH="304800" progId="Paint.Picture">
                  <p:embed/>
                </p:oleObj>
              </mc:Choice>
              <mc:Fallback>
                <p:oleObj name="" r:id="rId3" imgW="539750" imgH="304800" progId="Paint.Picture">
                  <p:embed/>
                  <p:pic>
                    <p:nvPicPr>
                      <p:cNvPr id="0" name="图片 3075"/>
                      <p:cNvPicPr/>
                      <p:nvPr/>
                    </p:nvPicPr>
                    <p:blipFill>
                      <a:blip r:embed="rId4"/>
                      <a:stretch>
                        <a:fillRect/>
                      </a:stretch>
                    </p:blipFill>
                    <p:spPr>
                      <a:xfrm>
                        <a:off x="377825" y="193675"/>
                        <a:ext cx="784225" cy="374650"/>
                      </a:xfrm>
                      <a:prstGeom prst="rect">
                        <a:avLst/>
                      </a:prstGeom>
                      <a:noFill/>
                      <a:ln w="38100">
                        <a:noFill/>
                        <a:miter/>
                      </a:ln>
                    </p:spPr>
                  </p:pic>
                </p:oleObj>
              </mc:Fallback>
            </mc:AlternateContent>
          </a:graphicData>
        </a:graphic>
      </p:graphicFrame>
      <p:sp>
        <p:nvSpPr>
          <p:cNvPr id="44039" name="Rectangle 11"/>
          <p:cNvSpPr/>
          <p:nvPr/>
        </p:nvSpPr>
        <p:spPr>
          <a:xfrm>
            <a:off x="6786563" y="1209675"/>
            <a:ext cx="2141537" cy="608013"/>
          </a:xfrm>
          <a:prstGeom prst="rect">
            <a:avLst/>
          </a:prstGeom>
          <a:noFill/>
          <a:ln w="9525">
            <a:noFill/>
          </a:ln>
        </p:spPr>
        <p:txBody>
          <a:bodyPr anchor="ctr" anchorCtr="0"/>
          <a:lstStyle>
            <a:lvl1pPr marL="342900" indent="-342900" algn="l" rtl="0" eaLnBrk="0" fontAlgn="base" hangingPunct="0">
              <a:spcBef>
                <a:spcPct val="20000"/>
              </a:spcBef>
              <a:spcAft>
                <a:spcPct val="0"/>
              </a:spcAft>
              <a:buClr>
                <a:srgbClr val="C00000"/>
              </a:buClr>
              <a:buBlip>
                <a:blip r:embed="rId2"/>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stStyle>
          <a:p>
            <a:pPr marL="0" lvl="0" indent="0" algn="r">
              <a:spcBef>
                <a:spcPct val="0"/>
              </a:spcBef>
              <a:buClrTx/>
              <a:buNone/>
            </a:pPr>
            <a:r>
              <a:rPr lang="en-US" altLang="sv-SE" sz="2000" b="1" dirty="0"/>
              <a:t>RP-221890</a:t>
            </a:r>
            <a:endParaRPr lang="en-US" altLang="sv-SE" sz="2000" b="1" dirty="0"/>
          </a:p>
          <a:p>
            <a:pPr marL="0" lvl="0" indent="0" algn="r">
              <a:spcBef>
                <a:spcPct val="0"/>
              </a:spcBef>
              <a:buClrTx/>
              <a:buNone/>
            </a:pPr>
            <a:endParaRPr lang="en-US" altLang="sv-SE" sz="1000" b="1" dirty="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8" name="Title 1"/>
          <p:cNvSpPr>
            <a:spLocks noGrp="1"/>
          </p:cNvSpPr>
          <p:nvPr>
            <p:ph type="title"/>
          </p:nvPr>
        </p:nvSpPr>
        <p:spPr>
          <a:xfrm>
            <a:off x="0" y="179705"/>
            <a:ext cx="7418070" cy="563245"/>
          </a:xfrm>
        </p:spPr>
        <p:txBody>
          <a:bodyPr vert="horz" wrap="square" lIns="91440" tIns="45720" rIns="91440" bIns="45720" anchor="ctr" anchorCtr="0"/>
          <a:p>
            <a:r>
              <a:rPr lang="en-US" altLang="en-US" sz="3600" dirty="0"/>
              <a:t>R18 QoE WI</a:t>
            </a:r>
            <a:endParaRPr lang="en-US" altLang="en-US" sz="3600" dirty="0"/>
          </a:p>
        </p:txBody>
      </p:sp>
      <p:sp>
        <p:nvSpPr>
          <p:cNvPr id="37891" name="Content Placeholder 2"/>
          <p:cNvSpPr>
            <a:spLocks noGrp="1"/>
          </p:cNvSpPr>
          <p:nvPr>
            <p:ph idx="1"/>
          </p:nvPr>
        </p:nvSpPr>
        <p:spPr>
          <a:xfrm>
            <a:off x="373380" y="742950"/>
            <a:ext cx="8451850" cy="5628005"/>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a:ln>
                  <a:noFill/>
                </a:ln>
                <a:effectLst/>
                <a:uLnTx/>
                <a:uFillTx/>
                <a:cs typeface="Arial" panose="020B0604020202020204" pitchFamily="34" charset="0"/>
                <a:sym typeface="+mn-ea"/>
              </a:rPr>
              <a:t>Progress in the last quarter</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ea typeface="宋体" panose="02010600030101010101" pitchFamily="2" charset="-122"/>
                <a:cs typeface="Arial" panose="020B0604020202020204" pitchFamily="34" charset="0"/>
                <a:sym typeface="+mn-ea"/>
              </a:rPr>
              <a:t>Support MBS broadcast service INACTIVE/IDLE QoE first.</a:t>
            </a:r>
            <a:endParaRPr kumimoji="0" lang="en-US" altLang="zh-CN"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ea typeface="宋体" panose="02010600030101010101" pitchFamily="2" charset="-122"/>
                <a:cs typeface="Arial" panose="020B0604020202020204" pitchFamily="34" charset="0"/>
                <a:sym typeface="+mn-ea"/>
              </a:rPr>
              <a:t>UE handles area scope checking for QoE measurements in RRC_INACTIVE/IDLE mode.</a:t>
            </a:r>
            <a:endParaRPr kumimoji="0" lang="en-US" altLang="zh-CN"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ea typeface="宋体" panose="02010600030101010101" pitchFamily="2" charset="-122"/>
                <a:cs typeface="Arial" panose="020B0604020202020204" pitchFamily="34" charset="0"/>
                <a:sym typeface="+mn-ea"/>
              </a:rPr>
              <a:t>UE shall keep QoE configuration for MBS broadcast service configured in RRC_CONNECTED even when UE switches to RRC_IDLE and RRC_INACTIVE.</a:t>
            </a:r>
            <a:endParaRPr kumimoji="0" lang="en-US" altLang="zh-CN"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ea typeface="宋体" panose="02010600030101010101" pitchFamily="2" charset="-122"/>
                <a:cs typeface="Arial" panose="020B0604020202020204" pitchFamily="34" charset="0"/>
                <a:sym typeface="+mn-ea"/>
              </a:rPr>
              <a:t>If UE receives the MBS broadcast QoE configuration in RRC_CONNECTED state, Rel-17 QoE configuration mechanism is adopted as baseline.</a:t>
            </a:r>
            <a:endParaRPr kumimoji="0" lang="en-US" altLang="zh-CN"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ea typeface="宋体" panose="02010600030101010101" pitchFamily="2" charset="-122"/>
                <a:cs typeface="Arial" panose="020B0604020202020204" pitchFamily="34" charset="0"/>
                <a:sym typeface="+mn-ea"/>
              </a:rPr>
              <a:t>In NR-DC senario, MN is responsible to configure the s-based QoE to UE. For M-based QoE configuration in NR-DC, coordination between MN and SN is needed. Details are FFS. </a:t>
            </a:r>
            <a:endParaRPr lang="en-US" altLang="zh-CN" sz="16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ea typeface="宋体" panose="02010600030101010101" pitchFamily="2" charset="-122"/>
                <a:cs typeface="Arial" panose="020B0604020202020204" pitchFamily="34" charset="0"/>
                <a:sym typeface="+mn-ea"/>
              </a:rPr>
              <a:t>MN and SN should coordinate about configuring a dual-connected UE with RVQoE measurements. </a:t>
            </a:r>
            <a:endParaRPr lang="en-US" altLang="zh-CN" sz="16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ea typeface="宋体" panose="02010600030101010101" pitchFamily="2" charset="-122"/>
                <a:cs typeface="Arial" panose="020B0604020202020204" pitchFamily="34" charset="0"/>
                <a:sym typeface="+mn-ea"/>
              </a:rPr>
              <a:t>QoE reports can be transmitted to either MN or SN and the reporting leg (MCG or SCG) can be changed during the application session.</a:t>
            </a: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ea typeface="宋体" panose="02010600030101010101" pitchFamily="2" charset="-122"/>
                <a:cs typeface="Arial" panose="020B0604020202020204" pitchFamily="34" charset="0"/>
                <a:sym typeface="+mn-ea"/>
              </a:rPr>
              <a:t>Introduce the slice scope information in the configuration container, and send LS out to SA4. </a:t>
            </a:r>
            <a:endParaRPr lang="en-US" altLang="zh-CN" sz="16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ea typeface="宋体" panose="02010600030101010101" pitchFamily="2" charset="-122"/>
                <a:cs typeface="Arial" panose="020B0604020202020204" pitchFamily="34" charset="0"/>
                <a:sym typeface="+mn-ea"/>
              </a:rPr>
              <a:t>UE should include QoS flow information in the RVQoE report to RAN. QoS flow information should be introduced as an explicit IE in the RAN visible QoE report over F1.</a:t>
            </a:r>
            <a:endParaRPr lang="en-US" altLang="zh-CN" sz="1600">
              <a:ln>
                <a:noFill/>
              </a:ln>
              <a:effectLst/>
              <a:uLnTx/>
              <a:uFillTx/>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dirty="0">
                <a:ln>
                  <a:noFill/>
                </a:ln>
                <a:effectLst/>
                <a:uLnTx/>
                <a:uFillTx/>
                <a:cs typeface="Arial" panose="020B0604020202020204" pitchFamily="34" charset="0"/>
                <a:sym typeface="+mn-ea"/>
              </a:rPr>
              <a:t>Next steps</a:t>
            </a:r>
            <a:endParaRPr lang="en-US" altLang="en-US" sz="1600" noProof="0" dirty="0">
              <a:ln>
                <a:noFill/>
              </a:ln>
              <a:effectLst/>
              <a:uLnTx/>
              <a:uFillTx/>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ea typeface="宋体" panose="02010600030101010101" pitchFamily="2" charset="-122"/>
                <a:cs typeface="Arial" panose="020B0604020202020204" pitchFamily="34" charset="0"/>
                <a:sym typeface="+mn-ea"/>
              </a:rPr>
              <a:t>Further discuss whether new mechanism for MBS broadcast QoE configuration shall be introduced</a:t>
            </a:r>
            <a:endParaRPr lang="en-US" altLang="zh-CN" sz="16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ea typeface="宋体" panose="02010600030101010101" pitchFamily="2" charset="-122"/>
                <a:cs typeface="Arial" panose="020B0604020202020204" pitchFamily="34" charset="0"/>
                <a:sym typeface="+mn-ea"/>
              </a:rPr>
              <a:t>Further clarify the use case for high mobility scenario.</a:t>
            </a:r>
            <a:endParaRPr lang="en-US" altLang="zh-CN" sz="16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ea typeface="宋体" panose="02010600030101010101" pitchFamily="2" charset="-122"/>
                <a:cs typeface="Arial" panose="020B0604020202020204" pitchFamily="34" charset="0"/>
                <a:sym typeface="+mn-ea"/>
              </a:rPr>
              <a:t>Continue to work on stage2 and stage3</a:t>
            </a:r>
            <a:endParaRPr lang="en-US" altLang="zh-CN" sz="14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8" name="Title 1"/>
          <p:cNvSpPr>
            <a:spLocks noGrp="1"/>
          </p:cNvSpPr>
          <p:nvPr>
            <p:ph type="title"/>
          </p:nvPr>
        </p:nvSpPr>
        <p:spPr>
          <a:xfrm>
            <a:off x="0" y="179388"/>
            <a:ext cx="6770688" cy="563562"/>
          </a:xfrm>
        </p:spPr>
        <p:txBody>
          <a:bodyPr vert="horz" wrap="square" lIns="91440" tIns="45720" rIns="91440" bIns="45720" anchor="ctr" anchorCtr="0"/>
          <a:p>
            <a:r>
              <a:rPr lang="en-US" altLang="en-US" sz="3600" dirty="0"/>
              <a:t>R18 AI RAN WI</a:t>
            </a:r>
            <a:endParaRPr lang="en-US" altLang="en-US" sz="3600" dirty="0"/>
          </a:p>
        </p:txBody>
      </p:sp>
      <p:sp>
        <p:nvSpPr>
          <p:cNvPr id="37891" name="Content Placeholder 2"/>
          <p:cNvSpPr>
            <a:spLocks noGrp="1"/>
          </p:cNvSpPr>
          <p:nvPr>
            <p:ph idx="1"/>
          </p:nvPr>
        </p:nvSpPr>
        <p:spPr>
          <a:xfrm>
            <a:off x="373063" y="742950"/>
            <a:ext cx="8388350" cy="5627688"/>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a:ln>
                  <a:noFill/>
                </a:ln>
                <a:effectLst/>
                <a:uLnTx/>
                <a:uFillTx/>
                <a:cs typeface="Arial" panose="020B0604020202020204" pitchFamily="34" charset="0"/>
                <a:sym typeface="+mn-ea"/>
              </a:rPr>
              <a:t>Progress in the last quarter</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ea typeface="宋体" panose="02010600030101010101" pitchFamily="2" charset="-122"/>
                <a:cs typeface="Arial" panose="020B0604020202020204" pitchFamily="34" charset="0"/>
                <a:sym typeface="+mn-ea"/>
              </a:rPr>
              <a:t>Both non-split architecture and split architecture are in scope. Focus on the non-split architecture first. Split architecture should be specified after the work of non-split architecture. The training/inference function location is referred to TR37.817.</a:t>
            </a:r>
            <a:endParaRPr lang="en-US" altLang="zh-CN" sz="16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ea typeface="宋体" panose="02010600030101010101" pitchFamily="2" charset="-122"/>
                <a:cs typeface="Arial" panose="020B0604020202020204" pitchFamily="34" charset="0"/>
                <a:sym typeface="+mn-ea"/>
              </a:rPr>
              <a:t>Capture the Abbreviations and general introduction of AI/ML in TS38.300.</a:t>
            </a:r>
            <a:endParaRPr lang="en-US" altLang="zh-CN" sz="16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ea typeface="宋体" panose="02010600030101010101" pitchFamily="2" charset="-122"/>
                <a:cs typeface="Arial" panose="020B0604020202020204" pitchFamily="34" charset="0"/>
                <a:sym typeface="+mn-ea"/>
              </a:rPr>
              <a:t>Focus on Xn interface first. Start from SA and then consider DC.</a:t>
            </a:r>
            <a:endParaRPr lang="en-US" altLang="zh-CN" sz="16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ea typeface="宋体" panose="02010600030101010101" pitchFamily="2" charset="-122"/>
                <a:cs typeface="Arial" panose="020B0604020202020204" pitchFamily="34" charset="0"/>
                <a:sym typeface="+mn-ea"/>
              </a:rPr>
              <a:t>Define a new procedure over Xn which can be used for AI/ML related information, e.g., predicted information.</a:t>
            </a:r>
            <a:endParaRPr lang="en-US" altLang="zh-CN" sz="16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ea typeface="宋体" panose="02010600030101010101" pitchFamily="2" charset="-122"/>
                <a:cs typeface="Arial" panose="020B0604020202020204" pitchFamily="34" charset="0"/>
                <a:sym typeface="+mn-ea"/>
              </a:rPr>
              <a:t>The new procedure for reporting of AI/ML related information, e.g., predicted information, should be based in a requested way, like resource status report procedure.</a:t>
            </a:r>
            <a:endParaRPr lang="en-US" altLang="zh-CN" sz="16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ea typeface="宋体" panose="02010600030101010101" pitchFamily="2" charset="-122"/>
                <a:cs typeface="Arial" panose="020B0604020202020204" pitchFamily="34" charset="0"/>
                <a:sym typeface="+mn-ea"/>
              </a:rPr>
              <a:t>RAN3 focus on the cell-level energy saving strategy as a start point, to avoid overlapped discussion for network energy saving SI.</a:t>
            </a:r>
            <a:endParaRPr lang="en-US" altLang="zh-CN" sz="16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ea typeface="宋体" panose="02010600030101010101" pitchFamily="2" charset="-122"/>
                <a:cs typeface="Arial" panose="020B0604020202020204" pitchFamily="34" charset="0"/>
                <a:sym typeface="+mn-ea"/>
              </a:rPr>
              <a:t>Predicted resource status information of neighbouring NG-RAN node(s) generated by the current NG-RAN node is internally used, and no standard impacts.</a:t>
            </a:r>
            <a:endParaRPr lang="en-US" altLang="zh-CN" sz="16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ea typeface="宋体" panose="02010600030101010101" pitchFamily="2" charset="-122"/>
                <a:cs typeface="Arial" panose="020B0604020202020204" pitchFamily="34" charset="0"/>
                <a:sym typeface="+mn-ea"/>
              </a:rPr>
              <a:t>The new procedure over Xn used for AI/ML related information should be non-UE associated as a start point.u</a:t>
            </a:r>
            <a:endParaRPr lang="en-US" altLang="zh-CN" sz="16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ea typeface="宋体" panose="02010600030101010101" pitchFamily="2" charset="-122"/>
                <a:cs typeface="Arial" panose="020B0604020202020204" pitchFamily="34" charset="0"/>
                <a:sym typeface="+mn-ea"/>
              </a:rPr>
              <a:t>Predicted cell-granularity UE trajectory can be exchanged over Xn for AI/ML based mobility optimization.</a:t>
            </a:r>
            <a:endParaRPr lang="en-US" altLang="zh-CN" sz="1600" dirty="0">
              <a:ln>
                <a:noFill/>
              </a:ln>
              <a:effectLst/>
              <a:uLnTx/>
              <a:uFillTx/>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altLang="zh-CN" sz="1600" b="1" u="sng" dirty="0">
                <a:sym typeface="+mn-ea"/>
              </a:rPr>
              <a:t>Next steps</a:t>
            </a:r>
            <a:endParaRPr lang="en-GB" altLang="zh-CN" sz="1600" b="1" u="sng"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600">
                <a:ln>
                  <a:noFill/>
                </a:ln>
                <a:effectLst/>
                <a:uLnTx/>
                <a:uFillTx/>
                <a:ea typeface="宋体" panose="02010600030101010101" pitchFamily="2" charset="-122"/>
                <a:cs typeface="Arial" panose="020B0604020202020204" pitchFamily="34" charset="0"/>
                <a:sym typeface="+mn-ea"/>
              </a:rPr>
              <a:t>Continue to work on stage2 and stage3.</a:t>
            </a: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6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2" name="Title 1"/>
          <p:cNvSpPr>
            <a:spLocks noGrp="1"/>
          </p:cNvSpPr>
          <p:nvPr>
            <p:ph type="title"/>
          </p:nvPr>
        </p:nvSpPr>
        <p:spPr>
          <a:xfrm>
            <a:off x="-381000" y="179705"/>
            <a:ext cx="8395335" cy="563245"/>
          </a:xfrm>
        </p:spPr>
        <p:txBody>
          <a:bodyPr vert="horz" wrap="square" lIns="91440" tIns="45720" rIns="91440" bIns="45720" anchor="ctr" anchorCtr="0"/>
          <a:p>
            <a:r>
              <a:rPr lang="en-US" altLang="en-US" sz="3600" dirty="0"/>
              <a:t>   R18 mobile IAB WI </a:t>
            </a:r>
            <a:endParaRPr lang="en-US" altLang="en-US" sz="3600" dirty="0"/>
          </a:p>
        </p:txBody>
      </p:sp>
      <p:sp>
        <p:nvSpPr>
          <p:cNvPr id="66563" name="Content Placeholder 2"/>
          <p:cNvSpPr>
            <a:spLocks noGrp="1"/>
          </p:cNvSpPr>
          <p:nvPr>
            <p:ph idx="1"/>
          </p:nvPr>
        </p:nvSpPr>
        <p:spPr>
          <a:xfrm>
            <a:off x="377508" y="866775"/>
            <a:ext cx="8388350" cy="5813425"/>
          </a:xfrm>
        </p:spPr>
        <p:txBody>
          <a:bodyPr vert="horz" wrap="square" lIns="91440" tIns="45720" rIns="91440" bIns="45720" anchor="t" anchorCtr="0"/>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a:ln>
                  <a:noFill/>
                </a:ln>
                <a:effectLst/>
                <a:uLnTx/>
                <a:uFillTx/>
                <a:cs typeface="Arial" panose="020B0604020202020204" pitchFamily="34" charset="0"/>
                <a:sym typeface="+mn-ea"/>
              </a:rPr>
              <a:t>Progress in the last quarter</a:t>
            </a:r>
            <a:endParaRPr kumimoji="0" lang="zh-CN" altLang="en-US" sz="14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zh-CN" altLang="en-US" sz="1400">
                <a:ln>
                  <a:noFill/>
                </a:ln>
                <a:effectLst/>
                <a:uLnTx/>
                <a:uFillTx/>
                <a:ea typeface="宋体" panose="02010600030101010101" pitchFamily="2" charset="-122"/>
                <a:cs typeface="Arial" panose="020B0604020202020204" pitchFamily="34" charset="0"/>
                <a:sym typeface="+mn-ea"/>
              </a:rPr>
              <a:t>As already supported in Rel17, a mobile IAB-MT and its co-located mobile IAB-DU may be served by different donor CUs. The mobile IAB donor that the co-located IAB-DU connects to may remain unchanged after the IAB-MT HO. </a:t>
            </a:r>
            <a:endParaRPr kumimoji="0" lang="zh-CN" altLang="en-US" sz="14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zh-CN" altLang="en-US" sz="1400">
                <a:ln>
                  <a:noFill/>
                </a:ln>
                <a:effectLst/>
                <a:uLnTx/>
                <a:uFillTx/>
                <a:ea typeface="宋体" panose="02010600030101010101" pitchFamily="2" charset="-122"/>
                <a:cs typeface="Arial" panose="020B0604020202020204" pitchFamily="34" charset="0"/>
                <a:sym typeface="+mn-ea"/>
              </a:rPr>
              <a:t>When IP connectivity between target IAB-donor DU and source IAB-donor CU is available, and when Xn connectivity between source and target donor CU is available, the Rel-17 partial migration is used as baseline for supporting the F1 transport migration and inter-donor routing when an mobile IAB-DU and its co-located mobile IAB-MT are connected to different donor CUs.</a:t>
            </a:r>
            <a:endParaRPr kumimoji="0" lang="zh-CN" altLang="en-US" sz="14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zh-CN" altLang="en-US" sz="1400">
                <a:ln>
                  <a:noFill/>
                </a:ln>
                <a:effectLst/>
                <a:uLnTx/>
                <a:uFillTx/>
                <a:ea typeface="宋体" panose="02010600030101010101" pitchFamily="2" charset="-122"/>
                <a:cs typeface="Arial" panose="020B0604020202020204" pitchFamily="34" charset="0"/>
                <a:sym typeface="+mn-ea"/>
              </a:rPr>
              <a:t>The mobile IAB-node may perform multiple consecutive partial migrations without inter-donor migration of its mobile IAB-DU. </a:t>
            </a:r>
            <a:endParaRPr kumimoji="0" lang="zh-CN" altLang="en-US" sz="14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zh-CN" altLang="en-US" sz="1400">
                <a:ln>
                  <a:noFill/>
                </a:ln>
                <a:effectLst/>
                <a:uLnTx/>
                <a:uFillTx/>
                <a:ea typeface="宋体" panose="02010600030101010101" pitchFamily="2" charset="-122"/>
                <a:cs typeface="Arial" panose="020B0604020202020204" pitchFamily="34" charset="0"/>
                <a:sym typeface="+mn-ea"/>
              </a:rPr>
              <a:t>For DU migration cases, to execute the handover of the served UEs, the mobile IAB-node concurrently supports two logical mobile IAB-DUs, which have F1AP associations with the source CU and the target CU, respectively.</a:t>
            </a:r>
            <a:endParaRPr kumimoji="0" lang="zh-CN" altLang="en-US" sz="14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zh-CN" altLang="en-US" sz="1400">
                <a:ln>
                  <a:noFill/>
                </a:ln>
                <a:effectLst/>
                <a:uLnTx/>
                <a:uFillTx/>
                <a:ea typeface="宋体" panose="02010600030101010101" pitchFamily="2" charset="-122"/>
                <a:cs typeface="Arial" panose="020B0604020202020204" pitchFamily="34" charset="0"/>
                <a:sym typeface="+mn-ea"/>
              </a:rPr>
              <a:t>The donor CU should know that the IAB node is “mobile”. </a:t>
            </a:r>
            <a:endParaRPr kumimoji="0" lang="zh-CN" altLang="en-US" sz="14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zh-CN" altLang="en-US" sz="1400">
                <a:ln>
                  <a:noFill/>
                </a:ln>
                <a:effectLst/>
                <a:uLnTx/>
                <a:uFillTx/>
                <a:ea typeface="宋体" panose="02010600030101010101" pitchFamily="2" charset="-122"/>
                <a:cs typeface="Arial" panose="020B0604020202020204" pitchFamily="34" charset="0"/>
                <a:sym typeface="+mn-ea"/>
              </a:rPr>
              <a:t>PCI space partitioning via OAM configuration can be used in some cases for avoidance of PCI collisions. </a:t>
            </a:r>
            <a:endParaRPr kumimoji="0" lang="zh-CN" altLang="en-US" sz="14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zh-CN" altLang="en-US" sz="1400">
                <a:ln>
                  <a:noFill/>
                </a:ln>
                <a:effectLst/>
                <a:uLnTx/>
                <a:uFillTx/>
                <a:ea typeface="宋体" panose="02010600030101010101" pitchFamily="2" charset="-122"/>
                <a:cs typeface="Arial" panose="020B0604020202020204" pitchFamily="34" charset="0"/>
                <a:sym typeface="+mn-ea"/>
              </a:rPr>
              <a:t>From RAN3 perspective, existing mechanism can be used for PCI collision detection in mobile IAB scenario. </a:t>
            </a:r>
            <a:endParaRPr kumimoji="0" lang="zh-CN" altLang="en-US" sz="14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a:ln>
                  <a:noFill/>
                </a:ln>
                <a:effectLst/>
                <a:uLnTx/>
                <a:uFillTx/>
                <a:cs typeface="Arial" panose="020B0604020202020204" pitchFamily="34" charset="0"/>
                <a:sym typeface="+mn-ea"/>
              </a:rPr>
              <a:t>Other important info</a:t>
            </a:r>
            <a:endParaRPr lang="en-GB" sz="1400" b="1" u="sng">
              <a:ln>
                <a:noFill/>
              </a:ln>
              <a:effectLst/>
              <a:uLnTx/>
              <a:uFillTx/>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r>
              <a:rPr lang="en-US" altLang="zh-CN" sz="1400">
                <a:ln>
                  <a:noFill/>
                </a:ln>
                <a:effectLst/>
                <a:uLnTx/>
                <a:uFillTx/>
                <a:ea typeface="宋体" panose="02010600030101010101" pitchFamily="2" charset="-122"/>
                <a:cs typeface="Arial" panose="020B0604020202020204" pitchFamily="34" charset="0"/>
                <a:sym typeface="+mn-ea"/>
              </a:rPr>
              <a:t>Enhancements/optimizations that are specific to the scenario where the mobile IAB-node connects to a stationary (intermediate) IAB-node or directly to a donor-DU are deprioritized.</a:t>
            </a:r>
            <a:endParaRPr kumimoji="0" lang="en-GB" sz="14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ea typeface="宋体" panose="02010600030101010101" pitchFamily="2" charset="-122"/>
                <a:cs typeface="Arial" panose="020B0604020202020204" pitchFamily="34" charset="0"/>
                <a:sym typeface="+mn-ea"/>
              </a:rPr>
              <a:t>RAN3 will not discuss separate authorization for mobile IAB without request by SA2. </a:t>
            </a:r>
            <a:endParaRPr lang="en-US" altLang="zh-CN" sz="14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ea typeface="宋体" panose="02010600030101010101" pitchFamily="2" charset="-122"/>
                <a:cs typeface="Arial" panose="020B0604020202020204" pitchFamily="34" charset="0"/>
                <a:sym typeface="+mn-ea"/>
              </a:rPr>
              <a:t>Mobility of dual-connected mobile IAB nodes is down prioritized in Rel18.</a:t>
            </a:r>
            <a:endParaRPr lang="en-US" altLang="zh-CN" sz="14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ea typeface="宋体" panose="02010600030101010101" pitchFamily="2" charset="-122"/>
                <a:cs typeface="Arial" panose="020B0604020202020204" pitchFamily="34" charset="0"/>
                <a:sym typeface="+mn-ea"/>
              </a:rPr>
              <a:t>No enhancements are needed for RACH collision avoidance unless requested by other WGs.</a:t>
            </a:r>
            <a:endParaRPr lang="en-US" altLang="zh-CN" sz="1400">
              <a:ln>
                <a:noFill/>
              </a:ln>
              <a:effectLst/>
              <a:uLnTx/>
              <a:uFillTx/>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altLang="zh-CN" sz="1400" b="1" u="sng" dirty="0">
                <a:sym typeface="+mn-ea"/>
              </a:rPr>
              <a:t>Next steps</a:t>
            </a:r>
            <a:endParaRPr lang="en-GB" altLang="zh-CN" sz="1400" b="1" u="sng" dirty="0">
              <a:sym typeface="+mn-ea"/>
            </a:endParaRPr>
          </a:p>
          <a:p>
            <a:pPr marL="0" indent="0">
              <a:lnSpc>
                <a:spcPct val="93000"/>
              </a:lnSpc>
              <a:spcBef>
                <a:spcPct val="15000"/>
              </a:spcBef>
              <a:spcAft>
                <a:spcPct val="15000"/>
              </a:spcAft>
            </a:pPr>
            <a:r>
              <a:rPr lang="en-US" altLang="zh-CN" sz="1400">
                <a:ln>
                  <a:noFill/>
                </a:ln>
                <a:effectLst/>
                <a:uLnTx/>
                <a:uFillTx/>
                <a:ea typeface="宋体" panose="02010600030101010101" pitchFamily="2" charset="-122"/>
                <a:cs typeface="Arial" panose="020B0604020202020204" pitchFamily="34" charset="0"/>
                <a:sym typeface="+mn-ea"/>
              </a:rPr>
              <a:t>Continue to work on stage2 and stage3</a:t>
            </a:r>
            <a:endParaRPr lang="en-GB" altLang="zh-CN" sz="14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4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pPr>
            <a:endParaRPr lang="en-US" altLang="zh-CN" sz="1800" dirty="0">
              <a:latin typeface="+mn-lt"/>
              <a:ea typeface="MS PGothic" panose="020B0600070205080204" pitchFamily="34" charset="-128"/>
              <a:cs typeface="+mn-cs"/>
            </a:endParaRPr>
          </a:p>
          <a:p>
            <a:pPr marL="0" indent="0">
              <a:lnSpc>
                <a:spcPct val="93000"/>
              </a:lnSpc>
              <a:spcBef>
                <a:spcPct val="15000"/>
              </a:spcBef>
              <a:spcAft>
                <a:spcPct val="15000"/>
              </a:spcAft>
              <a:buNone/>
            </a:pPr>
            <a:endParaRPr lang="en-GB" altLang="zh-CN" sz="1800" b="1" u="sng" dirty="0">
              <a:latin typeface="+mn-lt"/>
              <a:ea typeface="MS PGothic" panose="020B0600070205080204" pitchFamily="34" charset="-128"/>
              <a:cs typeface="+mn-cs"/>
            </a:endParaRPr>
          </a:p>
          <a:p>
            <a:pPr marL="0" indent="0">
              <a:lnSpc>
                <a:spcPct val="93000"/>
              </a:lnSpc>
              <a:spcBef>
                <a:spcPct val="15000"/>
              </a:spcBef>
              <a:spcAft>
                <a:spcPct val="15000"/>
              </a:spcAft>
            </a:pPr>
            <a:endParaRPr lang="en-US" altLang="en-US" sz="2100" dirty="0">
              <a:latin typeface="+mn-lt"/>
              <a:ea typeface="MS PGothic" panose="020B0600070205080204" pitchFamily="34" charset="-128"/>
              <a:cs typeface="+mn-cs"/>
            </a:endParaRPr>
          </a:p>
          <a:p>
            <a:pPr lvl="1"/>
            <a:endParaRPr lang="en-US" altLang="en-US" sz="1800" dirty="0"/>
          </a:p>
          <a:p>
            <a:pPr marL="0" indent="0"/>
            <a:endParaRPr lang="en-US" altLang="en-US" sz="2000" dirty="0">
              <a:latin typeface="+mn-lt"/>
              <a:ea typeface="MS PGothic" panose="020B0600070205080204" pitchFamily="34" charset="-128"/>
              <a:cs typeface="+mn-cs"/>
            </a:endParaRPr>
          </a:p>
        </p:txBody>
      </p:sp>
      <p:sp>
        <p:nvSpPr>
          <p:cNvPr id="66564" name="Slide Number Placeholder 3"/>
          <p:cNvSpPr txBox="1">
            <a:spLocks noGrp="1"/>
          </p:cNvSpPr>
          <p:nvPr>
            <p:ph type="sldNum" sz="quarter" idx="4"/>
          </p:nvPr>
        </p:nvSpPr>
        <p:spPr>
          <a:xfrm>
            <a:off x="8564563" y="6457950"/>
            <a:ext cx="395287" cy="222250"/>
          </a:xfrm>
          <a:noFill/>
          <a:ln>
            <a:noFill/>
          </a:ln>
        </p:spPr>
        <p:txBody>
          <a:bodyPr/>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0" name="Title 1"/>
          <p:cNvSpPr>
            <a:spLocks noGrp="1"/>
          </p:cNvSpPr>
          <p:nvPr>
            <p:ph type="title"/>
          </p:nvPr>
        </p:nvSpPr>
        <p:spPr>
          <a:xfrm>
            <a:off x="0" y="179388"/>
            <a:ext cx="6770688" cy="563562"/>
          </a:xfrm>
        </p:spPr>
        <p:txBody>
          <a:bodyPr vert="horz" wrap="square" lIns="91440" tIns="45720" rIns="91440" bIns="45720" anchor="ctr" anchorCtr="0"/>
          <a:p>
            <a:r>
              <a:rPr lang="en-US" altLang="en-US" sz="3600" dirty="0"/>
              <a:t>R18 Mobility Enh. WI</a:t>
            </a:r>
            <a:endParaRPr lang="en-US" altLang="en-US" sz="3600" dirty="0"/>
          </a:p>
        </p:txBody>
      </p:sp>
      <p:sp>
        <p:nvSpPr>
          <p:cNvPr id="68611" name="Content Placeholder 2"/>
          <p:cNvSpPr>
            <a:spLocks noGrp="1"/>
          </p:cNvSpPr>
          <p:nvPr>
            <p:ph idx="1"/>
          </p:nvPr>
        </p:nvSpPr>
        <p:spPr>
          <a:xfrm>
            <a:off x="373063" y="830263"/>
            <a:ext cx="8388350" cy="5368925"/>
          </a:xfrm>
        </p:spPr>
        <p:txBody>
          <a:bodyPr vert="horz" wrap="square" lIns="91440" tIns="45720" rIns="91440" bIns="45720" anchor="t" anchorCtr="0"/>
          <a:p>
            <a:pPr marL="0" lvl="0" indent="0">
              <a:lnSpc>
                <a:spcPct val="93000"/>
              </a:lnSpc>
              <a:spcBef>
                <a:spcPct val="15000"/>
              </a:spcBef>
              <a:spcAft>
                <a:spcPct val="15000"/>
              </a:spcAft>
              <a:buSzPct val="100000"/>
              <a:buNone/>
              <a:defRPr/>
            </a:pPr>
            <a:r>
              <a:rPr lang="en-GB" altLang="zh-CN" sz="1600" b="1" u="sng">
                <a:cs typeface="Arial" panose="020B0604020202020204" pitchFamily="34" charset="0"/>
                <a:sym typeface="+mn-ea"/>
              </a:rPr>
              <a:t>Progress in the last quarter</a:t>
            </a:r>
            <a:endParaRPr lang="en-GB" altLang="zh-CN" sz="1600" b="1" u="sng" noProof="1">
              <a:cs typeface="Arial" panose="020B0604020202020204" pitchFamily="34" charset="0"/>
            </a:endParaRPr>
          </a:p>
          <a:p>
            <a:pPr marL="87630" lvl="0" indent="-87630">
              <a:lnSpc>
                <a:spcPct val="93000"/>
              </a:lnSpc>
              <a:spcBef>
                <a:spcPct val="15000"/>
              </a:spcBef>
              <a:spcAft>
                <a:spcPct val="15000"/>
              </a:spcAft>
              <a:buSzPct val="100000"/>
              <a:defRPr/>
            </a:pPr>
            <a:r>
              <a:rPr lang="en-US" altLang="zh-CN" sz="1600">
                <a:cs typeface="Arial" panose="020B0604020202020204" pitchFamily="34" charset="0"/>
                <a:sym typeface="+mn-ea"/>
              </a:rPr>
              <a:t>For L1/L2 based inter-cell mobility, RAN3 focuses on the network-controlled procedure and will aim for a single solution for network signaling design support all agreed scenarios.</a:t>
            </a:r>
            <a:endParaRPr lang="en-US" altLang="zh-CN" sz="1600" noProof="1">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600">
                <a:cs typeface="Arial" panose="020B0604020202020204" pitchFamily="34" charset="0"/>
                <a:sym typeface="+mn-ea"/>
              </a:rPr>
              <a:t>The gNB-CU initiates the L1/L2 mobility configuration procedure and initiates the configuration of candidate target cell(s) for L1/L2 mobility.</a:t>
            </a:r>
            <a:endParaRPr lang="en-US" altLang="zh-CN" sz="160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600">
                <a:cs typeface="Arial" panose="020B0604020202020204" pitchFamily="34" charset="0"/>
                <a:sym typeface="+mn-ea"/>
              </a:rPr>
              <a:t>In Rel.18, RAN3 will continue the work on the CHO with SCG at the target. The scope will be limited to the data forwarding optimizations. </a:t>
            </a:r>
            <a:endParaRPr lang="en-US" altLang="zh-CN" sz="1600" noProof="1">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600">
                <a:cs typeface="Arial" panose="020B0604020202020204" pitchFamily="34" charset="0"/>
                <a:sym typeface="+mn-ea"/>
              </a:rPr>
              <a:t>Regarding CHO with multiple SCGs at the target, RAN3 will wait for the progress in RAN2 before starting signalling design. At the next meeting, RAN3 will open discussion on the data forwarding aspects.</a:t>
            </a:r>
            <a:endParaRPr lang="en-US" altLang="zh-CN" sz="1600" noProof="1">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600">
                <a:cs typeface="Arial" panose="020B0604020202020204" pitchFamily="34" charset="0"/>
                <a:sym typeface="+mn-ea"/>
              </a:rPr>
              <a:t>RAN3 considers SCG selective activation is prioritized in the Rel-18 work. It can be revisited based on RAN2 progress.</a:t>
            </a:r>
            <a:endParaRPr lang="en-US" altLang="zh-CN" sz="1600" noProof="1">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zh-CN" sz="1600">
                <a:cs typeface="Arial" panose="020B0604020202020204" pitchFamily="34" charset="0"/>
                <a:sym typeface="+mn-ea"/>
              </a:rPr>
              <a:t>From RAN3 point of view, Rel-16/Rel-17 CPAC procedures are considered as start point for the Rel-18 work.</a:t>
            </a:r>
            <a:endParaRPr lang="en-US" altLang="zh-CN" sz="1600" noProof="1">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altLang="zh-CN" sz="1600" b="1" u="sng" dirty="0">
                <a:cs typeface="Arial" panose="020B0604020202020204" pitchFamily="34" charset="0"/>
                <a:sym typeface="+mn-ea"/>
              </a:rPr>
              <a:t>Other important info</a:t>
            </a:r>
            <a:endParaRPr lang="en-GB" altLang="zh-CN" sz="1600" b="1" u="sng" noProof="1">
              <a:cs typeface="Arial" panose="020B0604020202020204" pitchFamily="34" charset="0"/>
            </a:endParaRPr>
          </a:p>
          <a:p>
            <a:pPr marL="87630" lvl="0" indent="-87630">
              <a:lnSpc>
                <a:spcPct val="93000"/>
              </a:lnSpc>
              <a:spcBef>
                <a:spcPct val="15000"/>
              </a:spcBef>
              <a:spcAft>
                <a:spcPct val="15000"/>
              </a:spcAft>
              <a:buSzPct val="100000"/>
              <a:defRPr/>
            </a:pPr>
            <a:r>
              <a:rPr lang="en-US" altLang="zh-CN" sz="1600">
                <a:sym typeface="+mn-ea"/>
              </a:rPr>
              <a:t>More RAN2 input is </a:t>
            </a:r>
            <a:r>
              <a:rPr lang="en-US" altLang="zh-CN" sz="1600" smtClean="0">
                <a:sym typeface="+mn-ea"/>
              </a:rPr>
              <a:t>expected and helpful.</a:t>
            </a:r>
            <a:endParaRPr lang="en-US" altLang="zh-CN" sz="1600" noProof="1"/>
          </a:p>
          <a:p>
            <a:pPr marL="0" lvl="0" indent="0">
              <a:lnSpc>
                <a:spcPct val="93000"/>
              </a:lnSpc>
              <a:spcBef>
                <a:spcPct val="15000"/>
              </a:spcBef>
              <a:spcAft>
                <a:spcPct val="15000"/>
              </a:spcAft>
              <a:buSzPct val="100000"/>
              <a:buNone/>
              <a:defRPr/>
            </a:pPr>
            <a:r>
              <a:rPr lang="en-GB" altLang="zh-CN" sz="1600" b="1" u="sng" dirty="0">
                <a:cs typeface="Arial" panose="020B0604020202020204" pitchFamily="34" charset="0"/>
                <a:sym typeface="+mn-ea"/>
              </a:rPr>
              <a:t>Next steps</a:t>
            </a:r>
            <a:endParaRPr lang="en-GB" altLang="zh-CN" sz="1600" b="1" u="sng" dirty="0">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US" altLang="en-US" sz="1600" dirty="0" smtClean="0">
                <a:sym typeface="+mn-ea"/>
              </a:rPr>
              <a:t>Continue to work on stage2 and stage3.</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en-US" sz="1600" dirty="0">
              <a:latin typeface="+mn-lt"/>
              <a:ea typeface="MS PGothic" panose="020B0600070205080204" pitchFamily="34" charset="-128"/>
              <a:cs typeface="+mn-cs"/>
            </a:endParaRPr>
          </a:p>
        </p:txBody>
      </p:sp>
      <p:sp>
        <p:nvSpPr>
          <p:cNvPr id="68612" name="Slide Number Placeholder 3"/>
          <p:cNvSpPr txBox="1">
            <a:spLocks noGrp="1"/>
          </p:cNvSpPr>
          <p:nvPr>
            <p:ph type="sldNum" sz="quarter" idx="4"/>
          </p:nvPr>
        </p:nvSpPr>
        <p:spPr>
          <a:xfrm>
            <a:off x="8564563" y="6457950"/>
            <a:ext cx="395287" cy="222250"/>
          </a:xfrm>
          <a:noFill/>
          <a:ln>
            <a:noFill/>
          </a:ln>
        </p:spPr>
        <p:txBody>
          <a:bodyPr/>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6" name="Title 1"/>
          <p:cNvSpPr>
            <a:spLocks noGrp="1"/>
          </p:cNvSpPr>
          <p:nvPr>
            <p:ph type="title"/>
          </p:nvPr>
        </p:nvSpPr>
        <p:spPr>
          <a:xfrm>
            <a:off x="0" y="179705"/>
            <a:ext cx="6948805" cy="563245"/>
          </a:xfrm>
        </p:spPr>
        <p:txBody>
          <a:bodyPr vert="horz" wrap="square" lIns="91440" tIns="45720" rIns="91440" bIns="45720" anchor="ctr" anchorCtr="0"/>
          <a:p>
            <a:r>
              <a:rPr lang="en-US" altLang="en-US" sz="3600" dirty="0"/>
              <a:t>R18 MBS WI</a:t>
            </a:r>
            <a:endParaRPr lang="en-US" altLang="en-US" sz="3600" dirty="0"/>
          </a:p>
        </p:txBody>
      </p:sp>
      <p:sp>
        <p:nvSpPr>
          <p:cNvPr id="37891" name="Content Placeholder 2"/>
          <p:cNvSpPr>
            <a:spLocks noGrp="1"/>
          </p:cNvSpPr>
          <p:nvPr>
            <p:ph idx="1"/>
          </p:nvPr>
        </p:nvSpPr>
        <p:spPr>
          <a:xfrm>
            <a:off x="373063" y="830263"/>
            <a:ext cx="8388350" cy="5540375"/>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a:ln>
                  <a:noFill/>
                </a:ln>
                <a:effectLst/>
                <a:uLnTx/>
                <a:uFillTx/>
                <a:cs typeface="Arial" panose="020B0604020202020204" pitchFamily="34" charset="0"/>
                <a:sym typeface="+mn-ea"/>
              </a:rPr>
              <a:t>Progress in the last quarter</a:t>
            </a:r>
            <a:endParaRPr kumimoji="0" lang="en-GB" sz="14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cs typeface="Arial" panose="020B0604020202020204" pitchFamily="34" charset="0"/>
                <a:sym typeface="+mn-ea"/>
              </a:rPr>
              <a:t>Part of factors identified for network to decide to enable UEs receiving multicast in RRC_INACTIVE state.</a:t>
            </a:r>
            <a:endParaRPr lang="en-US" altLang="zh-CN" sz="1400" noProof="1">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cs typeface="Arial" panose="020B0604020202020204" pitchFamily="34" charset="0"/>
                <a:sym typeface="+mn-ea"/>
              </a:rPr>
              <a:t>Guideline Identified for network sharing:</a:t>
            </a:r>
            <a:endParaRPr lang="en-US" altLang="zh-CN" sz="1400" noProof="1">
              <a:cs typeface="Arial" panose="020B0604020202020204" pitchFamily="34" charset="0"/>
              <a:sym typeface="+mn-ea"/>
            </a:endParaRPr>
          </a:p>
          <a:p>
            <a:pPr marL="487680" lvl="1" indent="-87630">
              <a:lnSpc>
                <a:spcPct val="93000"/>
              </a:lnSpc>
              <a:spcBef>
                <a:spcPct val="15000"/>
              </a:spcBef>
              <a:spcAft>
                <a:spcPct val="15000"/>
              </a:spcAft>
              <a:buClr>
                <a:srgbClr val="C00000"/>
              </a:buClr>
              <a:buSzPct val="100000"/>
              <a:buBlip>
                <a:blip r:embed="rId1"/>
              </a:buBlip>
              <a:defRPr/>
            </a:pPr>
            <a:r>
              <a:rPr lang="en-US" altLang="zh-CN" sz="1400">
                <a:cs typeface="Arial" panose="020B0604020202020204" pitchFamily="34" charset="0"/>
                <a:sym typeface="+mn-ea"/>
              </a:rPr>
              <a:t>NG-RAN shall be able to identify the MBS session signaling from different operators’ 5GCs aim at the same MBS session. The detail information is pending to SA2.</a:t>
            </a:r>
            <a:endParaRPr lang="en-US" altLang="zh-CN" sz="1400" noProof="1">
              <a:cs typeface="Arial" panose="020B0604020202020204" pitchFamily="34" charset="0"/>
              <a:sym typeface="+mn-ea"/>
            </a:endParaRPr>
          </a:p>
          <a:p>
            <a:pPr marL="487680" lvl="1" indent="-87630">
              <a:lnSpc>
                <a:spcPct val="93000"/>
              </a:lnSpc>
              <a:spcBef>
                <a:spcPct val="15000"/>
              </a:spcBef>
              <a:spcAft>
                <a:spcPct val="15000"/>
              </a:spcAft>
              <a:buClr>
                <a:srgbClr val="C00000"/>
              </a:buClr>
              <a:buSzPct val="100000"/>
              <a:buBlip>
                <a:blip r:embed="rId1"/>
              </a:buBlip>
              <a:defRPr/>
            </a:pPr>
            <a:r>
              <a:rPr lang="en-US" altLang="zh-CN" sz="1400">
                <a:cs typeface="Arial" panose="020B0604020202020204" pitchFamily="34" charset="0"/>
                <a:sym typeface="+mn-ea"/>
              </a:rPr>
              <a:t>Same PTM radio resource can be allocated in a shared cell for transmission of the same MBS service provided by different operators.</a:t>
            </a:r>
            <a:endParaRPr lang="en-US" altLang="zh-CN" sz="1400" noProof="1">
              <a:cs typeface="Arial" panose="020B0604020202020204" pitchFamily="34" charset="0"/>
              <a:sym typeface="+mn-ea"/>
            </a:endParaRPr>
          </a:p>
          <a:p>
            <a:pPr marL="487680" lvl="1" indent="-87630">
              <a:lnSpc>
                <a:spcPct val="93000"/>
              </a:lnSpc>
              <a:spcBef>
                <a:spcPct val="15000"/>
              </a:spcBef>
              <a:spcAft>
                <a:spcPct val="15000"/>
              </a:spcAft>
              <a:buClr>
                <a:srgbClr val="C00000"/>
              </a:buClr>
              <a:buSzPct val="100000"/>
              <a:buBlip>
                <a:blip r:embed="rId1"/>
              </a:buBlip>
              <a:defRPr/>
            </a:pPr>
            <a:r>
              <a:rPr lang="en-US" altLang="zh-CN" sz="1400">
                <a:cs typeface="Arial" panose="020B0604020202020204" pitchFamily="34" charset="0"/>
                <a:sym typeface="+mn-ea"/>
              </a:rPr>
              <a:t>The solution provided by RAN3 work on protocol in RAN sharing scenario should not have impact on Pre Rel-18 UE.</a:t>
            </a:r>
            <a:endParaRPr lang="en-US" altLang="zh-CN" sz="1400" noProof="1">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cs typeface="Arial" panose="020B0604020202020204" pitchFamily="34" charset="0"/>
                <a:sym typeface="+mn-ea"/>
              </a:rPr>
              <a:t>LS to RAN Plenary on the scope of the RAN WID.</a:t>
            </a:r>
            <a:endParaRPr kumimoji="0" lang="en-US" altLang="zh-CN" sz="1400" b="0" i="0" u="none"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dirty="0">
                <a:ln>
                  <a:noFill/>
                </a:ln>
                <a:effectLst/>
                <a:uLnTx/>
                <a:uFillTx/>
                <a:cs typeface="Arial" panose="020B0604020202020204" pitchFamily="34" charset="0"/>
                <a:sym typeface="+mn-ea"/>
              </a:rPr>
              <a:t>Other important info</a:t>
            </a:r>
            <a:endParaRPr kumimoji="0" lang="en-GB" sz="14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sym typeface="+mn-ea"/>
              </a:rPr>
              <a:t>On multicast reception in RRC_INACTIVE, many key factors (e.g., loads on RACH, CM-CONNNECTED state UE context storage) should be evaluated in RAN2 first.</a:t>
            </a:r>
            <a:endParaRPr kumimoji="0" lang="en-US" altLang="zh-CN" sz="140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sym typeface="+mn-ea"/>
              </a:rPr>
              <a:t>On multicast reception in RRC_INACTIVE, F1AP impacts depends on RAN2 solutions.</a:t>
            </a:r>
            <a:endParaRPr kumimoji="0" lang="en-US" altLang="zh-CN" sz="140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dirty="0">
                <a:ln>
                  <a:noFill/>
                </a:ln>
                <a:effectLst/>
                <a:uLnTx/>
                <a:uFillTx/>
                <a:cs typeface="Arial" panose="020B0604020202020204" pitchFamily="34" charset="0"/>
                <a:sym typeface="+mn-ea"/>
              </a:rPr>
              <a:t>Next steps</a:t>
            </a:r>
            <a:endParaRPr kumimoji="0" lang="en-GB" sz="14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noProof="0" dirty="0">
                <a:ln>
                  <a:noFill/>
                </a:ln>
                <a:effectLst/>
                <a:uLnTx/>
                <a:uFillTx/>
                <a:sym typeface="+mn-ea"/>
              </a:rPr>
              <a:t>D</a:t>
            </a:r>
            <a:r>
              <a:rPr lang="en-US" altLang="en-US" sz="1400" noProof="0" dirty="0">
                <a:ln>
                  <a:noFill/>
                </a:ln>
                <a:effectLst/>
                <a:uLnTx/>
                <a:uFillTx/>
                <a:sym typeface="+mn-ea"/>
              </a:rPr>
              <a:t>iscuss the mobility support according to the progress in RAN2 and coordinate with RAN2. </a:t>
            </a:r>
            <a:endParaRPr kumimoji="0" lang="en-US" altLang="en-US" sz="14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en-US" sz="1400" noProof="0" dirty="0">
                <a:ln>
                  <a:noFill/>
                </a:ln>
                <a:effectLst/>
                <a:uLnTx/>
                <a:uFillTx/>
                <a:sym typeface="+mn-ea"/>
              </a:rPr>
              <a:t>Whether and which additional information (e.g., per MBS session level assistant information from 5GC, per-UE preference on multicast over RRC_INACTIVE) is needed by the gNB is FFS. (e.g., based on SA2 input)</a:t>
            </a:r>
            <a:endParaRPr kumimoji="0" lang="en-US" altLang="en-US" sz="14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87630" indent="-87630">
              <a:lnSpc>
                <a:spcPct val="93000"/>
              </a:lnSpc>
              <a:spcBef>
                <a:spcPct val="15000"/>
              </a:spcBef>
              <a:spcAft>
                <a:spcPct val="15000"/>
              </a:spcAft>
              <a:buSzPct val="100000"/>
              <a:defRPr/>
            </a:pPr>
            <a:r>
              <a:rPr lang="en-US" altLang="en-US" sz="1400" dirty="0">
                <a:sym typeface="+mn-ea"/>
              </a:rPr>
              <a:t>Continue discussion on network sharing support (including identified scenarios).</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342900" marR="0" lvl="0" indent="-342900" algn="l" defTabSz="914400" rtl="0" eaLnBrk="0" fontAlgn="base" latinLnBrk="0" hangingPunct="0">
              <a:lnSpc>
                <a:spcPct val="100000"/>
              </a:lnSpc>
              <a:spcBef>
                <a:spcPct val="20000"/>
              </a:spcBef>
              <a:spcAft>
                <a:spcPct val="0"/>
              </a:spcAft>
              <a:buClr>
                <a:srgbClr val="C00000"/>
              </a:buClr>
              <a:buSzTx/>
              <a:buFontTx/>
              <a:buBlip>
                <a:blip r:embed="rId1"/>
              </a:buBlip>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72708" name="Slide Number Placeholder 3"/>
          <p:cNvSpPr txBox="1">
            <a:spLocks noGrp="1"/>
          </p:cNvSpPr>
          <p:nvPr>
            <p:ph type="sldNum" sz="quarter" idx="4"/>
          </p:nvPr>
        </p:nvSpPr>
        <p:spPr>
          <a:xfrm>
            <a:off x="8564563" y="6457950"/>
            <a:ext cx="395287" cy="222250"/>
          </a:xfrm>
          <a:noFill/>
          <a:ln>
            <a:noFill/>
          </a:ln>
        </p:spPr>
        <p:txBody>
          <a:bodyPr/>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850" name="Title 1"/>
          <p:cNvSpPr>
            <a:spLocks noGrp="1"/>
          </p:cNvSpPr>
          <p:nvPr>
            <p:ph type="title"/>
          </p:nvPr>
        </p:nvSpPr>
        <p:spPr>
          <a:xfrm>
            <a:off x="0" y="179388"/>
            <a:ext cx="6770688" cy="563562"/>
          </a:xfrm>
        </p:spPr>
        <p:txBody>
          <a:bodyPr vert="horz" wrap="square" lIns="91440" tIns="45720" rIns="91440" bIns="45720" anchor="ctr" anchorCtr="0"/>
          <a:p>
            <a:r>
              <a:rPr lang="en-US" altLang="en-US" sz="3600" dirty="0"/>
              <a:t>R18 Sidelink Relay WI</a:t>
            </a:r>
            <a:endParaRPr lang="en-US" altLang="en-US" sz="3600" dirty="0"/>
          </a:p>
        </p:txBody>
      </p:sp>
      <p:sp>
        <p:nvSpPr>
          <p:cNvPr id="78851" name="Content Placeholder 2"/>
          <p:cNvSpPr>
            <a:spLocks noGrp="1"/>
          </p:cNvSpPr>
          <p:nvPr>
            <p:ph idx="1"/>
          </p:nvPr>
        </p:nvSpPr>
        <p:spPr>
          <a:xfrm>
            <a:off x="373063" y="742950"/>
            <a:ext cx="8388350" cy="4835525"/>
          </a:xfrm>
        </p:spPr>
        <p:txBody>
          <a:bodyPr vert="horz" wrap="square" lIns="91440" tIns="45720" rIns="91440" bIns="45720" anchor="t" anchorCtr="0"/>
          <a:p>
            <a:pPr marL="0" indent="0">
              <a:lnSpc>
                <a:spcPct val="83000"/>
              </a:lnSpc>
              <a:spcBef>
                <a:spcPct val="15000"/>
              </a:spcBef>
              <a:spcAft>
                <a:spcPct val="15000"/>
              </a:spcAft>
              <a:buNone/>
            </a:pPr>
            <a:r>
              <a:rPr lang="en-GB" altLang="zh-CN" sz="1400" b="1" u="sng" dirty="0">
                <a:sym typeface="+mn-ea"/>
              </a:rPr>
              <a:t>Progress in the last quarter</a:t>
            </a:r>
            <a:endParaRPr lang="en-GB" altLang="zh-CN" sz="1400" b="1" u="sng"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400">
                <a:ea typeface="+mn-ea"/>
                <a:sym typeface="+mn-ea"/>
              </a:rPr>
              <a:t>WA: NG-RAN receives the multi-path authorization from the AMF.</a:t>
            </a:r>
            <a:endParaRPr lang="en-US" altLang="zh-CN" sz="1400">
              <a:solidFill>
                <a:schemeClr val="tx1"/>
              </a:solidFill>
              <a:ea typeface="+mn-ea"/>
              <a:sym typeface="+mn-ea"/>
            </a:endParaRPr>
          </a:p>
          <a:p>
            <a:pPr marL="0" indent="0">
              <a:lnSpc>
                <a:spcPct val="93000"/>
              </a:lnSpc>
              <a:spcBef>
                <a:spcPct val="15000"/>
              </a:spcBef>
              <a:spcAft>
                <a:spcPct val="15000"/>
              </a:spcAft>
            </a:pPr>
            <a:r>
              <a:rPr lang="en-US" altLang="zh-CN" sz="1400">
                <a:ea typeface="+mn-ea"/>
                <a:sym typeface="+mn-ea"/>
              </a:rPr>
              <a:t>WA: Support U2U relay in CU-DU split architecture, FFS on the enhancements.</a:t>
            </a:r>
            <a:endParaRPr lang="en-US" altLang="zh-CN" sz="1400">
              <a:solidFill>
                <a:schemeClr val="tx1"/>
              </a:solidFill>
              <a:ea typeface="+mn-ea"/>
              <a:sym typeface="+mn-ea"/>
            </a:endParaRPr>
          </a:p>
          <a:p>
            <a:pPr marL="0" indent="0">
              <a:lnSpc>
                <a:spcPct val="93000"/>
              </a:lnSpc>
              <a:spcBef>
                <a:spcPct val="15000"/>
              </a:spcBef>
              <a:spcAft>
                <a:spcPct val="15000"/>
              </a:spcAft>
            </a:pPr>
            <a:r>
              <a:rPr lang="en-US" altLang="zh-CN" sz="1400">
                <a:ea typeface="+mn-ea"/>
                <a:sym typeface="+mn-ea"/>
              </a:rPr>
              <a:t>Reuse the existing network procedures to support single-hop L2 U2N Relay in Rel-18. Current signaling can support Scenario C, i.e., intra-gNB indirect to indirect path switch.</a:t>
            </a:r>
            <a:endParaRPr lang="en-US" altLang="zh-CN" sz="1400">
              <a:solidFill>
                <a:schemeClr val="tx1"/>
              </a:solidFill>
              <a:ea typeface="+mn-ea"/>
              <a:sym typeface="+mn-ea"/>
            </a:endParaRPr>
          </a:p>
          <a:p>
            <a:pPr marL="0" indent="0">
              <a:lnSpc>
                <a:spcPct val="93000"/>
              </a:lnSpc>
              <a:spcBef>
                <a:spcPct val="15000"/>
              </a:spcBef>
              <a:spcAft>
                <a:spcPct val="15000"/>
              </a:spcAft>
            </a:pPr>
            <a:r>
              <a:rPr lang="en-US" altLang="zh-CN" sz="1400">
                <a:ea typeface="+mn-ea"/>
                <a:sym typeface="+mn-ea"/>
              </a:rPr>
              <a:t>Source gNB decides to trigger path switching for the L2N remote UE.</a:t>
            </a:r>
            <a:endParaRPr lang="en-US" altLang="zh-CN" sz="1400">
              <a:solidFill>
                <a:schemeClr val="tx1"/>
              </a:solidFill>
              <a:ea typeface="+mn-ea"/>
              <a:sym typeface="+mn-ea"/>
            </a:endParaRPr>
          </a:p>
          <a:p>
            <a:pPr marL="0" indent="0">
              <a:lnSpc>
                <a:spcPct val="93000"/>
              </a:lnSpc>
              <a:spcBef>
                <a:spcPct val="15000"/>
              </a:spcBef>
              <a:spcAft>
                <a:spcPct val="15000"/>
              </a:spcAft>
            </a:pPr>
            <a:r>
              <a:rPr lang="en-US" altLang="zh-CN" sz="1400">
                <a:ea typeface="+mn-ea"/>
                <a:sym typeface="+mn-ea"/>
              </a:rPr>
              <a:t>From RAN3 perspective, multi-path scenario should be supported in Rel-18. Both intra-DU and inter-DU cases will be supported under the same gNB. </a:t>
            </a:r>
            <a:r>
              <a:rPr lang="en-US" altLang="zh-CN" sz="1400">
                <a:sym typeface="+mn-ea"/>
              </a:rPr>
              <a:t>Addition of direct/indirect path are supported</a:t>
            </a:r>
            <a:r>
              <a:rPr lang="en-US" altLang="zh-CN" sz="1400">
                <a:ea typeface="+mn-ea"/>
                <a:sym typeface="+mn-ea"/>
              </a:rPr>
              <a:t>.</a:t>
            </a:r>
            <a:endParaRPr lang="en-US" altLang="zh-CN" sz="1400">
              <a:solidFill>
                <a:schemeClr val="tx1"/>
              </a:solidFill>
              <a:ea typeface="+mn-ea"/>
              <a:sym typeface="+mn-ea"/>
            </a:endParaRPr>
          </a:p>
          <a:p>
            <a:pPr marL="0" indent="0">
              <a:lnSpc>
                <a:spcPct val="93000"/>
              </a:lnSpc>
              <a:spcBef>
                <a:spcPct val="15000"/>
              </a:spcBef>
              <a:spcAft>
                <a:spcPct val="15000"/>
              </a:spcAft>
            </a:pPr>
            <a:r>
              <a:rPr lang="en-US" altLang="zh-CN" sz="1400">
                <a:ea typeface="+mn-ea"/>
                <a:sym typeface="+mn-ea"/>
              </a:rPr>
              <a:t>The following use cases are not supported in Rel-18: Configure two indirect paths, More than two paths, Inter-gNB multi-path support.</a:t>
            </a:r>
            <a:endParaRPr lang="en-US" altLang="zh-CN" sz="1400" dirty="0">
              <a:solidFill>
                <a:schemeClr val="tx1"/>
              </a:solidFill>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a:ln>
                  <a:noFill/>
                </a:ln>
                <a:effectLst/>
                <a:uLnTx/>
                <a:uFillTx/>
                <a:cs typeface="Arial" panose="020B0604020202020204" pitchFamily="34" charset="0"/>
                <a:sym typeface="+mn-ea"/>
              </a:rPr>
              <a:t>Other important info</a:t>
            </a:r>
            <a:endParaRPr kumimoji="0" lang="en-GB" sz="14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ea typeface="+mn-ea"/>
                <a:sym typeface="+mn-ea"/>
              </a:rPr>
              <a:t>RAN3 waits for RAN2 progress on E2E PC5 QoS split for U2U relay.</a:t>
            </a:r>
            <a:endParaRPr lang="en-US" altLang="zh-CN" sz="1400">
              <a:solidFill>
                <a:schemeClr val="tx1"/>
              </a:solidFill>
              <a:ea typeface="+mn-ea"/>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ea typeface="+mn-ea"/>
                <a:sym typeface="+mn-ea"/>
              </a:rPr>
              <a:t>RAN3 waits for the RAN2 progress on how to define control plane and user plane scenarios for multi-path support, and on whether and how to define the Primary path in multi-path support.</a:t>
            </a:r>
            <a:endParaRPr kumimoji="0" lang="en-US" altLang="zh-CN" sz="140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a:ln>
                  <a:noFill/>
                </a:ln>
                <a:effectLst/>
                <a:uLnTx/>
                <a:uFillTx/>
                <a:cs typeface="Arial" panose="020B0604020202020204" pitchFamily="34" charset="0"/>
                <a:sym typeface="+mn-ea"/>
              </a:rPr>
              <a:t>Next steps</a:t>
            </a:r>
            <a:endParaRPr kumimoji="0" lang="en-GB" sz="14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ea typeface="+mn-ea"/>
                <a:sym typeface="+mn-ea"/>
              </a:rPr>
              <a:t>RAN3 focuses on the XnAP and possible F1AP impacts to support the basic scenarios for service continuity.</a:t>
            </a:r>
            <a:endParaRPr lang="en-US" altLang="zh-CN" sz="1400">
              <a:solidFill>
                <a:schemeClr val="tx1"/>
              </a:solidFill>
              <a:ea typeface="+mn-ea"/>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ea typeface="+mn-ea"/>
                <a:sym typeface="+mn-ea"/>
              </a:rPr>
              <a:t>RAN3 continues analyzing the selection of target Relay UE. </a:t>
            </a:r>
            <a:endParaRPr lang="en-US" altLang="zh-CN" sz="1400">
              <a:ea typeface="+mn-ea"/>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ea typeface="+mn-ea"/>
                <a:sym typeface="+mn-ea"/>
              </a:rPr>
              <a:t>RAN3 will study the signaling impact on the direct or indirect path change under the same gNB for a UE connected via multi-path.</a:t>
            </a:r>
            <a:endParaRPr lang="en-US" altLang="zh-CN" sz="1600">
              <a:ln>
                <a:noFill/>
              </a:ln>
              <a:solidFill>
                <a:schemeClr val="tx1"/>
              </a:solidFill>
              <a:effectLst/>
              <a:uLnTx/>
              <a:uFillTx/>
              <a:ea typeface="+mn-ea"/>
              <a:cs typeface="Arial" panose="020B0604020202020204" pitchFamily="34" charset="0"/>
              <a:sym typeface="+mn-ea"/>
            </a:endParaRPr>
          </a:p>
          <a:p>
            <a:pPr marL="0" indent="0">
              <a:lnSpc>
                <a:spcPct val="83000"/>
              </a:lnSpc>
              <a:spcBef>
                <a:spcPct val="15000"/>
              </a:spcBef>
              <a:spcAft>
                <a:spcPct val="15000"/>
              </a:spcAft>
              <a:buNone/>
            </a:pP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600">
              <a:ln>
                <a:noFill/>
              </a:ln>
              <a:effectLst/>
              <a:uLnTx/>
              <a:uFillTx/>
              <a:cs typeface="Arial" panose="020B0604020202020204" pitchFamily="34" charset="0"/>
              <a:sym typeface="+mn-ea"/>
            </a:endParaRPr>
          </a:p>
        </p:txBody>
      </p:sp>
      <p:sp>
        <p:nvSpPr>
          <p:cNvPr id="78852" name="Slide Number Placeholder 3"/>
          <p:cNvSpPr txBox="1">
            <a:spLocks noGrp="1"/>
          </p:cNvSpPr>
          <p:nvPr>
            <p:ph type="sldNum" sz="quarter" idx="4"/>
          </p:nvPr>
        </p:nvSpPr>
        <p:spPr>
          <a:xfrm>
            <a:off x="8564563" y="6457950"/>
            <a:ext cx="395287" cy="222250"/>
          </a:xfrm>
          <a:noFill/>
          <a:ln>
            <a:noFill/>
          </a:ln>
        </p:spPr>
        <p:txBody>
          <a:bodyPr/>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2946" name="Title 1"/>
          <p:cNvSpPr>
            <a:spLocks noGrp="1"/>
          </p:cNvSpPr>
          <p:nvPr>
            <p:ph type="title"/>
          </p:nvPr>
        </p:nvSpPr>
        <p:spPr>
          <a:xfrm>
            <a:off x="0" y="179705"/>
            <a:ext cx="7113270" cy="563245"/>
          </a:xfrm>
        </p:spPr>
        <p:txBody>
          <a:bodyPr vert="horz" wrap="square" lIns="91440" tIns="45720" rIns="91440" bIns="45720" anchor="ctr" anchorCtr="0"/>
          <a:p>
            <a:r>
              <a:rPr lang="en-US" altLang="en-US" sz="3600" dirty="0"/>
              <a:t>R18 NR NTN WI</a:t>
            </a:r>
            <a:endParaRPr lang="en-US" altLang="en-US" sz="3600" dirty="0"/>
          </a:p>
        </p:txBody>
      </p:sp>
      <p:sp>
        <p:nvSpPr>
          <p:cNvPr id="82947" name="Content Placeholder 2"/>
          <p:cNvSpPr>
            <a:spLocks noGrp="1"/>
          </p:cNvSpPr>
          <p:nvPr>
            <p:ph idx="1"/>
          </p:nvPr>
        </p:nvSpPr>
        <p:spPr>
          <a:xfrm>
            <a:off x="373063" y="1052513"/>
            <a:ext cx="8388350" cy="5095875"/>
          </a:xfrm>
        </p:spPr>
        <p:txBody>
          <a:bodyPr vert="horz" wrap="square" lIns="91440" tIns="45720" rIns="91440" bIns="45720" anchor="t" anchorCtr="0"/>
          <a:p>
            <a:pPr marL="0" indent="0">
              <a:lnSpc>
                <a:spcPct val="93000"/>
              </a:lnSpc>
              <a:spcBef>
                <a:spcPct val="15000"/>
              </a:spcBef>
              <a:spcAft>
                <a:spcPct val="15000"/>
              </a:spcAft>
              <a:buNone/>
            </a:pPr>
            <a:r>
              <a:rPr lang="en-GB" altLang="zh-CN" sz="1400" b="1" u="sng" dirty="0">
                <a:sym typeface="+mn-ea"/>
              </a:rPr>
              <a:t>Progress in the last quarter</a:t>
            </a:r>
            <a:endParaRPr lang="en-GB" altLang="zh-CN" sz="1400" b="1" u="sng" dirty="0"/>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ln>
                  <a:noFill/>
                </a:ln>
                <a:effectLst/>
                <a:uLnTx/>
                <a:uFillTx/>
                <a:sym typeface="+mn-ea"/>
              </a:rPr>
              <a:t>Mobility and Service Continuity Enhancements:</a:t>
            </a:r>
            <a:endParaRPr kumimoji="0" lang="zh-CN" altLang="en-US" sz="14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0" marR="0" lvl="0" indent="0" algn="l" defTabSz="457200" rtl="0" eaLnBrk="1" fontAlgn="base" latinLnBrk="0" hangingPunct="1">
              <a:lnSpc>
                <a:spcPct val="90000"/>
              </a:lnSpc>
              <a:spcBef>
                <a:spcPct val="20000"/>
              </a:spcBef>
              <a:spcAft>
                <a:spcPct val="0"/>
              </a:spcAft>
              <a:buClrTx/>
              <a:buSzTx/>
              <a:buNone/>
              <a:defRPr/>
            </a:pPr>
            <a:r>
              <a:rPr lang="en-US" altLang="zh-CN" sz="1400">
                <a:ln>
                  <a:noFill/>
                </a:ln>
                <a:effectLst/>
                <a:uLnTx/>
                <a:uFillTx/>
                <a:cs typeface="+mn-lt"/>
                <a:sym typeface="+mn-ea"/>
              </a:rPr>
              <a:t>-    In Rel-18, mobility enhancement based on NG and Xn can be discussed in WI based on technical issues to be solved.</a:t>
            </a:r>
            <a:endParaRPr lang="en-US" altLang="zh-CN" sz="1400">
              <a:ln>
                <a:noFill/>
              </a:ln>
              <a:solidFill>
                <a:schemeClr val="tx1"/>
              </a:solidFill>
              <a:effectLst/>
              <a:uLnTx/>
              <a:uFillTx/>
              <a:cs typeface="+mn-lt"/>
              <a:sym typeface="+mn-ea"/>
            </a:endParaRPr>
          </a:p>
          <a:p>
            <a:pPr marL="0" marR="0" lvl="0" indent="0" algn="l" defTabSz="457200" rtl="0" eaLnBrk="1" fontAlgn="base" latinLnBrk="0" hangingPunct="1">
              <a:lnSpc>
                <a:spcPct val="120000"/>
              </a:lnSpc>
              <a:spcBef>
                <a:spcPct val="20000"/>
              </a:spcBef>
              <a:spcAft>
                <a:spcPct val="0"/>
              </a:spcAft>
              <a:buClrTx/>
              <a:buSzTx/>
              <a:buNone/>
              <a:defRPr/>
            </a:pPr>
            <a:r>
              <a:rPr lang="en-US" altLang="zh-CN" sz="1400">
                <a:ln>
                  <a:noFill/>
                </a:ln>
                <a:effectLst/>
                <a:uLnTx/>
                <a:uFillTx/>
                <a:cs typeface="+mn-lt"/>
                <a:sym typeface="+mn-ea"/>
              </a:rPr>
              <a:t>-    </a:t>
            </a:r>
            <a:r>
              <a:rPr lang="zh-CN" altLang="zh-CN" sz="1400">
                <a:ln>
                  <a:noFill/>
                </a:ln>
                <a:effectLst/>
                <a:uLnTx/>
                <a:uFillTx/>
                <a:cs typeface="+mn-lt"/>
                <a:sym typeface="+mn-ea"/>
              </a:rPr>
              <a:t>Enhancements for the support of CHO over NG for NTN-NTN hand-over should be discussed in this WI. </a:t>
            </a:r>
            <a:endParaRPr lang="zh-CN" altLang="zh-CN" sz="1400">
              <a:ln>
                <a:noFill/>
              </a:ln>
              <a:solidFill>
                <a:schemeClr val="tx1"/>
              </a:solidFill>
              <a:effectLst/>
              <a:uLnTx/>
              <a:uFillTx/>
              <a:cs typeface="+mn-lt"/>
              <a:sym typeface="+mn-ea"/>
            </a:endParaRPr>
          </a:p>
          <a:p>
            <a:pPr marL="0" marR="0" lvl="0" indent="0" algn="l" defTabSz="457200" rtl="0" eaLnBrk="1" fontAlgn="base" latinLnBrk="0" hangingPunct="1">
              <a:lnSpc>
                <a:spcPct val="120000"/>
              </a:lnSpc>
              <a:spcBef>
                <a:spcPct val="20000"/>
              </a:spcBef>
              <a:spcAft>
                <a:spcPct val="0"/>
              </a:spcAft>
              <a:buClrTx/>
              <a:buSzTx/>
              <a:buNone/>
              <a:defRPr/>
            </a:pPr>
            <a:r>
              <a:rPr lang="en-US" altLang="zh-CN" sz="1400">
                <a:ln>
                  <a:noFill/>
                </a:ln>
                <a:effectLst/>
                <a:uLnTx/>
                <a:uFillTx/>
                <a:cs typeface="+mn-lt"/>
                <a:sym typeface="+mn-ea"/>
              </a:rPr>
              <a:t>-    </a:t>
            </a:r>
            <a:r>
              <a:rPr lang="zh-CN" altLang="zh-CN" sz="1400">
                <a:ln>
                  <a:noFill/>
                </a:ln>
                <a:effectLst/>
                <a:uLnTx/>
                <a:uFillTx/>
                <a:cs typeface="+mn-lt"/>
                <a:sym typeface="+mn-ea"/>
              </a:rPr>
              <a:t>The target gNB is able to uniquely identify the target cell based on the target cell information received from the source gNB.</a:t>
            </a:r>
            <a:endParaRPr lang="zh-CN" altLang="zh-CN" sz="1400">
              <a:ln>
                <a:noFill/>
              </a:ln>
              <a:solidFill>
                <a:schemeClr val="tx1"/>
              </a:solidFill>
              <a:effectLst/>
              <a:uLnTx/>
              <a:uFillTx/>
              <a:cs typeface="+mn-lt"/>
              <a:sym typeface="+mn-ea"/>
            </a:endParaRPr>
          </a:p>
          <a:p>
            <a:pPr marL="0" marR="0" lvl="0" indent="0" algn="l" defTabSz="457200" rtl="0" eaLnBrk="1" fontAlgn="base" latinLnBrk="0" hangingPunct="1">
              <a:lnSpc>
                <a:spcPct val="120000"/>
              </a:lnSpc>
              <a:spcBef>
                <a:spcPct val="20000"/>
              </a:spcBef>
              <a:spcAft>
                <a:spcPct val="0"/>
              </a:spcAft>
              <a:buClrTx/>
              <a:buSzTx/>
              <a:buNone/>
              <a:defRPr/>
            </a:pPr>
            <a:r>
              <a:rPr lang="en-US" altLang="zh-CN" sz="1400">
                <a:ln>
                  <a:noFill/>
                </a:ln>
                <a:effectLst/>
                <a:uLnTx/>
                <a:uFillTx/>
                <a:cs typeface="+mn-lt"/>
                <a:sym typeface="+mn-ea"/>
              </a:rPr>
              <a:t>-    </a:t>
            </a:r>
            <a:r>
              <a:rPr lang="zh-CN" altLang="zh-CN" sz="1400">
                <a:ln>
                  <a:noFill/>
                </a:ln>
                <a:effectLst/>
                <a:uLnTx/>
                <a:uFillTx/>
                <a:cs typeface="+mn-lt"/>
                <a:sym typeface="+mn-ea"/>
              </a:rPr>
              <a:t>Time based CHO should be supported</a:t>
            </a:r>
            <a:r>
              <a:rPr lang="en-US" altLang="zh-CN" sz="1400">
                <a:ln>
                  <a:noFill/>
                </a:ln>
                <a:effectLst/>
                <a:uLnTx/>
                <a:uFillTx/>
                <a:cs typeface="+mn-lt"/>
                <a:sym typeface="+mn-ea"/>
              </a:rPr>
              <a:t>. </a:t>
            </a:r>
            <a:r>
              <a:rPr lang="zh-CN" altLang="zh-CN" sz="1400">
                <a:ln>
                  <a:noFill/>
                </a:ln>
                <a:effectLst/>
                <a:uLnTx/>
                <a:uFillTx/>
                <a:cs typeface="+mn-lt"/>
                <a:sym typeface="+mn-ea"/>
              </a:rPr>
              <a:t>Start time, duration are added in the signaling of time-based CHO. </a:t>
            </a:r>
            <a:endParaRPr lang="zh-CN" altLang="zh-CN" sz="1400">
              <a:ln>
                <a:noFill/>
              </a:ln>
              <a:solidFill>
                <a:schemeClr val="tx1"/>
              </a:solidFill>
              <a:effectLst/>
              <a:uLnTx/>
              <a:uFillTx/>
              <a:cs typeface="+mn-lt"/>
              <a:sym typeface="+mn-ea"/>
            </a:endParaRPr>
          </a:p>
          <a:p>
            <a:pPr marL="0" marR="0" lvl="0" indent="0" algn="l" defTabSz="457200" rtl="0" eaLnBrk="1" fontAlgn="base" latinLnBrk="0" hangingPunct="1">
              <a:lnSpc>
                <a:spcPct val="120000"/>
              </a:lnSpc>
              <a:spcBef>
                <a:spcPct val="20000"/>
              </a:spcBef>
              <a:spcAft>
                <a:spcPct val="0"/>
              </a:spcAft>
              <a:buClrTx/>
              <a:buSzTx/>
              <a:buNone/>
              <a:defRPr/>
            </a:pPr>
            <a:r>
              <a:rPr lang="en-US" altLang="zh-CN" sz="1400">
                <a:ln>
                  <a:noFill/>
                </a:ln>
                <a:effectLst/>
                <a:uLnTx/>
                <a:uFillTx/>
                <a:ea typeface="+mn-ea"/>
                <a:cs typeface="+mn-lt"/>
                <a:sym typeface="+mn-ea"/>
              </a:rPr>
              <a:t>-     </a:t>
            </a:r>
            <a:r>
              <a:rPr lang="zh-CN" altLang="zh-CN" sz="1400">
                <a:ln>
                  <a:noFill/>
                </a:ln>
                <a:effectLst/>
                <a:uLnTx/>
                <a:uFillTx/>
                <a:ea typeface="+mn-ea"/>
                <a:cs typeface="+mn-lt"/>
                <a:sym typeface="+mn-ea"/>
              </a:rPr>
              <a:t>The exchange of NTN Cell Coverage Stop Time between gNBs may be further discussed in future RAN3 meetings.</a:t>
            </a:r>
            <a:endParaRPr kumimoji="0" lang="zh-CN" altLang="en-US" sz="14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0" marR="0" lvl="0" indent="0" algn="l" defTabSz="914400" rtl="0" latinLnBrk="0">
              <a:lnSpc>
                <a:spcPct val="120000"/>
              </a:lnSpc>
              <a:spcBef>
                <a:spcPts val="600"/>
              </a:spcBef>
              <a:spcAft>
                <a:spcPts val="0"/>
              </a:spcAft>
              <a:buClr>
                <a:srgbClr val="C00000"/>
              </a:buClr>
              <a:buSzPct val="100000"/>
              <a:buFontTx/>
              <a:buBlip>
                <a:blip r:embed="rId1"/>
              </a:buBlip>
              <a:defRPr/>
            </a:pPr>
            <a:r>
              <a:rPr lang="en-US" altLang="zh-CN" sz="1400">
                <a:ln>
                  <a:noFill/>
                </a:ln>
                <a:effectLst/>
                <a:uLnTx/>
                <a:uFillTx/>
                <a:cs typeface="+mn-lt"/>
                <a:sym typeface="+mn-ea"/>
              </a:rPr>
              <a:t>Network verified UE location:</a:t>
            </a:r>
            <a:endParaRPr lang="en-US" altLang="zh-CN" sz="1400">
              <a:ln>
                <a:noFill/>
              </a:ln>
              <a:effectLst/>
              <a:uLnTx/>
              <a:uFillTx/>
              <a:cs typeface="+mn-lt"/>
              <a:sym typeface="+mn-ea"/>
            </a:endParaRPr>
          </a:p>
          <a:p>
            <a:pPr marL="0" marR="0" lvl="0" indent="0" algn="l" defTabSz="457200" rtl="0" eaLnBrk="1" latinLnBrk="0" hangingPunct="1">
              <a:lnSpc>
                <a:spcPct val="90000"/>
              </a:lnSpc>
              <a:spcBef>
                <a:spcPts val="600"/>
              </a:spcBef>
              <a:spcAft>
                <a:spcPct val="0"/>
              </a:spcAft>
              <a:buClrTx/>
              <a:buSzTx/>
              <a:buNone/>
              <a:defRPr/>
            </a:pPr>
            <a:r>
              <a:rPr lang="en-US" altLang="zh-CN" sz="1400">
                <a:ln>
                  <a:noFill/>
                </a:ln>
                <a:effectLst/>
                <a:uLnTx/>
                <a:uFillTx/>
                <a:cs typeface="+mn-lt"/>
                <a:sym typeface="+mn-ea"/>
              </a:rPr>
              <a:t>-    The verification is performed in the CN.</a:t>
            </a:r>
            <a:endParaRPr lang="en-US" altLang="zh-CN" sz="1400">
              <a:ln>
                <a:noFill/>
              </a:ln>
              <a:solidFill>
                <a:schemeClr val="tx1"/>
              </a:solidFill>
              <a:effectLst/>
              <a:uLnTx/>
              <a:uFillTx/>
              <a:cs typeface="+mn-lt"/>
              <a:sym typeface="+mn-ea"/>
            </a:endParaRPr>
          </a:p>
          <a:p>
            <a:pPr marL="0" marR="0" lvl="0" indent="0" algn="l" defTabSz="457200" rtl="0" eaLnBrk="1" latinLnBrk="0" hangingPunct="1">
              <a:lnSpc>
                <a:spcPct val="120000"/>
              </a:lnSpc>
              <a:spcBef>
                <a:spcPts val="600"/>
              </a:spcBef>
              <a:spcAft>
                <a:spcPct val="0"/>
              </a:spcAft>
              <a:buClrTx/>
              <a:buSzTx/>
              <a:buNone/>
              <a:defRPr/>
            </a:pPr>
            <a:r>
              <a:rPr lang="en-US" altLang="zh-CN" sz="1400">
                <a:ln>
                  <a:noFill/>
                </a:ln>
                <a:effectLst/>
                <a:uLnTx/>
                <a:uFillTx/>
                <a:cs typeface="+mn-lt"/>
                <a:sym typeface="+mn-ea"/>
              </a:rPr>
              <a:t>-    If the reported UE location is not correct, the CN will take necessary action and Rel-17 behavior can be kept as baseline. FFS on new cause value.</a:t>
            </a:r>
            <a:endParaRPr lang="en-US" altLang="zh-CN" sz="1400">
              <a:ln>
                <a:noFill/>
              </a:ln>
              <a:solidFill>
                <a:schemeClr val="tx1"/>
              </a:solidFill>
              <a:effectLst/>
              <a:uLnTx/>
              <a:uFillTx/>
              <a:cs typeface="+mn-lt"/>
              <a:sym typeface="+mn-ea"/>
            </a:endParaRPr>
          </a:p>
          <a:p>
            <a:pPr marL="0" marR="0" lvl="0" indent="0" algn="l" defTabSz="457200" rtl="0" eaLnBrk="1" latinLnBrk="0" hangingPunct="1">
              <a:lnSpc>
                <a:spcPct val="120000"/>
              </a:lnSpc>
              <a:spcBef>
                <a:spcPts val="600"/>
              </a:spcBef>
              <a:spcAft>
                <a:spcPct val="0"/>
              </a:spcAft>
              <a:buClrTx/>
              <a:buSzTx/>
              <a:buNone/>
              <a:defRPr/>
            </a:pPr>
            <a:r>
              <a:rPr lang="en-US" altLang="zh-CN" sz="1400">
                <a:ln>
                  <a:noFill/>
                </a:ln>
                <a:effectLst/>
                <a:uLnTx/>
                <a:uFillTx/>
                <a:ea typeface="+mn-ea"/>
                <a:cs typeface="+mn-lt"/>
                <a:sym typeface="+mn-ea"/>
              </a:rPr>
              <a:t>-    </a:t>
            </a:r>
            <a:r>
              <a:rPr lang="zh-CN" altLang="zh-CN" sz="1400">
                <a:ln>
                  <a:noFill/>
                </a:ln>
                <a:effectLst/>
                <a:uLnTx/>
                <a:uFillTx/>
                <a:ea typeface="+mn-ea"/>
                <a:cs typeface="+mn-lt"/>
                <a:sym typeface="+mn-ea"/>
              </a:rPr>
              <a:t>RAN3 wait for RAN1/2 progress on the specific position method to be used for verification. </a:t>
            </a: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0" indent="0">
              <a:lnSpc>
                <a:spcPct val="93000"/>
              </a:lnSpc>
              <a:spcBef>
                <a:spcPct val="15000"/>
              </a:spcBef>
              <a:spcAft>
                <a:spcPct val="15000"/>
              </a:spcAft>
              <a:buNone/>
            </a:pPr>
            <a:r>
              <a:rPr lang="en-GB" sz="1400" b="1" u="sng" dirty="0">
                <a:ln>
                  <a:noFill/>
                </a:ln>
                <a:effectLst/>
                <a:uLnTx/>
                <a:uFillTx/>
                <a:cs typeface="+mn-lt"/>
                <a:sym typeface="+mn-ea"/>
              </a:rPr>
              <a:t>Next steps</a:t>
            </a:r>
            <a:endParaRPr lang="zh-CN" altLang="zh-CN" sz="1400">
              <a:ln>
                <a:noFill/>
              </a:ln>
              <a:effectLst/>
              <a:uLnTx/>
              <a:uFillTx/>
              <a:ea typeface="+mn-ea"/>
              <a:cs typeface="+mn-lt"/>
              <a:sym typeface="+mn-ea"/>
            </a:endParaRPr>
          </a:p>
          <a:p>
            <a:pPr marL="87630" indent="-87630">
              <a:lnSpc>
                <a:spcPct val="93000"/>
              </a:lnSpc>
              <a:spcBef>
                <a:spcPct val="15000"/>
              </a:spcBef>
              <a:spcAft>
                <a:spcPct val="15000"/>
              </a:spcAft>
              <a:defRPr/>
            </a:pPr>
            <a:r>
              <a:rPr lang="en-US" altLang="zh-CN" sz="1400">
                <a:ln>
                  <a:noFill/>
                </a:ln>
                <a:effectLst/>
                <a:uLnTx/>
                <a:uFillTx/>
                <a:sym typeface="+mn-ea"/>
              </a:rPr>
              <a:t>Continue to work on stage2 and stage3.</a:t>
            </a:r>
            <a:endParaRPr lang="en-US" altLang="en-US" sz="2000" dirty="0">
              <a:latin typeface="+mn-lt"/>
              <a:ea typeface="MS PGothic" panose="020B0600070205080204" pitchFamily="34" charset="-128"/>
              <a:cs typeface="+mn-cs"/>
            </a:endParaRPr>
          </a:p>
          <a:p>
            <a:pPr marL="0" indent="0">
              <a:lnSpc>
                <a:spcPct val="93000"/>
              </a:lnSpc>
              <a:spcBef>
                <a:spcPct val="15000"/>
              </a:spcBef>
              <a:spcAft>
                <a:spcPct val="15000"/>
              </a:spcAft>
              <a:buNone/>
            </a:pPr>
            <a:endParaRPr lang="en-US" altLang="en-US" sz="2000" dirty="0">
              <a:latin typeface="+mn-lt"/>
              <a:ea typeface="MS PGothic" panose="020B0600070205080204" pitchFamily="34" charset="-128"/>
              <a:cs typeface="+mn-cs"/>
            </a:endParaRPr>
          </a:p>
        </p:txBody>
      </p:sp>
      <p:sp>
        <p:nvSpPr>
          <p:cNvPr id="82948" name="Slide Number Placeholder 3"/>
          <p:cNvSpPr txBox="1">
            <a:spLocks noGrp="1"/>
          </p:cNvSpPr>
          <p:nvPr>
            <p:ph type="sldNum" sz="quarter" idx="4"/>
          </p:nvPr>
        </p:nvSpPr>
        <p:spPr>
          <a:xfrm>
            <a:off x="8564563" y="6457950"/>
            <a:ext cx="395287" cy="222250"/>
          </a:xfrm>
          <a:noFill/>
          <a:ln>
            <a:noFill/>
          </a:ln>
        </p:spPr>
        <p:txBody>
          <a:bodyPr/>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4994" name="Title 1"/>
          <p:cNvSpPr>
            <a:spLocks noGrp="1"/>
          </p:cNvSpPr>
          <p:nvPr>
            <p:ph type="title"/>
          </p:nvPr>
        </p:nvSpPr>
        <p:spPr>
          <a:xfrm>
            <a:off x="0" y="179705"/>
            <a:ext cx="7163435" cy="563245"/>
          </a:xfrm>
        </p:spPr>
        <p:txBody>
          <a:bodyPr vert="horz" wrap="square" lIns="91440" tIns="45720" rIns="91440" bIns="45720" anchor="ctr" anchorCtr="0"/>
          <a:p>
            <a:r>
              <a:rPr lang="en-US" altLang="en-US" sz="3600" dirty="0"/>
              <a:t>R18 IoT NTN WI</a:t>
            </a:r>
            <a:endParaRPr lang="en-US" altLang="en-US" sz="3600" dirty="0"/>
          </a:p>
        </p:txBody>
      </p:sp>
      <p:sp>
        <p:nvSpPr>
          <p:cNvPr id="84995" name="Slide Number Placeholder 3"/>
          <p:cNvSpPr txBox="1">
            <a:spLocks noGrp="1"/>
          </p:cNvSpPr>
          <p:nvPr>
            <p:ph type="sldNum" sz="quarter" idx="4"/>
          </p:nvPr>
        </p:nvSpPr>
        <p:spPr>
          <a:xfrm>
            <a:off x="8564563" y="6457950"/>
            <a:ext cx="395287" cy="222250"/>
          </a:xfrm>
          <a:noFill/>
          <a:ln>
            <a:noFill/>
          </a:ln>
        </p:spPr>
        <p:txBody>
          <a:bodyPr/>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
        <p:nvSpPr>
          <p:cNvPr id="6" name="Content Placeholder 2"/>
          <p:cNvSpPr>
            <a:spLocks noGrp="1"/>
          </p:cNvSpPr>
          <p:nvPr>
            <p:ph idx="1"/>
          </p:nvPr>
        </p:nvSpPr>
        <p:spPr>
          <a:xfrm>
            <a:off x="373063" y="1052513"/>
            <a:ext cx="8388350" cy="5095875"/>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600" b="1" u="sng" dirty="0">
                <a:cs typeface="+mn-lt"/>
                <a:sym typeface="+mn-ea"/>
              </a:rPr>
              <a:t>Progress in the last quarter</a:t>
            </a:r>
            <a:endParaRPr lang="en-GB" altLang="zh-CN" sz="1600" b="1" u="sng" dirty="0">
              <a:cs typeface="+mn-lt"/>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cs typeface="+mn-lt"/>
                <a:sym typeface="+mn-ea"/>
              </a:rPr>
              <a:t>There is no need to provide the ephemeris info over S1.</a:t>
            </a:r>
            <a:endParaRPr lang="en-US" altLang="zh-CN" sz="1600">
              <a:ln>
                <a:noFill/>
              </a:ln>
              <a:effectLst/>
              <a:uLnTx/>
              <a:uFillTx/>
              <a:cs typeface="+mn-lt"/>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cs typeface="+mn-lt"/>
                <a:sym typeface="+mn-ea"/>
              </a:rPr>
              <a:t>Whether MME shall be aware of the coverage should be decided by SA2.</a:t>
            </a:r>
            <a:endParaRPr lang="en-US" altLang="zh-CN" sz="1600">
              <a:ln>
                <a:noFill/>
              </a:ln>
              <a:effectLst/>
              <a:uLnTx/>
              <a:uFillTx/>
              <a:cs typeface="+mn-lt"/>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cs typeface="+mn-lt"/>
                <a:sym typeface="+mn-ea"/>
              </a:rPr>
              <a:t>Paging enhancement for power saving should wait for the progress of RAN2 or SA2.</a:t>
            </a:r>
            <a:endParaRPr lang="en-US" altLang="zh-CN" sz="1600">
              <a:ln>
                <a:noFill/>
              </a:ln>
              <a:effectLst/>
              <a:uLnTx/>
              <a:uFillTx/>
              <a:cs typeface="+mn-lt"/>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cs typeface="+mn-lt"/>
                <a:sym typeface="+mn-ea"/>
              </a:rPr>
              <a:t>The mobility management enhancements for discontinuous coverage are pending RAN2 progress.</a:t>
            </a:r>
            <a:endParaRPr lang="en-US" altLang="zh-CN" sz="1600" dirty="0">
              <a:cs typeface="+mn-lt"/>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dirty="0">
                <a:ln>
                  <a:noFill/>
                </a:ln>
                <a:effectLst/>
                <a:uLnTx/>
                <a:uFillTx/>
                <a:cs typeface="+mn-lt"/>
                <a:sym typeface="+mn-ea"/>
              </a:rPr>
              <a:t>Next steps</a:t>
            </a:r>
            <a:endParaRPr kumimoji="0" lang="en-US" altLang="zh-CN" sz="1600" b="0" i="0" u="none" strike="noStrike" kern="0" cap="none" spc="0" normalizeH="0" baseline="0" dirty="0">
              <a:ln>
                <a:noFill/>
              </a:ln>
              <a:solidFill>
                <a:schemeClr val="tx1"/>
              </a:solidFill>
              <a:effectLst/>
              <a:uLnTx/>
              <a:uFillTx/>
              <a:ea typeface="MS PGothic" panose="020B0600070205080204" pitchFamily="34" charset="-128"/>
              <a:cs typeface="+mn-lt"/>
            </a:endParaRPr>
          </a:p>
          <a:p>
            <a:pPr marL="87630" indent="-87630">
              <a:lnSpc>
                <a:spcPct val="93000"/>
              </a:lnSpc>
              <a:spcBef>
                <a:spcPct val="15000"/>
              </a:spcBef>
              <a:spcAft>
                <a:spcPct val="15000"/>
              </a:spcAft>
              <a:defRPr/>
            </a:pPr>
            <a:r>
              <a:rPr lang="en-US" altLang="zh-CN" sz="1600">
                <a:ln>
                  <a:noFill/>
                </a:ln>
                <a:effectLst/>
                <a:uLnTx/>
                <a:uFillTx/>
                <a:ea typeface="+mn-ea"/>
                <a:cs typeface="+mn-lt"/>
                <a:sym typeface="+mn-ea"/>
              </a:rPr>
              <a:t>Focus on the UE context release procedure due to discontinuous coverage and try to discuss the issue which SA2 has finalized, if any.</a:t>
            </a:r>
            <a:endParaRPr kumimoji="0" lang="en-US" altLang="zh-CN" sz="1600" b="0" i="0" u="none" strike="noStrike" kern="0" cap="none" spc="0" normalizeH="0" baseline="0" noProof="1">
              <a:ln>
                <a:noFill/>
              </a:ln>
              <a:solidFill>
                <a:schemeClr val="tx1"/>
              </a:solidFill>
              <a:effectLst/>
              <a:uLnTx/>
              <a:uFillTx/>
              <a:ea typeface="+mn-ea"/>
              <a:cs typeface="+mn-lt"/>
              <a:sym typeface="+mn-ea"/>
            </a:endParaRPr>
          </a:p>
          <a:p>
            <a:pPr marL="0" indent="0">
              <a:lnSpc>
                <a:spcPct val="93000"/>
              </a:lnSpc>
              <a:spcBef>
                <a:spcPct val="15000"/>
              </a:spcBef>
              <a:spcAft>
                <a:spcPct val="15000"/>
              </a:spcAft>
              <a:buNone/>
            </a:pP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0" marR="0" lvl="0" indent="0" algn="l" defTabSz="914400" rtl="0" eaLnBrk="0" fontAlgn="base" latinLnBrk="0" hangingPunct="0">
              <a:lnSpc>
                <a:spcPct val="93000"/>
              </a:lnSpc>
              <a:spcBef>
                <a:spcPct val="15000"/>
              </a:spcBef>
              <a:spcAft>
                <a:spcPct val="15000"/>
              </a:spcAft>
              <a:buClr>
                <a:srgbClr val="C00000"/>
              </a:buClr>
              <a:buSzTx/>
              <a:buFontTx/>
              <a:buNone/>
              <a:defRPr/>
            </a:pPr>
            <a:endParaRPr kumimoji="0" lang="en-US" altLang="zh-CN" sz="1600" b="0" i="0" u="none" strike="noStrike" kern="0" cap="none" spc="0" normalizeH="0" baseline="0" dirty="0">
              <a:ln>
                <a:noFill/>
              </a:ln>
              <a:solidFill>
                <a:schemeClr val="tx1"/>
              </a:solidFill>
              <a:effectLst/>
              <a:uLnTx/>
              <a:uFillTx/>
              <a:latin typeface="+mn-lt"/>
              <a:ea typeface="MS PGothic" panose="020B0600070205080204" pitchFamily="34" charset="-128"/>
              <a:cs typeface="+mn-cs"/>
            </a:endParaRPr>
          </a:p>
          <a:p>
            <a:pPr marL="87630" indent="-87630">
              <a:lnSpc>
                <a:spcPct val="93000"/>
              </a:lnSpc>
              <a:spcBef>
                <a:spcPct val="15000"/>
              </a:spcBef>
              <a:spcAft>
                <a:spcPct val="15000"/>
              </a:spcAft>
              <a:defRPr/>
            </a:pPr>
            <a:endParaRPr kumimoji="0" lang="en-GB"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487680" marR="0" lvl="1" indent="-87630" algn="l" defTabSz="914400" rtl="0" eaLnBrk="0" fontAlgn="base" latinLnBrk="0" hangingPunct="0">
              <a:lnSpc>
                <a:spcPct val="93000"/>
              </a:lnSpc>
              <a:spcBef>
                <a:spcPct val="15000"/>
              </a:spcBef>
              <a:spcAft>
                <a:spcPct val="15000"/>
              </a:spcAft>
              <a:buClr>
                <a:srgbClr val="C00000"/>
              </a:buClr>
              <a:buSzTx/>
              <a:buFont typeface="Wingdings" panose="05000000000000000000" pitchFamily="2" charset="2"/>
              <a:buBlip>
                <a:blip r:embed="rId1"/>
              </a:buBlip>
              <a:defRPr/>
            </a:pPr>
            <a:endParaRPr kumimoji="0" lang="en-US" altLang="zh-CN" sz="1200" b="0" i="0" u="none" strike="noStrike" kern="0" cap="none" spc="0" normalizeH="0" baseline="0" noProof="0" dirty="0">
              <a:ln>
                <a:noFill/>
              </a:ln>
              <a:solidFill>
                <a:schemeClr val="tx1"/>
              </a:solidFill>
              <a:effectLst/>
              <a:uLnTx/>
              <a:uFillTx/>
              <a:latin typeface="+mn-lt"/>
              <a:ea typeface="MS PGothic" panose="020B0600070205080204" pitchFamily="34" charset="-128"/>
            </a:endParaRPr>
          </a:p>
          <a:p>
            <a:pPr marL="87630" marR="0" lvl="0" indent="-87630" algn="l" defTabSz="914400" rtl="0" eaLnBrk="0" fontAlgn="base" latinLnBrk="0" hangingPunct="0">
              <a:lnSpc>
                <a:spcPct val="93000"/>
              </a:lnSpc>
              <a:spcBef>
                <a:spcPct val="15000"/>
              </a:spcBef>
              <a:spcAft>
                <a:spcPct val="15000"/>
              </a:spcAft>
              <a:buClr>
                <a:srgbClr val="C00000"/>
              </a:buClr>
              <a:buSzTx/>
              <a:buFontTx/>
              <a:buBlip>
                <a:blip r:embed="rId1"/>
              </a:buBlip>
              <a:defRPr/>
            </a:pPr>
            <a:endParaRPr kumimoji="0" lang="en-US" altLang="en-US" sz="180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9090" name="Title 1"/>
          <p:cNvSpPr>
            <a:spLocks noGrp="1"/>
          </p:cNvSpPr>
          <p:nvPr>
            <p:ph type="title"/>
          </p:nvPr>
        </p:nvSpPr>
        <p:spPr>
          <a:xfrm>
            <a:off x="0" y="179705"/>
            <a:ext cx="7445375" cy="563245"/>
          </a:xfrm>
        </p:spPr>
        <p:txBody>
          <a:bodyPr vert="horz" wrap="square" lIns="91440" tIns="45720" rIns="91440" bIns="45720" anchor="ctr" anchorCtr="0"/>
          <a:p>
            <a:r>
              <a:rPr lang="en-US" altLang="en-US" sz="3600" dirty="0"/>
              <a:t>R18 Resiliency of gNB-CU-CP SI</a:t>
            </a:r>
            <a:endParaRPr lang="en-US" altLang="en-US" sz="3600" dirty="0"/>
          </a:p>
        </p:txBody>
      </p:sp>
      <p:sp>
        <p:nvSpPr>
          <p:cNvPr id="41987" name="Content Placeholder 2"/>
          <p:cNvSpPr>
            <a:spLocks noGrp="1"/>
          </p:cNvSpPr>
          <p:nvPr>
            <p:ph idx="1"/>
          </p:nvPr>
        </p:nvSpPr>
        <p:spPr>
          <a:xfrm>
            <a:off x="373063" y="830263"/>
            <a:ext cx="8388350" cy="5627688"/>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600" b="1" u="sng" dirty="0">
                <a:sym typeface="+mn-ea"/>
              </a:rPr>
              <a:t>Progress in the last quarter</a:t>
            </a:r>
            <a:endParaRPr lang="en-GB" altLang="zh-CN" sz="1600" b="1" u="sng" dirty="0"/>
          </a:p>
          <a:p>
            <a:pPr marL="0" indent="0">
              <a:lnSpc>
                <a:spcPct val="93000"/>
              </a:lnSpc>
              <a:spcBef>
                <a:spcPct val="15000"/>
              </a:spcBef>
              <a:spcAft>
                <a:spcPct val="15000"/>
              </a:spcAft>
            </a:pPr>
            <a:r>
              <a:rPr lang="en-US" altLang="zh-CN" sz="1600" dirty="0">
                <a:sym typeface="+mn-ea"/>
              </a:rPr>
              <a:t>All the Failure Scenarios have been captured.</a:t>
            </a:r>
            <a:endParaRPr lang="en-US" altLang="zh-CN" sz="1600" dirty="0"/>
          </a:p>
          <a:p>
            <a:pPr marL="0" indent="0">
              <a:lnSpc>
                <a:spcPct val="93000"/>
              </a:lnSpc>
              <a:spcBef>
                <a:spcPct val="15000"/>
              </a:spcBef>
              <a:spcAft>
                <a:spcPct val="15000"/>
              </a:spcAft>
            </a:pPr>
            <a:r>
              <a:rPr lang="en-US" altLang="zh-CN" sz="1600" dirty="0">
                <a:sym typeface="+mn-ea"/>
              </a:rPr>
              <a:t>Keep companies' contributions in Annex.</a:t>
            </a:r>
            <a:endParaRPr lang="en-US" altLang="zh-CN" sz="1600" dirty="0"/>
          </a:p>
          <a:p>
            <a:pPr marL="0" indent="0">
              <a:lnSpc>
                <a:spcPct val="93000"/>
              </a:lnSpc>
              <a:spcBef>
                <a:spcPct val="15000"/>
              </a:spcBef>
              <a:spcAft>
                <a:spcPct val="15000"/>
              </a:spcAft>
            </a:pPr>
            <a:r>
              <a:rPr lang="en-US" altLang="zh-CN" sz="1600" dirty="0">
                <a:sym typeface="+mn-ea"/>
              </a:rPr>
              <a:t>Add following failure scenarios have been discussed:</a:t>
            </a:r>
            <a:endParaRPr lang="en-US" altLang="zh-CN" sz="1600" dirty="0"/>
          </a:p>
          <a:p>
            <a:pPr marL="0" indent="0">
              <a:lnSpc>
                <a:spcPct val="93000"/>
              </a:lnSpc>
              <a:spcBef>
                <a:spcPct val="15000"/>
              </a:spcBef>
              <a:spcAft>
                <a:spcPct val="15000"/>
              </a:spcAft>
              <a:buNone/>
            </a:pPr>
            <a:r>
              <a:rPr lang="en-US" altLang="zh-CN" sz="1600" dirty="0">
                <a:sym typeface="+mn-ea"/>
              </a:rPr>
              <a:t>-    Hardware failure</a:t>
            </a:r>
            <a:endParaRPr lang="en-US" altLang="zh-CN" sz="1600" dirty="0"/>
          </a:p>
          <a:p>
            <a:pPr marL="0" indent="0">
              <a:lnSpc>
                <a:spcPct val="93000"/>
              </a:lnSpc>
              <a:spcBef>
                <a:spcPct val="15000"/>
              </a:spcBef>
              <a:spcAft>
                <a:spcPct val="15000"/>
              </a:spcAft>
              <a:buNone/>
            </a:pPr>
            <a:r>
              <a:rPr lang="en-US" altLang="zh-CN" sz="1600" dirty="0">
                <a:sym typeface="+mn-ea"/>
              </a:rPr>
              <a:t>-    Software failure</a:t>
            </a:r>
            <a:endParaRPr lang="en-US" altLang="zh-CN" sz="1600" dirty="0"/>
          </a:p>
          <a:p>
            <a:pPr marL="0" indent="0">
              <a:lnSpc>
                <a:spcPct val="93000"/>
              </a:lnSpc>
              <a:spcBef>
                <a:spcPct val="15000"/>
              </a:spcBef>
              <a:spcAft>
                <a:spcPct val="15000"/>
              </a:spcAft>
              <a:buNone/>
            </a:pPr>
            <a:r>
              <a:rPr lang="en-US" altLang="zh-CN" sz="1600" dirty="0">
                <a:sym typeface="+mn-ea"/>
              </a:rPr>
              <a:t>-    Transport network failure</a:t>
            </a:r>
            <a:endParaRPr lang="en-US" altLang="zh-CN" sz="1600" dirty="0"/>
          </a:p>
          <a:p>
            <a:pPr marL="0" indent="0">
              <a:lnSpc>
                <a:spcPct val="93000"/>
              </a:lnSpc>
              <a:spcBef>
                <a:spcPct val="15000"/>
              </a:spcBef>
              <a:spcAft>
                <a:spcPct val="15000"/>
              </a:spcAft>
              <a:buNone/>
            </a:pPr>
            <a:r>
              <a:rPr lang="en-US" altLang="zh-CN" sz="1600" dirty="0">
                <a:sym typeface="+mn-ea"/>
              </a:rPr>
              <a:t>-    Power failure</a:t>
            </a:r>
            <a:endParaRPr lang="en-US" altLang="zh-CN" sz="1600" dirty="0"/>
          </a:p>
          <a:p>
            <a:pPr marL="0" indent="0">
              <a:lnSpc>
                <a:spcPct val="93000"/>
              </a:lnSpc>
              <a:spcBef>
                <a:spcPct val="15000"/>
              </a:spcBef>
              <a:spcAft>
                <a:spcPct val="15000"/>
              </a:spcAft>
              <a:buNone/>
            </a:pPr>
            <a:r>
              <a:rPr lang="en-US" altLang="zh-CN" sz="1600" dirty="0">
                <a:sym typeface="+mn-ea"/>
              </a:rPr>
              <a:t>-    RAN node breakdown, e.g., due to natural disaster</a:t>
            </a:r>
            <a:endParaRPr lang="en-US" altLang="zh-CN" sz="1600" dirty="0"/>
          </a:p>
          <a:p>
            <a:pPr marL="0" indent="0">
              <a:lnSpc>
                <a:spcPct val="93000"/>
              </a:lnSpc>
              <a:spcBef>
                <a:spcPct val="15000"/>
              </a:spcBef>
              <a:spcAft>
                <a:spcPct val="15000"/>
              </a:spcAft>
            </a:pPr>
            <a:r>
              <a:rPr lang="en-US" altLang="zh-CN" sz="1600">
                <a:ln>
                  <a:noFill/>
                </a:ln>
                <a:effectLst/>
                <a:uLnTx/>
                <a:uFillTx/>
                <a:sym typeface="+mn-ea"/>
              </a:rPr>
              <a:t>Endorse R3-225251 as TR 38.879 v0.1.1.</a:t>
            </a:r>
            <a:endParaRPr lang="en-US" altLang="zh-CN" sz="1600" dirty="0"/>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dirty="0">
                <a:ln>
                  <a:noFill/>
                </a:ln>
                <a:effectLst/>
                <a:uLnTx/>
                <a:uFillTx/>
                <a:cs typeface="Arial" panose="020B0604020202020204" pitchFamily="34" charset="0"/>
                <a:sym typeface="+mn-ea"/>
              </a:rPr>
              <a:t>Other important info</a:t>
            </a: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sym typeface="+mn-ea"/>
              </a:rPr>
              <a:t>This SI is completed in RAN3.</a:t>
            </a: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zh-CN" sz="1600" b="0" i="0" u="none" strike="noStrike" kern="0" cap="none" spc="0" normalizeH="0" baseline="0" noProof="1">
              <a:ln>
                <a:noFill/>
              </a:ln>
              <a:solidFill>
                <a:schemeClr val="tx1"/>
              </a:solidFill>
              <a:effectLst/>
              <a:uLnTx/>
              <a:uFillTx/>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89092" name="Slide Number Placeholder 3"/>
          <p:cNvSpPr txBox="1">
            <a:spLocks noGrp="1"/>
          </p:cNvSpPr>
          <p:nvPr>
            <p:ph type="sldNum" sz="quarter" idx="4"/>
          </p:nvPr>
        </p:nvSpPr>
        <p:spPr>
          <a:xfrm>
            <a:off x="8564563" y="6457950"/>
            <a:ext cx="395287" cy="222250"/>
          </a:xfrm>
          <a:noFill/>
          <a:ln>
            <a:noFill/>
          </a:ln>
        </p:spPr>
        <p:txBody>
          <a:bodyPr/>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1138" name="Title 1"/>
          <p:cNvSpPr>
            <a:spLocks noGrp="1"/>
          </p:cNvSpPr>
          <p:nvPr>
            <p:ph type="title"/>
          </p:nvPr>
        </p:nvSpPr>
        <p:spPr>
          <a:xfrm>
            <a:off x="0" y="179388"/>
            <a:ext cx="6770688" cy="563562"/>
          </a:xfrm>
        </p:spPr>
        <p:txBody>
          <a:bodyPr vert="horz" wrap="square" lIns="91440" tIns="45720" rIns="91440" bIns="45720" anchor="ctr" anchorCtr="0"/>
          <a:p>
            <a:r>
              <a:rPr lang="en-US" altLang="en-US" sz="3600" dirty="0"/>
              <a:t>R18 NR NCR SI</a:t>
            </a:r>
            <a:endParaRPr lang="en-US" altLang="en-US" sz="3600" dirty="0"/>
          </a:p>
        </p:txBody>
      </p:sp>
      <p:sp>
        <p:nvSpPr>
          <p:cNvPr id="41987" name="Content Placeholder 2"/>
          <p:cNvSpPr>
            <a:spLocks noGrp="1"/>
          </p:cNvSpPr>
          <p:nvPr>
            <p:ph idx="1"/>
          </p:nvPr>
        </p:nvSpPr>
        <p:spPr>
          <a:xfrm>
            <a:off x="373063" y="830263"/>
            <a:ext cx="8388350" cy="5253038"/>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600" b="1" u="sng" dirty="0">
                <a:sym typeface="+mn-ea"/>
              </a:rPr>
              <a:t>Progress in the last quarter</a:t>
            </a:r>
            <a:endParaRPr lang="en-GB" altLang="zh-CN" sz="1600" b="1" u="sng" dirty="0"/>
          </a:p>
          <a:p>
            <a:pPr marL="0" indent="0">
              <a:lnSpc>
                <a:spcPct val="93000"/>
              </a:lnSpc>
              <a:spcBef>
                <a:spcPct val="15000"/>
              </a:spcBef>
              <a:spcAft>
                <a:spcPct val="15000"/>
              </a:spcAft>
            </a:pPr>
            <a:r>
              <a:rPr lang="en-US" altLang="zh-CN" sz="1600" dirty="0">
                <a:sym typeface="+mn-ea"/>
              </a:rPr>
              <a:t>pCR for NCR TR 38.867 has been agreed in R3-225252. The following aspects are captured:</a:t>
            </a:r>
            <a:endParaRPr lang="en-US" altLang="zh-CN" sz="1600" dirty="0"/>
          </a:p>
          <a:p>
            <a:pPr marL="457200" lvl="1" indent="0">
              <a:lnSpc>
                <a:spcPct val="93000"/>
              </a:lnSpc>
              <a:spcBef>
                <a:spcPct val="15000"/>
              </a:spcBef>
              <a:spcAft>
                <a:spcPct val="15000"/>
              </a:spcAft>
            </a:pPr>
            <a:r>
              <a:rPr lang="en-US" altLang="zh-CN" sz="1600" dirty="0">
                <a:sym typeface="+mn-ea"/>
              </a:rPr>
              <a:t>General procedures for 4 solutions on NCR management.</a:t>
            </a:r>
            <a:endParaRPr lang="en-US" altLang="zh-CN" sz="1600" dirty="0"/>
          </a:p>
          <a:p>
            <a:pPr marL="457200" lvl="1" indent="0">
              <a:lnSpc>
                <a:spcPct val="93000"/>
              </a:lnSpc>
              <a:spcBef>
                <a:spcPct val="15000"/>
              </a:spcBef>
              <a:spcAft>
                <a:spcPct val="15000"/>
              </a:spcAft>
            </a:pPr>
            <a:r>
              <a:rPr lang="en-US" altLang="zh-CN" sz="1600" dirty="0">
                <a:sym typeface="+mn-ea"/>
              </a:rPr>
              <a:t>Standard impacts analysis of all captured solutions.</a:t>
            </a:r>
            <a:endParaRPr lang="en-US" altLang="zh-CN" sz="1600" dirty="0"/>
          </a:p>
          <a:p>
            <a:pPr marL="457200" lvl="1" indent="0">
              <a:lnSpc>
                <a:spcPct val="93000"/>
              </a:lnSpc>
              <a:spcBef>
                <a:spcPct val="15000"/>
              </a:spcBef>
              <a:spcAft>
                <a:spcPct val="15000"/>
              </a:spcAft>
            </a:pPr>
            <a:r>
              <a:rPr lang="en-US" altLang="zh-CN" sz="1600" dirty="0">
                <a:sym typeface="+mn-ea"/>
              </a:rPr>
              <a:t>RAN3 SI conclusion.</a:t>
            </a:r>
            <a:endParaRPr lang="en-US" altLang="zh-CN" sz="1600" dirty="0"/>
          </a:p>
          <a:p>
            <a:pPr marL="0" marR="0" lvl="0" algn="l" rtl="0" eaLnBrk="0" fontAlgn="base" latinLnBrk="0" hangingPunct="0">
              <a:lnSpc>
                <a:spcPct val="93000"/>
              </a:lnSpc>
              <a:spcBef>
                <a:spcPct val="15000"/>
              </a:spcBef>
              <a:spcAft>
                <a:spcPct val="15000"/>
              </a:spcAft>
              <a:buClr>
                <a:srgbClr val="C00000"/>
              </a:buClr>
              <a:buSzTx/>
              <a:buFontTx/>
              <a:buBlip>
                <a:blip r:embed="rId1"/>
              </a:buBlip>
            </a:pPr>
            <a:r>
              <a:rPr lang="en-US" altLang="zh-CN" sz="1600" dirty="0">
                <a:sym typeface="+mn-ea"/>
              </a:rPr>
              <a:t>LS to SA3, SA5 on questions for some captured solutions.</a:t>
            </a:r>
            <a:endParaRPr lang="en-US" altLang="zh-CN" sz="1600" dirty="0">
              <a:sym typeface="+mn-ea"/>
            </a:endParaRPr>
          </a:p>
          <a:p>
            <a:pPr marL="0" marR="0" lvl="0" algn="l" rtl="0" eaLnBrk="0" fontAlgn="base" latinLnBrk="0" hangingPunct="0">
              <a:lnSpc>
                <a:spcPct val="93000"/>
              </a:lnSpc>
              <a:spcBef>
                <a:spcPct val="15000"/>
              </a:spcBef>
              <a:spcAft>
                <a:spcPct val="15000"/>
              </a:spcAft>
              <a:buClr>
                <a:srgbClr val="C00000"/>
              </a:buClr>
              <a:buSzTx/>
              <a:buFontTx/>
              <a:buBlip>
                <a:blip r:embed="rId1"/>
              </a:buBlip>
            </a:pPr>
            <a:r>
              <a:rPr lang="en-US" altLang="zh-CN" sz="1600" dirty="0">
                <a:sym typeface="+mn-ea"/>
              </a:rPr>
              <a:t>LS to RAN1 to inform RAN3 progress.</a:t>
            </a:r>
            <a:endParaRPr lang="en-GB" sz="1600" b="1" u="sng" dirty="0">
              <a:ln>
                <a:noFill/>
              </a:ln>
              <a:effectLst/>
              <a:uLnTx/>
              <a:uFillTx/>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dirty="0">
                <a:ln>
                  <a:noFill/>
                </a:ln>
                <a:effectLst/>
                <a:uLnTx/>
                <a:uFillTx/>
                <a:cs typeface="Arial" panose="020B0604020202020204" pitchFamily="34" charset="0"/>
                <a:sym typeface="+mn-ea"/>
              </a:rPr>
              <a:t>Other important info</a:t>
            </a: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sym typeface="+mn-ea"/>
              </a:rPr>
              <a:t>The SI is completed from RAN3 perspective.</a:t>
            </a:r>
            <a:endParaRPr kumimoji="0" lang="en-US" altLang="zh-CN" sz="1600" b="0" i="0" u="none" strike="noStrike" kern="0" cap="none" spc="0" normalizeH="0" baseline="0" noProof="1">
              <a:ln>
                <a:noFill/>
              </a:ln>
              <a:solidFill>
                <a:schemeClr val="tx1"/>
              </a:solidFill>
              <a:effectLst/>
              <a:uLnTx/>
              <a:uFillTx/>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dirty="0">
                <a:ln>
                  <a:noFill/>
                </a:ln>
                <a:effectLst/>
                <a:uLnTx/>
                <a:uFillTx/>
                <a:cs typeface="Arial" panose="020B0604020202020204" pitchFamily="34" charset="0"/>
                <a:sym typeface="+mn-ea"/>
              </a:rPr>
              <a:t>Next steps</a:t>
            </a: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en-US" sz="1600" noProof="0" dirty="0">
                <a:ln>
                  <a:noFill/>
                </a:ln>
                <a:effectLst/>
                <a:uLnTx/>
                <a:uFillTx/>
                <a:sym typeface="+mn-ea"/>
              </a:rPr>
              <a:t>Down selection of all captured solutions may take place in potential WI phase based on the feedback from other groups.</a:t>
            </a:r>
            <a:endParaRPr lang="en-US" altLang="en-US" sz="1600" noProof="0" dirty="0">
              <a:ln>
                <a:noFill/>
              </a:ln>
              <a:effectLst/>
              <a:uLnTx/>
              <a:uFillTx/>
              <a:sym typeface="+mn-ea"/>
            </a:endParaRPr>
          </a:p>
          <a:p>
            <a:pPr marL="0" indent="0">
              <a:lnSpc>
                <a:spcPct val="93000"/>
              </a:lnSpc>
              <a:spcBef>
                <a:spcPct val="15000"/>
              </a:spcBef>
              <a:spcAft>
                <a:spcPct val="15000"/>
              </a:spcAft>
              <a:buNone/>
            </a:pP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zh-CN"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91140" name="Slide Number Placeholder 3"/>
          <p:cNvSpPr txBox="1">
            <a:spLocks noGrp="1"/>
          </p:cNvSpPr>
          <p:nvPr>
            <p:ph type="sldNum" sz="quarter" idx="4"/>
          </p:nvPr>
        </p:nvSpPr>
        <p:spPr>
          <a:xfrm>
            <a:off x="8564563" y="6457950"/>
            <a:ext cx="395287" cy="222250"/>
          </a:xfrm>
          <a:noFill/>
          <a:ln>
            <a:noFill/>
          </a:ln>
        </p:spPr>
        <p:txBody>
          <a:bodyPr/>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7" name="Title 1"/>
          <p:cNvSpPr>
            <a:spLocks noGrp="1"/>
          </p:cNvSpPr>
          <p:nvPr>
            <p:ph type="title"/>
          </p:nvPr>
        </p:nvSpPr>
        <p:spPr>
          <a:xfrm>
            <a:off x="566738" y="0"/>
            <a:ext cx="6834187" cy="835025"/>
          </a:xfrm>
        </p:spPr>
        <p:txBody>
          <a:bodyPr vert="horz" wrap="square" lIns="91440" tIns="45720" rIns="91440" bIns="45720" anchor="ctr" anchorCtr="0"/>
          <a:p>
            <a:r>
              <a:rPr lang="sv-SE" altLang="ja-JP" dirty="0"/>
              <a:t>Executive Summary</a:t>
            </a:r>
            <a:endParaRPr lang="en-US" altLang="en-US" dirty="0"/>
          </a:p>
        </p:txBody>
      </p:sp>
      <p:sp>
        <p:nvSpPr>
          <p:cNvPr id="9219" name="Content Placeholder 2"/>
          <p:cNvSpPr>
            <a:spLocks noGrp="1"/>
          </p:cNvSpPr>
          <p:nvPr>
            <p:ph idx="1"/>
          </p:nvPr>
        </p:nvSpPr>
        <p:spPr>
          <a:xfrm>
            <a:off x="333375" y="1968500"/>
            <a:ext cx="8477250" cy="4635500"/>
          </a:xfrm>
        </p:spPr>
        <p:txBody>
          <a:bodyPr vert="horz" wrap="square" lIns="91440" tIns="45720" rIns="91440" bIns="45720" anchor="t" anchorCtr="0"/>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lang="en-US" altLang="en-US" sz="2000" dirty="0">
                <a:sym typeface="+mn-ea"/>
              </a:rPr>
              <a:t>Total</a:t>
            </a:r>
            <a:r>
              <a:rPr lang="en-US" altLang="en-US" sz="2000" dirty="0">
                <a:solidFill>
                  <a:srgbClr val="FF0000"/>
                </a:solidFill>
                <a:sym typeface="+mn-ea"/>
              </a:rPr>
              <a:t> 744 </a:t>
            </a:r>
            <a:r>
              <a:rPr lang="en-US" altLang="en-US" sz="2000" dirty="0">
                <a:sym typeface="+mn-ea"/>
              </a:rPr>
              <a:t>Tdocs at submission deadline (excluding LSin received from other groups) in Q3</a:t>
            </a:r>
            <a:endParaRPr kumimoji="0" lang="en-US" altLang="en-US" sz="2000" b="1" i="0" u="none" strike="noStrike" kern="0" cap="none" spc="0" normalizeH="0" baseline="0" noProof="1" dirty="0">
              <a:solidFill>
                <a:schemeClr val="tx1"/>
              </a:solidFill>
              <a:latin typeface="+mn-lt"/>
              <a:ea typeface="MS PGothic" panose="020B0600070205080204" pitchFamily="34" charset="-128"/>
              <a:cs typeface="+mn-cs"/>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pPr>
            <a:r>
              <a:rPr lang="en-US" altLang="en-US" sz="2000" dirty="0">
                <a:solidFill>
                  <a:srgbClr val="FF0000"/>
                </a:solidFill>
                <a:sym typeface="+mn-ea"/>
              </a:rPr>
              <a:t>5% </a:t>
            </a:r>
            <a:r>
              <a:rPr lang="en-US" altLang="en-US" sz="2000" dirty="0">
                <a:sym typeface="+mn-ea"/>
              </a:rPr>
              <a:t>LSs and related documents</a:t>
            </a:r>
            <a:endParaRPr kumimoji="0" lang="en-US" altLang="en-US" sz="2000" b="0" i="0" u="none" strike="noStrike" kern="0" cap="none" spc="0" normalizeH="0" baseline="0" noProof="1" dirty="0">
              <a:solidFill>
                <a:srgbClr val="FF0000"/>
              </a:solidFill>
              <a:latin typeface="+mn-lt"/>
              <a:ea typeface="MS PGothic" panose="020B0600070205080204" pitchFamily="34" charset="-128"/>
              <a:cs typeface="+mn-cs"/>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pPr>
            <a:r>
              <a:rPr lang="en-US" altLang="en-US" sz="2000" dirty="0">
                <a:solidFill>
                  <a:srgbClr val="FF0000"/>
                </a:solidFill>
                <a:sym typeface="+mn-ea"/>
              </a:rPr>
              <a:t>38%</a:t>
            </a:r>
            <a:r>
              <a:rPr lang="en-US" altLang="en-US" sz="2000" dirty="0">
                <a:sym typeface="+mn-ea"/>
              </a:rPr>
              <a:t> Maintenance: Rel-17 &amp; earlier</a:t>
            </a:r>
            <a:endParaRPr kumimoji="0" lang="en-US" altLang="en-US" sz="2000" b="0" i="0" u="none" strike="noStrike" kern="0" cap="none" spc="0" normalizeH="0" baseline="0" noProof="1" dirty="0">
              <a:solidFill>
                <a:schemeClr val="tx1"/>
              </a:solidFill>
              <a:latin typeface="+mn-lt"/>
              <a:ea typeface="MS PGothic" panose="020B0600070205080204" pitchFamily="34" charset="-128"/>
              <a:cs typeface="+mn-ea"/>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pPr>
            <a:r>
              <a:rPr lang="en-US" altLang="en-US" sz="2000" dirty="0">
                <a:solidFill>
                  <a:srgbClr val="FF0000"/>
                </a:solidFill>
                <a:cs typeface="+mn-ea"/>
                <a:sym typeface="+mn-ea"/>
              </a:rPr>
              <a:t>58%</a:t>
            </a:r>
            <a:r>
              <a:rPr lang="en-US" altLang="en-US" sz="2000" dirty="0">
                <a:cs typeface="+mn-ea"/>
                <a:sym typeface="+mn-ea"/>
              </a:rPr>
              <a:t> Documents to Rel-18 WIs/SIs</a:t>
            </a:r>
            <a:endParaRPr kumimoji="0" lang="en-US" altLang="en-US" sz="2000" b="0" i="0" u="none" strike="noStrike" kern="0" cap="none" spc="0" normalizeH="0" baseline="0" noProof="1" dirty="0">
              <a:solidFill>
                <a:schemeClr val="tx1"/>
              </a:solidFill>
              <a:latin typeface="+mn-lt"/>
              <a:ea typeface="MS PGothic" panose="020B0600070205080204" pitchFamily="34" charset="-128"/>
              <a:cs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kumimoji="0" lang="en-US" altLang="sv-SE" sz="2000" b="0" i="0" u="none" strike="noStrike" kern="0" cap="none" spc="0" normalizeH="0" baseline="0" noProof="1" dirty="0">
                <a:solidFill>
                  <a:schemeClr val="tx1"/>
                </a:solidFill>
                <a:latin typeface="+mn-lt"/>
                <a:ea typeface="MS PGothic" panose="020B0600070205080204" pitchFamily="34" charset="-128"/>
                <a:cs typeface="+mn-cs"/>
                <a:sym typeface="+mn-ea"/>
              </a:rPr>
              <a:t>Updated endorsed guidelines for e-meeting: R3-224230</a:t>
            </a:r>
            <a:endParaRPr kumimoji="0" lang="en-US" altLang="sv-SE" sz="2000" b="0" i="0" u="none" strike="noStrike" kern="0" cap="none" spc="0" normalizeH="0" baseline="0" noProof="1" dirty="0">
              <a:solidFill>
                <a:schemeClr val="tx1"/>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kumimoji="0" lang="en-US" altLang="sv-SE" sz="2000" b="0" i="0" u="none" strike="noStrike" kern="0" cap="none" spc="0" normalizeH="0" baseline="0" noProof="1" dirty="0">
                <a:solidFill>
                  <a:srgbClr val="FF0000"/>
                </a:solidFill>
                <a:latin typeface="+mn-lt"/>
                <a:ea typeface="MS PGothic" panose="020B0600070205080204" pitchFamily="34" charset="-128"/>
                <a:cs typeface="+mn-cs"/>
                <a:sym typeface="+mn-ea"/>
              </a:rPr>
              <a:t>The R18 NR Network-Controlled Repeaters SI (led by RAN1) and the R18 Enhancement for Resiliency of gNB-CU-CP SI(led by RAN3) are completed in RAN3.</a:t>
            </a:r>
            <a:endParaRPr kumimoji="0" lang="en-US" altLang="sv-SE" sz="2000" b="0" i="0" u="none" strike="noStrike" kern="0" cap="none" spc="0" normalizeH="0" baseline="0" noProof="1" dirty="0">
              <a:solidFill>
                <a:schemeClr val="tx1"/>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2000" b="0" i="0" u="none" strike="noStrike" kern="0" cap="none" spc="0" normalizeH="0" baseline="0" noProof="1" dirty="0">
              <a:solidFill>
                <a:srgbClr val="FF0000"/>
              </a:solidFill>
              <a:latin typeface="+mn-lt"/>
              <a:ea typeface="MS PGothic" panose="020B0600070205080204" pitchFamily="34" charset="-128"/>
              <a:cs typeface="+mn-cs"/>
              <a:sym typeface="+mn-ea"/>
            </a:endParaRPr>
          </a:p>
          <a:p>
            <a:pPr marL="800100" marR="0" lvl="1"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1665" b="0" i="0" u="none" strike="noStrike" kern="0" cap="none" spc="0" normalizeH="0" baseline="0" noProof="1" dirty="0">
              <a:solidFill>
                <a:schemeClr val="tx1"/>
              </a:solidFill>
              <a:latin typeface="+mn-lt"/>
              <a:ea typeface="MS PGothic" panose="020B0600070205080204" pitchFamily="34" charset="-128"/>
              <a:cs typeface="+mn-cs"/>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1165" b="0" i="0" u="none" strike="noStrike" kern="0" cap="none" spc="0" normalizeH="0" baseline="0" noProof="1" dirty="0">
              <a:solidFill>
                <a:srgbClr val="FF0000"/>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en-US" sz="1600" b="0" i="0" u="none" strike="noStrike" kern="0" cap="none" spc="0" normalizeH="0" baseline="0" noProof="1" dirty="0">
              <a:solidFill>
                <a:schemeClr val="tx1"/>
              </a:solidFill>
              <a:latin typeface="+mn-lt"/>
              <a:ea typeface="MS PGothic" panose="020B0600070205080204" pitchFamily="34" charset="-128"/>
              <a:cs typeface="+mn-cs"/>
            </a:endParaRPr>
          </a:p>
          <a:p>
            <a:pPr marL="1143000" marR="0" lvl="2" indent="-22860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v"/>
            </a:pPr>
            <a:endParaRPr kumimoji="0" lang="en-US" altLang="en-US" sz="1200" b="0" i="0" u="none" strike="noStrike" kern="0" cap="none" spc="0" normalizeH="0" baseline="0" noProof="1" dirty="0">
              <a:solidFill>
                <a:schemeClr val="tx1"/>
              </a:solidFill>
              <a:latin typeface="+mn-lt"/>
              <a:ea typeface="MS PGothic" panose="020B0600070205080204" pitchFamily="34" charset="-128"/>
              <a:cs typeface="+mn-ea"/>
              <a:sym typeface="Wingdings" panose="05000000000000000000" pitchFamily="2" charset="2"/>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en-US" sz="2400" b="0" i="0" u="none" strike="noStrike" kern="0" cap="none" spc="0" normalizeH="0" baseline="0" noProof="1" dirty="0">
              <a:solidFill>
                <a:schemeClr val="tx1"/>
              </a:solidFill>
              <a:latin typeface="+mn-lt"/>
              <a:ea typeface="MS PGothic" panose="020B0600070205080204" pitchFamily="34" charset="-128"/>
              <a:cs typeface="+mn-cs"/>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en-US" sz="2400" b="0" i="0" u="none" strike="noStrike" kern="0" cap="none" spc="0" normalizeH="0" baseline="0" noProof="1" dirty="0">
              <a:solidFill>
                <a:schemeClr val="tx1"/>
              </a:solidFill>
              <a:latin typeface="+mn-lt"/>
              <a:ea typeface="MS PGothic" panose="020B0600070205080204" pitchFamily="34" charset="-128"/>
              <a:cs typeface="+mn-cs"/>
            </a:endParaRPr>
          </a:p>
        </p:txBody>
      </p:sp>
      <p:sp>
        <p:nvSpPr>
          <p:cNvPr id="70659" name="Slide Number Placeholder 3"/>
          <p:cNvSpPr>
            <a:spLocks noGrp="1"/>
          </p:cNvSpPr>
          <p:nvPr>
            <p:ph type="sldNum" sz="quarter" idx="4"/>
          </p:nvPr>
        </p:nvSpPr>
        <p:spPr>
          <a:xfrm>
            <a:off x="8564563" y="6457950"/>
            <a:ext cx="395287" cy="222250"/>
          </a:xfrm>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5pPr>
          </a:lstStyle>
          <a:p>
            <a:pPr lvl="0">
              <a:buClrTx/>
              <a:buSzTx/>
            </a:pPr>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graphicFrame>
        <p:nvGraphicFramePr>
          <p:cNvPr id="5" name="Table 4"/>
          <p:cNvGraphicFramePr>
            <a:graphicFrameLocks noGrp="1"/>
          </p:cNvGraphicFramePr>
          <p:nvPr/>
        </p:nvGraphicFramePr>
        <p:xfrm>
          <a:off x="1508125" y="688975"/>
          <a:ext cx="5174091" cy="1095853"/>
        </p:xfrm>
        <a:graphic>
          <a:graphicData uri="http://schemas.openxmlformats.org/drawingml/2006/table">
            <a:tbl>
              <a:tblPr/>
              <a:tblGrid>
                <a:gridCol w="1542526"/>
                <a:gridCol w="3631565"/>
              </a:tblGrid>
              <a:tr h="380365">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defRPr sz="16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rPr>
                        <a:t>RAN3#117-e</a:t>
                      </a:r>
                      <a:endPar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defRPr sz="16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rPr>
                        <a:t>Aug 15</a:t>
                      </a:r>
                      <a:r>
                        <a:rPr kumimoji="0" lang="en-US" altLang="ja-JP" sz="1600" b="1" i="0" u="none" strike="noStrike" cap="none" normalizeH="0" baseline="30000" dirty="0">
                          <a:ln>
                            <a:noFill/>
                          </a:ln>
                          <a:solidFill>
                            <a:schemeClr val="tx1"/>
                          </a:solidFill>
                          <a:effectLst/>
                          <a:latin typeface="Calibri" panose="020F0502020204030204" pitchFamily="34" charset="0"/>
                          <a:ea typeface="MS PGothic" panose="020B0600070205080204" pitchFamily="34" charset="-128"/>
                        </a:rPr>
                        <a:t>th </a:t>
                      </a:r>
                      <a:r>
                        <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rPr>
                        <a:t>– 24</a:t>
                      </a:r>
                      <a:r>
                        <a:rPr kumimoji="0" lang="en-US" altLang="ja-JP" sz="1600" b="1" i="0" u="none" strike="noStrike" cap="none" normalizeH="0" baseline="30000" dirty="0">
                          <a:ln>
                            <a:noFill/>
                          </a:ln>
                          <a:solidFill>
                            <a:schemeClr val="tx1"/>
                          </a:solidFill>
                          <a:effectLst/>
                          <a:latin typeface="Calibri" panose="020F0502020204030204" pitchFamily="34" charset="0"/>
                          <a:ea typeface="MS PGothic" panose="020B0600070205080204" pitchFamily="34" charset="-128"/>
                        </a:rPr>
                        <a:t>th</a:t>
                      </a:r>
                      <a:r>
                        <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rPr>
                        <a:t>, 2022</a:t>
                      </a:r>
                      <a:endParaRPr kumimoji="0" lang="en-US" altLang="ja-JP" sz="1600" b="1" i="0" u="none" strike="noStrike" cap="none" normalizeH="0" baseline="0" dirty="0">
                        <a:ln>
                          <a:noFill/>
                        </a:ln>
                        <a:solidFill>
                          <a:schemeClr val="tx1"/>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0050">
                <a:tc>
                  <a:txBody>
                    <a:bodyPr/>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RAN #97e</a:t>
                      </a:r>
                      <a:endPar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c>
                  <a:txBody>
                    <a:bodyPr/>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Sep 12</a:t>
                      </a:r>
                      <a:r>
                        <a:rPr kumimoji="0" lang="en-US" altLang="ja-JP" sz="1600" b="1" i="0" u="none" strike="noStrike" cap="none" normalizeH="0" baseline="30000" dirty="0">
                          <a:ln>
                            <a:noFill/>
                          </a:ln>
                          <a:solidFill>
                            <a:schemeClr val="hlink"/>
                          </a:solidFill>
                          <a:effectLst/>
                          <a:latin typeface="Calibri" panose="020F0502020204030204" pitchFamily="34" charset="0"/>
                          <a:ea typeface="MS PGothic" panose="020B0600070205080204" pitchFamily="34" charset="-128"/>
                        </a:rPr>
                        <a:t>th</a:t>
                      </a: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 – 16</a:t>
                      </a:r>
                      <a:r>
                        <a:rPr kumimoji="0" lang="en-US" altLang="ja-JP" sz="1600" b="1" i="0" u="none" strike="noStrike" cap="none" normalizeH="0" baseline="30000" dirty="0">
                          <a:ln>
                            <a:noFill/>
                          </a:ln>
                          <a:solidFill>
                            <a:schemeClr val="hlink"/>
                          </a:solidFill>
                          <a:effectLst/>
                          <a:latin typeface="Calibri" panose="020F0502020204030204" pitchFamily="34" charset="0"/>
                          <a:ea typeface="MS PGothic" panose="020B0600070205080204" pitchFamily="34" charset="-128"/>
                        </a:rPr>
                        <a:t>th</a:t>
                      </a: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 2022</a:t>
                      </a:r>
                      <a:endPar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r>
            </a:tbl>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898" name="Title 1"/>
          <p:cNvSpPr>
            <a:spLocks noGrp="1"/>
          </p:cNvSpPr>
          <p:nvPr>
            <p:ph type="title"/>
          </p:nvPr>
        </p:nvSpPr>
        <p:spPr>
          <a:xfrm>
            <a:off x="29845" y="394970"/>
            <a:ext cx="7143750" cy="563245"/>
          </a:xfrm>
        </p:spPr>
        <p:txBody>
          <a:bodyPr vert="horz" wrap="square" lIns="91440" tIns="45720" rIns="91440" bIns="45720" anchor="ctr" anchorCtr="0"/>
          <a:p>
            <a:r>
              <a:rPr lang="en-US" altLang="en-US" sz="3600" dirty="0"/>
              <a:t>R18 NR Positioning SI</a:t>
            </a:r>
            <a:endParaRPr lang="en-US" altLang="en-US" sz="3600" dirty="0"/>
          </a:p>
        </p:txBody>
      </p:sp>
      <p:sp>
        <p:nvSpPr>
          <p:cNvPr id="80899" name="Content Placeholder 2"/>
          <p:cNvSpPr>
            <a:spLocks noGrp="1"/>
          </p:cNvSpPr>
          <p:nvPr>
            <p:ph idx="1"/>
          </p:nvPr>
        </p:nvSpPr>
        <p:spPr>
          <a:xfrm>
            <a:off x="373380" y="1239520"/>
            <a:ext cx="8388350" cy="4909185"/>
          </a:xfrm>
        </p:spPr>
        <p:txBody>
          <a:bodyPr vert="horz" wrap="square" lIns="91440" tIns="45720" rIns="91440" bIns="45720" anchor="t" anchorCtr="0"/>
          <a:p>
            <a:pPr marL="0" indent="0">
              <a:lnSpc>
                <a:spcPct val="93000"/>
              </a:lnSpc>
              <a:spcBef>
                <a:spcPct val="15000"/>
              </a:spcBef>
              <a:spcAft>
                <a:spcPct val="15000"/>
              </a:spcAft>
              <a:buNone/>
            </a:pPr>
            <a:r>
              <a:rPr lang="en-GB" altLang="zh-CN" sz="1600" b="1" u="sng" dirty="0">
                <a:sym typeface="+mn-ea"/>
              </a:rPr>
              <a:t>Progress in the last quarter</a:t>
            </a:r>
            <a:endParaRPr lang="en-GB" altLang="zh-CN" sz="1600" b="1" u="sng" dirty="0"/>
          </a:p>
          <a:p>
            <a:pPr marL="0" indent="0">
              <a:lnSpc>
                <a:spcPct val="93000"/>
              </a:lnSpc>
              <a:spcBef>
                <a:spcPct val="15000"/>
              </a:spcBef>
              <a:spcAft>
                <a:spcPct val="15000"/>
              </a:spcAft>
            </a:pPr>
            <a:r>
              <a:rPr lang="en-US" altLang="zh-CN" sz="1600" dirty="0">
                <a:sym typeface="+mn-ea"/>
              </a:rPr>
              <a:t>From RAN3’s perspective, the current NG-RAN positioning architecture can in principle be re-used to support Sidelink Positioning in in-coverage and partial coverage scenarios.</a:t>
            </a:r>
            <a:endParaRPr lang="en-US" altLang="zh-CN" sz="1600" dirty="0">
              <a:sym typeface="+mn-ea"/>
            </a:endParaRPr>
          </a:p>
          <a:p>
            <a:pPr marL="0" indent="0">
              <a:lnSpc>
                <a:spcPct val="93000"/>
              </a:lnSpc>
              <a:spcBef>
                <a:spcPct val="15000"/>
              </a:spcBef>
              <a:spcAft>
                <a:spcPct val="15000"/>
              </a:spcAft>
            </a:pPr>
            <a:r>
              <a:rPr lang="en-US" altLang="zh-CN" sz="1600" dirty="0">
                <a:sym typeface="+mn-ea"/>
              </a:rPr>
              <a:t>Whether and how to support SL Positioning and Ranging Service Authorizations signalling to NG-RAN can be investigated by RAN3 during the WI phase, taking into account SA2 decisions on this aspect.</a:t>
            </a:r>
            <a:endParaRPr lang="en-US" altLang="zh-CN" sz="1600" dirty="0">
              <a:sym typeface="+mn-ea"/>
            </a:endParaRPr>
          </a:p>
          <a:p>
            <a:pPr marL="0" indent="0">
              <a:lnSpc>
                <a:spcPct val="93000"/>
              </a:lnSpc>
              <a:spcBef>
                <a:spcPct val="15000"/>
              </a:spcBef>
              <a:spcAft>
                <a:spcPct val="15000"/>
              </a:spcAft>
            </a:pPr>
            <a:r>
              <a:rPr lang="en-US" altLang="zh-CN" sz="1600" dirty="0">
                <a:sym typeface="+mn-ea"/>
              </a:rPr>
              <a:t>The potential impacts of SL resource pools, SL positioning measurements, UL CPP measurements, LPHAP, RedCap positioning and positioning Integrity on the RAN3 specifications can be examined during the WI phase, taking into account RAN1/RAN2 decisions.</a:t>
            </a:r>
            <a:endParaRPr lang="en-US" altLang="zh-CN" sz="1600" dirty="0" smtClean="0">
              <a:latin typeface="+mj-lt"/>
              <a:sym typeface="+mn-ea"/>
            </a:endParaRPr>
          </a:p>
          <a:p>
            <a:pPr marL="0" indent="0">
              <a:lnSpc>
                <a:spcPct val="93000"/>
              </a:lnSpc>
              <a:spcBef>
                <a:spcPct val="15000"/>
              </a:spcBef>
              <a:spcAft>
                <a:spcPct val="15000"/>
              </a:spcAft>
              <a:buNone/>
            </a:pPr>
            <a:endParaRPr lang="en-US" altLang="zh-CN" sz="1600" dirty="0" smtClean="0">
              <a:latin typeface="+mj-lt"/>
            </a:endParaRPr>
          </a:p>
          <a:p>
            <a:pPr marL="0" indent="0">
              <a:lnSpc>
                <a:spcPct val="93000"/>
              </a:lnSpc>
              <a:spcBef>
                <a:spcPct val="15000"/>
              </a:spcBef>
              <a:spcAft>
                <a:spcPct val="15000"/>
              </a:spcAft>
              <a:buNone/>
            </a:pPr>
            <a:r>
              <a:rPr lang="en-GB" sz="1600" b="1" u="sng" dirty="0" smtClean="0">
                <a:ln>
                  <a:noFill/>
                </a:ln>
                <a:effectLst/>
                <a:uLnTx/>
                <a:uFillTx/>
                <a:cs typeface="Arial" panose="020B0604020202020204" pitchFamily="34" charset="0"/>
                <a:sym typeface="+mn-ea"/>
              </a:rPr>
              <a:t>Other </a:t>
            </a:r>
            <a:r>
              <a:rPr lang="en-GB" sz="1600" b="1" u="sng" dirty="0">
                <a:ln>
                  <a:noFill/>
                </a:ln>
                <a:effectLst/>
                <a:uLnTx/>
                <a:uFillTx/>
                <a:cs typeface="Arial" panose="020B0604020202020204" pitchFamily="34" charset="0"/>
                <a:sym typeface="+mn-ea"/>
              </a:rPr>
              <a:t>important info</a:t>
            </a:r>
            <a:endParaRPr lang="en-GB" altLang="zh-CN" sz="1600" b="1" u="sng"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600" dirty="0">
                <a:sym typeface="+mn-ea"/>
              </a:rPr>
              <a:t>Potential RAN3 TU adjustment based on the progress of other WGs</a:t>
            </a:r>
            <a:endParaRPr lang="en-US" altLang="zh-CN" sz="1600" dirty="0">
              <a:latin typeface="+mn-lt"/>
              <a:ea typeface="MS PGothic" panose="020B0600070205080204" pitchFamily="34" charset="-128"/>
              <a:cs typeface="+mn-cs"/>
            </a:endParaRPr>
          </a:p>
          <a:p>
            <a:pPr marL="0" indent="0">
              <a:lnSpc>
                <a:spcPct val="93000"/>
              </a:lnSpc>
              <a:spcBef>
                <a:spcPct val="15000"/>
              </a:spcBef>
              <a:spcAft>
                <a:spcPct val="15000"/>
              </a:spcAft>
            </a:pPr>
            <a:endParaRPr lang="en-US" altLang="zh-CN" sz="1600" dirty="0">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dirty="0">
                <a:ln>
                  <a:noFill/>
                </a:ln>
                <a:effectLst/>
                <a:uLnTx/>
                <a:uFillTx/>
                <a:cs typeface="Arial" panose="020B0604020202020204" pitchFamily="34" charset="0"/>
                <a:sym typeface="+mn-ea"/>
              </a:rPr>
              <a:t>Next steps</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en-US" sz="1600" dirty="0" smtClean="0">
                <a:sym typeface="+mn-ea"/>
              </a:rPr>
              <a:t> Pending on the progress from </a:t>
            </a:r>
            <a:r>
              <a:rPr lang="en-US" altLang="en-US" sz="1600" smtClean="0">
                <a:sym typeface="+mn-ea"/>
              </a:rPr>
              <a:t>other WGs.</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en-US" sz="1600" dirty="0">
              <a:latin typeface="+mn-lt"/>
              <a:ea typeface="MS PGothic" panose="020B0600070205080204" pitchFamily="34" charset="-128"/>
              <a:cs typeface="+mn-cs"/>
            </a:endParaRPr>
          </a:p>
          <a:p>
            <a:pPr marL="0" indent="0">
              <a:lnSpc>
                <a:spcPct val="93000"/>
              </a:lnSpc>
              <a:spcBef>
                <a:spcPct val="15000"/>
              </a:spcBef>
              <a:spcAft>
                <a:spcPct val="15000"/>
              </a:spcAft>
            </a:pPr>
            <a:endParaRPr lang="en-US" altLang="en-US" sz="1600" dirty="0">
              <a:latin typeface="+mn-lt"/>
              <a:ea typeface="MS PGothic" panose="020B0600070205080204" pitchFamily="34" charset="-128"/>
              <a:cs typeface="+mn-cs"/>
            </a:endParaRPr>
          </a:p>
        </p:txBody>
      </p:sp>
      <p:sp>
        <p:nvSpPr>
          <p:cNvPr id="80900" name="Slide Number Placeholder 3"/>
          <p:cNvSpPr txBox="1">
            <a:spLocks noGrp="1"/>
          </p:cNvSpPr>
          <p:nvPr>
            <p:ph type="sldNum" sz="quarter" idx="4"/>
          </p:nvPr>
        </p:nvSpPr>
        <p:spPr>
          <a:xfrm>
            <a:off x="8564563" y="6457950"/>
            <a:ext cx="395287" cy="222250"/>
          </a:xfrm>
          <a:noFill/>
          <a:ln>
            <a:noFill/>
          </a:ln>
        </p:spPr>
        <p:txBody>
          <a:bodyPr/>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5234" name="Title 1"/>
          <p:cNvSpPr>
            <a:spLocks noGrp="1"/>
          </p:cNvSpPr>
          <p:nvPr>
            <p:ph type="title"/>
          </p:nvPr>
        </p:nvSpPr>
        <p:spPr>
          <a:xfrm>
            <a:off x="0" y="179705"/>
            <a:ext cx="7391400" cy="563245"/>
          </a:xfrm>
        </p:spPr>
        <p:txBody>
          <a:bodyPr vert="horz" wrap="square" lIns="91440" tIns="45720" rIns="91440" bIns="45720" anchor="ctr" anchorCtr="0"/>
          <a:p>
            <a:r>
              <a:rPr lang="en-US" altLang="en-US" sz="3600" dirty="0"/>
              <a:t>R18 NR Network ES SI</a:t>
            </a:r>
            <a:endParaRPr lang="en-US" altLang="en-US" sz="3600" dirty="0"/>
          </a:p>
        </p:txBody>
      </p:sp>
      <p:sp>
        <p:nvSpPr>
          <p:cNvPr id="31747" name="Content Placeholder 2"/>
          <p:cNvSpPr>
            <a:spLocks noGrp="1"/>
          </p:cNvSpPr>
          <p:nvPr>
            <p:ph idx="1"/>
          </p:nvPr>
        </p:nvSpPr>
        <p:spPr>
          <a:xfrm>
            <a:off x="176213" y="1204913"/>
            <a:ext cx="8567738" cy="5600700"/>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600" b="1" u="sng" dirty="0">
                <a:sym typeface="+mn-ea"/>
              </a:rPr>
              <a:t>Progress in the last quarter</a:t>
            </a:r>
            <a:endParaRPr lang="en-GB" altLang="zh-CN" sz="1600" b="1" u="sng" dirty="0"/>
          </a:p>
          <a:p>
            <a:pPr marL="0" indent="0">
              <a:lnSpc>
                <a:spcPct val="93000"/>
              </a:lnSpc>
              <a:spcBef>
                <a:spcPct val="15000"/>
              </a:spcBef>
              <a:spcAft>
                <a:spcPct val="15000"/>
              </a:spcAft>
            </a:pPr>
            <a:r>
              <a:rPr lang="en-US" altLang="zh-CN" sz="1600">
                <a:ln>
                  <a:noFill/>
                </a:ln>
                <a:effectLst/>
                <a:uLnTx/>
                <a:uFillTx/>
                <a:ea typeface="+mn-ea"/>
                <a:sym typeface="+mn-ea"/>
              </a:rPr>
              <a:t>Regarding the applicable scenarios for NES, RAN3 can consider both the overlaid scenario (i.e. heterogeneous scenario) and the non-overlaid scenario. </a:t>
            </a:r>
            <a:endParaRPr lang="en-US" altLang="zh-CN" sz="1600">
              <a:ln>
                <a:noFill/>
              </a:ln>
              <a:effectLst/>
              <a:uLnTx/>
              <a:uFillTx/>
              <a:ea typeface="+mn-ea"/>
              <a:sym typeface="+mn-ea"/>
            </a:endParaRPr>
          </a:p>
          <a:p>
            <a:pPr marL="0" indent="0">
              <a:lnSpc>
                <a:spcPct val="93000"/>
              </a:lnSpc>
              <a:spcBef>
                <a:spcPct val="15000"/>
              </a:spcBef>
              <a:spcAft>
                <a:spcPct val="15000"/>
              </a:spcAft>
            </a:pPr>
            <a:r>
              <a:rPr lang="en-US" altLang="zh-CN" sz="1600">
                <a:ln>
                  <a:noFill/>
                </a:ln>
                <a:effectLst/>
                <a:uLnTx/>
                <a:uFillTx/>
                <a:ea typeface="+mn-ea"/>
                <a:sym typeface="+mn-ea"/>
              </a:rPr>
              <a:t>Regarding the load scenarios for NES, RAN3 can prioritise idle/empty and low/medium load scenarios, for which the SID has already described.</a:t>
            </a:r>
            <a:endParaRPr lang="en-US" altLang="zh-CN" sz="1600">
              <a:ln>
                <a:noFill/>
              </a:ln>
              <a:effectLst/>
              <a:uLnTx/>
              <a:uFillTx/>
              <a:ea typeface="+mn-ea"/>
              <a:sym typeface="+mn-ea"/>
            </a:endParaRPr>
          </a:p>
          <a:p>
            <a:pPr marL="0" indent="0">
              <a:lnSpc>
                <a:spcPct val="93000"/>
              </a:lnSpc>
              <a:spcBef>
                <a:spcPct val="15000"/>
              </a:spcBef>
              <a:spcAft>
                <a:spcPct val="15000"/>
              </a:spcAft>
            </a:pPr>
            <a:r>
              <a:rPr lang="en-US" altLang="zh-CN" sz="1600">
                <a:ln>
                  <a:noFill/>
                </a:ln>
                <a:effectLst/>
                <a:uLnTx/>
                <a:uFillTx/>
                <a:ea typeface="+mn-ea"/>
                <a:sym typeface="+mn-ea"/>
              </a:rPr>
              <a:t>For those techniques determined by other groups, RAN3 can study the potential network interface impacts following the analysis/conclusions made in other groups. Note that parallel discussions are also possible due to the parallel meeting time. </a:t>
            </a:r>
            <a:endParaRPr lang="en-US" altLang="zh-CN" sz="1600">
              <a:ln>
                <a:noFill/>
              </a:ln>
              <a:effectLst/>
              <a:uLnTx/>
              <a:uFillTx/>
              <a:ea typeface="+mn-ea"/>
              <a:sym typeface="+mn-ea"/>
            </a:endParaRPr>
          </a:p>
          <a:p>
            <a:pPr marL="0" indent="0">
              <a:lnSpc>
                <a:spcPct val="93000"/>
              </a:lnSpc>
              <a:spcBef>
                <a:spcPct val="15000"/>
              </a:spcBef>
              <a:spcAft>
                <a:spcPct val="15000"/>
              </a:spcAft>
            </a:pPr>
            <a:r>
              <a:rPr lang="en-US" altLang="zh-CN" sz="1600">
                <a:ln>
                  <a:noFill/>
                </a:ln>
                <a:effectLst/>
                <a:uLnTx/>
                <a:uFillTx/>
                <a:ea typeface="+mn-ea"/>
                <a:sym typeface="+mn-ea"/>
              </a:rPr>
              <a:t>RAN3 can study the network energy saving issues without involvement from other WG case by case.</a:t>
            </a:r>
            <a:endParaRPr lang="en-US" altLang="zh-CN" sz="1600">
              <a:ln>
                <a:noFill/>
              </a:ln>
              <a:effectLst/>
              <a:uLnTx/>
              <a:uFillTx/>
              <a:ea typeface="+mn-ea"/>
              <a:sym typeface="+mn-ea"/>
            </a:endParaRPr>
          </a:p>
          <a:p>
            <a:pPr marL="0" indent="0">
              <a:lnSpc>
                <a:spcPct val="93000"/>
              </a:lnSpc>
              <a:spcBef>
                <a:spcPct val="15000"/>
              </a:spcBef>
              <a:spcAft>
                <a:spcPct val="15000"/>
              </a:spcAft>
            </a:pPr>
            <a:r>
              <a:rPr kumimoji="0" lang="en-US" altLang="zh-CN" sz="1600" b="0" i="0" u="none" strike="noStrike" kern="0" cap="none" spc="0" normalizeH="0" baseline="0" noProof="1">
                <a:ln>
                  <a:noFill/>
                </a:ln>
                <a:solidFill>
                  <a:schemeClr val="tx1"/>
                </a:solidFill>
                <a:effectLst/>
                <a:uLnTx/>
                <a:uFillTx/>
              </a:rPr>
              <a:t> LS on skeleton of TR 38.864 for NR network energy savings to RAN1</a:t>
            </a:r>
            <a:r>
              <a:rPr lang="en-US" altLang="zh-CN" sz="1600">
                <a:ln>
                  <a:noFill/>
                </a:ln>
                <a:effectLst/>
                <a:uLnTx/>
                <a:uFillTx/>
                <a:ea typeface="+mn-ea"/>
                <a:sym typeface="+mn-ea"/>
              </a:rPr>
              <a:t> agreed in R3-225203.</a:t>
            </a:r>
            <a:endParaRPr kumimoji="0" lang="en-US" altLang="zh-CN" sz="1600" b="0" i="0" u="none" strike="noStrike" kern="0" cap="none" spc="0" normalizeH="0" baseline="0" noProof="1">
              <a:ln>
                <a:noFill/>
              </a:ln>
              <a:solidFill>
                <a:schemeClr val="tx1"/>
              </a:solidFill>
              <a:effectLst/>
              <a:uLnTx/>
              <a:uFillTx/>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dirty="0">
                <a:ln>
                  <a:noFill/>
                </a:ln>
                <a:effectLst/>
                <a:uLnTx/>
                <a:uFillTx/>
                <a:cs typeface="Arial" panose="020B0604020202020204" pitchFamily="34" charset="0"/>
                <a:sym typeface="+mn-ea"/>
              </a:rPr>
              <a:t>Next steps</a:t>
            </a: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600" i="0" strike="noStrike" kern="0" cap="none" spc="0" normalizeH="0" baseline="0" noProof="1">
                <a:ln>
                  <a:noFill/>
                </a:ln>
                <a:solidFill>
                  <a:schemeClr val="tx1"/>
                </a:solidFill>
                <a:effectLst/>
                <a:uLnTx/>
                <a:uFillTx/>
                <a:ea typeface="+mn-ea"/>
              </a:rPr>
              <a:t>Identify the issues to be solved in RAN3 based on the progress in other WGs</a:t>
            </a: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95236" name="Slide Number Placeholder 3"/>
          <p:cNvSpPr txBox="1">
            <a:spLocks noGrp="1"/>
          </p:cNvSpPr>
          <p:nvPr>
            <p:ph type="sldNum" sz="quarter" idx="4"/>
          </p:nvPr>
        </p:nvSpPr>
        <p:spPr>
          <a:xfrm>
            <a:off x="8564563" y="6457950"/>
            <a:ext cx="395287" cy="222250"/>
          </a:xfrm>
          <a:noFill/>
          <a:ln>
            <a:noFill/>
          </a:ln>
        </p:spPr>
        <p:txBody>
          <a:bodyPr/>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9330" name="Title 1"/>
          <p:cNvSpPr>
            <a:spLocks noGrp="1"/>
          </p:cNvSpPr>
          <p:nvPr>
            <p:ph type="title"/>
          </p:nvPr>
        </p:nvSpPr>
        <p:spPr>
          <a:xfrm>
            <a:off x="0" y="179705"/>
            <a:ext cx="7362190" cy="563245"/>
          </a:xfrm>
        </p:spPr>
        <p:txBody>
          <a:bodyPr vert="horz" wrap="square" lIns="91440" tIns="45720" rIns="91440" bIns="45720" anchor="ctr" anchorCtr="0"/>
          <a:p>
            <a:r>
              <a:rPr lang="en-US" altLang="en-US" sz="3600" dirty="0">
                <a:sym typeface="+mn-ea"/>
              </a:rPr>
              <a:t>TEI Corrections</a:t>
            </a:r>
            <a:endParaRPr lang="en-US" altLang="en-US" sz="3600" dirty="0"/>
          </a:p>
        </p:txBody>
      </p:sp>
      <p:sp>
        <p:nvSpPr>
          <p:cNvPr id="31747" name="Content Placeholder 2"/>
          <p:cNvSpPr>
            <a:spLocks noGrp="1"/>
          </p:cNvSpPr>
          <p:nvPr>
            <p:ph idx="1"/>
          </p:nvPr>
        </p:nvSpPr>
        <p:spPr>
          <a:xfrm>
            <a:off x="176213" y="1204913"/>
            <a:ext cx="8567738" cy="5600700"/>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Progress in the last quarter</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mn-cs"/>
              </a:rPr>
              <a:t>R17 SON/MDT corrections:</a:t>
            </a: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cs typeface="+mn-cs"/>
                <a:sym typeface="+mn-ea"/>
              </a:rPr>
              <a:t> Support UHI for CHO in Rel-17.Correction for TS 38.300/38.423/36.423 on UHI in MR-DC.</a:t>
            </a:r>
            <a:endParaRPr lang="en-US" altLang="zh-CN" sz="1600">
              <a:ln>
                <a:noFill/>
              </a:ln>
              <a:effectLst/>
              <a:uLnTx/>
              <a:uFillTx/>
              <a:cs typeface="+mn-cs"/>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cs typeface="+mn-cs"/>
                <a:sym typeface="+mn-ea"/>
              </a:rPr>
              <a:t> For SON: Completion of the missing descripition of SCG MRO handling, Correction on Inter-system Resource Status Reporting, Correction on Report Caracteristics, Correction on NR-U for MLB.</a:t>
            </a:r>
            <a:endParaRPr lang="en-US" altLang="zh-CN" sz="1600">
              <a:ln>
                <a:noFill/>
              </a:ln>
              <a:effectLst/>
              <a:uLnTx/>
              <a:uFillTx/>
              <a:cs typeface="+mn-cs"/>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cs typeface="+mn-cs"/>
                <a:sym typeface="+mn-ea"/>
              </a:rPr>
              <a:t> For MDT: Correction to early measurement collection,Correction on collection on beam measurement report configuration in M1.</a:t>
            </a:r>
            <a:endParaRPr lang="en-US" altLang="zh-CN" sz="1600">
              <a:ln>
                <a:noFill/>
              </a:ln>
              <a:effectLst/>
              <a:uLnTx/>
              <a:uFillTx/>
              <a:cs typeface="+mn-cs"/>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mn-cs"/>
              </a:rPr>
              <a:t>R17 MBS corrections:</a:t>
            </a:r>
            <a:endParaRPr kumimoji="0" lang="en-US" altLang="zh-CN" sz="192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cs typeface="+mn-cs"/>
                <a:sym typeface="+mn-ea"/>
              </a:rPr>
              <a:t>Various LS addressed/noted; Missing stage 2 definition added; abnormal handling on NGAP addressed; MRB type indication on F1AP and per UE F1-U tunnel addressed; other miscellaneous corrections; corresponding CRs provided.</a:t>
            </a:r>
            <a:endParaRPr lang="en-US" altLang="zh-CN" sz="1600">
              <a:ln>
                <a:noFill/>
              </a:ln>
              <a:effectLst/>
              <a:uLnTx/>
              <a:uFillTx/>
              <a:cs typeface="+mn-cs"/>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en-US" sz="1600" noProof="0" dirty="0">
                <a:ln>
                  <a:noFill/>
                </a:ln>
                <a:effectLst/>
                <a:uLnTx/>
                <a:uFillTx/>
                <a:cs typeface="+mn-cs"/>
                <a:sym typeface="+mn-ea"/>
              </a:rPr>
              <a:t>Delay issue for the CU-CP to configure the </a:t>
            </a:r>
            <a:r>
              <a:rPr lang="en-US" altLang="en-US" sz="1600" noProof="0" dirty="0" err="1">
                <a:ln>
                  <a:noFill/>
                </a:ln>
                <a:effectLst/>
                <a:uLnTx/>
                <a:uFillTx/>
                <a:cs typeface="+mn-cs"/>
                <a:sym typeface="+mn-ea"/>
              </a:rPr>
              <a:t>multicastHFN-AndRefSN</a:t>
            </a:r>
            <a:r>
              <a:rPr lang="en-US" altLang="en-US" sz="1600" noProof="0" dirty="0">
                <a:ln>
                  <a:noFill/>
                </a:ln>
                <a:effectLst/>
                <a:uLnTx/>
                <a:uFillTx/>
                <a:cs typeface="+mn-cs"/>
                <a:sym typeface="+mn-ea"/>
              </a:rPr>
              <a:t> IE to the UE, wait for RAN2 progress. MBS session level data forwarding tunnel, E1AP impact on support of handover from non-supporting to supporting node, corrections to MC message flow in 38.401, exchanging of established broadcast service identity in neighbor cells on </a:t>
            </a:r>
            <a:r>
              <a:rPr lang="en-US" altLang="en-US" sz="1600" noProof="0" dirty="0" err="1">
                <a:ln>
                  <a:noFill/>
                </a:ln>
                <a:effectLst/>
                <a:uLnTx/>
                <a:uFillTx/>
                <a:cs typeface="+mn-cs"/>
                <a:sym typeface="+mn-ea"/>
              </a:rPr>
              <a:t>Xn</a:t>
            </a:r>
            <a:r>
              <a:rPr lang="en-US" altLang="en-US" sz="1600" noProof="0" dirty="0">
                <a:ln>
                  <a:noFill/>
                </a:ln>
                <a:effectLst/>
                <a:uLnTx/>
                <a:uFillTx/>
                <a:cs typeface="+mn-cs"/>
                <a:sym typeface="+mn-ea"/>
              </a:rPr>
              <a:t> to be continued.</a:t>
            </a:r>
            <a:endParaRPr lang="en-US" altLang="en-US" sz="1600" noProof="0" dirty="0">
              <a:ln>
                <a:noFill/>
              </a:ln>
              <a:effectLst/>
              <a:uLnTx/>
              <a:uFillTx/>
              <a:cs typeface="+mn-cs"/>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99332" name="Slide Number Placeholder 3"/>
          <p:cNvSpPr txBox="1">
            <a:spLocks noGrp="1"/>
          </p:cNvSpPr>
          <p:nvPr>
            <p:ph type="sldNum" sz="quarter" idx="4"/>
          </p:nvPr>
        </p:nvSpPr>
        <p:spPr>
          <a:xfrm>
            <a:off x="8564563" y="6457950"/>
            <a:ext cx="395287" cy="222250"/>
          </a:xfrm>
          <a:noFill/>
          <a:ln>
            <a:noFill/>
          </a:ln>
        </p:spPr>
        <p:txBody>
          <a:bodyPr/>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9330" name="Title 1"/>
          <p:cNvSpPr>
            <a:spLocks noGrp="1"/>
          </p:cNvSpPr>
          <p:nvPr>
            <p:ph type="title"/>
          </p:nvPr>
        </p:nvSpPr>
        <p:spPr>
          <a:xfrm>
            <a:off x="0" y="179705"/>
            <a:ext cx="7362190" cy="563245"/>
          </a:xfrm>
        </p:spPr>
        <p:txBody>
          <a:bodyPr vert="horz" wrap="square" lIns="91440" tIns="45720" rIns="91440" bIns="45720" anchor="ctr" anchorCtr="0"/>
          <a:p>
            <a:r>
              <a:rPr lang="en-US" altLang="en-US" sz="3600" dirty="0">
                <a:sym typeface="+mn-ea"/>
              </a:rPr>
              <a:t>TEI Corrections</a:t>
            </a:r>
            <a:endParaRPr lang="en-US" altLang="en-US" sz="3600" dirty="0"/>
          </a:p>
        </p:txBody>
      </p:sp>
      <p:sp>
        <p:nvSpPr>
          <p:cNvPr id="31747" name="Content Placeholder 2"/>
          <p:cNvSpPr>
            <a:spLocks noGrp="1"/>
          </p:cNvSpPr>
          <p:nvPr>
            <p:ph idx="1"/>
          </p:nvPr>
        </p:nvSpPr>
        <p:spPr>
          <a:xfrm>
            <a:off x="176213" y="1204913"/>
            <a:ext cx="8567738" cy="5600700"/>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sym typeface="+mn-ea"/>
              </a:rPr>
              <a:t>Progress in the last quarter</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cs typeface="+mn-cs"/>
                <a:sym typeface="+mn-ea"/>
              </a:rPr>
              <a:t>R17 Positioning Corrections:</a:t>
            </a:r>
            <a:endParaRPr lang="en-US" altLang="en-US" sz="1920" noProof="0" dirty="0">
              <a:ln>
                <a:noFill/>
              </a:ln>
              <a:effectLst/>
              <a:uLnTx/>
              <a:uFillTx/>
              <a:cs typeface="+mn-cs"/>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cs typeface="+mn-cs"/>
                <a:sym typeface="+mn-ea"/>
              </a:rPr>
              <a:t>The signaling support for the timing error margin value reporting of UE/TRP TEG.</a:t>
            </a:r>
            <a:endParaRPr lang="en-US" altLang="zh-CN" sz="1600">
              <a:ln>
                <a:noFill/>
              </a:ln>
              <a:effectLst/>
              <a:uLnTx/>
              <a:uFillTx/>
              <a:cs typeface="+mn-cs"/>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cs typeface="+mn-cs"/>
                <a:sym typeface="+mn-ea"/>
              </a:rPr>
              <a:t>Introduction of SRS port index and Measurement time occasion.</a:t>
            </a:r>
            <a:endParaRPr lang="en-US" altLang="zh-CN" sz="1600">
              <a:ln>
                <a:noFill/>
              </a:ln>
              <a:effectLst/>
              <a:uLnTx/>
              <a:uFillTx/>
              <a:cs typeface="+mn-cs"/>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cs typeface="+mn-cs"/>
                <a:sym typeface="+mn-ea"/>
              </a:rPr>
              <a:t>Extending the legacy Measurement Periodicity by introducing a new IE for ECID.</a:t>
            </a:r>
            <a:endParaRPr lang="en-US" altLang="zh-CN" sz="1600">
              <a:ln>
                <a:noFill/>
              </a:ln>
              <a:effectLst/>
              <a:uLnTx/>
              <a:uFillTx/>
              <a:cs typeface="+mn-cs"/>
              <a:sym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cs typeface="+mn-cs"/>
                <a:sym typeface="+mn-ea"/>
              </a:rPr>
              <a:t>Addition of IE container for SRS-PosRRC-InactiveConfig-r17 into the POSITIONING INFORMATION RESPONSE message from DU to CU.</a:t>
            </a:r>
            <a:endParaRPr lang="en-US" altLang="en-US" sz="1600" noProof="0" dirty="0">
              <a:ln>
                <a:noFill/>
              </a:ln>
              <a:effectLst/>
              <a:uLnTx/>
              <a:uFillTx/>
              <a:cs typeface="+mn-cs"/>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R17 Sidelink Relay</a:t>
            </a: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cs typeface="+mn-cs"/>
                <a:sym typeface="+mn-ea"/>
              </a:rPr>
              <a:t>The UE CONTEXT SETUP procedure of relay UE is not used to setup PC5 RLC channel for remote UE’s SRB1. </a:t>
            </a:r>
            <a:endParaRPr lang="en-US" altLang="zh-CN" sz="1600">
              <a:ln>
                <a:noFill/>
              </a:ln>
              <a:effectLst/>
              <a:uLnTx/>
              <a:uFillTx/>
              <a:cs typeface="+mn-cs"/>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1" lang="en-US" altLang="zh-CN" sz="1600" b="0" i="0" u="none" strike="noStrike" kern="0" cap="none" spc="0" normalizeH="0" baseline="0" noProof="1">
                <a:ln>
                  <a:noFill/>
                </a:ln>
                <a:solidFill>
                  <a:schemeClr val="tx1"/>
                </a:solidFill>
                <a:effectLst/>
                <a:uLnTx/>
                <a:uFillTx/>
                <a:latin typeface="+mn-lt"/>
                <a:ea typeface="+mn-ea"/>
                <a:cs typeface="+mn-ea"/>
              </a:rPr>
              <a:t>Gap related:</a:t>
            </a:r>
            <a:endParaRPr kumimoji="1" lang="en-US" altLang="zh-CN" sz="1600" b="0" i="0" u="none" strike="noStrike" kern="0" cap="none" spc="0" normalizeH="0" baseline="0" noProof="1">
              <a:ln>
                <a:noFill/>
              </a:ln>
              <a:solidFill>
                <a:schemeClr val="tx1"/>
              </a:solidFill>
              <a:effectLst/>
              <a:uLnTx/>
              <a:uFillTx/>
              <a:latin typeface="+mn-lt"/>
              <a:ea typeface="+mn-ea"/>
              <a:cs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1" lang="en-US" altLang="zh-CN" sz="1600" b="0" i="0" u="none" strike="noStrike" kern="0" cap="none" spc="0" normalizeH="0" baseline="0" noProof="1">
                <a:ln>
                  <a:noFill/>
                </a:ln>
                <a:solidFill>
                  <a:schemeClr val="tx1"/>
                </a:solidFill>
                <a:effectLst/>
                <a:uLnTx/>
                <a:uFillTx/>
                <a:latin typeface="+mn-lt"/>
                <a:ea typeface="+mn-ea"/>
                <a:cs typeface="+mn-ea"/>
              </a:rPr>
              <a:t>Add NeedForGapNCSG-InfoNR, NeedForGapNCSG-InfoEUTRA and NeedForGapsInfoNR in CU to DU RRC Information.</a:t>
            </a:r>
            <a:endParaRPr kumimoji="1" lang="en-US" altLang="zh-CN" sz="1600" b="0" i="0" u="none" strike="noStrike" kern="0" cap="none" spc="0" normalizeH="0" baseline="0" noProof="1">
              <a:ln>
                <a:noFill/>
              </a:ln>
              <a:solidFill>
                <a:schemeClr val="tx1"/>
              </a:solidFill>
              <a:effectLst/>
              <a:uLnTx/>
              <a:uFillTx/>
              <a:latin typeface="+mn-lt"/>
              <a:ea typeface="+mn-ea"/>
              <a:cs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1" lang="en-US" altLang="zh-CN" sz="1600" b="0" i="0" u="none" strike="noStrike" kern="0" cap="none" spc="0" normalizeH="0" baseline="0" noProof="1">
                <a:ln>
                  <a:noFill/>
                </a:ln>
                <a:solidFill>
                  <a:schemeClr val="tx1"/>
                </a:solidFill>
                <a:effectLst/>
                <a:uLnTx/>
                <a:uFillTx/>
                <a:latin typeface="+mn-lt"/>
                <a:ea typeface="+mn-ea"/>
                <a:cs typeface="+mn-ea"/>
              </a:rPr>
              <a:t>Add the ul-GapFR2-Config IE in the DU to CU RRC Information. </a:t>
            </a:r>
            <a:endParaRPr kumimoji="1" lang="en-US" altLang="zh-CN" sz="1600" b="0" i="0" u="none" strike="noStrike" kern="0" cap="none" spc="0" normalizeH="0" baseline="0" noProof="1">
              <a:ln>
                <a:noFill/>
              </a:ln>
              <a:solidFill>
                <a:schemeClr val="tx1"/>
              </a:solidFill>
              <a:effectLst/>
              <a:uLnTx/>
              <a:uFillTx/>
              <a:latin typeface="+mn-lt"/>
              <a:ea typeface="+mn-ea"/>
              <a:cs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kumimoji="1" lang="en-US" altLang="zh-CN" sz="1600" b="0" i="0" u="none" strike="noStrike" kern="0" cap="none" spc="0" normalizeH="0" baseline="0" noProof="1">
                <a:ln>
                  <a:noFill/>
                </a:ln>
                <a:solidFill>
                  <a:schemeClr val="tx1"/>
                </a:solidFill>
                <a:effectLst/>
                <a:uLnTx/>
                <a:uFillTx/>
                <a:latin typeface="+mn-lt"/>
                <a:ea typeface="+mn-ea"/>
                <a:cs typeface="+mn-ea"/>
              </a:rPr>
              <a:t>Add the interFrequencyConfig-NoGap IE in the DU to CU RRC Information. </a:t>
            </a:r>
            <a:endParaRPr kumimoji="1" lang="en-US" altLang="zh-CN" sz="1600" b="0" i="0" u="none" strike="noStrike" kern="0" cap="none" spc="0" normalizeH="0" baseline="0" noProof="1">
              <a:ln>
                <a:noFill/>
              </a:ln>
              <a:solidFill>
                <a:schemeClr val="tx1"/>
              </a:solidFill>
              <a:effectLst/>
              <a:uLnTx/>
              <a:uFillTx/>
              <a:latin typeface="+mn-lt"/>
              <a:ea typeface="+mn-ea"/>
              <a:cs typeface="+mn-ea"/>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544830" marR="0" lvl="1"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zh-CN" sz="1600" b="0" i="0" u="none" strike="noStrike" kern="0" cap="none" spc="0" normalizeH="0" baseline="0" noProof="1">
              <a:ln>
                <a:noFill/>
              </a:ln>
              <a:solidFill>
                <a:schemeClr val="tx1"/>
              </a:solidFill>
              <a:effectLst/>
              <a:uLnTx/>
              <a:uFillTx/>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Tx/>
              <a:buFontTx/>
              <a:buNone/>
              <a:defRPr/>
            </a:pP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99332" name="Slide Number Placeholder 3"/>
          <p:cNvSpPr txBox="1">
            <a:spLocks noGrp="1"/>
          </p:cNvSpPr>
          <p:nvPr>
            <p:ph type="sldNum" sz="quarter" idx="4"/>
          </p:nvPr>
        </p:nvSpPr>
        <p:spPr>
          <a:xfrm>
            <a:off x="8564563" y="6457950"/>
            <a:ext cx="395287" cy="222250"/>
          </a:xfrm>
          <a:noFill/>
          <a:ln>
            <a:noFill/>
          </a:ln>
        </p:spPr>
        <p:txBody>
          <a:bodyPr/>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474" name="Content Placeholder 2"/>
          <p:cNvSpPr>
            <a:spLocks noGrp="1"/>
          </p:cNvSpPr>
          <p:nvPr>
            <p:ph idx="1"/>
          </p:nvPr>
        </p:nvSpPr>
        <p:spPr>
          <a:xfrm>
            <a:off x="457200" y="1716088"/>
            <a:ext cx="7394575" cy="4038600"/>
          </a:xfrm>
        </p:spPr>
        <p:txBody>
          <a:bodyPr vert="horz" wrap="square" lIns="68580" tIns="34290" rIns="68580" bIns="34290" anchor="t" anchorCtr="0"/>
          <a:p>
            <a:pPr>
              <a:lnSpc>
                <a:spcPct val="80000"/>
              </a:lnSpc>
              <a:buClrTx/>
              <a:buBlip>
                <a:blip r:embed="rId1"/>
              </a:buBlip>
            </a:pPr>
            <a:r>
              <a:rPr lang="en-US" altLang="fr-FR" sz="2100" dirty="0"/>
              <a:t>Angelo Centonza, Gen Cao (RAN WG3 Vice-Chairs)</a:t>
            </a:r>
            <a:endParaRPr lang="en-US" altLang="fr-FR" sz="2100" dirty="0"/>
          </a:p>
          <a:p>
            <a:pPr lvl="1">
              <a:lnSpc>
                <a:spcPct val="80000"/>
              </a:lnSpc>
              <a:buClr>
                <a:srgbClr val="C00000"/>
              </a:buClr>
              <a:buFont typeface="Arial" panose="020B0604020202020204" pitchFamily="34" charset="0"/>
              <a:buChar char="•"/>
            </a:pPr>
            <a:r>
              <a:rPr lang="en-US" altLang="fr-FR" sz="1800" dirty="0"/>
              <a:t>For chairing the corresponding online sessions and the post-meeting email discussion!</a:t>
            </a:r>
            <a:endParaRPr lang="en-US" altLang="fr-FR" sz="1800" dirty="0"/>
          </a:p>
          <a:p>
            <a:pPr>
              <a:lnSpc>
                <a:spcPct val="80000"/>
              </a:lnSpc>
              <a:buClrTx/>
              <a:buBlip>
                <a:blip r:embed="rId1"/>
              </a:buBlip>
            </a:pPr>
            <a:r>
              <a:rPr lang="en-US" altLang="fr-FR" sz="2100" dirty="0"/>
              <a:t>Young Ik Jo (RAN WG3 Secretary)</a:t>
            </a:r>
            <a:endParaRPr lang="en-US" altLang="fr-FR" sz="2100" dirty="0"/>
          </a:p>
          <a:p>
            <a:pPr lvl="1">
              <a:lnSpc>
                <a:spcPct val="80000"/>
              </a:lnSpc>
              <a:buClr>
                <a:srgbClr val="C00000"/>
              </a:buClr>
              <a:buFont typeface="Arial" panose="020B0604020202020204" pitchFamily="34" charset="0"/>
              <a:buChar char="•"/>
            </a:pPr>
            <a:r>
              <a:rPr lang="en-US" altLang="fr-FR" sz="1800" dirty="0"/>
              <a:t>For his good support and hard work during the meeting weeks!</a:t>
            </a:r>
            <a:endParaRPr lang="en-US" altLang="fr-FR" sz="1800" dirty="0"/>
          </a:p>
          <a:p>
            <a:pPr>
              <a:lnSpc>
                <a:spcPct val="80000"/>
              </a:lnSpc>
              <a:buClrTx/>
              <a:buBlip>
                <a:blip r:embed="rId1"/>
              </a:buBlip>
            </a:pPr>
            <a:r>
              <a:rPr lang="en-US" altLang="fr-FR" sz="2100" dirty="0"/>
              <a:t>Henrik, Jiajun Chen, Jianchen Sun, Hong Wang, Yanshen Liu, Shoki</a:t>
            </a:r>
            <a:endParaRPr lang="en-US" altLang="fr-FR" sz="2100" dirty="0"/>
          </a:p>
          <a:p>
            <a:pPr lvl="1">
              <a:lnSpc>
                <a:spcPct val="80000"/>
              </a:lnSpc>
              <a:buClr>
                <a:srgbClr val="C00000"/>
              </a:buClr>
              <a:buFont typeface="Arial" panose="020B0604020202020204" pitchFamily="34" charset="0"/>
              <a:buChar char="•"/>
            </a:pPr>
            <a:r>
              <a:rPr lang="en-US" altLang="fr-FR" sz="1800" dirty="0"/>
              <a:t>For their excellent and hard work on moderating some tough email discussions and good support!</a:t>
            </a:r>
            <a:endParaRPr lang="en-US" altLang="fr-FR" sz="1800" dirty="0"/>
          </a:p>
          <a:p>
            <a:pPr>
              <a:lnSpc>
                <a:spcPct val="80000"/>
              </a:lnSpc>
              <a:buClrTx/>
              <a:buBlip>
                <a:blip r:embed="rId1"/>
              </a:buBlip>
            </a:pPr>
            <a:r>
              <a:rPr lang="en-US" altLang="fr-FR" sz="2100" dirty="0"/>
              <a:t>All Rapporteurs and moderators</a:t>
            </a:r>
            <a:endParaRPr lang="en-US" altLang="fr-FR" sz="2100" dirty="0"/>
          </a:p>
          <a:p>
            <a:pPr lvl="1">
              <a:lnSpc>
                <a:spcPct val="80000"/>
              </a:lnSpc>
              <a:buClr>
                <a:srgbClr val="C00000"/>
              </a:buClr>
              <a:buFont typeface="Arial" panose="020B0604020202020204" pitchFamily="34" charset="0"/>
              <a:buChar char="•"/>
            </a:pPr>
            <a:r>
              <a:rPr lang="en-US" altLang="fr-FR" sz="1800" dirty="0"/>
              <a:t>For their efforts to R18 WIs/SIs and R17 maintenance!</a:t>
            </a:r>
            <a:endParaRPr lang="en-US" altLang="fr-FR" sz="1800" dirty="0"/>
          </a:p>
          <a:p>
            <a:pPr>
              <a:lnSpc>
                <a:spcPct val="80000"/>
              </a:lnSpc>
              <a:buClrTx/>
              <a:buBlip>
                <a:blip r:embed="rId1"/>
              </a:buBlip>
            </a:pPr>
            <a:r>
              <a:rPr lang="en-US" altLang="fr-FR" sz="2100" dirty="0"/>
              <a:t>All RAN3 delegates</a:t>
            </a:r>
            <a:endParaRPr lang="en-US" altLang="fr-FR" sz="2100" dirty="0">
              <a:solidFill>
                <a:srgbClr val="FF0000"/>
              </a:solidFill>
            </a:endParaRPr>
          </a:p>
          <a:p>
            <a:pPr lvl="1">
              <a:lnSpc>
                <a:spcPct val="80000"/>
              </a:lnSpc>
              <a:buClr>
                <a:srgbClr val="C00000"/>
              </a:buClr>
              <a:buFont typeface="Arial" panose="020B0604020202020204" pitchFamily="34" charset="0"/>
              <a:buChar char="•"/>
            </a:pPr>
            <a:r>
              <a:rPr lang="en-US" altLang="fr-FR" sz="1800" dirty="0"/>
              <a:t>For their positive, constructive and cooperative spirit and patience!</a:t>
            </a:r>
            <a:endParaRPr lang="en-US" altLang="fr-FR" sz="1800" dirty="0"/>
          </a:p>
          <a:p>
            <a:pPr lvl="1">
              <a:lnSpc>
                <a:spcPct val="80000"/>
              </a:lnSpc>
              <a:buClr>
                <a:srgbClr val="C00000"/>
              </a:buClr>
              <a:buFont typeface="Arial" panose="020B0604020202020204" pitchFamily="34" charset="0"/>
              <a:buChar char="•"/>
            </a:pPr>
            <a:endParaRPr lang="en-US" altLang="fr-FR" sz="1800" dirty="0"/>
          </a:p>
          <a:p>
            <a:pPr lvl="1">
              <a:lnSpc>
                <a:spcPct val="80000"/>
              </a:lnSpc>
              <a:buClr>
                <a:srgbClr val="C00000"/>
              </a:buClr>
              <a:buFont typeface="Arial" panose="020B0604020202020204" pitchFamily="34" charset="0"/>
              <a:buChar char="•"/>
            </a:pPr>
            <a:endParaRPr lang="en-US" altLang="fr-FR" sz="1800" dirty="0"/>
          </a:p>
        </p:txBody>
      </p:sp>
      <p:sp>
        <p:nvSpPr>
          <p:cNvPr id="105475" name="Title 1"/>
          <p:cNvSpPr>
            <a:spLocks noGrp="1"/>
          </p:cNvSpPr>
          <p:nvPr>
            <p:ph type="title"/>
          </p:nvPr>
        </p:nvSpPr>
        <p:spPr/>
        <p:txBody>
          <a:bodyPr vert="horz" wrap="square" lIns="68580" tIns="34290" rIns="68580" bIns="34290" anchor="ctr" anchorCtr="0"/>
          <a:p>
            <a:r>
              <a:rPr lang="en-US" altLang="en-US" dirty="0"/>
              <a:t>My Heartfelt Thanks To:</a:t>
            </a:r>
            <a:endParaRPr lang="en-US"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5" name="Rectangle 2"/>
          <p:cNvSpPr>
            <a:spLocks noGrp="1"/>
          </p:cNvSpPr>
          <p:nvPr>
            <p:ph type="title"/>
          </p:nvPr>
        </p:nvSpPr>
        <p:spPr>
          <a:xfrm>
            <a:off x="0" y="274638"/>
            <a:ext cx="5659438" cy="774700"/>
          </a:xfrm>
        </p:spPr>
        <p:txBody>
          <a:bodyPr vert="horz" wrap="square" lIns="91440" tIns="45720" rIns="91440" bIns="45720" anchor="ctr" anchorCtr="0"/>
          <a:p>
            <a:pPr eaLnBrk="1" hangingPunct="1"/>
            <a:r>
              <a:rPr lang="en-GB" altLang="ja-JP" dirty="0"/>
              <a:t>Tdoc submitted to RAN</a:t>
            </a:r>
            <a:r>
              <a:rPr lang="en-US" altLang="en-GB" dirty="0"/>
              <a:t>3</a:t>
            </a:r>
            <a:endParaRPr lang="en-US" altLang="en-GB" dirty="0"/>
          </a:p>
        </p:txBody>
      </p:sp>
      <p:sp>
        <p:nvSpPr>
          <p:cNvPr id="72706" name="文本框 1"/>
          <p:cNvSpPr txBox="1"/>
          <p:nvPr/>
        </p:nvSpPr>
        <p:spPr>
          <a:xfrm>
            <a:off x="508000" y="5802630"/>
            <a:ext cx="8128000" cy="460375"/>
          </a:xfrm>
          <a:prstGeom prst="rect">
            <a:avLst/>
          </a:prstGeom>
          <a:noFill/>
          <a:ln w="9525">
            <a:noFill/>
          </a:ln>
        </p:spPr>
        <p:txBody>
          <a:bodyPr wrap="square" anchor="t" anchorCtr="0">
            <a:spAutoFit/>
          </a:bodyPr>
          <a:p>
            <a:r>
              <a:rPr lang="en-US" altLang="zh-CN" sz="1400">
                <a:latin typeface="Calibri" panose="020F0502020204030204" pitchFamily="34" charset="0"/>
              </a:rPr>
              <a:t>The total number of contributions around </a:t>
            </a:r>
            <a:r>
              <a:rPr lang="en-US" altLang="zh-CN" sz="1400">
                <a:solidFill>
                  <a:srgbClr val="FF0000"/>
                </a:solidFill>
                <a:latin typeface="Calibri" panose="020F0502020204030204" pitchFamily="34" charset="0"/>
              </a:rPr>
              <a:t>900</a:t>
            </a:r>
            <a:r>
              <a:rPr lang="en-US" altLang="zh-CN" sz="1400">
                <a:latin typeface="Calibri" panose="020F0502020204030204" pitchFamily="34" charset="0"/>
              </a:rPr>
              <a:t> for each RAN3 meeting is affordable</a:t>
            </a:r>
            <a:r>
              <a:rPr lang="en-US" altLang="zh-CN">
                <a:latin typeface="Calibri" panose="020F0502020204030204" pitchFamily="34" charset="0"/>
              </a:rPr>
              <a:t> </a:t>
            </a:r>
            <a:endParaRPr lang="en-US" altLang="zh-CN">
              <a:latin typeface="Calibri" panose="020F0502020204030204" pitchFamily="34" charset="0"/>
            </a:endParaRPr>
          </a:p>
        </p:txBody>
      </p:sp>
      <p:pic>
        <p:nvPicPr>
          <p:cNvPr id="2" name="图片 1" descr="Number of contributions in last 6 RAN3 meetings (RAN3#117-e)"/>
          <p:cNvPicPr>
            <a:picLocks noChangeAspect="1"/>
          </p:cNvPicPr>
          <p:nvPr/>
        </p:nvPicPr>
        <p:blipFill>
          <a:blip r:embed="rId1"/>
          <a:stretch>
            <a:fillRect/>
          </a:stretch>
        </p:blipFill>
        <p:spPr>
          <a:xfrm>
            <a:off x="694690" y="1434465"/>
            <a:ext cx="7754620" cy="4107815"/>
          </a:xfrm>
          <a:prstGeom prst="rect">
            <a:avLst/>
          </a:prstGeom>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3" name="Rectangle 2"/>
          <p:cNvSpPr>
            <a:spLocks noGrp="1"/>
          </p:cNvSpPr>
          <p:nvPr>
            <p:ph type="title"/>
          </p:nvPr>
        </p:nvSpPr>
        <p:spPr>
          <a:xfrm>
            <a:off x="-615950" y="274638"/>
            <a:ext cx="6275388" cy="774700"/>
          </a:xfrm>
        </p:spPr>
        <p:txBody>
          <a:bodyPr vert="horz" wrap="square" lIns="91440" tIns="45720" rIns="91440" bIns="45720" anchor="ctr" anchorCtr="0"/>
          <a:p>
            <a:pPr eaLnBrk="1" hangingPunct="1"/>
            <a:r>
              <a:rPr lang="en-GB" altLang="ja-JP" dirty="0"/>
              <a:t>Tdoc</a:t>
            </a:r>
            <a:r>
              <a:rPr lang="en-US" altLang="en-GB" dirty="0"/>
              <a:t>s for each Topic</a:t>
            </a:r>
            <a:endParaRPr lang="en-US" altLang="en-GB" dirty="0"/>
          </a:p>
        </p:txBody>
      </p:sp>
      <p:pic>
        <p:nvPicPr>
          <p:cNvPr id="2" name="图片 1" descr="Number of contributions in each AI in RAN3#117-e"/>
          <p:cNvPicPr>
            <a:picLocks noChangeAspect="1"/>
          </p:cNvPicPr>
          <p:nvPr/>
        </p:nvPicPr>
        <p:blipFill>
          <a:blip r:embed="rId1"/>
          <a:stretch>
            <a:fillRect/>
          </a:stretch>
        </p:blipFill>
        <p:spPr>
          <a:xfrm>
            <a:off x="509905" y="1416050"/>
            <a:ext cx="8124190" cy="4574540"/>
          </a:xfrm>
          <a:prstGeom prst="rect">
            <a:avLst/>
          </a:prstGeom>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Title 3"/>
          <p:cNvSpPr>
            <a:spLocks noGrp="1"/>
          </p:cNvSpPr>
          <p:nvPr>
            <p:ph type="title"/>
          </p:nvPr>
        </p:nvSpPr>
        <p:spPr>
          <a:xfrm>
            <a:off x="-523875" y="-1587"/>
            <a:ext cx="8456613" cy="1304925"/>
          </a:xfrm>
        </p:spPr>
        <p:txBody>
          <a:bodyPr vert="horz" wrap="square" lIns="91440" tIns="45720" rIns="91440" bIns="45720" anchor="ctr" anchorCtr="0"/>
          <a:p>
            <a:r>
              <a:rPr lang="en-GB" altLang="ja-JP" dirty="0"/>
              <a:t>Overview of RAN</a:t>
            </a:r>
            <a:r>
              <a:rPr lang="en-US" altLang="en-GB" dirty="0"/>
              <a:t>3</a:t>
            </a:r>
            <a:r>
              <a:rPr lang="en-GB" altLang="ja-JP" dirty="0"/>
              <a:t>-led Rel-1</a:t>
            </a:r>
            <a:r>
              <a:rPr lang="en-US" altLang="en-GB" dirty="0"/>
              <a:t>8</a:t>
            </a:r>
            <a:r>
              <a:rPr lang="en-GB" altLang="ja-JP" dirty="0"/>
              <a:t> NR SI/WIs</a:t>
            </a:r>
            <a:endParaRPr lang="en-GB" altLang="zh-CN" dirty="0"/>
          </a:p>
        </p:txBody>
      </p:sp>
      <p:graphicFrame>
        <p:nvGraphicFramePr>
          <p:cNvPr id="5" name="Table 4"/>
          <p:cNvGraphicFramePr>
            <a:graphicFrameLocks noGrp="1"/>
          </p:cNvGraphicFramePr>
          <p:nvPr/>
        </p:nvGraphicFramePr>
        <p:xfrm>
          <a:off x="487363" y="1096963"/>
          <a:ext cx="8032750" cy="3342640"/>
        </p:xfrm>
        <a:graphic>
          <a:graphicData uri="http://schemas.openxmlformats.org/drawingml/2006/table">
            <a:tbl>
              <a:tblPr/>
              <a:tblGrid>
                <a:gridCol w="525462"/>
                <a:gridCol w="2657475"/>
                <a:gridCol w="1533525"/>
                <a:gridCol w="315913"/>
                <a:gridCol w="450850"/>
                <a:gridCol w="452437"/>
                <a:gridCol w="385763"/>
                <a:gridCol w="433387"/>
                <a:gridCol w="604838"/>
                <a:gridCol w="673100"/>
              </a:tblGrid>
              <a:tr h="418987">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t" latinLnBrk="0" hangingPunct="1">
                        <a:lnSpc>
                          <a:spcPct val="100000"/>
                        </a:lnSpc>
                        <a:spcBef>
                          <a:spcPct val="0"/>
                        </a:spcBef>
                        <a:spcAft>
                          <a:spcPct val="0"/>
                        </a:spcAft>
                        <a:buClrTx/>
                        <a:buSzTx/>
                        <a:buFontTx/>
                        <a:buNone/>
                      </a:pPr>
                      <a:endParaRPr kumimoji="0" lang="en-GB" altLang="zh-CN" sz="600" b="0"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p>
                      <a:pPr marL="0" marR="0" lvl="0" indent="0" algn="ctr" defTabSz="914400" rtl="0" eaLnBrk="1" fontAlgn="t" latinLnBrk="0" hangingPunct="1">
                        <a:lnSpc>
                          <a:spcPct val="100000"/>
                        </a:lnSpc>
                        <a:spcBef>
                          <a:spcPct val="0"/>
                        </a:spcBef>
                        <a:spcAft>
                          <a:spcPct val="0"/>
                        </a:spcAft>
                        <a:buClrTx/>
                        <a:buSzTx/>
                        <a:buFontTx/>
                        <a:buNone/>
                      </a:pPr>
                      <a:endParaRPr kumimoji="0" lang="en-GB" altLang="zh-CN" sz="600" b="0"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rPr>
                        <a:t>Name (acronym)</a:t>
                      </a:r>
                      <a:endParaRPr kumimoji="0" lang="en-GB" altLang="zh-CN" sz="600" b="1"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rPr>
                        <a:t>Acronym</a:t>
                      </a:r>
                      <a:endPar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en-US" sz="600" b="1"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rPr>
                        <a:t>Rel</a:t>
                      </a:r>
                      <a:endPar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en-US" sz="600" b="1"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rPr>
                        <a:t>Leading </a:t>
                      </a:r>
                      <a:r>
                        <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rPr>
                        <a:t>WG</a:t>
                      </a:r>
                      <a:endPar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rPr>
                        <a:t>other impacted WGs</a:t>
                      </a:r>
                      <a:endParaRPr kumimoji="0" lang="en-GB" altLang="en-US"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rPr>
                        <a:t>Old % </a:t>
                      </a:r>
                      <a:endPar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rPr>
                        <a:t>(the same as in WI/SI SR)</a:t>
                      </a:r>
                      <a:endPar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rPr>
                        <a:t>New %</a:t>
                      </a:r>
                      <a:endPar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t" latinLnBrk="0" hangingPunct="1">
                        <a:lnSpc>
                          <a:spcPct val="100000"/>
                        </a:lnSpc>
                        <a:spcBef>
                          <a:spcPct val="0"/>
                        </a:spcBef>
                        <a:spcAft>
                          <a:spcPct val="0"/>
                        </a:spcAft>
                        <a:buClrTx/>
                        <a:buSzTx/>
                        <a:buFontTx/>
                        <a:buNone/>
                      </a:pPr>
                      <a:r>
                        <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rPr>
                        <a:t>Target completion</a:t>
                      </a:r>
                      <a:endParaRPr kumimoji="0" lang="en-GB" altLang="zh-CN" sz="600" b="0"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rPr>
                        <a:t>Remark/updates/SR</a:t>
                      </a:r>
                      <a:endParaRPr kumimoji="0" lang="en-GB" altLang="zh-CN" sz="600" b="0"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r>
              <a:tr h="553889">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94</a:t>
                      </a: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10</a:t>
                      </a:r>
                      <a:r>
                        <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09</a:t>
                      </a:r>
                      <a:endPar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Mobile IAB (Integrated Access and Backhaul) for NR </a:t>
                      </a: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WI</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NR_mobile_IAB</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R18</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R3</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R2</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0</a:t>
                      </a:r>
                      <a:r>
                        <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a:t>
                      </a:r>
                      <a:endPar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5%</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          12/23</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WID: </a:t>
                      </a: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RP-2</a:t>
                      </a:r>
                      <a:r>
                        <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21815</a:t>
                      </a:r>
                      <a:r>
                        <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 </a:t>
                      </a: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SR: </a:t>
                      </a: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RP-2</a:t>
                      </a:r>
                      <a:r>
                        <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22159</a:t>
                      </a:r>
                      <a:endPar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r h="652288">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941008</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Enhancement on NR QoE management and optimizations for diverse services WI</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NR_QoE_enh</a:t>
                      </a:r>
                      <a:endParaRPr kumimoji="0"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R18</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R3</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R2</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0</a:t>
                      </a:r>
                      <a:r>
                        <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a:t>
                      </a:r>
                      <a:endPar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10%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          </a:t>
                      </a:r>
                      <a:r>
                        <a:rPr kumimoji="0" lang="en-US" altLang="en-GB" sz="900" b="1">
                          <a:ln>
                            <a:noFill/>
                          </a:ln>
                          <a:solidFill>
                            <a:srgbClr val="000000"/>
                          </a:solidFill>
                          <a:effectLst/>
                          <a:sym typeface="+mn-ea"/>
                        </a:rPr>
                        <a:t>12/23</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WID: </a:t>
                      </a:r>
                      <a:endPar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RP-221803</a:t>
                      </a: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SR: </a:t>
                      </a: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RP-2</a:t>
                      </a:r>
                      <a:r>
                        <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rPr>
                        <a:t>22219</a:t>
                      </a:r>
                      <a:endPar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441206">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941</a:t>
                      </a: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0</a:t>
                      </a: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10</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Artificial Intelligence (AI)/Machine Learning (ML) for NG-RAN WI</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NR_AIML_NGRAN</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R18</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R3</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R2</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0</a:t>
                      </a:r>
                      <a:r>
                        <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a:t>
                      </a:r>
                      <a:endParaRPr kumimoji="0" lang="en-GB" altLang="zh-CN"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10%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          06/23</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a:ln>
                            <a:noFill/>
                          </a:ln>
                          <a:solidFill>
                            <a:srgbClr val="000000"/>
                          </a:solidFill>
                          <a:effectLst/>
                          <a:sym typeface="+mn-ea"/>
                        </a:rPr>
                        <a:t>WID: </a:t>
                      </a:r>
                      <a:endPar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sym typeface="+mn-ea"/>
                      </a:endParaRPr>
                    </a:p>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a:ln>
                            <a:noFill/>
                          </a:ln>
                          <a:solidFill>
                            <a:srgbClr val="000000"/>
                          </a:solidFill>
                          <a:effectLst/>
                          <a:sym typeface="+mn-ea"/>
                        </a:rPr>
                        <a:t>RP-220635</a:t>
                      </a: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sym typeface="+mn-ea"/>
                      </a:endParaRPr>
                    </a:p>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a:ln>
                            <a:noFill/>
                          </a:ln>
                          <a:solidFill>
                            <a:srgbClr val="000000"/>
                          </a:solidFill>
                          <a:effectLst/>
                          <a:sym typeface="+mn-ea"/>
                        </a:rPr>
                        <a:t>SR: </a:t>
                      </a: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sym typeface="+mn-ea"/>
                      </a:endParaRPr>
                    </a:p>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a:ln>
                            <a:noFill/>
                          </a:ln>
                          <a:solidFill>
                            <a:srgbClr val="000000"/>
                          </a:solidFill>
                          <a:effectLst/>
                          <a:sym typeface="+mn-ea"/>
                        </a:rPr>
                        <a:t>RP-2</a:t>
                      </a:r>
                      <a:r>
                        <a:rPr kumimoji="0" lang="en-US" altLang="en-GB" sz="900">
                          <a:ln>
                            <a:noFill/>
                          </a:ln>
                          <a:solidFill>
                            <a:srgbClr val="000000"/>
                          </a:solidFill>
                          <a:effectLst/>
                          <a:sym typeface="+mn-ea"/>
                        </a:rPr>
                        <a:t>22123</a:t>
                      </a: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r h="442794">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941007</a:t>
                      </a:r>
                      <a:endPar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Further enhancement of data collection for SON (Self-Organising Networks)/MDT (Minimization of Drive Tests) in NR standalone and MR-DC (Multi-Radio Dual Connectivity) WI </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NR_ENDC_SON_MDT_enh2</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R1</a:t>
                      </a: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8</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R3</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R2</a:t>
                      </a:r>
                      <a:endPar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0%</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10%</a:t>
                      </a: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          </a:t>
                      </a: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12</a:t>
                      </a:r>
                      <a:r>
                        <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/2</a:t>
                      </a:r>
                      <a:r>
                        <a:rPr kumimoji="0" lang="en-US" altLang="en-GB"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rPr>
                        <a:t>3</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p>
                      <a:pPr marL="0" marR="0" lvl="0" algn="l" defTabSz="914400" rtl="0" eaLnBrk="1" fontAlgn="t" latinLnBrk="0" hangingPunct="1">
                        <a:lnSpc>
                          <a:spcPct val="100000"/>
                        </a:lnSpc>
                        <a:buClrTx/>
                        <a:buSzTx/>
                        <a:buFontTx/>
                        <a:buNone/>
                      </a:pP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a:ln>
                            <a:noFill/>
                          </a:ln>
                          <a:solidFill>
                            <a:srgbClr val="000000"/>
                          </a:solidFill>
                          <a:effectLst/>
                          <a:sym typeface="+mn-ea"/>
                        </a:rPr>
                        <a:t>WID: </a:t>
                      </a:r>
                      <a:endParaRPr kumimoji="0" lang="en-US" altLang="en-GB"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sym typeface="+mn-ea"/>
                      </a:endParaRPr>
                    </a:p>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a:ln>
                            <a:noFill/>
                          </a:ln>
                          <a:solidFill>
                            <a:srgbClr val="000000"/>
                          </a:solidFill>
                          <a:effectLst/>
                          <a:sym typeface="+mn-ea"/>
                        </a:rPr>
                        <a:t>RP-221825</a:t>
                      </a: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sym typeface="+mn-ea"/>
                      </a:endParaRPr>
                    </a:p>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a:ln>
                            <a:noFill/>
                          </a:ln>
                          <a:solidFill>
                            <a:srgbClr val="000000"/>
                          </a:solidFill>
                          <a:effectLst/>
                          <a:sym typeface="+mn-ea"/>
                        </a:rPr>
                        <a:t>SR: </a:t>
                      </a:r>
                      <a:endParaRPr kumimoji="0" lang="en-GB" altLang="zh-CN" sz="900" b="0" i="0" u="none" strike="noStrike" cap="none" normalizeH="0" baseline="0">
                        <a:ln>
                          <a:noFill/>
                        </a:ln>
                        <a:solidFill>
                          <a:srgbClr val="000000"/>
                        </a:solidFill>
                        <a:effectLst/>
                        <a:latin typeface="Calibri" panose="020F0502020204030204" pitchFamily="34" charset="0"/>
                        <a:ea typeface="MS PGothic" panose="020B0600070205080204" pitchFamily="34" charset="-128"/>
                        <a:sym typeface="+mn-ea"/>
                      </a:endParaRPr>
                    </a:p>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a:ln>
                            <a:noFill/>
                          </a:ln>
                          <a:solidFill>
                            <a:srgbClr val="000000"/>
                          </a:solidFill>
                          <a:effectLst/>
                          <a:sym typeface="+mn-ea"/>
                        </a:rPr>
                        <a:t>RP-2</a:t>
                      </a:r>
                      <a:r>
                        <a:rPr kumimoji="0" lang="en-US" altLang="en-GB" sz="900">
                          <a:ln>
                            <a:noFill/>
                          </a:ln>
                          <a:solidFill>
                            <a:srgbClr val="000000"/>
                          </a:solidFill>
                          <a:effectLst/>
                          <a:sym typeface="+mn-ea"/>
                        </a:rPr>
                        <a:t>22122</a:t>
                      </a:r>
                      <a:endParaRPr kumimoji="0" lang="en-GB" altLang="en-US" sz="900" b="1" i="0" u="none" strike="noStrike" cap="none" normalizeH="0" baseline="0">
                        <a:ln>
                          <a:noFill/>
                        </a:ln>
                        <a:solidFill>
                          <a:srgbClr val="00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416597">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rPr>
                        <a:t>940088</a:t>
                      </a: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rPr>
                        <a:t>Enhancement for resiliency of gNB-CU-CP SI</a:t>
                      </a: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rPr>
                        <a:t>FS_gNB_CU_CP_resiliency</a:t>
                      </a: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rPr>
                        <a:t>R18</a:t>
                      </a: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rPr>
                        <a:t>R3</a:t>
                      </a: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rPr>
                        <a:t>0%</a:t>
                      </a: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100%</a:t>
                      </a:r>
                      <a:endPar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rPr>
                        <a:t>          09/22</a:t>
                      </a: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p>
                      <a:pPr marL="0" marR="0" lvl="0" algn="l" defTabSz="914400" rtl="0" eaLnBrk="1" fontAlgn="t" latinLnBrk="0" hangingPunct="1">
                        <a:lnSpc>
                          <a:spcPct val="100000"/>
                        </a:lnSpc>
                        <a:buClrTx/>
                        <a:buSzTx/>
                        <a:buFontTx/>
                        <a:buNone/>
                      </a:pP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algn="l" defTabSz="914400" rtl="0" eaLnBrk="1" fontAlgn="t" latinLnBrk="0" hangingPunct="1">
                        <a:lnSpc>
                          <a:spcPct val="100000"/>
                        </a:lnSpc>
                        <a:buClrTx/>
                        <a:buSzTx/>
                        <a:buFontTx/>
                        <a:buNone/>
                      </a:pPr>
                      <a:r>
                        <a:rPr kumimoji="0" lang="en-US" altLang="en-GB" sz="900" b="1">
                          <a:ln>
                            <a:noFill/>
                          </a:ln>
                          <a:solidFill>
                            <a:srgbClr val="0000FF"/>
                          </a:solidFill>
                          <a:effectLst/>
                          <a:sym typeface="+mn-ea"/>
                        </a:rPr>
                        <a:t>SID: </a:t>
                      </a: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sym typeface="+mn-ea"/>
                      </a:endParaRPr>
                    </a:p>
                    <a:p>
                      <a:pPr marL="0" marR="0" lvl="0" algn="l" defTabSz="914400" rtl="0" eaLnBrk="1" fontAlgn="t" latinLnBrk="0" hangingPunct="1">
                        <a:lnSpc>
                          <a:spcPct val="100000"/>
                        </a:lnSpc>
                        <a:buClrTx/>
                        <a:buSzTx/>
                        <a:buFontTx/>
                        <a:buNone/>
                      </a:pPr>
                      <a:r>
                        <a:rPr kumimoji="0" lang="en-US" altLang="en-GB" sz="900" b="1">
                          <a:ln>
                            <a:noFill/>
                          </a:ln>
                          <a:solidFill>
                            <a:srgbClr val="0000FF"/>
                          </a:solidFill>
                          <a:effectLst/>
                          <a:sym typeface="+mn-ea"/>
                        </a:rPr>
                        <a:t>RP-221438</a:t>
                      </a: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sym typeface="+mn-ea"/>
                      </a:endParaRPr>
                    </a:p>
                    <a:p>
                      <a:pPr marL="0" marR="0" lvl="0" algn="l" defTabSz="914400" rtl="0" eaLnBrk="1" fontAlgn="t" latinLnBrk="0" hangingPunct="1">
                        <a:lnSpc>
                          <a:spcPct val="100000"/>
                        </a:lnSpc>
                        <a:buClrTx/>
                        <a:buSzTx/>
                        <a:buFontTx/>
                        <a:buNone/>
                      </a:pPr>
                      <a:r>
                        <a:rPr kumimoji="0" lang="en-US" altLang="en-GB" sz="900" b="1">
                          <a:ln>
                            <a:noFill/>
                          </a:ln>
                          <a:solidFill>
                            <a:srgbClr val="0000FF"/>
                          </a:solidFill>
                          <a:effectLst/>
                          <a:sym typeface="+mn-ea"/>
                        </a:rPr>
                        <a:t>SR: </a:t>
                      </a: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sym typeface="+mn-ea"/>
                      </a:endParaRPr>
                    </a:p>
                    <a:p>
                      <a:pPr marL="0" marR="0" lvl="0" algn="l" defTabSz="914400" rtl="0" eaLnBrk="1" fontAlgn="t" latinLnBrk="0" hangingPunct="1">
                        <a:lnSpc>
                          <a:spcPct val="100000"/>
                        </a:lnSpc>
                        <a:buClrTx/>
                        <a:buSzTx/>
                        <a:buFontTx/>
                        <a:buNone/>
                      </a:pPr>
                      <a:r>
                        <a:rPr kumimoji="0" lang="en-US" altLang="en-GB" sz="900" b="1">
                          <a:ln>
                            <a:noFill/>
                          </a:ln>
                          <a:solidFill>
                            <a:srgbClr val="0000FF"/>
                          </a:solidFill>
                          <a:effectLst/>
                          <a:sym typeface="+mn-ea"/>
                        </a:rPr>
                        <a:t>RP-222250</a:t>
                      </a: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p>
                      <a:pPr marL="0" marR="0" lvl="0" algn="l" defTabSz="914400" rtl="0" eaLnBrk="1" fontAlgn="t" latinLnBrk="0" hangingPunct="1">
                        <a:lnSpc>
                          <a:spcPct val="100000"/>
                        </a:lnSpc>
                        <a:buClrTx/>
                        <a:buSzTx/>
                        <a:buFontTx/>
                        <a:buNone/>
                      </a:pPr>
                      <a:endParaRPr kumimoji="0" lang="en-US" altLang="en-GB" sz="900" b="1" i="0" u="none" strike="noStrike" cap="none" normalizeH="0" baseline="0">
                        <a:ln>
                          <a:noFill/>
                        </a:ln>
                        <a:solidFill>
                          <a:srgbClr val="0000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bl>
          </a:graphicData>
        </a:graphic>
      </p:graphicFrame>
      <p:sp>
        <p:nvSpPr>
          <p:cNvPr id="52306" name="Content Placeholder 2"/>
          <p:cNvSpPr txBox="1"/>
          <p:nvPr/>
        </p:nvSpPr>
        <p:spPr>
          <a:xfrm>
            <a:off x="487363" y="5967413"/>
            <a:ext cx="7886700" cy="534987"/>
          </a:xfrm>
          <a:prstGeom prst="rect">
            <a:avLst/>
          </a:prstGeom>
          <a:noFill/>
          <a:ln w="9525">
            <a:noFill/>
          </a:ln>
        </p:spPr>
        <p:txBody>
          <a:bodyPr lIns="68580" tIns="34290" rIns="68580" bIns="34290"/>
          <a:lstStyle>
            <a:lvl1pPr marL="342900" indent="-342900" algn="l" rtl="0" eaLnBrk="0" fontAlgn="base" hangingPunct="0">
              <a:spcBef>
                <a:spcPct val="20000"/>
              </a:spcBef>
              <a:spcAft>
                <a:spcPct val="0"/>
              </a:spcAft>
              <a:buClr>
                <a:srgbClr val="C00000"/>
              </a:buClr>
              <a:buBlip>
                <a:blip r:embed="rId1"/>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stStyle>
          <a:p>
            <a:pPr marL="228600" lvl="0" indent="-228600" eaLnBrk="1" hangingPunct="1">
              <a:lnSpc>
                <a:spcPct val="90000"/>
              </a:lnSpc>
              <a:spcBef>
                <a:spcPts val="1000"/>
              </a:spcBef>
              <a:buClrTx/>
              <a:buFont typeface="Arial" panose="020B0604020202020204" pitchFamily="34" charset="0"/>
              <a:buChar char="•"/>
            </a:pPr>
            <a:endParaRPr lang="en-GB" altLang="zh-CN" sz="1100" dirty="0"/>
          </a:p>
          <a:p>
            <a:pPr marL="228600" lvl="0" indent="-228600" eaLnBrk="1" hangingPunct="1">
              <a:lnSpc>
                <a:spcPct val="90000"/>
              </a:lnSpc>
              <a:spcBef>
                <a:spcPts val="1000"/>
              </a:spcBef>
              <a:buClrTx/>
              <a:buNone/>
            </a:pPr>
            <a:r>
              <a:rPr lang="en-US" altLang="en-GB" sz="1100" dirty="0"/>
              <a:t>WI: Black   SI: Blue      Completed WI/SI: Red </a:t>
            </a:r>
            <a:endParaRPr lang="en-US" altLang="en-GB" sz="1100" dirty="0"/>
          </a:p>
          <a:p>
            <a:pPr marL="228600" lvl="0" indent="-228600" eaLnBrk="1" hangingPunct="1">
              <a:lnSpc>
                <a:spcPct val="90000"/>
              </a:lnSpc>
              <a:spcBef>
                <a:spcPts val="1000"/>
              </a:spcBef>
              <a:buClrTx/>
              <a:buNone/>
            </a:pPr>
            <a:endParaRPr lang="en-US" altLang="en-GB" sz="11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Content Placeholder 3"/>
          <p:cNvSpPr>
            <a:spLocks noGrp="1"/>
          </p:cNvSpPr>
          <p:nvPr>
            <p:ph idx="1"/>
          </p:nvPr>
        </p:nvSpPr>
        <p:spPr>
          <a:xfrm>
            <a:off x="358775" y="831850"/>
            <a:ext cx="8478838" cy="5651500"/>
          </a:xfrm>
        </p:spPr>
        <p:txBody>
          <a:bodyPr vert="horz" wrap="square" lIns="68580" tIns="34290" rIns="68580" bIns="34290" anchor="t" anchorCtr="0"/>
          <a:p>
            <a:r>
              <a:rPr lang="en-US" altLang="sv-SE" sz="1800" dirty="0"/>
              <a:t>List of RAN3 CRs to RAN in </a:t>
            </a:r>
            <a:r>
              <a:rPr lang="en-US" altLang="sv-SE" sz="1800" dirty="0">
                <a:solidFill>
                  <a:srgbClr val="FF0000"/>
                </a:solidFill>
              </a:rPr>
              <a:t>RP-221891</a:t>
            </a:r>
            <a:r>
              <a:rPr lang="en-US" altLang="sv-SE" sz="1800" dirty="0"/>
              <a:t>, which includes:</a:t>
            </a:r>
            <a:endParaRPr lang="en-US" altLang="sv-SE" sz="1800" dirty="0">
              <a:solidFill>
                <a:srgbClr val="FF0000"/>
              </a:solidFill>
            </a:endParaRPr>
          </a:p>
          <a:p>
            <a:pPr lvl="1"/>
            <a:r>
              <a:rPr lang="en-US" altLang="sv-SE" sz="1800" dirty="0">
                <a:cs typeface="+mn-ea"/>
              </a:rPr>
              <a:t>108 CRs were agreed at the RAN3#117-e meeting. </a:t>
            </a:r>
            <a:endParaRPr lang="en-US" altLang="sv-SE" sz="1800" dirty="0">
              <a:cs typeface="+mn-ea"/>
            </a:endParaRPr>
          </a:p>
          <a:p>
            <a:pPr lvl="1"/>
            <a:r>
              <a:rPr lang="en-US" altLang="sv-SE" sz="1800" dirty="0">
                <a:cs typeface="+mn-ea"/>
              </a:rPr>
              <a:t>2 Rel-15 Cat.F CRs</a:t>
            </a:r>
            <a:endParaRPr lang="en-US" altLang="sv-SE" sz="1800" dirty="0">
              <a:cs typeface="+mn-ea"/>
            </a:endParaRPr>
          </a:p>
          <a:p>
            <a:pPr lvl="1"/>
            <a:r>
              <a:rPr lang="en-US" altLang="sv-SE" sz="1800" dirty="0">
                <a:cs typeface="+mn-ea"/>
              </a:rPr>
              <a:t>13 Rel-16 CRs: 2 Cat.A CRs, 11 Cat.F CRs</a:t>
            </a:r>
            <a:endParaRPr lang="en-US" altLang="sv-SE" sz="1800" dirty="0">
              <a:cs typeface="+mn-ea"/>
            </a:endParaRPr>
          </a:p>
          <a:p>
            <a:pPr lvl="1"/>
            <a:r>
              <a:rPr lang="en-US" altLang="sv-SE" sz="1800" dirty="0">
                <a:cs typeface="+mn-ea"/>
              </a:rPr>
              <a:t>93 Rel-17 CRs: 10 Cat.A CRs, 5 Cat.B CRs, 78 Cat.F CRs</a:t>
            </a:r>
            <a:endParaRPr lang="en-US" altLang="sv-SE" sz="1800" dirty="0">
              <a:cs typeface="+mn-ea"/>
            </a:endParaRPr>
          </a:p>
          <a:p>
            <a:pPr lvl="2"/>
            <a:r>
              <a:rPr lang="en-US" altLang="sv-SE" sz="1455" dirty="0">
                <a:cs typeface="+mn-ea"/>
                <a:sym typeface="+mn-ea"/>
              </a:rPr>
              <a:t>Cat.F in R3-225228 </a:t>
            </a:r>
            <a:r>
              <a:rPr lang="en-US" altLang="sv-SE" sz="1440" dirty="0">
                <a:cs typeface="+mn-ea"/>
                <a:sym typeface="+mn-ea"/>
              </a:rPr>
              <a:t>Support for flexible gNB ID length [gNB_ID_Length] </a:t>
            </a:r>
            <a:r>
              <a:rPr lang="en-US" altLang="sv-SE" sz="1435" dirty="0">
                <a:cs typeface="+mn-ea"/>
                <a:sym typeface="+mn-ea"/>
              </a:rPr>
              <a:t>(stage2 endorsed)</a:t>
            </a:r>
            <a:endParaRPr lang="en-US" altLang="sv-SE" sz="1440" dirty="0">
              <a:cs typeface="+mn-ea"/>
              <a:sym typeface="+mn-ea"/>
            </a:endParaRPr>
          </a:p>
          <a:p>
            <a:pPr lvl="2"/>
            <a:r>
              <a:rPr lang="en-US" altLang="sv-SE" sz="1440" dirty="0">
                <a:cs typeface="+mn-ea"/>
                <a:sym typeface="+mn-ea"/>
              </a:rPr>
              <a:t>3 Cat.F in R3-225070 (stage2 endorsed), R3-224340, R3-224339 Timer handling for CHO with SCG configuration [CHOwithDCkept] </a:t>
            </a:r>
            <a:endParaRPr lang="en-US" altLang="sv-SE" sz="1440" dirty="0">
              <a:cs typeface="+mn-ea"/>
              <a:sym typeface="+mn-ea"/>
            </a:endParaRPr>
          </a:p>
          <a:p>
            <a:pPr lvl="2"/>
            <a:r>
              <a:rPr lang="en-US" altLang="sv-SE" sz="1440" dirty="0">
                <a:cs typeface="+mn-ea"/>
                <a:sym typeface="+mn-ea"/>
              </a:rPr>
              <a:t>Cat.B in R3-225274 Correction of LTE MDT on Sensor information[LTE-Height-MDT]</a:t>
            </a:r>
            <a:endParaRPr lang="en-US" altLang="sv-SE" sz="1440" dirty="0">
              <a:cs typeface="+mn-ea"/>
              <a:sym typeface="+mn-ea"/>
            </a:endParaRPr>
          </a:p>
          <a:p>
            <a:pPr lvl="2"/>
            <a:r>
              <a:rPr lang="en-US" altLang="sv-SE" sz="1440" dirty="0">
                <a:cs typeface="+mn-ea"/>
                <a:sym typeface="+mn-ea"/>
              </a:rPr>
              <a:t>Split R3-224920 to two companies CRs in order to link to the TEI CRs agreed in RAN2:</a:t>
            </a:r>
            <a:r>
              <a:rPr lang="en-US" altLang="sv-SE" sz="1435" dirty="0">
                <a:cs typeface="+mn-ea"/>
                <a:sym typeface="+mn-ea"/>
              </a:rPr>
              <a:t>Cat.B in </a:t>
            </a:r>
            <a:r>
              <a:rPr lang="en-US" altLang="sv-SE" sz="1440" dirty="0">
                <a:cs typeface="+mn-ea"/>
                <a:sym typeface="+mn-ea"/>
              </a:rPr>
              <a:t>RP-222168 Correction of LTE MDT on event trigger logging [LTE-Event-MDT] and </a:t>
            </a:r>
            <a:r>
              <a:rPr lang="en-US" altLang="sv-SE" sz="1435" dirty="0">
                <a:cs typeface="+mn-ea"/>
                <a:sym typeface="+mn-ea"/>
              </a:rPr>
              <a:t>Cat.B in </a:t>
            </a:r>
            <a:r>
              <a:rPr lang="en-US" altLang="sv-SE" sz="1440" dirty="0">
                <a:cs typeface="+mn-ea"/>
                <a:sym typeface="+mn-ea"/>
              </a:rPr>
              <a:t>RP-222172 Correction of LTE MDT on Sensor information[LTE-Height-MDT].</a:t>
            </a:r>
            <a:endParaRPr lang="en-US" altLang="sv-SE" sz="1440" dirty="0">
              <a:cs typeface="+mn-ea"/>
              <a:sym typeface="+mn-ea"/>
            </a:endParaRPr>
          </a:p>
          <a:p>
            <a:pPr lvl="1"/>
            <a:r>
              <a:rPr lang="en-US" altLang="sv-SE" sz="1800" dirty="0">
                <a:cs typeface="+mn-ea"/>
                <a:sym typeface="+mn-ea"/>
              </a:rPr>
              <a:t>8 Non-Backwards-Compatible (NBC) CRs for Rel-17</a:t>
            </a:r>
            <a:endParaRPr lang="en-US" altLang="en-US" sz="1775" dirty="0">
              <a:cs typeface="+mn-ea"/>
            </a:endParaRPr>
          </a:p>
          <a:p>
            <a:pPr lvl="2"/>
            <a:r>
              <a:rPr lang="en-US" altLang="sv-SE" sz="1620" dirty="0">
                <a:cs typeface="+mn-ea"/>
                <a:sym typeface="+mn-ea"/>
              </a:rPr>
              <a:t>R3-224273, R3-225191, R3-225152, R3-225208, R3-225162, R3-225056, R3-225185, R3-225102</a:t>
            </a:r>
            <a:endParaRPr lang="en-US" altLang="sv-SE" sz="1620" dirty="0">
              <a:cs typeface="+mn-ea"/>
              <a:sym typeface="+mn-ea"/>
            </a:endParaRPr>
          </a:p>
          <a:p>
            <a:pPr lvl="2"/>
            <a:r>
              <a:rPr lang="en-US" altLang="sv-SE" sz="1620" dirty="0">
                <a:cs typeface="+mn-ea"/>
                <a:sym typeface="+mn-ea"/>
              </a:rPr>
              <a:t>(</a:t>
            </a:r>
            <a:r>
              <a:rPr lang="en-US" altLang="sv-SE" sz="1620" dirty="0">
                <a:cs typeface="+mn-ea"/>
                <a:sym typeface="+mn-ea"/>
                <a:hlinkClick r:id="rId1"/>
              </a:rPr>
              <a:t>Here</a:t>
            </a:r>
            <a:r>
              <a:rPr lang="en-US" altLang="sv-SE" sz="1620" dirty="0">
                <a:cs typeface="+mn-ea"/>
                <a:sym typeface="+mn-ea"/>
              </a:rPr>
              <a:t> is how 3GPP works with NBC changes)</a:t>
            </a:r>
            <a:endParaRPr lang="en-US" altLang="en-US" sz="1775" dirty="0">
              <a:cs typeface="+mn-ea"/>
              <a:sym typeface="+mn-ea"/>
            </a:endParaRPr>
          </a:p>
          <a:p>
            <a:pPr lvl="1"/>
            <a:r>
              <a:rPr lang="en-US" altLang="sv-SE" sz="1800" dirty="0">
                <a:cs typeface="+mn-ea"/>
              </a:rPr>
              <a:t>11 endorsed draftCRs to RAN2 specs. </a:t>
            </a:r>
            <a:endParaRPr lang="en-US" altLang="sv-SE" sz="1800" dirty="0">
              <a:cs typeface="+mn-ea"/>
            </a:endParaRPr>
          </a:p>
          <a:p>
            <a:pPr lvl="1"/>
            <a:endParaRPr lang="en-US" altLang="sv-SE" sz="1620" dirty="0"/>
          </a:p>
          <a:p>
            <a:pPr lvl="0"/>
            <a:endParaRPr lang="en-US" altLang="sv-SE" sz="2160" dirty="0"/>
          </a:p>
          <a:p>
            <a:pPr lvl="1"/>
            <a:endParaRPr lang="en-US" altLang="sv-SE" dirty="0">
              <a:solidFill>
                <a:srgbClr val="FF0000"/>
              </a:solidFill>
            </a:endParaRPr>
          </a:p>
        </p:txBody>
      </p:sp>
      <p:sp>
        <p:nvSpPr>
          <p:cNvPr id="54275" name="Title 1"/>
          <p:cNvSpPr>
            <a:spLocks noGrp="1"/>
          </p:cNvSpPr>
          <p:nvPr>
            <p:ph type="title"/>
          </p:nvPr>
        </p:nvSpPr>
        <p:spPr>
          <a:xfrm>
            <a:off x="-215900" y="200025"/>
            <a:ext cx="4403725" cy="857250"/>
          </a:xfrm>
        </p:spPr>
        <p:txBody>
          <a:bodyPr vert="horz" wrap="square" lIns="68580" tIns="34290" rIns="68580" bIns="34290" anchor="ctr" anchorCtr="0"/>
          <a:p>
            <a:r>
              <a:rPr lang="en-US" altLang="fr-FR" dirty="0"/>
              <a:t>RAN3 CRs to RAN</a:t>
            </a:r>
            <a:endParaRPr lang="en-US" altLang="fr-F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sz="2000" dirty="0"/>
              <a:t>Overall, roughly 30</a:t>
            </a:r>
            <a:r>
              <a:rPr lang="en-US" sz="2000" dirty="0" smtClean="0"/>
              <a:t> </a:t>
            </a:r>
            <a:r>
              <a:rPr lang="en-US" sz="2000" dirty="0"/>
              <a:t>hours of GTW conference calls in </a:t>
            </a:r>
            <a:r>
              <a:rPr lang="en-US" sz="2000" dirty="0" smtClean="0"/>
              <a:t>Q3</a:t>
            </a:r>
            <a:endParaRPr lang="en-US" sz="2000" dirty="0"/>
          </a:p>
          <a:p>
            <a:r>
              <a:rPr lang="en-US" sz="2000" dirty="0"/>
              <a:t>Statistics shown below</a:t>
            </a:r>
            <a:endParaRPr lang="en-US" sz="2000" dirty="0"/>
          </a:p>
          <a:p>
            <a:pPr lvl="1"/>
            <a:r>
              <a:rPr lang="en-US" altLang="en-US" sz="2000" dirty="0" smtClean="0">
                <a:ea typeface="MS PGothic" panose="020B0600070205080204" pitchFamily="34" charset="-128"/>
              </a:rPr>
              <a:t>TEI/LS</a:t>
            </a:r>
            <a:r>
              <a:rPr lang="en-US" altLang="en-US" sz="2000" dirty="0">
                <a:ea typeface="MS PGothic" panose="020B0600070205080204" pitchFamily="34" charset="-128"/>
              </a:rPr>
              <a:t> </a:t>
            </a:r>
            <a:r>
              <a:rPr lang="en-US" altLang="en-US" sz="2000" dirty="0" smtClean="0">
                <a:ea typeface="MS PGothic" panose="020B0600070205080204" pitchFamily="34" charset="-128"/>
              </a:rPr>
              <a:t>items were handled via online and email discussions (7 hour of GTW time used)</a:t>
            </a:r>
            <a:endParaRPr lang="en-US" altLang="en-US" sz="2000" dirty="0">
              <a:ea typeface="MS PGothic" panose="020B0600070205080204" pitchFamily="34" charset="-128"/>
            </a:endParaRPr>
          </a:p>
          <a:p>
            <a:pPr lvl="1"/>
            <a:r>
              <a:rPr lang="en-US" altLang="en-US" sz="2000" dirty="0" smtClean="0">
                <a:ea typeface="MS PGothic" panose="020B0600070205080204" pitchFamily="34" charset="-128"/>
              </a:rPr>
              <a:t>And </a:t>
            </a:r>
            <a:r>
              <a:rPr lang="en-US" altLang="en-US" sz="2000" dirty="0">
                <a:ea typeface="MS PGothic" panose="020B0600070205080204" pitchFamily="34" charset="-128"/>
              </a:rPr>
              <a:t>remaining </a:t>
            </a:r>
            <a:r>
              <a:rPr lang="en-US" altLang="en-US" sz="2000" dirty="0" smtClean="0">
                <a:ea typeface="MS PGothic" panose="020B0600070205080204" pitchFamily="34" charset="-128"/>
              </a:rPr>
              <a:t>23 </a:t>
            </a:r>
            <a:r>
              <a:rPr lang="en-US" altLang="en-US" sz="2000" dirty="0">
                <a:ea typeface="MS PGothic" panose="020B0600070205080204" pitchFamily="34" charset="-128"/>
              </a:rPr>
              <a:t>hours</a:t>
            </a:r>
            <a:r>
              <a:rPr lang="en-US" altLang="en-US" sz="2000" dirty="0" smtClean="0">
                <a:ea typeface="MS PGothic" panose="020B0600070205080204" pitchFamily="34" charset="-128"/>
              </a:rPr>
              <a:t> </a:t>
            </a:r>
            <a:r>
              <a:rPr lang="en-US" altLang="en-US" sz="2000" dirty="0">
                <a:ea typeface="MS PGothic" panose="020B0600070205080204" pitchFamily="34" charset="-128"/>
              </a:rPr>
              <a:t>of GTW conference call time was used for Rel-18 items</a:t>
            </a:r>
            <a:endParaRPr lang="en-US" altLang="en-US" sz="2000" dirty="0">
              <a:ea typeface="MS PGothic" panose="020B0600070205080204" pitchFamily="34" charset="-128"/>
            </a:endParaRPr>
          </a:p>
          <a:p>
            <a:pPr lvl="1"/>
            <a:r>
              <a:rPr lang="en-US" altLang="en-US" sz="2000" dirty="0">
                <a:cs typeface="+mn-ea"/>
                <a:sym typeface="+mn-ea"/>
              </a:rPr>
              <a:t>GTW conference call time was mainly used for R18 WI/SIs, especially for those SIs planned to be closed in one meeting, Resiliency of gNB-CU-CP SI and NCR SI, while for R17 TEIs, some controversial issues cost more online time compared with time planned, e.g., SON/MDT, positioning.</a:t>
            </a:r>
            <a:endParaRPr lang="en-US" altLang="en-US" sz="1600" dirty="0">
              <a:ea typeface="MS PGothic" panose="020B0600070205080204" pitchFamily="34" charset="-128"/>
            </a:endParaRPr>
          </a:p>
          <a:p>
            <a:pPr lvl="1"/>
            <a:endParaRPr lang="en-US" sz="1350" dirty="0"/>
          </a:p>
        </p:txBody>
      </p:sp>
      <p:sp>
        <p:nvSpPr>
          <p:cNvPr id="3" name="제목 2"/>
          <p:cNvSpPr>
            <a:spLocks noGrp="1"/>
          </p:cNvSpPr>
          <p:nvPr>
            <p:ph type="title"/>
          </p:nvPr>
        </p:nvSpPr>
        <p:spPr>
          <a:xfrm>
            <a:off x="549275" y="386080"/>
            <a:ext cx="4525645" cy="1143000"/>
          </a:xfrm>
        </p:spPr>
        <p:txBody>
          <a:bodyPr/>
          <a:lstStyle/>
          <a:p>
            <a:r>
              <a:rPr lang="en-US" altLang="en-US" dirty="0"/>
              <a:t>Statistics for GTW Usage</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2" name="Title 1"/>
          <p:cNvSpPr>
            <a:spLocks noGrp="1"/>
          </p:cNvSpPr>
          <p:nvPr>
            <p:ph type="title"/>
          </p:nvPr>
        </p:nvSpPr>
        <p:spPr>
          <a:xfrm>
            <a:off x="0" y="179705"/>
            <a:ext cx="6760845" cy="563245"/>
          </a:xfrm>
        </p:spPr>
        <p:txBody>
          <a:bodyPr vert="horz" wrap="square" lIns="91440" tIns="45720" rIns="91440" bIns="45720" anchor="ctr" anchorCtr="0"/>
          <a:p>
            <a:r>
              <a:rPr lang="en-US" altLang="en-US" sz="3600" dirty="0"/>
              <a:t>R18 SON/MDT WI</a:t>
            </a:r>
            <a:endParaRPr lang="en-US" altLang="en-US" sz="3600" dirty="0"/>
          </a:p>
        </p:txBody>
      </p:sp>
      <p:sp>
        <p:nvSpPr>
          <p:cNvPr id="76803" name="Content Placeholder 2"/>
          <p:cNvSpPr>
            <a:spLocks noGrp="1"/>
          </p:cNvSpPr>
          <p:nvPr>
            <p:ph idx="1"/>
          </p:nvPr>
        </p:nvSpPr>
        <p:spPr>
          <a:xfrm>
            <a:off x="373063" y="1052513"/>
            <a:ext cx="8388350" cy="5191125"/>
          </a:xfrm>
        </p:spPr>
        <p:txBody>
          <a:bodyPr vert="horz" wrap="square" lIns="91440" tIns="45720" rIns="91440" bIns="45720" anchor="t" anchorCtr="0"/>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a:ln>
                  <a:noFill/>
                </a:ln>
                <a:effectLst/>
                <a:uLnTx/>
                <a:uFillTx/>
                <a:cs typeface="Arial" panose="020B0604020202020204" pitchFamily="34" charset="0"/>
                <a:sym typeface="+mn-ea"/>
              </a:rPr>
              <a:t>Progress in the last quarter</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cs typeface="Arial" panose="020B0604020202020204" pitchFamily="34" charset="0"/>
                <a:sym typeface="+mn-ea"/>
              </a:rPr>
              <a:t>Support of SON/MDT Enhancements</a:t>
            </a:r>
            <a:r>
              <a:rPr lang="zh-CN" altLang="en-US" sz="1600">
                <a:ln>
                  <a:noFill/>
                </a:ln>
                <a:effectLst/>
                <a:uLnTx/>
                <a:uFillTx/>
                <a:ea typeface="宋体" panose="02010600030101010101" pitchFamily="2" charset="-122"/>
                <a:cs typeface="Arial" panose="020B0604020202020204" pitchFamily="34" charset="0"/>
                <a:sym typeface="+mn-ea"/>
              </a:rPr>
              <a:t>：</a:t>
            </a: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zh-CN" sz="1600">
                <a:ln>
                  <a:noFill/>
                </a:ln>
                <a:effectLst/>
                <a:uLnTx/>
                <a:uFillTx/>
                <a:ea typeface="宋体" panose="02010600030101010101" pitchFamily="2" charset="-122"/>
                <a:cs typeface="Arial" panose="020B0604020202020204" pitchFamily="34" charset="0"/>
                <a:sym typeface="+mn-ea"/>
              </a:rPr>
              <a:t>-    </a:t>
            </a:r>
            <a:r>
              <a:rPr sz="1600">
                <a:ln>
                  <a:noFill/>
                </a:ln>
                <a:effectLst/>
                <a:uLnTx/>
                <a:uFillTx/>
                <a:ea typeface="宋体" panose="02010600030101010101" pitchFamily="2" charset="-122"/>
                <a:cs typeface="Arial" panose="020B0604020202020204" pitchFamily="34" charset="0"/>
                <a:sym typeface="+mn-ea"/>
              </a:rPr>
              <a:t>SHR for intra-system inter-RAT, HO from NR to LTE will be treated first</a:t>
            </a:r>
            <a:r>
              <a:rPr lang="en-US" altLang="zh-CN" sz="1600">
                <a:ln>
                  <a:noFill/>
                </a:ln>
                <a:effectLst/>
                <a:uLnTx/>
                <a:uFillTx/>
                <a:ea typeface="宋体" panose="02010600030101010101" pitchFamily="2" charset="-122"/>
                <a:cs typeface="Arial" panose="020B0604020202020204" pitchFamily="34" charset="0"/>
                <a:sym typeface="+mn-ea"/>
              </a:rPr>
              <a:t>,</a:t>
            </a:r>
            <a:endParaRPr kumimoji="0" lang="en-US" altLang="zh-CN"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zh-CN" sz="1600">
                <a:ln>
                  <a:noFill/>
                </a:ln>
                <a:effectLst/>
                <a:uLnTx/>
                <a:uFillTx/>
                <a:ea typeface="宋体" panose="02010600030101010101" pitchFamily="2" charset="-122"/>
                <a:cs typeface="Arial" panose="020B0604020202020204" pitchFamily="34" charset="0"/>
                <a:sym typeface="+mn-ea"/>
              </a:rPr>
              <a:t>-    </a:t>
            </a:r>
            <a:r>
              <a:rPr sz="1600">
                <a:ln>
                  <a:noFill/>
                </a:ln>
                <a:effectLst/>
                <a:uLnTx/>
                <a:uFillTx/>
                <a:ea typeface="宋体" panose="02010600030101010101" pitchFamily="2" charset="-122"/>
                <a:cs typeface="Arial" panose="020B0604020202020204" pitchFamily="34" charset="0"/>
                <a:sym typeface="+mn-ea"/>
              </a:rPr>
              <a:t>SPCR for NR-DC, including</a:t>
            </a:r>
            <a:r>
              <a:rPr lang="en-US" sz="1600">
                <a:ln>
                  <a:noFill/>
                </a:ln>
                <a:effectLst/>
                <a:uLnTx/>
                <a:uFillTx/>
                <a:ea typeface="宋体" panose="02010600030101010101" pitchFamily="2" charset="-122"/>
                <a:cs typeface="Arial" panose="020B0604020202020204" pitchFamily="34" charset="0"/>
                <a:sym typeface="+mn-ea"/>
              </a:rPr>
              <a:t>(</a:t>
            </a:r>
            <a:r>
              <a:rPr sz="1600">
                <a:ln>
                  <a:noFill/>
                </a:ln>
                <a:effectLst/>
                <a:uLnTx/>
                <a:uFillTx/>
                <a:ea typeface="宋体" panose="02010600030101010101" pitchFamily="2" charset="-122"/>
                <a:cs typeface="Arial" panose="020B0604020202020204" pitchFamily="34" charset="0"/>
                <a:sym typeface="+mn-ea"/>
              </a:rPr>
              <a:t>SN- and MN-initiated classic PSCell change / CPC</a:t>
            </a:r>
            <a:r>
              <a:rPr lang="en-US" sz="1600">
                <a:ln>
                  <a:noFill/>
                </a:ln>
                <a:effectLst/>
                <a:uLnTx/>
                <a:uFillTx/>
                <a:ea typeface="宋体" panose="02010600030101010101" pitchFamily="2" charset="-122"/>
                <a:cs typeface="Arial" panose="020B0604020202020204" pitchFamily="34" charset="0"/>
                <a:sym typeface="+mn-ea"/>
              </a:rPr>
              <a:t>; I</a:t>
            </a:r>
            <a:r>
              <a:rPr sz="1600">
                <a:ln>
                  <a:noFill/>
                </a:ln>
                <a:effectLst/>
                <a:uLnTx/>
                <a:uFillTx/>
                <a:ea typeface="宋体" panose="02010600030101010101" pitchFamily="2" charset="-122"/>
                <a:cs typeface="Arial" panose="020B0604020202020204" pitchFamily="34" charset="0"/>
                <a:sym typeface="+mn-ea"/>
              </a:rPr>
              <a:t>ntra-SN classic PSCell change / CPC</a:t>
            </a:r>
            <a:r>
              <a:rPr lang="en-US" sz="1600">
                <a:ln>
                  <a:noFill/>
                </a:ln>
                <a:effectLst/>
                <a:uLnTx/>
                <a:uFillTx/>
                <a:ea typeface="宋体" panose="02010600030101010101" pitchFamily="2" charset="-122"/>
                <a:cs typeface="Arial" panose="020B0604020202020204" pitchFamily="34" charset="0"/>
                <a:sym typeface="+mn-ea"/>
              </a:rPr>
              <a:t>; C</a:t>
            </a:r>
            <a:r>
              <a:rPr sz="1600">
                <a:ln>
                  <a:noFill/>
                </a:ln>
                <a:effectLst/>
                <a:uLnTx/>
                <a:uFillTx/>
                <a:ea typeface="宋体" panose="02010600030101010101" pitchFamily="2" charset="-122"/>
                <a:cs typeface="Arial" panose="020B0604020202020204" pitchFamily="34" charset="0"/>
                <a:sym typeface="+mn-ea"/>
              </a:rPr>
              <a:t>lassic Addition / CPA</a:t>
            </a:r>
            <a:r>
              <a:rPr lang="en-US" sz="1600">
                <a:ln>
                  <a:noFill/>
                </a:ln>
                <a:effectLst/>
                <a:uLnTx/>
                <a:uFillTx/>
                <a:ea typeface="宋体" panose="02010600030101010101" pitchFamily="2" charset="-122"/>
                <a:cs typeface="Arial" panose="020B0604020202020204" pitchFamily="34" charset="0"/>
                <a:sym typeface="+mn-ea"/>
              </a:rPr>
              <a:t>; </a:t>
            </a:r>
            <a:r>
              <a:rPr sz="1600">
                <a:ln>
                  <a:noFill/>
                </a:ln>
                <a:effectLst/>
                <a:uLnTx/>
                <a:uFillTx/>
                <a:ea typeface="宋体" panose="02010600030101010101" pitchFamily="2" charset="-122"/>
                <a:cs typeface="Arial" panose="020B0604020202020204" pitchFamily="34" charset="0"/>
                <a:sym typeface="+mn-ea"/>
              </a:rPr>
              <a:t>HO with SN change are not prohibited, but possibly addressed once the basic solution for SPCR is known</a:t>
            </a:r>
            <a:r>
              <a:rPr lang="en-US" sz="1600">
                <a:ln>
                  <a:noFill/>
                </a:ln>
                <a:effectLst/>
                <a:uLnTx/>
                <a:uFillTx/>
                <a:ea typeface="宋体" panose="02010600030101010101" pitchFamily="2" charset="-122"/>
                <a:cs typeface="Arial" panose="020B0604020202020204" pitchFamily="34" charset="0"/>
                <a:sym typeface="+mn-ea"/>
              </a:rPr>
              <a:t>)</a:t>
            </a:r>
            <a:endParaRPr kumimoji="0" lang="en-US" altLang="zh-CN"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zh-CN" sz="1600">
                <a:ln>
                  <a:noFill/>
                </a:ln>
                <a:effectLst/>
                <a:uLnTx/>
                <a:uFillTx/>
                <a:ea typeface="宋体" panose="02010600030101010101" pitchFamily="2" charset="-122"/>
                <a:cs typeface="Arial" panose="020B0604020202020204" pitchFamily="34" charset="0"/>
                <a:sym typeface="+mn-ea"/>
              </a:rPr>
              <a:t>-    </a:t>
            </a:r>
            <a:r>
              <a:rPr sz="1600">
                <a:ln>
                  <a:noFill/>
                </a:ln>
                <a:effectLst/>
                <a:uLnTx/>
                <a:uFillTx/>
                <a:ea typeface="宋体" panose="02010600030101010101" pitchFamily="2" charset="-122"/>
                <a:cs typeface="Arial" panose="020B0604020202020204" pitchFamily="34" charset="0"/>
                <a:sym typeface="+mn-ea"/>
              </a:rPr>
              <a:t>MRO for CPC and CPA based on the R17 NR-DC MRO solutio</a:t>
            </a:r>
            <a:r>
              <a:rPr lang="en-US" sz="1600">
                <a:ln>
                  <a:noFill/>
                </a:ln>
                <a:effectLst/>
                <a:uLnTx/>
                <a:uFillTx/>
                <a:ea typeface="宋体" panose="02010600030101010101" pitchFamily="2" charset="-122"/>
                <a:cs typeface="Arial" panose="020B0604020202020204" pitchFamily="34" charset="0"/>
                <a:sym typeface="+mn-ea"/>
              </a:rPr>
              <a:t>n</a:t>
            </a:r>
            <a:r>
              <a:rPr lang="en-US" altLang="zh-CN" sz="1600">
                <a:ln>
                  <a:noFill/>
                </a:ln>
                <a:effectLst/>
                <a:uLnTx/>
                <a:uFillTx/>
                <a:ea typeface="宋体" panose="02010600030101010101" pitchFamily="2" charset="-122"/>
                <a:cs typeface="Arial" panose="020B0604020202020204" pitchFamily="34" charset="0"/>
                <a:sym typeface="+mn-ea"/>
              </a:rPr>
              <a:t>.</a:t>
            </a: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zh-CN" sz="1600">
                <a:ln>
                  <a:noFill/>
                </a:ln>
                <a:effectLst/>
                <a:uLnTx/>
                <a:uFillTx/>
                <a:ea typeface="宋体" panose="02010600030101010101" pitchFamily="2" charset="-122"/>
                <a:cs typeface="Arial" panose="020B0604020202020204" pitchFamily="34" charset="0"/>
                <a:sym typeface="+mn-ea"/>
              </a:rPr>
              <a:t>-    </a:t>
            </a:r>
            <a:r>
              <a:rPr sz="1600">
                <a:ln>
                  <a:noFill/>
                </a:ln>
                <a:effectLst/>
                <a:uLnTx/>
                <a:uFillTx/>
                <a:ea typeface="宋体" panose="02010600030101010101" pitchFamily="2" charset="-122"/>
                <a:cs typeface="Arial" panose="020B0604020202020204" pitchFamily="34" charset="0"/>
                <a:sym typeface="+mn-ea"/>
              </a:rPr>
              <a:t>MRO for the fast MCG recovery</a:t>
            </a:r>
            <a:r>
              <a:rPr lang="en-US" sz="1600">
                <a:ln>
                  <a:noFill/>
                </a:ln>
                <a:effectLst/>
                <a:uLnTx/>
                <a:uFillTx/>
                <a:ea typeface="宋体" panose="02010600030101010101" pitchFamily="2" charset="-122"/>
                <a:cs typeface="Arial" panose="020B0604020202020204" pitchFamily="34" charset="0"/>
                <a:sym typeface="+mn-ea"/>
              </a:rPr>
              <a:t>(</a:t>
            </a:r>
            <a:r>
              <a:rPr sz="1600">
                <a:ln>
                  <a:noFill/>
                </a:ln>
                <a:effectLst/>
                <a:uLnTx/>
                <a:uFillTx/>
                <a:ea typeface="宋体" panose="02010600030101010101" pitchFamily="2" charset="-122"/>
                <a:cs typeface="Arial" panose="020B0604020202020204" pitchFamily="34" charset="0"/>
                <a:sym typeface="+mn-ea"/>
              </a:rPr>
              <a:t>SCG fails or is deactivated when the UE attempts MCG recovery</a:t>
            </a:r>
            <a:r>
              <a:rPr lang="en-US" sz="1600">
                <a:ln>
                  <a:noFill/>
                </a:ln>
                <a:effectLst/>
                <a:uLnTx/>
                <a:uFillTx/>
                <a:ea typeface="宋体" panose="02010600030101010101" pitchFamily="2" charset="-122"/>
                <a:cs typeface="Arial" panose="020B0604020202020204" pitchFamily="34" charset="0"/>
                <a:sym typeface="+mn-ea"/>
              </a:rPr>
              <a:t>;T</a:t>
            </a:r>
            <a:r>
              <a:rPr sz="1600">
                <a:ln>
                  <a:noFill/>
                </a:ln>
                <a:effectLst/>
                <a:uLnTx/>
                <a:uFillTx/>
                <a:ea typeface="宋体" panose="02010600030101010101" pitchFamily="2" charset="-122"/>
                <a:cs typeface="Arial" panose="020B0604020202020204" pitchFamily="34" charset="0"/>
                <a:sym typeface="+mn-ea"/>
              </a:rPr>
              <a:t>he signalling delay is longer than the time the UE waits for the response</a:t>
            </a:r>
            <a:r>
              <a:rPr lang="en-US" sz="1600">
                <a:ln>
                  <a:noFill/>
                </a:ln>
                <a:effectLst/>
                <a:uLnTx/>
                <a:uFillTx/>
                <a:ea typeface="宋体" panose="02010600030101010101" pitchFamily="2" charset="-122"/>
                <a:cs typeface="Arial" panose="020B0604020202020204" pitchFamily="34" charset="0"/>
                <a:sym typeface="+mn-ea"/>
              </a:rPr>
              <a:t>,</a:t>
            </a:r>
            <a:r>
              <a:rPr sz="1600">
                <a:ln>
                  <a:noFill/>
                </a:ln>
                <a:effectLst/>
                <a:uLnTx/>
                <a:uFillTx/>
                <a:ea typeface="宋体" panose="02010600030101010101" pitchFamily="2" charset="-122"/>
                <a:cs typeface="Arial" panose="020B0604020202020204" pitchFamily="34" charset="0"/>
                <a:sym typeface="+mn-ea"/>
              </a:rPr>
              <a:t>other problem are not precluded if legacy MRO mechanism cannot cope with it</a:t>
            </a:r>
            <a:r>
              <a:rPr lang="en-US" sz="1600">
                <a:ln>
                  <a:noFill/>
                </a:ln>
                <a:effectLst/>
                <a:uLnTx/>
                <a:uFillTx/>
                <a:ea typeface="宋体" panose="02010600030101010101" pitchFamily="2" charset="-122"/>
                <a:cs typeface="Arial" panose="020B0604020202020204" pitchFamily="34" charset="0"/>
                <a:sym typeface="+mn-ea"/>
              </a:rPr>
              <a:t>)</a:t>
            </a:r>
            <a:endParaRPr lang="en-US" sz="1600">
              <a:ln>
                <a:noFill/>
              </a:ln>
              <a:effectLst/>
              <a:uLnTx/>
              <a:uFillTx/>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zh-CN" sz="1600">
                <a:ln>
                  <a:noFill/>
                </a:ln>
                <a:effectLst/>
                <a:uLnTx/>
                <a:uFillTx/>
                <a:ea typeface="宋体" panose="02010600030101010101" pitchFamily="2" charset="-122"/>
                <a:cs typeface="Arial" panose="020B0604020202020204" pitchFamily="34" charset="0"/>
                <a:sym typeface="+mn-ea"/>
              </a:rPr>
              <a:t>-   </a:t>
            </a:r>
            <a:r>
              <a:rPr sz="1600">
                <a:ln>
                  <a:noFill/>
                </a:ln>
                <a:effectLst/>
                <a:uLnTx/>
                <a:uFillTx/>
                <a:ea typeface="宋体" panose="02010600030101010101" pitchFamily="2" charset="-122"/>
                <a:cs typeface="Arial" panose="020B0604020202020204" pitchFamily="34" charset="0"/>
                <a:sym typeface="+mn-ea"/>
              </a:rPr>
              <a:t>RACH enhancements</a:t>
            </a:r>
            <a:r>
              <a:rPr lang="en-US" sz="1600">
                <a:ln>
                  <a:noFill/>
                </a:ln>
                <a:effectLst/>
                <a:uLnTx/>
                <a:uFillTx/>
                <a:ea typeface="宋体" panose="02010600030101010101" pitchFamily="2" charset="-122"/>
                <a:cs typeface="Arial" panose="020B0604020202020204" pitchFamily="34" charset="0"/>
                <a:sym typeface="+mn-ea"/>
              </a:rPr>
              <a:t>(RACH optimization for feature or feature combinations involving RACH partitioning ; RACH report retrieval,SN RACH report in MR-DC)</a:t>
            </a:r>
            <a:endParaRPr lang="en-US" sz="1600">
              <a:ln>
                <a:noFill/>
              </a:ln>
              <a:effectLst/>
              <a:uLnTx/>
              <a:uFillTx/>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zh-CN" sz="1600">
                <a:ln>
                  <a:noFill/>
                </a:ln>
                <a:effectLst/>
                <a:uLnTx/>
                <a:uFillTx/>
                <a:ea typeface="宋体" panose="02010600030101010101" pitchFamily="2" charset="-122"/>
                <a:cs typeface="Arial" panose="020B0604020202020204" pitchFamily="34" charset="0"/>
                <a:sym typeface="+mn-ea"/>
              </a:rPr>
              <a:t>-    </a:t>
            </a:r>
            <a:r>
              <a:rPr sz="1600">
                <a:ln>
                  <a:noFill/>
                </a:ln>
                <a:effectLst/>
                <a:uLnTx/>
                <a:uFillTx/>
                <a:ea typeface="宋体" panose="02010600030101010101" pitchFamily="2" charset="-122"/>
                <a:cs typeface="Arial" panose="020B0604020202020204" pitchFamily="34" charset="0"/>
                <a:sym typeface="+mn-ea"/>
              </a:rPr>
              <a:t>SON/MDT enhancements for Non-Public Network</a:t>
            </a:r>
            <a:r>
              <a:rPr lang="en-US" sz="1600">
                <a:ln>
                  <a:noFill/>
                </a:ln>
                <a:effectLst/>
                <a:uLnTx/>
                <a:uFillTx/>
                <a:ea typeface="宋体" panose="02010600030101010101" pitchFamily="2" charset="-122"/>
                <a:cs typeface="Arial" panose="020B0604020202020204" pitchFamily="34" charset="0"/>
                <a:sym typeface="+mn-ea"/>
              </a:rPr>
              <a:t>(support of Signaling based MDT and Management based MDT for NPNs; Support both immediate MDT and logged MDT for NPN; User consent handling for NPNs, in particular SNPNs; Area scope for NPNs; Support of NPNs in RLF Report and other UE reports used for SON and MDT)</a:t>
            </a:r>
            <a:endParaRPr lang="en-GB" altLang="zh-CN" sz="1600" b="1" u="sng" dirty="0">
              <a:latin typeface="+mn-lt"/>
              <a:ea typeface="MS PGothic" panose="020B0600070205080204" pitchFamily="34" charset="-128"/>
              <a:cs typeface="+mn-cs"/>
            </a:endParaRPr>
          </a:p>
          <a:p>
            <a:pPr marL="0" indent="0">
              <a:lnSpc>
                <a:spcPct val="93000"/>
              </a:lnSpc>
              <a:spcBef>
                <a:spcPct val="15000"/>
              </a:spcBef>
              <a:spcAft>
                <a:spcPct val="15000"/>
              </a:spcAft>
            </a:pPr>
            <a:endParaRPr lang="en-US" altLang="en-US" sz="1800" dirty="0">
              <a:latin typeface="+mn-lt"/>
              <a:ea typeface="MS PGothic" panose="020B0600070205080204" pitchFamily="34" charset="-128"/>
              <a:cs typeface="+mn-cs"/>
            </a:endParaRPr>
          </a:p>
          <a:p>
            <a:pPr marL="0" indent="0"/>
            <a:endParaRPr lang="en-US" altLang="en-US" sz="1800" dirty="0">
              <a:latin typeface="+mn-lt"/>
              <a:ea typeface="MS PGothic" panose="020B0600070205080204" pitchFamily="34" charset="-128"/>
              <a:cs typeface="+mn-cs"/>
            </a:endParaRPr>
          </a:p>
        </p:txBody>
      </p:sp>
      <p:sp>
        <p:nvSpPr>
          <p:cNvPr id="76804" name="Slide Number Placeholder 3"/>
          <p:cNvSpPr txBox="1">
            <a:spLocks noGrp="1"/>
          </p:cNvSpPr>
          <p:nvPr>
            <p:ph type="sldNum" sz="quarter" idx="4"/>
          </p:nvPr>
        </p:nvSpPr>
        <p:spPr>
          <a:xfrm>
            <a:off x="8564563" y="6457950"/>
            <a:ext cx="395287" cy="222250"/>
          </a:xfrm>
          <a:noFill/>
          <a:ln>
            <a:noFill/>
          </a:ln>
        </p:spPr>
        <p:txBody>
          <a:bodyPr/>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2" name="Title 1"/>
          <p:cNvSpPr>
            <a:spLocks noGrp="1"/>
          </p:cNvSpPr>
          <p:nvPr>
            <p:ph type="title"/>
          </p:nvPr>
        </p:nvSpPr>
        <p:spPr>
          <a:xfrm>
            <a:off x="0" y="179705"/>
            <a:ext cx="6760845" cy="563245"/>
          </a:xfrm>
        </p:spPr>
        <p:txBody>
          <a:bodyPr vert="horz" wrap="square" lIns="91440" tIns="45720" rIns="91440" bIns="45720" anchor="ctr" anchorCtr="0"/>
          <a:p>
            <a:r>
              <a:rPr lang="en-US" altLang="en-US" sz="3600" dirty="0"/>
              <a:t>R18 SON/MDT WI</a:t>
            </a:r>
            <a:endParaRPr lang="en-US" altLang="en-US" sz="3600" dirty="0"/>
          </a:p>
        </p:txBody>
      </p:sp>
      <p:sp>
        <p:nvSpPr>
          <p:cNvPr id="76803" name="Content Placeholder 2"/>
          <p:cNvSpPr>
            <a:spLocks noGrp="1"/>
          </p:cNvSpPr>
          <p:nvPr>
            <p:ph idx="1"/>
          </p:nvPr>
        </p:nvSpPr>
        <p:spPr>
          <a:xfrm>
            <a:off x="377508" y="667068"/>
            <a:ext cx="8388350" cy="5191125"/>
          </a:xfrm>
        </p:spPr>
        <p:txBody>
          <a:bodyPr vert="horz" wrap="square" lIns="91440" tIns="45720" rIns="91440" bIns="45720" anchor="t" anchorCtr="0"/>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a:ln>
                  <a:noFill/>
                </a:ln>
                <a:effectLst/>
                <a:uLnTx/>
                <a:uFillTx/>
                <a:cs typeface="Arial" panose="020B0604020202020204" pitchFamily="34" charset="0"/>
                <a:sym typeface="+mn-ea"/>
              </a:rPr>
              <a:t>Progress in the last quarter</a:t>
            </a:r>
            <a:endParaRPr lang="en-US" sz="160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cs typeface="Arial" panose="020B0604020202020204" pitchFamily="34" charset="0"/>
                <a:sym typeface="+mn-ea"/>
              </a:rPr>
              <a:t>NRU for MRO:</a:t>
            </a: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zh-CN" sz="1600">
                <a:ln>
                  <a:noFill/>
                </a:ln>
                <a:effectLst/>
                <a:uLnTx/>
                <a:uFillTx/>
                <a:ea typeface="宋体" panose="02010600030101010101" pitchFamily="2" charset="-122"/>
                <a:cs typeface="Arial" panose="020B0604020202020204" pitchFamily="34" charset="0"/>
                <a:sym typeface="+mn-ea"/>
              </a:rPr>
              <a:t>-    </a:t>
            </a:r>
            <a:r>
              <a:rPr sz="1600">
                <a:ln>
                  <a:noFill/>
                </a:ln>
                <a:effectLst/>
                <a:uLnTx/>
                <a:uFillTx/>
                <a:ea typeface="宋体" panose="02010600030101010101" pitchFamily="2" charset="-122"/>
                <a:cs typeface="Arial" panose="020B0604020202020204" pitchFamily="34" charset="0"/>
                <a:sym typeface="+mn-ea"/>
              </a:rPr>
              <a:t>Add to RLF report indications concerning Measured RSSI and HOF due to consistent LBT failure</a:t>
            </a:r>
            <a:r>
              <a:rPr lang="en-US" sz="1600">
                <a:ln>
                  <a:noFill/>
                </a:ln>
                <a:effectLst/>
                <a:uLnTx/>
                <a:uFillTx/>
                <a:ea typeface="宋体" panose="02010600030101010101" pitchFamily="2" charset="-122"/>
                <a:cs typeface="Arial" panose="020B0604020202020204" pitchFamily="34" charset="0"/>
                <a:sym typeface="+mn-ea"/>
              </a:rPr>
              <a:t>.</a:t>
            </a: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zh-CN" sz="1600">
                <a:ln>
                  <a:noFill/>
                </a:ln>
                <a:effectLst/>
                <a:uLnTx/>
                <a:uFillTx/>
                <a:ea typeface="宋体" panose="02010600030101010101" pitchFamily="2" charset="-122"/>
                <a:cs typeface="Arial" panose="020B0604020202020204" pitchFamily="34" charset="0"/>
                <a:sym typeface="+mn-ea"/>
              </a:rPr>
              <a:t>-    </a:t>
            </a:r>
            <a:r>
              <a:rPr sz="1600">
                <a:ln>
                  <a:noFill/>
                </a:ln>
                <a:effectLst/>
                <a:uLnTx/>
                <a:uFillTx/>
                <a:ea typeface="宋体" panose="02010600030101010101" pitchFamily="2" charset="-122"/>
                <a:cs typeface="Arial" panose="020B0604020202020204" pitchFamily="34" charset="0"/>
                <a:sym typeface="+mn-ea"/>
              </a:rPr>
              <a:t>Keep existing failure type definition and detection to indicate RLF or HOF or PSCell change failure due to consistent LBT failure</a:t>
            </a:r>
            <a:r>
              <a:rPr lang="en-US" altLang="zh-CN" sz="1600">
                <a:ln>
                  <a:noFill/>
                </a:ln>
                <a:effectLst/>
                <a:uLnTx/>
                <a:uFillTx/>
                <a:ea typeface="宋体" panose="02010600030101010101" pitchFamily="2" charset="-122"/>
                <a:cs typeface="Arial" panose="020B0604020202020204" pitchFamily="34" charset="0"/>
                <a:sym typeface="+mn-ea"/>
              </a:rPr>
              <a:t>.</a:t>
            </a:r>
            <a:endParaRPr lang="en-US" altLang="zh-CN" sz="1600">
              <a:ln>
                <a:noFill/>
              </a:ln>
              <a:effectLst/>
              <a:uLnTx/>
              <a:uFillTx/>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zh-CN" sz="1600">
                <a:ln>
                  <a:noFill/>
                </a:ln>
                <a:effectLst/>
                <a:uLnTx/>
                <a:uFillTx/>
                <a:ea typeface="宋体" panose="02010600030101010101" pitchFamily="2" charset="-122"/>
                <a:cs typeface="Arial" panose="020B0604020202020204" pitchFamily="34" charset="0"/>
                <a:sym typeface="+mn-ea"/>
              </a:rPr>
              <a:t>-    </a:t>
            </a:r>
            <a:r>
              <a:rPr sz="1600">
                <a:ln>
                  <a:noFill/>
                </a:ln>
                <a:effectLst/>
                <a:uLnTx/>
                <a:uFillTx/>
                <a:ea typeface="宋体" panose="02010600030101010101" pitchFamily="2" charset="-122"/>
                <a:cs typeface="Arial" panose="020B0604020202020204" pitchFamily="34" charset="0"/>
                <a:sym typeface="+mn-ea"/>
              </a:rPr>
              <a:t>Add indications of consistent LBT failures in RA report</a:t>
            </a:r>
            <a:r>
              <a:rPr lang="en-US" sz="1600">
                <a:ln>
                  <a:noFill/>
                </a:ln>
                <a:effectLst/>
                <a:uLnTx/>
                <a:uFillTx/>
                <a:ea typeface="宋体" panose="02010600030101010101" pitchFamily="2" charset="-122"/>
                <a:cs typeface="Arial" panose="020B0604020202020204" pitchFamily="34" charset="0"/>
                <a:sym typeface="+mn-ea"/>
              </a:rPr>
              <a:t>.</a:t>
            </a: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cs typeface="Arial" panose="020B0604020202020204" pitchFamily="34" charset="0"/>
                <a:sym typeface="+mn-ea"/>
              </a:rPr>
              <a:t>NRU for MLB</a:t>
            </a:r>
            <a:endParaRPr lang="en-US" altLang="zh-CN" sz="1600">
              <a:ln>
                <a:noFill/>
              </a:ln>
              <a:effectLst/>
              <a:uLnTx/>
              <a:uFillTx/>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zh-CN" sz="1600">
                <a:ln>
                  <a:noFill/>
                </a:ln>
                <a:effectLst/>
                <a:uLnTx/>
                <a:uFillTx/>
                <a:ea typeface="宋体" panose="02010600030101010101" pitchFamily="2" charset="-122"/>
                <a:cs typeface="Arial" panose="020B0604020202020204" pitchFamily="34" charset="0"/>
                <a:sym typeface="+mn-ea"/>
              </a:rPr>
              <a:t>-    </a:t>
            </a:r>
            <a:r>
              <a:rPr sz="1600">
                <a:ln>
                  <a:noFill/>
                </a:ln>
                <a:effectLst/>
                <a:uLnTx/>
                <a:uFillTx/>
                <a:ea typeface="宋体" panose="02010600030101010101" pitchFamily="2" charset="-122"/>
                <a:cs typeface="Arial" panose="020B0604020202020204" pitchFamily="34" charset="0"/>
                <a:sym typeface="+mn-ea"/>
              </a:rPr>
              <a:t>Exchange over Xn of Energy Detection Threshold for UL, and Channel Occupancy Time in UL is supported</a:t>
            </a:r>
            <a:r>
              <a:rPr lang="en-US" sz="1600">
                <a:ln>
                  <a:noFill/>
                </a:ln>
                <a:effectLst/>
                <a:uLnTx/>
                <a:uFillTx/>
                <a:ea typeface="宋体" panose="02010600030101010101" pitchFamily="2" charset="-122"/>
                <a:cs typeface="Arial" panose="020B0604020202020204" pitchFamily="34" charset="0"/>
                <a:sym typeface="+mn-ea"/>
              </a:rPr>
              <a:t>.</a:t>
            </a: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zh-CN" sz="1600">
                <a:ln>
                  <a:noFill/>
                </a:ln>
                <a:effectLst/>
                <a:uLnTx/>
                <a:uFillTx/>
                <a:ea typeface="宋体" panose="02010600030101010101" pitchFamily="2" charset="-122"/>
                <a:cs typeface="Arial" panose="020B0604020202020204" pitchFamily="34" charset="0"/>
                <a:sym typeface="+mn-ea"/>
              </a:rPr>
              <a:t>-    </a:t>
            </a:r>
            <a:r>
              <a:rPr sz="1600">
                <a:ln>
                  <a:noFill/>
                </a:ln>
                <a:effectLst/>
                <a:uLnTx/>
                <a:uFillTx/>
                <a:ea typeface="宋体" panose="02010600030101010101" pitchFamily="2" charset="-122"/>
                <a:cs typeface="Arial" panose="020B0604020202020204" pitchFamily="34" charset="0"/>
                <a:sym typeface="+mn-ea"/>
              </a:rPr>
              <a:t>Rename existing Energy Detection Threshold IE in F1AP and XnAP , and the details to be discussed in CB8</a:t>
            </a:r>
            <a:r>
              <a:rPr lang="en-US" sz="1600">
                <a:ln>
                  <a:noFill/>
                </a:ln>
                <a:effectLst/>
                <a:uLnTx/>
                <a:uFillTx/>
                <a:ea typeface="宋体" panose="02010600030101010101" pitchFamily="2" charset="-122"/>
                <a:cs typeface="Arial" panose="020B0604020202020204" pitchFamily="34" charset="0"/>
                <a:sym typeface="+mn-ea"/>
              </a:rPr>
              <a:t>.</a:t>
            </a:r>
            <a:endParaRPr lang="en-US" altLang="zh-CN" sz="1600">
              <a:ln>
                <a:noFill/>
              </a:ln>
              <a:effectLst/>
              <a:uLnTx/>
              <a:uFillTx/>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cs typeface="Arial" panose="020B0604020202020204" pitchFamily="34" charset="0"/>
                <a:sym typeface="+mn-ea"/>
              </a:rPr>
              <a:t>MRO for inter-system handover for voice fallback</a:t>
            </a:r>
            <a:endParaRPr lang="en-US" altLang="zh-CN" sz="1600">
              <a:ln>
                <a:noFill/>
              </a:ln>
              <a:effectLst/>
              <a:uLnTx/>
              <a:uFillTx/>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zh-CN" sz="1600">
                <a:ln>
                  <a:noFill/>
                </a:ln>
                <a:effectLst/>
                <a:uLnTx/>
                <a:uFillTx/>
                <a:ea typeface="宋体" panose="02010600030101010101" pitchFamily="2" charset="-122"/>
                <a:cs typeface="Arial" panose="020B0604020202020204" pitchFamily="34" charset="0"/>
                <a:sym typeface="+mn-ea"/>
              </a:rPr>
              <a:t>-    </a:t>
            </a:r>
            <a:r>
              <a:rPr lang="en-US" altLang="zh-CN" sz="1600">
                <a:ln>
                  <a:noFill/>
                </a:ln>
                <a:effectLst/>
                <a:uLnTx/>
                <a:uFillTx/>
                <a:cs typeface="Arial" panose="020B0604020202020204" pitchFamily="34" charset="0"/>
                <a:sym typeface="+mn-ea"/>
              </a:rPr>
              <a:t>Consider Case 1-2 for MRO enhancements for inter-system inter-RAT handover for voice fallback</a:t>
            </a:r>
            <a:endParaRPr lang="en-US" altLang="zh-CN" sz="1600">
              <a:ln>
                <a:noFill/>
              </a:ln>
              <a:effectLst/>
              <a:uLnTx/>
              <a:uFillTx/>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latin typeface="+mn-lt"/>
                <a:ea typeface="MS PGothic" panose="020B0600070205080204" pitchFamily="34" charset="-128"/>
                <a:cs typeface="Arial" panose="020B0604020202020204" pitchFamily="34" charset="0"/>
              </a:rPr>
              <a:t>MRO for MR-DC SCG failure</a:t>
            </a:r>
            <a:endParaRPr lang="en-GB" altLang="zh-CN" sz="1600" b="1" u="sng" dirty="0">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zh-CN" sz="1600">
                <a:ln>
                  <a:noFill/>
                </a:ln>
                <a:effectLst/>
                <a:uLnTx/>
                <a:uFillTx/>
                <a:ea typeface="宋体" panose="02010600030101010101" pitchFamily="2" charset="-122"/>
                <a:cs typeface="Arial" panose="020B0604020202020204" pitchFamily="34" charset="0"/>
                <a:sym typeface="+mn-ea"/>
              </a:rPr>
              <a:t>-    Support MRO for SCG failure in EN-DC, NGEN-DC and NE-DC scenarios.</a:t>
            </a:r>
            <a:endParaRPr lang="en-US" altLang="zh-CN" sz="1600">
              <a:ln>
                <a:noFill/>
              </a:ln>
              <a:effectLst/>
              <a:uLnTx/>
              <a:uFillTx/>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a:ln>
                  <a:noFill/>
                </a:ln>
                <a:effectLst/>
                <a:uLnTx/>
                <a:uFillTx/>
                <a:cs typeface="Arial" panose="020B0604020202020204" pitchFamily="34" charset="0"/>
                <a:sym typeface="+mn-ea"/>
              </a:rPr>
              <a:t>Other important info</a:t>
            </a: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600">
                <a:ln>
                  <a:noFill/>
                </a:ln>
                <a:effectLst/>
                <a:uLnTx/>
                <a:uFillTx/>
                <a:ea typeface="宋体" panose="02010600030101010101" pitchFamily="2" charset="-122"/>
                <a:cs typeface="Arial" panose="020B0604020202020204" pitchFamily="34" charset="0"/>
                <a:sym typeface="+mn-ea"/>
              </a:rPr>
              <a:t>Split the discussion based on the topics</a:t>
            </a:r>
            <a:endParaRPr lang="en-US" altLang="zh-CN" sz="1600">
              <a:ln>
                <a:noFill/>
              </a:ln>
              <a:effectLst/>
              <a:uLnTx/>
              <a:uFillTx/>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altLang="zh-CN" sz="1600" b="1" u="sng" dirty="0">
                <a:latin typeface="+mn-lt"/>
                <a:ea typeface="MS PGothic" panose="020B0600070205080204" pitchFamily="34" charset="-128"/>
                <a:cs typeface="+mn-cs"/>
              </a:rPr>
              <a:t>Next steps</a:t>
            </a:r>
            <a:endParaRPr lang="en-GB" altLang="zh-CN" sz="1600" b="1" u="sng" dirty="0">
              <a:latin typeface="+mn-lt"/>
              <a:ea typeface="MS PGothic" panose="020B0600070205080204" pitchFamily="34" charset="-128"/>
              <a:cs typeface="+mn-cs"/>
            </a:endParaRPr>
          </a:p>
          <a:p>
            <a:pPr marL="0" indent="0">
              <a:lnSpc>
                <a:spcPct val="93000"/>
              </a:lnSpc>
              <a:spcBef>
                <a:spcPct val="15000"/>
              </a:spcBef>
              <a:spcAft>
                <a:spcPct val="15000"/>
              </a:spcAft>
            </a:pPr>
            <a:r>
              <a:rPr lang="en-US" altLang="zh-CN" sz="1600">
                <a:ln>
                  <a:noFill/>
                </a:ln>
                <a:effectLst/>
                <a:uLnTx/>
                <a:uFillTx/>
                <a:latin typeface="+mn-lt"/>
                <a:ea typeface="宋体" panose="02010600030101010101" pitchFamily="2" charset="-122"/>
                <a:cs typeface="Arial" panose="020B0604020202020204" pitchFamily="34" charset="0"/>
              </a:rPr>
              <a:t>Continue to work on stage2 and stage3 for all features identified.</a:t>
            </a:r>
            <a:endParaRPr lang="en-US" altLang="en-US" sz="1800" dirty="0">
              <a:latin typeface="+mn-lt"/>
              <a:ea typeface="MS PGothic" panose="020B0600070205080204" pitchFamily="34" charset="-128"/>
              <a:cs typeface="+mn-cs"/>
            </a:endParaRPr>
          </a:p>
          <a:p>
            <a:pPr marL="0" indent="0"/>
            <a:endParaRPr lang="en-US" altLang="en-US" sz="1800" dirty="0">
              <a:latin typeface="+mn-lt"/>
              <a:ea typeface="MS PGothic" panose="020B0600070205080204" pitchFamily="34" charset="-128"/>
              <a:cs typeface="+mn-cs"/>
            </a:endParaRPr>
          </a:p>
        </p:txBody>
      </p:sp>
      <p:sp>
        <p:nvSpPr>
          <p:cNvPr id="76804" name="Slide Number Placeholder 3"/>
          <p:cNvSpPr txBox="1">
            <a:spLocks noGrp="1"/>
          </p:cNvSpPr>
          <p:nvPr>
            <p:ph type="sldNum" sz="quarter" idx="4"/>
          </p:nvPr>
        </p:nvSpPr>
        <p:spPr>
          <a:xfrm>
            <a:off x="8564563" y="6457950"/>
            <a:ext cx="395287" cy="222250"/>
          </a:xfrm>
          <a:noFill/>
          <a:ln>
            <a:noFill/>
          </a:ln>
        </p:spPr>
        <p:txBody>
          <a:bodyPr/>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5.jpeg"/></Relationships>
</file>

<file path=ppt/theme/_rels/theme10.xml.rels><?xml version="1.0" encoding="UTF-8" standalone="yes"?>
<Relationships xmlns="http://schemas.openxmlformats.org/package/2006/relationships"><Relationship Id="rId1" Type="http://schemas.openxmlformats.org/officeDocument/2006/relationships/image" Target="../media/image5.jpeg"/></Relationships>
</file>

<file path=ppt/theme/_rels/theme11.xml.rels><?xml version="1.0" encoding="UTF-8" standalone="yes"?>
<Relationships xmlns="http://schemas.openxmlformats.org/package/2006/relationships"><Relationship Id="rId1" Type="http://schemas.openxmlformats.org/officeDocument/2006/relationships/image" Target="../media/image5.jpeg"/></Relationships>
</file>

<file path=ppt/theme/_rels/theme12.xml.rels><?xml version="1.0" encoding="UTF-8" standalone="yes"?>
<Relationships xmlns="http://schemas.openxmlformats.org/package/2006/relationships"><Relationship Id="rId1" Type="http://schemas.openxmlformats.org/officeDocument/2006/relationships/image" Target="../media/image5.jpeg"/></Relationships>
</file>

<file path=ppt/theme/_rels/theme13.xml.rels><?xml version="1.0" encoding="UTF-8" standalone="yes"?>
<Relationships xmlns="http://schemas.openxmlformats.org/package/2006/relationships"><Relationship Id="rId1" Type="http://schemas.openxmlformats.org/officeDocument/2006/relationships/image" Target="../media/image5.jpeg"/></Relationships>
</file>

<file path=ppt/theme/_rels/theme14.xml.rels><?xml version="1.0" encoding="UTF-8" standalone="yes"?>
<Relationships xmlns="http://schemas.openxmlformats.org/package/2006/relationships"><Relationship Id="rId1" Type="http://schemas.openxmlformats.org/officeDocument/2006/relationships/image" Target="../media/image5.jpeg"/></Relationships>
</file>

<file path=ppt/theme/_rels/theme2.xml.rels><?xml version="1.0" encoding="UTF-8" standalone="yes"?>
<Relationships xmlns="http://schemas.openxmlformats.org/package/2006/relationships"><Relationship Id="rId1" Type="http://schemas.openxmlformats.org/officeDocument/2006/relationships/image" Target="../media/image5.jpeg"/></Relationships>
</file>

<file path=ppt/theme/_rels/theme3.xml.rels><?xml version="1.0" encoding="UTF-8" standalone="yes"?>
<Relationships xmlns="http://schemas.openxmlformats.org/package/2006/relationships"><Relationship Id="rId1" Type="http://schemas.openxmlformats.org/officeDocument/2006/relationships/image" Target="../media/image5.jpeg"/></Relationships>
</file>

<file path=ppt/theme/_rels/theme4.xml.rels><?xml version="1.0" encoding="UTF-8" standalone="yes"?>
<Relationships xmlns="http://schemas.openxmlformats.org/package/2006/relationships"><Relationship Id="rId1" Type="http://schemas.openxmlformats.org/officeDocument/2006/relationships/image" Target="../media/image5.jpeg"/></Relationships>
</file>

<file path=ppt/theme/_rels/theme5.xml.rels><?xml version="1.0" encoding="UTF-8" standalone="yes"?>
<Relationships xmlns="http://schemas.openxmlformats.org/package/2006/relationships"><Relationship Id="rId1" Type="http://schemas.openxmlformats.org/officeDocument/2006/relationships/image" Target="../media/image5.jpeg"/></Relationships>
</file>

<file path=ppt/theme/_rels/theme6.xml.rels><?xml version="1.0" encoding="UTF-8" standalone="yes"?>
<Relationships xmlns="http://schemas.openxmlformats.org/package/2006/relationships"><Relationship Id="rId1" Type="http://schemas.openxmlformats.org/officeDocument/2006/relationships/image" Target="../media/image5.jpeg"/></Relationships>
</file>

<file path=ppt/theme/_rels/theme7.xml.rels><?xml version="1.0" encoding="UTF-8" standalone="yes"?>
<Relationships xmlns="http://schemas.openxmlformats.org/package/2006/relationships"><Relationship Id="rId1" Type="http://schemas.openxmlformats.org/officeDocument/2006/relationships/image" Target="../media/image5.jpeg"/></Relationships>
</file>

<file path=ppt/theme/_rels/theme8.xml.rels><?xml version="1.0" encoding="UTF-8" standalone="yes"?>
<Relationships xmlns="http://schemas.openxmlformats.org/package/2006/relationships"><Relationship Id="rId1" Type="http://schemas.openxmlformats.org/officeDocument/2006/relationships/image" Target="../media/image5.jpeg"/></Relationships>
</file>

<file path=ppt/theme/_rels/theme9.xml.rels><?xml version="1.0" encoding="UTF-8" standalone="yes"?>
<Relationships xmlns="http://schemas.openxmlformats.org/package/2006/relationships"><Relationship Id="rId1" Type="http://schemas.openxmlformats.org/officeDocument/2006/relationships/image" Target="../media/image5.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3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6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8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5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7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8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0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4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19838</Words>
  <Application>WPS 演示</Application>
  <PresentationFormat>全屏显示(4:3)</PresentationFormat>
  <Paragraphs>542</Paragraphs>
  <Slides>24</Slides>
  <Notes>31</Notes>
  <HiddenSlides>0</HiddenSlides>
  <MMClips>0</MMClips>
  <ScaleCrop>false</ScaleCrop>
  <HeadingPairs>
    <vt:vector size="8" baseType="variant">
      <vt:variant>
        <vt:lpstr>已用的字体</vt:lpstr>
      </vt:variant>
      <vt:variant>
        <vt:i4>8</vt:i4>
      </vt:variant>
      <vt:variant>
        <vt:lpstr>主题</vt:lpstr>
      </vt:variant>
      <vt:variant>
        <vt:i4>14</vt:i4>
      </vt:variant>
      <vt:variant>
        <vt:lpstr>嵌入 OLE 服务器</vt:lpstr>
      </vt:variant>
      <vt:variant>
        <vt:i4>1</vt:i4>
      </vt:variant>
      <vt:variant>
        <vt:lpstr>幻灯片标题</vt:lpstr>
      </vt:variant>
      <vt:variant>
        <vt:i4>24</vt:i4>
      </vt:variant>
    </vt:vector>
  </HeadingPairs>
  <TitlesOfParts>
    <vt:vector size="47" baseType="lpstr">
      <vt:lpstr>Arial</vt:lpstr>
      <vt:lpstr>宋体</vt:lpstr>
      <vt:lpstr>Wingdings</vt:lpstr>
      <vt:lpstr>Calibri</vt:lpstr>
      <vt:lpstr>MS PGothic</vt:lpstr>
      <vt:lpstr>Times New Roman</vt:lpstr>
      <vt:lpstr>微软雅黑</vt:lpstr>
      <vt:lpstr>Arial Unicode MS</vt:lpstr>
      <vt:lpstr>3gpp</vt:lpstr>
      <vt:lpstr>1_3gpp</vt:lpstr>
      <vt:lpstr>2_3gpp</vt:lpstr>
      <vt:lpstr>3_3gpp</vt:lpstr>
      <vt:lpstr>4_3gpp</vt:lpstr>
      <vt:lpstr>6_3gpp</vt:lpstr>
      <vt:lpstr>8_3gpp</vt:lpstr>
      <vt:lpstr>10_3gpp</vt:lpstr>
      <vt:lpstr>14_3gpp</vt:lpstr>
      <vt:lpstr>13_3gpp</vt:lpstr>
      <vt:lpstr>16_3gpp</vt:lpstr>
      <vt:lpstr>18_3gpp</vt:lpstr>
      <vt:lpstr>5_3gpp</vt:lpstr>
      <vt:lpstr>7_3gpp</vt:lpstr>
      <vt:lpstr>Paint.Picture</vt:lpstr>
      <vt:lpstr>  </vt:lpstr>
      <vt:lpstr>Executive Summary</vt:lpstr>
      <vt:lpstr>Tdoc submitted to RAN3</vt:lpstr>
      <vt:lpstr>Tdocs for each Topic</vt:lpstr>
      <vt:lpstr>Overview of RAN3-led Rel-18 NR SI/WIs</vt:lpstr>
      <vt:lpstr>RAN3 CRs to RAN</vt:lpstr>
      <vt:lpstr>Statistics for GTW Usage</vt:lpstr>
      <vt:lpstr>R18 SON/MDT WI</vt:lpstr>
      <vt:lpstr>R18 SON/MDT WI</vt:lpstr>
      <vt:lpstr>R18 QoE WI</vt:lpstr>
      <vt:lpstr>R18 AI RAN WI</vt:lpstr>
      <vt:lpstr>   R18 mobile IAB WI </vt:lpstr>
      <vt:lpstr>R18 Mobility Enh. WI</vt:lpstr>
      <vt:lpstr>R18 MBS WI</vt:lpstr>
      <vt:lpstr>R18 Sidelink Relay WI</vt:lpstr>
      <vt:lpstr>R18 NR NTN WI</vt:lpstr>
      <vt:lpstr>R18 IoT NTN WI</vt:lpstr>
      <vt:lpstr>R18 Resiliency of gNB-CU-CP SI</vt:lpstr>
      <vt:lpstr>R18 NR NCR SI</vt:lpstr>
      <vt:lpstr>R18 NR Positioning SI</vt:lpstr>
      <vt:lpstr>R18 NR Network ES SI</vt:lpstr>
      <vt:lpstr>TEI Corrections</vt:lpstr>
      <vt:lpstr>TEI Corrections</vt:lpstr>
      <vt:lpstr>My Heartfelt Thanks To:</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
  <cp:lastModifiedBy>RAN3 Chair</cp:lastModifiedBy>
  <cp:revision>498</cp:revision>
  <cp:lastPrinted>2018-03-14T16:55:00Z</cp:lastPrinted>
  <dcterms:created xsi:type="dcterms:W3CDTF">2009-11-27T05:15:00Z</dcterms:created>
  <dcterms:modified xsi:type="dcterms:W3CDTF">2022-09-06T03:20:08Z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0x010100EB28163D68FE8E4D9361964FDD814FC4</vt:lpwstr>
  </property>
  <property fmtid="{D5CDD505-2E9C-101B-9397-08002B2CF9AE}" pid="3" name="KSOProductBuildVer">
    <vt:lpwstr>2052-11.8.2.9022</vt:lpwstr>
  </property>
</Properties>
</file>