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2"/>
    <p:sldId id="257" r:id="rId3"/>
    <p:sldId id="258" r:id="rId4"/>
    <p:sldId id="259" r:id="rId5"/>
    <p:sldId id="260" r:id="rId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1pPr>
    <a:lvl2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2pPr>
    <a:lvl3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3pPr>
    <a:lvl4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4pPr>
    <a:lvl5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5pPr>
    <a:lvl6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6pPr>
    <a:lvl7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7pPr>
    <a:lvl8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8pPr>
    <a:lvl9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858585"/>
        </a:fontRef>
        <a:srgbClr val="858585"/>
      </a:tcTxStyle>
      <a:tcStyle>
        <a:tcBdr>
          <a:left>
            <a:ln w="12700" cap="flat">
              <a:solidFill>
                <a:srgbClr val="4780AA"/>
              </a:solidFill>
              <a:prstDash val="solid"/>
              <a:miter lim="400000"/>
            </a:ln>
          </a:left>
          <a:right>
            <a:ln w="12700" cap="flat">
              <a:solidFill>
                <a:srgbClr val="4780AA"/>
              </a:solidFill>
              <a:prstDash val="solid"/>
              <a:miter lim="400000"/>
            </a:ln>
          </a:right>
          <a:top>
            <a:ln w="127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noFill/>
        </a:fill>
      </a:tcStyle>
    </a:wholeTbl>
    <a:band2H>
      <a:tcTxStyle/>
      <a:tcStyle>
        <a:tcBdr/>
        <a:fill>
          <a:solidFill>
            <a:srgbClr val="B9C4C8">
              <a:alpha val="30000"/>
            </a:srgbClr>
          </a:solidFill>
        </a:fill>
      </a:tcStyle>
    </a:band2H>
    <a:firstCol>
      <a:tcTxStyle b="off" i="off">
        <a:fontRef idx="minor">
          <a:srgbClr val="FFFFFF"/>
        </a:fontRef>
        <a:srgbClr val="FFFFFF"/>
      </a:tcTxStyle>
      <a:tcStyle>
        <a:tcBdr>
          <a:left>
            <a:ln w="12700" cap="flat">
              <a:solidFill>
                <a:srgbClr val="4780AA"/>
              </a:solidFill>
              <a:prstDash val="solid"/>
              <a:miter lim="400000"/>
            </a:ln>
          </a:left>
          <a:right>
            <a:ln w="12700" cap="flat">
              <a:solidFill>
                <a:srgbClr val="4780AA"/>
              </a:solidFill>
              <a:prstDash val="solid"/>
              <a:miter lim="400000"/>
            </a:ln>
          </a:right>
          <a:top>
            <a:ln w="127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solidFill>
            <a:schemeClr val="accent1">
              <a:hueOff val="-313507"/>
              <a:satOff val="34334"/>
              <a:lumOff val="-8266"/>
              <a:alpha val="62000"/>
            </a:schemeClr>
          </a:solidFill>
        </a:fill>
      </a:tcStyle>
    </a:firstCol>
    <a:lastRow>
      <a:tcTxStyle b="off" i="off">
        <a:fontRef idx="minor">
          <a:srgbClr val="45A7DE"/>
        </a:fontRef>
        <a:srgbClr val="45A7DE"/>
      </a:tcTxStyle>
      <a:tcStyle>
        <a:tcBdr>
          <a:left>
            <a:ln w="12700" cap="flat">
              <a:solidFill>
                <a:srgbClr val="4780AA"/>
              </a:solidFill>
              <a:prstDash val="solid"/>
              <a:miter lim="400000"/>
            </a:ln>
          </a:left>
          <a:right>
            <a:ln w="12700" cap="flat">
              <a:solidFill>
                <a:srgbClr val="4780AA"/>
              </a:solidFill>
              <a:prstDash val="solid"/>
              <a:miter lim="400000"/>
            </a:ln>
          </a:right>
          <a:top>
            <a:ln w="254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noFill/>
        </a:fill>
      </a:tcStyle>
    </a:lastRow>
    <a:firstRow>
      <a:tcTxStyle b="off" i="off">
        <a:fontRef idx="minor">
          <a:srgbClr val="FFFFFF"/>
        </a:fontRef>
        <a:srgbClr val="FFFFFF"/>
      </a:tcTxStyle>
      <a:tcStyle>
        <a:tcBdr>
          <a:left>
            <a:ln w="12700" cap="flat">
              <a:solidFill>
                <a:srgbClr val="4780AA"/>
              </a:solidFill>
              <a:prstDash val="solid"/>
              <a:miter lim="400000"/>
            </a:ln>
          </a:left>
          <a:right>
            <a:ln w="12700" cap="flat">
              <a:solidFill>
                <a:srgbClr val="4780AA"/>
              </a:solidFill>
              <a:prstDash val="solid"/>
              <a:miter lim="400000"/>
            </a:ln>
          </a:right>
          <a:top>
            <a:ln w="12700" cap="flat">
              <a:solidFill>
                <a:srgbClr val="4780AA"/>
              </a:solidFill>
              <a:prstDash val="solid"/>
              <a:miter lim="400000"/>
            </a:ln>
          </a:top>
          <a:bottom>
            <a:ln w="12700" cap="flat">
              <a:solidFill>
                <a:srgbClr val="4780AA"/>
              </a:solidFill>
              <a:prstDash val="solid"/>
              <a:miter lim="400000"/>
            </a:ln>
          </a:bottom>
          <a:insideH>
            <a:ln w="12700" cap="flat">
              <a:solidFill>
                <a:srgbClr val="4780AA"/>
              </a:solidFill>
              <a:prstDash val="solid"/>
              <a:miter lim="400000"/>
            </a:ln>
          </a:insideH>
          <a:insideV>
            <a:ln w="12700" cap="flat">
              <a:solidFill>
                <a:srgbClr val="4780AA"/>
              </a:solidFill>
              <a:prstDash val="solid"/>
              <a:miter lim="400000"/>
            </a:ln>
          </a:insideV>
        </a:tcBdr>
        <a:fill>
          <a:solidFill>
            <a:schemeClr val="accent1">
              <a:hueOff val="-313507"/>
              <a:satOff val="34334"/>
              <a:lumOff val="-8266"/>
              <a:alpha val="62000"/>
            </a:schemeClr>
          </a:solidFill>
        </a:fill>
      </a:tcStyle>
    </a:firstRow>
  </a:tblStyle>
  <a:tblStyle styleId="{C7B018BB-80A7-4F77-B60F-C8B233D01FF8}" styleName="">
    <a:tblBg/>
    <a:wholeTbl>
      <a:tcTxStyle b="off" i="off">
        <a:fontRef idx="minor">
          <a:srgbClr val="858585"/>
        </a:fontRef>
        <a:srgbClr val="858585"/>
      </a:tcTxStyle>
      <a:tcStyle>
        <a:tcBdr>
          <a:left>
            <a:ln w="12700" cap="flat">
              <a:noFill/>
              <a:miter lim="400000"/>
            </a:ln>
          </a:left>
          <a:right>
            <a:ln w="12700" cap="flat">
              <a:noFill/>
              <a:miter lim="400000"/>
            </a:ln>
          </a:right>
          <a:top>
            <a:ln w="25400" cap="flat">
              <a:solidFill>
                <a:schemeClr val="accent1">
                  <a:hueOff val="-313507"/>
                  <a:satOff val="34334"/>
                  <a:lumOff val="-8266"/>
                  <a:alpha val="62000"/>
                </a:schemeClr>
              </a:solidFill>
              <a:prstDash val="solid"/>
              <a:miter lim="400000"/>
            </a:ln>
          </a:top>
          <a:bottom>
            <a:ln w="25400" cap="flat">
              <a:solidFill>
                <a:schemeClr val="accent1">
                  <a:hueOff val="-313507"/>
                  <a:satOff val="34334"/>
                  <a:lumOff val="-8266"/>
                  <a:alpha val="62000"/>
                </a:schemeClr>
              </a:solidFill>
              <a:prstDash val="solid"/>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noFill/>
        </a:fill>
      </a:tcStyle>
    </a:wholeTbl>
    <a:band2H>
      <a:tcTxStyle/>
      <a:tcStyle>
        <a:tcBdr/>
        <a:fill>
          <a:solidFill>
            <a:schemeClr val="accent1">
              <a:hueOff val="-313507"/>
              <a:satOff val="34334"/>
              <a:lumOff val="-8266"/>
              <a:alpha val="10000"/>
            </a:schemeClr>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25400" cap="flat">
              <a:solidFill>
                <a:schemeClr val="accent1">
                  <a:hueOff val="-313507"/>
                  <a:satOff val="34334"/>
                  <a:lumOff val="-8266"/>
                  <a:alpha val="62000"/>
                </a:schemeClr>
              </a:solidFill>
              <a:prstDash val="solid"/>
              <a:miter lim="400000"/>
            </a:ln>
          </a:top>
          <a:bottom>
            <a:ln w="25400" cap="flat">
              <a:solidFill>
                <a:schemeClr val="accent1">
                  <a:hueOff val="-313507"/>
                  <a:satOff val="34334"/>
                  <a:lumOff val="-8266"/>
                  <a:alpha val="62000"/>
                </a:schemeClr>
              </a:solidFill>
              <a:prstDash val="solid"/>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solidFill>
            <a:schemeClr val="accent6">
              <a:hueOff val="-254308"/>
              <a:satOff val="57261"/>
              <a:lumOff val="12765"/>
              <a:alpha val="62000"/>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solidFill>
            <a:schemeClr val="accent6">
              <a:hueOff val="137185"/>
              <a:satOff val="27043"/>
              <a:lumOff val="-11337"/>
              <a:alpha val="80000"/>
            </a:scheme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chemeClr val="accent1">
                  <a:hueOff val="-313507"/>
                  <a:satOff val="34334"/>
                  <a:lumOff val="-8266"/>
                  <a:alpha val="62000"/>
                </a:schemeClr>
              </a:solidFill>
              <a:prstDash val="solid"/>
              <a:miter lim="400000"/>
            </a:ln>
          </a:insideH>
          <a:insideV>
            <a:ln w="12700" cap="flat">
              <a:noFill/>
              <a:miter lim="400000"/>
            </a:ln>
          </a:insideV>
        </a:tcBdr>
        <a:fill>
          <a:solidFill>
            <a:schemeClr val="accent6">
              <a:hueOff val="137185"/>
              <a:satOff val="27043"/>
              <a:lumOff val="-11337"/>
              <a:alpha val="80000"/>
            </a:schemeClr>
          </a:solidFill>
        </a:fill>
      </a:tcStyle>
    </a:firstRow>
  </a:tblStyle>
  <a:tblStyle styleId="{EEE7283C-3CF3-47DC-8721-378D4A62B228}" styleName="">
    <a:tblBg/>
    <a:wholeTbl>
      <a:tcTxStyle b="off" i="off">
        <a:fontRef idx="minor">
          <a:srgbClr val="858585"/>
        </a:fontRef>
        <a:srgbClr val="858585"/>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noFill/>
        </a:fill>
      </a:tcStyle>
    </a:wholeTbl>
    <a:band2H>
      <a:tcTxStyle/>
      <a:tcStyle>
        <a:tcBdr/>
        <a:fill>
          <a:solidFill>
            <a:srgbClr val="C4C4C4">
              <a:alpha val="30000"/>
            </a:srgbClr>
          </a:solidFill>
        </a:fill>
      </a:tcStyle>
    </a:band2H>
    <a:firstCol>
      <a:tcTxStyle b="off" i="off">
        <a:fontRef idx="minor">
          <a:srgbClr val="FFFFFF"/>
        </a:fontRef>
        <a:srgbClr val="FFFFFF"/>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BABABA">
              <a:alpha val="70000"/>
            </a:srgbClr>
          </a:solidFill>
        </a:fill>
      </a:tcStyle>
    </a:firstCol>
    <a:lastRow>
      <a:tcTxStyle b="off" i="off">
        <a:fontRef idx="minor">
          <a:srgbClr val="858585"/>
        </a:fontRef>
        <a:srgbClr val="858585"/>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4B4B4B"/>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noFill/>
        </a:fill>
      </a:tcStyle>
    </a:lastRow>
    <a:firstRow>
      <a:tcTxStyle b="off" i="off">
        <a:fontRef idx="minor">
          <a:srgbClr val="FFFFFF"/>
        </a:fontRef>
        <a:srgbClr val="FFFFFF"/>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chemeClr val="accent2">
              <a:hueOff val="-739060"/>
              <a:satOff val="51948"/>
              <a:lumOff val="-8454"/>
              <a:alpha val="62000"/>
            </a:schemeClr>
          </a:solidFill>
        </a:fill>
      </a:tcStyle>
    </a:firstRow>
  </a:tblStyle>
  <a:tblStyle styleId="{CF821DB8-F4EB-4A41-A1BA-3FCAFE7338EE}" styleName="">
    <a:tblBg/>
    <a:wholeTbl>
      <a:tcTxStyle b="off" i="off">
        <a:fontRef idx="minor">
          <a:srgbClr val="858585"/>
        </a:fontRef>
        <a:srgbClr val="858585"/>
      </a:tcTxStyle>
      <a:tcStyle>
        <a:tcBdr>
          <a:left>
            <a:ln w="12700" cap="flat">
              <a:noFill/>
              <a:miter lim="400000"/>
            </a:ln>
          </a:left>
          <a:right>
            <a:ln w="12700" cap="flat">
              <a:noFill/>
              <a:miter lim="400000"/>
            </a:ln>
          </a:right>
          <a:top>
            <a:ln w="12700" cap="flat">
              <a:solidFill>
                <a:srgbClr val="858585"/>
              </a:solidFill>
              <a:prstDash val="solid"/>
              <a:miter lim="400000"/>
            </a:ln>
          </a:top>
          <a:bottom>
            <a:ln w="12700" cap="flat">
              <a:solidFill>
                <a:srgbClr val="858585"/>
              </a:solidFill>
              <a:prstDash val="solid"/>
              <a:miter lim="400000"/>
            </a:ln>
          </a:bottom>
          <a:insideH>
            <a:ln w="12700" cap="flat">
              <a:solidFill>
                <a:srgbClr val="858585"/>
              </a:solidFill>
              <a:prstDash val="solid"/>
              <a:miter lim="400000"/>
            </a:ln>
          </a:insideH>
          <a:insideV>
            <a:ln w="12700" cap="flat">
              <a:noFill/>
              <a:miter lim="400000"/>
            </a:ln>
          </a:insideV>
        </a:tcBdr>
        <a:fill>
          <a:solidFill>
            <a:srgbClr val="FFFFFF">
              <a:alpha val="50000"/>
            </a:srgbClr>
          </a:solidFill>
        </a:fill>
      </a:tcStyle>
    </a:wholeTbl>
    <a:band2H>
      <a:tcTxStyle/>
      <a:tcStyle>
        <a:tcBdr/>
        <a:fill>
          <a:solidFill>
            <a:srgbClr val="D5CBC0">
              <a:alpha val="39000"/>
            </a:srgbClr>
          </a:solidFill>
        </a:fill>
      </a:tcStyle>
    </a:band2H>
    <a:firstCol>
      <a:tcTxStyle b="off" i="off">
        <a:fontRef idx="minor">
          <a:srgbClr val="858585"/>
        </a:fontRef>
        <a:srgbClr val="858585"/>
      </a:tcTxStyle>
      <a:tcStyle>
        <a:tcBdr>
          <a:left>
            <a:ln w="12700" cap="flat">
              <a:solidFill>
                <a:srgbClr val="868685"/>
              </a:solidFill>
              <a:prstDash val="solid"/>
              <a:miter lim="400000"/>
            </a:ln>
          </a:left>
          <a:right>
            <a:ln w="12700" cap="flat">
              <a:solidFill>
                <a:srgbClr val="868685"/>
              </a:solidFill>
              <a:prstDash val="solid"/>
              <a:miter lim="400000"/>
            </a:ln>
          </a:right>
          <a:top>
            <a:ln w="12700" cap="flat">
              <a:solidFill>
                <a:srgbClr val="858585"/>
              </a:solidFill>
              <a:prstDash val="solid"/>
              <a:miter lim="400000"/>
            </a:ln>
          </a:top>
          <a:bottom>
            <a:ln w="12700" cap="flat">
              <a:solidFill>
                <a:srgbClr val="858585"/>
              </a:solidFill>
              <a:prstDash val="solid"/>
              <a:miter lim="400000"/>
            </a:ln>
          </a:bottom>
          <a:insideH>
            <a:ln w="12700" cap="flat">
              <a:solidFill>
                <a:srgbClr val="858585"/>
              </a:solidFill>
              <a:prstDash val="solid"/>
              <a:miter lim="400000"/>
            </a:ln>
          </a:insideH>
          <a:insideV>
            <a:ln w="12700" cap="flat">
              <a:noFill/>
              <a:miter lim="400000"/>
            </a:ln>
          </a:insideV>
        </a:tcBdr>
        <a:fill>
          <a:solidFill>
            <a:srgbClr val="FFFFFF">
              <a:alpha val="50000"/>
            </a:srgb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A3C00"/>
              </a:solidFill>
              <a:prstDash val="solid"/>
              <a:miter lim="400000"/>
            </a:ln>
          </a:top>
          <a:bottom>
            <a:ln w="12700" cap="flat">
              <a:solidFill>
                <a:srgbClr val="9A3C00"/>
              </a:solidFill>
              <a:prstDash val="solid"/>
              <a:miter lim="400000"/>
            </a:ln>
          </a:bottom>
          <a:insideH>
            <a:ln w="12700" cap="flat">
              <a:solidFill>
                <a:srgbClr val="9A3C00"/>
              </a:solidFill>
              <a:prstDash val="solid"/>
              <a:miter lim="400000"/>
            </a:ln>
          </a:insideH>
          <a:insideV>
            <a:ln w="12700" cap="flat">
              <a:noFill/>
              <a:miter lim="400000"/>
            </a:ln>
          </a:insideV>
        </a:tcBdr>
        <a:fill>
          <a:solidFill>
            <a:srgbClr val="DE5F00">
              <a:alpha val="80000"/>
            </a:srgbClr>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9A3C00"/>
              </a:solidFill>
              <a:prstDash val="solid"/>
              <a:miter lim="400000"/>
            </a:ln>
          </a:top>
          <a:bottom>
            <a:ln w="12700" cap="flat">
              <a:solidFill>
                <a:srgbClr val="9A3C00"/>
              </a:solidFill>
              <a:prstDash val="solid"/>
              <a:miter lim="400000"/>
            </a:ln>
          </a:bottom>
          <a:insideH>
            <a:ln w="12700" cap="flat">
              <a:solidFill>
                <a:srgbClr val="9A3C00"/>
              </a:solidFill>
              <a:prstDash val="solid"/>
              <a:miter lim="400000"/>
            </a:ln>
          </a:insideH>
          <a:insideV>
            <a:ln w="12700" cap="flat">
              <a:noFill/>
              <a:miter lim="400000"/>
            </a:ln>
          </a:insideV>
        </a:tcBdr>
        <a:fill>
          <a:solidFill>
            <a:srgbClr val="DE5F00">
              <a:alpha val="80000"/>
            </a:srgbClr>
          </a:solidFill>
        </a:fill>
      </a:tcStyle>
    </a:firstRow>
  </a:tblStyle>
  <a:tblStyle styleId="{33BA23B1-9221-436E-865A-0063620EA4FD}" styleName="">
    <a:tblBg/>
    <a:wholeTbl>
      <a:tcTxStyle b="off" i="off">
        <a:fontRef idx="minor">
          <a:srgbClr val="858585"/>
        </a:fontRef>
        <a:srgbClr val="858585"/>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685948">
                  <a:alpha val="62000"/>
                </a:srgbClr>
              </a:solidFill>
              <a:prstDash val="solid"/>
              <a:miter lim="400000"/>
            </a:ln>
          </a:top>
          <a:bottom>
            <a:ln w="25400" cap="flat">
              <a:solidFill>
                <a:srgbClr val="685948">
                  <a:alpha val="62000"/>
                </a:srgbClr>
              </a:solidFill>
              <a:prstDash val="solid"/>
              <a:miter lim="400000"/>
            </a:ln>
          </a:bottom>
          <a:insideH>
            <a:ln w="25400" cap="flat">
              <a:solidFill>
                <a:srgbClr val="685948">
                  <a:alpha val="62000"/>
                </a:srgbClr>
              </a:solidFill>
              <a:prstDash val="solid"/>
              <a:miter lim="400000"/>
            </a:ln>
          </a:insideH>
          <a:insideV>
            <a:ln w="25400" cap="flat">
              <a:solidFill>
                <a:srgbClr val="685948">
                  <a:alpha val="62000"/>
                </a:srgbClr>
              </a:solidFill>
              <a:prstDash val="solid"/>
              <a:miter lim="400000"/>
            </a:ln>
          </a:insideV>
        </a:tcBdr>
        <a:fill>
          <a:noFill/>
        </a:fill>
      </a:tcStyle>
    </a:wholeTbl>
    <a:band2H>
      <a:tcTxStyle/>
      <a:tcStyle>
        <a:tcBdr/>
        <a:fill>
          <a:solidFill>
            <a:srgbClr val="685948">
              <a:alpha val="15000"/>
            </a:srgbClr>
          </a:solidFill>
        </a:fill>
      </a:tcStyle>
    </a:band2H>
    <a:firstCol>
      <a:tcTxStyle b="off" i="off">
        <a:fontRef idx="minor">
          <a:srgbClr val="FFFFFF"/>
        </a:fontRef>
        <a:srgbClr val="FFFFFF"/>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160F02">
                  <a:alpha val="70000"/>
                </a:srgbClr>
              </a:solidFill>
              <a:prstDash val="solid"/>
              <a:miter lim="400000"/>
            </a:ln>
          </a:top>
          <a:bottom>
            <a:ln w="25400" cap="flat">
              <a:solidFill>
                <a:srgbClr val="160F02">
                  <a:alpha val="70000"/>
                </a:srgbClr>
              </a:solidFill>
              <a:prstDash val="solid"/>
              <a:miter lim="400000"/>
            </a:ln>
          </a:bottom>
          <a:insideH>
            <a:ln w="25400" cap="flat">
              <a:solidFill>
                <a:srgbClr val="160F02">
                  <a:alpha val="70000"/>
                </a:srgbClr>
              </a:solidFill>
              <a:prstDash val="solid"/>
              <a:miter lim="400000"/>
            </a:ln>
          </a:insideH>
          <a:insideV>
            <a:ln w="25400" cap="flat">
              <a:solidFill>
                <a:srgbClr val="160F02">
                  <a:alpha val="70000"/>
                </a:srgbClr>
              </a:solidFill>
              <a:prstDash val="solid"/>
              <a:miter lim="400000"/>
            </a:ln>
          </a:insideV>
        </a:tcBdr>
        <a:fill>
          <a:solidFill>
            <a:srgbClr val="685948">
              <a:alpha val="62000"/>
            </a:srgbClr>
          </a:solidFill>
        </a:fill>
      </a:tcStyle>
    </a:firstCol>
    <a:lastRow>
      <a:tcTxStyle b="off" i="off">
        <a:fontRef idx="minor">
          <a:srgbClr val="FFFFFF"/>
        </a:fontRef>
        <a:srgbClr val="FFFFFF"/>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685948">
                  <a:alpha val="62000"/>
                </a:srgbClr>
              </a:solidFill>
              <a:prstDash val="solid"/>
              <a:miter lim="400000"/>
            </a:ln>
          </a:top>
          <a:bottom>
            <a:ln w="25400" cap="flat">
              <a:solidFill>
                <a:srgbClr val="685948">
                  <a:alpha val="62000"/>
                </a:srgbClr>
              </a:solidFill>
              <a:prstDash val="solid"/>
              <a:miter lim="400000"/>
            </a:ln>
          </a:bottom>
          <a:insideH>
            <a:ln w="25400" cap="flat">
              <a:solidFill>
                <a:srgbClr val="685948">
                  <a:alpha val="62000"/>
                </a:srgbClr>
              </a:solidFill>
              <a:prstDash val="solid"/>
              <a:miter lim="400000"/>
            </a:ln>
          </a:insideH>
          <a:insideV>
            <a:ln w="25400" cap="flat">
              <a:solidFill>
                <a:srgbClr val="685948">
                  <a:alpha val="62000"/>
                </a:srgbClr>
              </a:solidFill>
              <a:prstDash val="solid"/>
              <a:miter lim="400000"/>
            </a:ln>
          </a:insideV>
        </a:tcBdr>
        <a:fill>
          <a:solidFill>
            <a:srgbClr val="000000">
              <a:alpha val="70000"/>
            </a:srgbClr>
          </a:solidFill>
        </a:fill>
      </a:tcStyle>
    </a:lastRow>
    <a:firstRow>
      <a:tcTxStyle b="off" i="off">
        <a:fontRef idx="minor">
          <a:srgbClr val="FFFFFF"/>
        </a:fontRef>
        <a:srgbClr val="FFFFFF"/>
      </a:tcTxStyle>
      <a:tcStyle>
        <a:tcBdr>
          <a:left>
            <a:ln w="25400" cap="flat">
              <a:solidFill>
                <a:srgbClr val="685948">
                  <a:alpha val="62000"/>
                </a:srgbClr>
              </a:solidFill>
              <a:prstDash val="solid"/>
              <a:miter lim="400000"/>
            </a:ln>
          </a:left>
          <a:right>
            <a:ln w="25400" cap="flat">
              <a:solidFill>
                <a:srgbClr val="685948">
                  <a:alpha val="62000"/>
                </a:srgbClr>
              </a:solidFill>
              <a:prstDash val="solid"/>
              <a:miter lim="400000"/>
            </a:ln>
          </a:right>
          <a:top>
            <a:ln w="25400" cap="flat">
              <a:solidFill>
                <a:srgbClr val="685948">
                  <a:alpha val="62000"/>
                </a:srgbClr>
              </a:solidFill>
              <a:prstDash val="solid"/>
              <a:miter lim="400000"/>
            </a:ln>
          </a:top>
          <a:bottom>
            <a:ln w="25400" cap="flat">
              <a:solidFill>
                <a:srgbClr val="685948">
                  <a:alpha val="62000"/>
                </a:srgbClr>
              </a:solidFill>
              <a:prstDash val="solid"/>
              <a:miter lim="400000"/>
            </a:ln>
          </a:bottom>
          <a:insideH>
            <a:ln w="25400" cap="flat">
              <a:solidFill>
                <a:srgbClr val="685948">
                  <a:alpha val="62000"/>
                </a:srgbClr>
              </a:solidFill>
              <a:prstDash val="solid"/>
              <a:miter lim="400000"/>
            </a:ln>
          </a:insideH>
          <a:insideV>
            <a:ln w="25400" cap="flat">
              <a:solidFill>
                <a:srgbClr val="685948">
                  <a:alpha val="62000"/>
                </a:srgbClr>
              </a:solidFill>
              <a:prstDash val="solid"/>
              <a:miter lim="400000"/>
            </a:ln>
          </a:insideV>
        </a:tcBdr>
        <a:fill>
          <a:solidFill>
            <a:srgbClr val="000000">
              <a:alpha val="70000"/>
            </a:srgbClr>
          </a:solidFill>
        </a:fill>
      </a:tcStyle>
    </a:firstRow>
  </a:tblStyle>
  <a:tblStyle styleId="{2708684C-4D16-4618-839F-0558EEFCDFE6}" styleName="">
    <a:tblBg/>
    <a:wholeTbl>
      <a:tcTxStyle b="off" i="off">
        <a:fontRef idx="minor">
          <a:srgbClr val="858585"/>
        </a:fontRef>
        <a:srgbClr val="858585"/>
      </a:tcTxStyle>
      <a:tcStyle>
        <a:tcBdr>
          <a:left>
            <a:ln w="12700" cap="flat">
              <a:noFill/>
              <a:miter lim="400000"/>
            </a:ln>
          </a:left>
          <a:right>
            <a:ln w="12700" cap="flat">
              <a:noFill/>
              <a:miter lim="400000"/>
            </a:ln>
          </a:right>
          <a:top>
            <a:ln w="12700" cap="flat">
              <a:solidFill>
                <a:schemeClr val="accent1">
                  <a:hueOff val="-313507"/>
                  <a:satOff val="34334"/>
                  <a:lumOff val="-8266"/>
                  <a:alpha val="62000"/>
                </a:schemeClr>
              </a:solidFill>
              <a:prstDash val="solid"/>
              <a:miter lim="400000"/>
            </a:ln>
          </a:top>
          <a:bottom>
            <a:ln w="12700" cap="flat">
              <a:solidFill>
                <a:schemeClr val="accent1">
                  <a:hueOff val="-313507"/>
                  <a:satOff val="34334"/>
                  <a:lumOff val="-8266"/>
                  <a:alpha val="62000"/>
                </a:schemeClr>
              </a:solidFill>
              <a:prstDash val="solid"/>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wholeTbl>
    <a:band2H>
      <a:tcTxStyle/>
      <a:tcStyle>
        <a:tcBdr/>
        <a:fill>
          <a:solidFill>
            <a:srgbClr val="FEFEE0">
              <a:alpha val="55000"/>
            </a:srgbClr>
          </a:solidFill>
        </a:fill>
      </a:tcStyle>
    </a:band2H>
    <a:firstCol>
      <a:tcTxStyle b="off" i="off">
        <a:fontRef idx="minor">
          <a:srgbClr val="45A7DE"/>
        </a:fontRef>
        <a:srgbClr val="45A7DE"/>
      </a:tcTxStyle>
      <a:tcStyle>
        <a:tcBdr>
          <a:left>
            <a:ln w="12700" cap="flat">
              <a:noFill/>
              <a:miter lim="400000"/>
            </a:ln>
          </a:left>
          <a:right>
            <a:ln w="31750" cap="flat">
              <a:solidFill>
                <a:schemeClr val="accent5">
                  <a:hueOff val="61010"/>
                  <a:satOff val="20460"/>
                  <a:lumOff val="-2197"/>
                  <a:alpha val="62000"/>
                </a:schemeClr>
              </a:solidFill>
              <a:prstDash val="solid"/>
              <a:miter lim="400000"/>
            </a:ln>
          </a:right>
          <a:top>
            <a:ln w="12700" cap="flat">
              <a:solidFill>
                <a:schemeClr val="accent1">
                  <a:hueOff val="-313507"/>
                  <a:satOff val="34334"/>
                  <a:lumOff val="-8266"/>
                  <a:alpha val="62000"/>
                </a:schemeClr>
              </a:solidFill>
              <a:prstDash val="solid"/>
              <a:miter lim="400000"/>
            </a:ln>
          </a:top>
          <a:bottom>
            <a:ln w="12700" cap="flat">
              <a:solidFill>
                <a:schemeClr val="accent1">
                  <a:hueOff val="-313507"/>
                  <a:satOff val="34334"/>
                  <a:lumOff val="-8266"/>
                  <a:alpha val="62000"/>
                </a:schemeClr>
              </a:solidFill>
              <a:prstDash val="solid"/>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firstCol>
    <a:lastRow>
      <a:tcTxStyle b="off" i="off">
        <a:fontRef idx="minor">
          <a:srgbClr val="45A7DE"/>
        </a:fontRef>
        <a:srgbClr val="45A7DE"/>
      </a:tcTxStyle>
      <a:tcStyle>
        <a:tcBdr>
          <a:left>
            <a:ln w="12700" cap="flat">
              <a:noFill/>
              <a:miter lim="400000"/>
            </a:ln>
          </a:left>
          <a:right>
            <a:ln w="12700" cap="flat">
              <a:noFill/>
              <a:miter lim="400000"/>
            </a:ln>
          </a:right>
          <a:top>
            <a:ln w="25400" cap="flat">
              <a:solidFill>
                <a:schemeClr val="accent1">
                  <a:hueOff val="-313507"/>
                  <a:satOff val="34334"/>
                  <a:lumOff val="-8266"/>
                  <a:alpha val="62000"/>
                </a:schemeClr>
              </a:solidFill>
              <a:prstDash val="solid"/>
              <a:miter lim="400000"/>
            </a:ln>
          </a:top>
          <a:bottom>
            <a:ln w="12700" cap="flat">
              <a:noFill/>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lastRow>
    <a:firstRow>
      <a:tcTxStyle b="off" i="off">
        <a:fontRef idx="minor">
          <a:srgbClr val="45A7DE"/>
        </a:fontRef>
        <a:srgbClr val="45A7DE"/>
      </a:tcTxStyle>
      <a:tcStyle>
        <a:tcBdr>
          <a:left>
            <a:ln w="12700" cap="flat">
              <a:noFill/>
              <a:miter lim="400000"/>
            </a:ln>
          </a:left>
          <a:right>
            <a:ln w="12700" cap="flat">
              <a:noFill/>
              <a:miter lim="400000"/>
            </a:ln>
          </a:right>
          <a:top>
            <a:ln w="12700" cap="flat">
              <a:noFill/>
              <a:miter lim="400000"/>
            </a:ln>
          </a:top>
          <a:bottom>
            <a:ln w="25400" cap="flat">
              <a:solidFill>
                <a:schemeClr val="accent1">
                  <a:hueOff val="-313507"/>
                  <a:satOff val="34334"/>
                  <a:lumOff val="-8266"/>
                  <a:alpha val="62000"/>
                </a:schemeClr>
              </a:solidFill>
              <a:prstDash val="solid"/>
              <a:miter lim="400000"/>
            </a:ln>
          </a:bottom>
          <a:insideH>
            <a:ln w="12700" cap="flat">
              <a:solidFill>
                <a:schemeClr val="accent1">
                  <a:hueOff val="-313507"/>
                  <a:satOff val="34334"/>
                  <a:lumOff val="-8266"/>
                  <a:alpha val="62000"/>
                </a:schemeClr>
              </a:solidFill>
              <a:prstDash val="solid"/>
              <a:miter lim="400000"/>
            </a:ln>
          </a:insideH>
          <a:insideV>
            <a:ln w="12700" cap="flat">
              <a:noFill/>
              <a:miter lim="400000"/>
            </a:ln>
          </a:insideV>
        </a:tcBdr>
        <a:fill>
          <a:solidFill>
            <a:srgbClr val="FFFFFF">
              <a:alpha val="50000"/>
            </a:srgb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97"/>
    <p:restoredTop sz="94717"/>
  </p:normalViewPr>
  <p:slideViewPr>
    <p:cSldViewPr snapToGrid="0" snapToObjects="1">
      <p:cViewPr varScale="1">
        <p:scale>
          <a:sx n="76" d="100"/>
          <a:sy n="76" d="100"/>
        </p:scale>
        <p:origin x="100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tif"/><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2387600" y="2692400"/>
            <a:ext cx="19621500" cy="3924300"/>
          </a:xfrm>
          <a:prstGeom prst="rect">
            <a:avLst/>
          </a:prstGeom>
        </p:spPr>
        <p:txBody>
          <a:bodyPr anchor="b"/>
          <a:lstStyle>
            <a:lvl1pPr>
              <a:defRPr sz="13200"/>
            </a:lvl1pPr>
          </a:lstStyle>
          <a:p>
            <a:r>
              <a:t>Title Text</a:t>
            </a:r>
          </a:p>
        </p:txBody>
      </p:sp>
      <p:sp>
        <p:nvSpPr>
          <p:cNvPr id="16" name="Body Level One…"/>
          <p:cNvSpPr txBox="1">
            <a:spLocks noGrp="1"/>
          </p:cNvSpPr>
          <p:nvPr>
            <p:ph type="body" sz="quarter" idx="1"/>
          </p:nvPr>
        </p:nvSpPr>
        <p:spPr>
          <a:xfrm>
            <a:off x="2387600" y="7048500"/>
            <a:ext cx="19621500" cy="1790700"/>
          </a:xfrm>
          <a:prstGeom prst="rect">
            <a:avLst/>
          </a:prstGeom>
        </p:spPr>
        <p:txBody>
          <a:bodyPr anchor="t"/>
          <a:lstStyle>
            <a:lvl1pPr marL="0" indent="0" algn="ctr">
              <a:spcBef>
                <a:spcPts val="0"/>
              </a:spcBef>
              <a:buSzTx/>
              <a:buNone/>
              <a:defRPr sz="5600"/>
            </a:lvl1pPr>
            <a:lvl2pPr marL="0" indent="0" algn="ctr">
              <a:spcBef>
                <a:spcPts val="0"/>
              </a:spcBef>
              <a:buSzTx/>
              <a:buNone/>
              <a:defRPr sz="5600"/>
            </a:lvl2pPr>
            <a:lvl3pPr marL="0" indent="0" algn="ctr">
              <a:spcBef>
                <a:spcPts val="0"/>
              </a:spcBef>
              <a:buSzTx/>
              <a:buNone/>
              <a:defRPr sz="5600"/>
            </a:lvl3pPr>
            <a:lvl4pPr marL="0" indent="0" algn="ctr">
              <a:spcBef>
                <a:spcPts val="0"/>
              </a:spcBef>
              <a:buSzTx/>
              <a:buNone/>
              <a:defRPr sz="5600"/>
            </a:lvl4pPr>
            <a:lvl5pPr marL="0" indent="0" algn="ctr">
              <a:spcBef>
                <a:spcPts val="0"/>
              </a:spcBef>
              <a:buSzTx/>
              <a:buNone/>
              <a:defRPr sz="5600"/>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a:extLst/>
          </a:blip>
          <a:stretch>
            <a:fillRect/>
          </a:stretch>
        </p:blipFill>
        <p:spPr>
          <a:xfrm>
            <a:off x="618066" y="11020479"/>
            <a:ext cx="3468894" cy="2143071"/>
          </a:xfrm>
          <a:prstGeom prst="rect">
            <a:avLst/>
          </a:prstGeom>
          <a:ln w="12700">
            <a:miter lim="400000"/>
          </a:ln>
        </p:spPr>
      </p:pic>
      <p:sp>
        <p:nvSpPr>
          <p:cNvPr id="18" name="Slide Number"/>
          <p:cNvSpPr txBox="1">
            <a:spLocks noGrp="1"/>
          </p:cNvSpPr>
          <p:nvPr>
            <p:ph type="sldNum" sz="quarter" idx="2"/>
          </p:nvPr>
        </p:nvSpPr>
        <p:spPr>
          <a:prstGeom prst="rect">
            <a:avLst/>
          </a:prstGeom>
        </p:spPr>
        <p:txBody>
          <a:bodyPr anchor="b"/>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102" name="“Type a quote here.”"/>
          <p:cNvSpPr txBox="1">
            <a:spLocks noGrp="1"/>
          </p:cNvSpPr>
          <p:nvPr>
            <p:ph type="body" sz="quarter" idx="21"/>
          </p:nvPr>
        </p:nvSpPr>
        <p:spPr>
          <a:xfrm>
            <a:off x="2387600" y="6045200"/>
            <a:ext cx="19621500" cy="876300"/>
          </a:xfrm>
          <a:prstGeom prst="rect">
            <a:avLst/>
          </a:prstGeom>
        </p:spPr>
        <p:txBody>
          <a:bodyPr>
            <a:spAutoFit/>
          </a:bodyPr>
          <a:lstStyle>
            <a:lvl1pPr marL="0" indent="0" algn="ctr">
              <a:spcBef>
                <a:spcPts val="0"/>
              </a:spcBef>
              <a:buSzTx/>
              <a:buNone/>
              <a:defRPr sz="5600">
                <a:solidFill>
                  <a:srgbClr val="45A7DE"/>
                </a:solidFill>
              </a:defRPr>
            </a:lvl1pPr>
          </a:lstStyle>
          <a:p>
            <a:r>
              <a:t>“Type a quote here.”</a:t>
            </a:r>
          </a:p>
        </p:txBody>
      </p:sp>
      <p:sp>
        <p:nvSpPr>
          <p:cNvPr id="103" name="–Johnny Appleseed"/>
          <p:cNvSpPr txBox="1">
            <a:spLocks noGrp="1"/>
          </p:cNvSpPr>
          <p:nvPr>
            <p:ph type="body" sz="quarter" idx="22"/>
          </p:nvPr>
        </p:nvSpPr>
        <p:spPr>
          <a:xfrm>
            <a:off x="2387600" y="8953500"/>
            <a:ext cx="19621500" cy="787400"/>
          </a:xfrm>
          <a:prstGeom prst="rect">
            <a:avLst/>
          </a:prstGeom>
        </p:spPr>
        <p:txBody>
          <a:bodyPr anchor="t">
            <a:spAutoFit/>
          </a:bodyPr>
          <a:lstStyle>
            <a:lvl1pPr marL="0" indent="0" algn="ctr">
              <a:spcBef>
                <a:spcPts val="0"/>
              </a:spcBef>
              <a:buSzTx/>
              <a:buNone/>
              <a:defRPr sz="5000"/>
            </a:lvl1pPr>
          </a:lstStyle>
          <a:p>
            <a:r>
              <a:t>–Johnny Appleseed</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Portrait photo of a butterfly on a green leaf"/>
          <p:cNvSpPr>
            <a:spLocks noGrp="1"/>
          </p:cNvSpPr>
          <p:nvPr>
            <p:ph type="pic" idx="21"/>
          </p:nvPr>
        </p:nvSpPr>
        <p:spPr>
          <a:xfrm>
            <a:off x="0" y="-190500"/>
            <a:ext cx="24384000" cy="14093953"/>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Photo - Horizontal">
    <p:spTree>
      <p:nvGrpSpPr>
        <p:cNvPr id="1" name=""/>
        <p:cNvGrpSpPr/>
        <p:nvPr/>
      </p:nvGrpSpPr>
      <p:grpSpPr>
        <a:xfrm>
          <a:off x="0" y="0"/>
          <a:ext cx="0" cy="0"/>
          <a:chOff x="0" y="0"/>
          <a:chExt cx="0" cy="0"/>
        </a:xfrm>
      </p:grpSpPr>
      <p:sp>
        <p:nvSpPr>
          <p:cNvPr id="25" name="Portrait photo of a butterfly on a green leaf"/>
          <p:cNvSpPr>
            <a:spLocks noGrp="1"/>
          </p:cNvSpPr>
          <p:nvPr>
            <p:ph type="pic" idx="21"/>
          </p:nvPr>
        </p:nvSpPr>
        <p:spPr>
          <a:xfrm>
            <a:off x="4667250" y="-231128"/>
            <a:ext cx="17402076" cy="10058401"/>
          </a:xfrm>
          <a:prstGeom prst="rect">
            <a:avLst/>
          </a:prstGeom>
          <a:ln w="9525">
            <a:round/>
          </a:ln>
        </p:spPr>
        <p:txBody>
          <a:bodyPr lIns="91439" tIns="45719" rIns="91439" bIns="45719" anchor="t">
            <a:noAutofit/>
          </a:bodyPr>
          <a:lstStyle/>
          <a:p>
            <a:endParaRPr/>
          </a:p>
        </p:txBody>
      </p:sp>
      <p:sp>
        <p:nvSpPr>
          <p:cNvPr id="26" name="Title Text"/>
          <p:cNvSpPr txBox="1">
            <a:spLocks noGrp="1"/>
          </p:cNvSpPr>
          <p:nvPr>
            <p:ph type="title"/>
          </p:nvPr>
        </p:nvSpPr>
        <p:spPr>
          <a:xfrm>
            <a:off x="2387600" y="8623300"/>
            <a:ext cx="19621500" cy="2400300"/>
          </a:xfrm>
          <a:prstGeom prst="rect">
            <a:avLst/>
          </a:prstGeom>
        </p:spPr>
        <p:txBody>
          <a:bodyPr anchor="b"/>
          <a:lstStyle>
            <a:lvl1pPr>
              <a:defRPr sz="13200"/>
            </a:lvl1pPr>
          </a:lstStyle>
          <a:p>
            <a:r>
              <a:t>Title Text</a:t>
            </a:r>
          </a:p>
        </p:txBody>
      </p:sp>
      <p:sp>
        <p:nvSpPr>
          <p:cNvPr id="27" name="Body Level One…"/>
          <p:cNvSpPr txBox="1">
            <a:spLocks noGrp="1"/>
          </p:cNvSpPr>
          <p:nvPr>
            <p:ph type="body" sz="quarter" idx="1"/>
          </p:nvPr>
        </p:nvSpPr>
        <p:spPr>
          <a:xfrm>
            <a:off x="2387600" y="11150600"/>
            <a:ext cx="19621500" cy="1790700"/>
          </a:xfrm>
          <a:prstGeom prst="rect">
            <a:avLst/>
          </a:prstGeom>
        </p:spPr>
        <p:txBody>
          <a:bodyPr anchor="t"/>
          <a:lstStyle>
            <a:lvl1pPr marL="0" indent="0" algn="ctr">
              <a:spcBef>
                <a:spcPts val="0"/>
              </a:spcBef>
              <a:buSzTx/>
              <a:buNone/>
              <a:defRPr sz="5600"/>
            </a:lvl1pPr>
            <a:lvl2pPr marL="0" indent="0" algn="ctr">
              <a:spcBef>
                <a:spcPts val="0"/>
              </a:spcBef>
              <a:buSzTx/>
              <a:buNone/>
              <a:defRPr sz="5600"/>
            </a:lvl2pPr>
            <a:lvl3pPr marL="0" indent="0" algn="ctr">
              <a:spcBef>
                <a:spcPts val="0"/>
              </a:spcBef>
              <a:buSzTx/>
              <a:buNone/>
              <a:defRPr sz="5600"/>
            </a:lvl3pPr>
            <a:lvl4pPr marL="0" indent="0" algn="ctr">
              <a:spcBef>
                <a:spcPts val="0"/>
              </a:spcBef>
              <a:buSzTx/>
              <a:buNone/>
              <a:defRPr sz="5600"/>
            </a:lvl4pPr>
            <a:lvl5pPr marL="0" indent="0" algn="ctr">
              <a:spcBef>
                <a:spcPts val="0"/>
              </a:spcBef>
              <a:buSzTx/>
              <a:buNone/>
              <a:defRPr sz="5600"/>
            </a:lvl5pPr>
          </a:lstStyle>
          <a:p>
            <a:r>
              <a:t>Body Level One</a:t>
            </a:r>
          </a:p>
          <a:p>
            <a:pPr lvl="1"/>
            <a:r>
              <a:t>Body Level Two</a:t>
            </a:r>
          </a:p>
          <a:p>
            <a:pPr lvl="2"/>
            <a:r>
              <a:t>Body Level Three</a:t>
            </a:r>
          </a:p>
          <a:p>
            <a:pPr lvl="3"/>
            <a:r>
              <a:t>Body Level Four</a:t>
            </a:r>
          </a:p>
          <a:p>
            <a:pPr lvl="4"/>
            <a:r>
              <a:t>Body Level Five</a:t>
            </a:r>
          </a:p>
        </p:txBody>
      </p:sp>
      <p:sp>
        <p:nvSpPr>
          <p:cNvPr id="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 Center">
    <p:spTree>
      <p:nvGrpSpPr>
        <p:cNvPr id="1" name=""/>
        <p:cNvGrpSpPr/>
        <p:nvPr/>
      </p:nvGrpSpPr>
      <p:grpSpPr>
        <a:xfrm>
          <a:off x="0" y="0"/>
          <a:ext cx="0" cy="0"/>
          <a:chOff x="0" y="0"/>
          <a:chExt cx="0" cy="0"/>
        </a:xfrm>
      </p:grpSpPr>
      <p:sp>
        <p:nvSpPr>
          <p:cNvPr id="35" name="Title Text"/>
          <p:cNvSpPr txBox="1">
            <a:spLocks noGrp="1"/>
          </p:cNvSpPr>
          <p:nvPr>
            <p:ph type="title"/>
          </p:nvPr>
        </p:nvSpPr>
        <p:spPr>
          <a:xfrm>
            <a:off x="2387600" y="4000500"/>
            <a:ext cx="19621500" cy="5715000"/>
          </a:xfrm>
          <a:prstGeom prst="rect">
            <a:avLst/>
          </a:prstGeom>
        </p:spPr>
        <p:txBody>
          <a:bodyPr/>
          <a:lstStyle>
            <a:lvl1pPr>
              <a:defRPr sz="13200"/>
            </a:lvl1pPr>
          </a:lstStyle>
          <a:p>
            <a:r>
              <a:t>Title Text</a:t>
            </a:r>
          </a:p>
        </p:txBody>
      </p:sp>
      <p:sp>
        <p:nvSpPr>
          <p:cNvPr id="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Photo - Vertical">
    <p:spTree>
      <p:nvGrpSpPr>
        <p:cNvPr id="1" name=""/>
        <p:cNvGrpSpPr/>
        <p:nvPr/>
      </p:nvGrpSpPr>
      <p:grpSpPr>
        <a:xfrm>
          <a:off x="0" y="0"/>
          <a:ext cx="0" cy="0"/>
          <a:chOff x="0" y="0"/>
          <a:chExt cx="0" cy="0"/>
        </a:xfrm>
      </p:grpSpPr>
      <p:sp>
        <p:nvSpPr>
          <p:cNvPr id="43" name="Portrait photo of a butterfly on a green leaf"/>
          <p:cNvSpPr>
            <a:spLocks noGrp="1"/>
          </p:cNvSpPr>
          <p:nvPr>
            <p:ph type="pic" idx="21"/>
          </p:nvPr>
        </p:nvSpPr>
        <p:spPr>
          <a:xfrm>
            <a:off x="10530071" y="554566"/>
            <a:ext cx="20258478" cy="11709401"/>
          </a:xfrm>
          <a:prstGeom prst="rect">
            <a:avLst/>
          </a:prstGeom>
          <a:ln w="9525">
            <a:round/>
          </a:ln>
        </p:spPr>
        <p:txBody>
          <a:bodyPr lIns="91439" tIns="45719" rIns="91439" bIns="45719" anchor="t">
            <a:noAutofit/>
          </a:bodyPr>
          <a:lstStyle/>
          <a:p>
            <a:endParaRPr/>
          </a:p>
        </p:txBody>
      </p:sp>
      <p:sp>
        <p:nvSpPr>
          <p:cNvPr id="44" name="Title Text"/>
          <p:cNvSpPr txBox="1">
            <a:spLocks noGrp="1"/>
          </p:cNvSpPr>
          <p:nvPr>
            <p:ph type="title"/>
          </p:nvPr>
        </p:nvSpPr>
        <p:spPr>
          <a:xfrm>
            <a:off x="711200" y="1981200"/>
            <a:ext cx="14046200" cy="4648200"/>
          </a:xfrm>
          <a:prstGeom prst="rect">
            <a:avLst/>
          </a:prstGeom>
        </p:spPr>
        <p:txBody>
          <a:bodyPr anchor="b"/>
          <a:lstStyle/>
          <a:p>
            <a:r>
              <a:t>Title Text</a:t>
            </a:r>
          </a:p>
        </p:txBody>
      </p:sp>
      <p:sp>
        <p:nvSpPr>
          <p:cNvPr id="45" name="Body Level One…"/>
          <p:cNvSpPr txBox="1">
            <a:spLocks noGrp="1"/>
          </p:cNvSpPr>
          <p:nvPr>
            <p:ph type="body" sz="half" idx="1"/>
          </p:nvPr>
        </p:nvSpPr>
        <p:spPr>
          <a:xfrm>
            <a:off x="711200" y="6731000"/>
            <a:ext cx="14046200" cy="5232400"/>
          </a:xfrm>
          <a:prstGeom prst="rect">
            <a:avLst/>
          </a:prstGeom>
        </p:spPr>
        <p:txBody>
          <a:bodyPr anchor="t"/>
          <a:lstStyle>
            <a:lvl1pPr marL="0" indent="0" algn="ctr">
              <a:spcBef>
                <a:spcPts val="0"/>
              </a:spcBef>
              <a:buSzTx/>
              <a:buNone/>
              <a:defRPr sz="5600"/>
            </a:lvl1pPr>
            <a:lvl2pPr marL="0" indent="0" algn="ctr">
              <a:spcBef>
                <a:spcPts val="0"/>
              </a:spcBef>
              <a:buSzTx/>
              <a:buNone/>
              <a:defRPr sz="5600"/>
            </a:lvl2pPr>
            <a:lvl3pPr marL="0" indent="0" algn="ctr">
              <a:spcBef>
                <a:spcPts val="0"/>
              </a:spcBef>
              <a:buSzTx/>
              <a:buNone/>
              <a:defRPr sz="5600"/>
            </a:lvl3pPr>
            <a:lvl4pPr marL="0" indent="0" algn="ctr">
              <a:spcBef>
                <a:spcPts val="0"/>
              </a:spcBef>
              <a:buSzTx/>
              <a:buNone/>
              <a:defRPr sz="5600"/>
            </a:lvl4pPr>
            <a:lvl5pPr marL="0" indent="0" algn="ctr">
              <a:spcBef>
                <a:spcPts val="0"/>
              </a:spcBef>
              <a:buSzTx/>
              <a:buNone/>
              <a:defRPr sz="5600"/>
            </a:lvl5pPr>
          </a:lstStyle>
          <a:p>
            <a:r>
              <a:t>Body Level One</a:t>
            </a:r>
          </a:p>
          <a:p>
            <a:pPr lvl="1"/>
            <a:r>
              <a:t>Body Level Two</a:t>
            </a:r>
          </a:p>
          <a:p>
            <a:pPr lvl="2"/>
            <a:r>
              <a:t>Body Level Three</a:t>
            </a:r>
          </a:p>
          <a:p>
            <a:pPr lvl="3"/>
            <a:r>
              <a:t>Body Level Four</a:t>
            </a:r>
          </a:p>
          <a:p>
            <a:pPr lvl="4"/>
            <a:r>
              <a:t>Body Level Five</a:t>
            </a:r>
          </a:p>
        </p:txBody>
      </p:sp>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 Top">
    <p:spTree>
      <p:nvGrpSpPr>
        <p:cNvPr id="1" name=""/>
        <p:cNvGrpSpPr/>
        <p:nvPr/>
      </p:nvGrpSpPr>
      <p:grpSpPr>
        <a:xfrm>
          <a:off x="0" y="0"/>
          <a:ext cx="0" cy="0"/>
          <a:chOff x="0" y="0"/>
          <a:chExt cx="0" cy="0"/>
        </a:xfrm>
      </p:grpSpPr>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61" name="Title Text"/>
          <p:cNvSpPr txBox="1">
            <a:spLocks noGrp="1"/>
          </p:cNvSpPr>
          <p:nvPr>
            <p:ph type="title"/>
          </p:nvPr>
        </p:nvSpPr>
        <p:spPr>
          <a:prstGeom prst="rect">
            <a:avLst/>
          </a:prstGeom>
        </p:spPr>
        <p:txBody>
          <a:bodyPr/>
          <a:lstStyle/>
          <a:p>
            <a:r>
              <a:t>Title Text</a:t>
            </a:r>
          </a:p>
        </p:txBody>
      </p:sp>
      <p:sp>
        <p:nvSpPr>
          <p:cNvPr id="62" name="Body Level One…"/>
          <p:cNvSpPr txBox="1">
            <a:spLocks noGrp="1"/>
          </p:cNvSpPr>
          <p:nvPr>
            <p:ph type="body" idx="1"/>
          </p:nvPr>
        </p:nvSpPr>
        <p:spPr>
          <a:xfrm>
            <a:off x="2387600" y="3898900"/>
            <a:ext cx="19621500" cy="8039100"/>
          </a:xfrm>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pic>
        <p:nvPicPr>
          <p:cNvPr id="63" name="Image" descr="Image"/>
          <p:cNvPicPr>
            <a:picLocks noChangeAspect="1"/>
          </p:cNvPicPr>
          <p:nvPr/>
        </p:nvPicPr>
        <p:blipFill>
          <a:blip r:embed="rId3">
            <a:extLst/>
          </a:blip>
          <a:stretch>
            <a:fillRect/>
          </a:stretch>
        </p:blipFill>
        <p:spPr>
          <a:xfrm>
            <a:off x="22791749" y="196850"/>
            <a:ext cx="1393154" cy="860686"/>
          </a:xfrm>
          <a:prstGeom prst="rect">
            <a:avLst/>
          </a:prstGeom>
          <a:ln w="12700">
            <a:miter lim="400000"/>
          </a:ln>
        </p:spPr>
      </p:pic>
      <p:grpSp>
        <p:nvGrpSpPr>
          <p:cNvPr id="66" name="Group"/>
          <p:cNvGrpSpPr/>
          <p:nvPr/>
        </p:nvGrpSpPr>
        <p:grpSpPr>
          <a:xfrm>
            <a:off x="553610" y="12272615"/>
            <a:ext cx="1078174" cy="1037380"/>
            <a:chOff x="0" y="0"/>
            <a:chExt cx="1078172" cy="1037379"/>
          </a:xfrm>
        </p:grpSpPr>
        <p:pic>
          <p:nvPicPr>
            <p:cNvPr id="64" name="page1image856.png" descr="page1image856.png"/>
            <p:cNvPicPr>
              <a:picLocks noChangeAspect="1"/>
            </p:cNvPicPr>
            <p:nvPr/>
          </p:nvPicPr>
          <p:blipFill>
            <a:blip r:embed="rId4">
              <a:extLst/>
            </a:blip>
            <a:stretch>
              <a:fillRect/>
            </a:stretch>
          </p:blipFill>
          <p:spPr>
            <a:xfrm>
              <a:off x="0" y="427521"/>
              <a:ext cx="1005478" cy="609859"/>
            </a:xfrm>
            <a:prstGeom prst="rect">
              <a:avLst/>
            </a:prstGeom>
            <a:ln w="12700" cap="flat">
              <a:noFill/>
              <a:miter lim="400000"/>
            </a:ln>
            <a:effectLst/>
          </p:spPr>
        </p:pic>
        <p:pic>
          <p:nvPicPr>
            <p:cNvPr id="65" name="page1image264.png" descr="page1image264.png"/>
            <p:cNvPicPr>
              <a:picLocks noChangeAspect="1"/>
            </p:cNvPicPr>
            <p:nvPr/>
          </p:nvPicPr>
          <p:blipFill>
            <a:blip r:embed="rId5">
              <a:extLst/>
            </a:blip>
            <a:stretch>
              <a:fillRect/>
            </a:stretch>
          </p:blipFill>
          <p:spPr>
            <a:xfrm>
              <a:off x="34578" y="0"/>
              <a:ext cx="1043595" cy="721579"/>
            </a:xfrm>
            <a:prstGeom prst="rect">
              <a:avLst/>
            </a:prstGeom>
            <a:ln w="12700" cap="flat">
              <a:noFill/>
              <a:miter lim="400000"/>
            </a:ln>
            <a:effectLst/>
          </p:spPr>
        </p:pic>
      </p:grpSp>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Bullets &amp; Photo">
    <p:spTree>
      <p:nvGrpSpPr>
        <p:cNvPr id="1" name=""/>
        <p:cNvGrpSpPr/>
        <p:nvPr/>
      </p:nvGrpSpPr>
      <p:grpSpPr>
        <a:xfrm>
          <a:off x="0" y="0"/>
          <a:ext cx="0" cy="0"/>
          <a:chOff x="0" y="0"/>
          <a:chExt cx="0" cy="0"/>
        </a:xfrm>
      </p:grpSpPr>
      <p:sp>
        <p:nvSpPr>
          <p:cNvPr id="74" name="Portrait photo of a butterfly on a green leaf"/>
          <p:cNvSpPr>
            <a:spLocks noGrp="1"/>
          </p:cNvSpPr>
          <p:nvPr>
            <p:ph type="pic" idx="21"/>
          </p:nvPr>
        </p:nvSpPr>
        <p:spPr>
          <a:xfrm>
            <a:off x="9919689" y="3141992"/>
            <a:ext cx="16395701" cy="9476716"/>
          </a:xfrm>
          <a:prstGeom prst="rect">
            <a:avLst/>
          </a:prstGeom>
          <a:ln w="9525">
            <a:round/>
          </a:ln>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2387600" y="3898900"/>
            <a:ext cx="10223500" cy="8039100"/>
          </a:xfrm>
          <a:prstGeom prst="rect">
            <a:avLst/>
          </a:prstGeom>
        </p:spPr>
        <p:txBody>
          <a:bodyPr/>
          <a:lstStyle>
            <a:lvl1pPr marL="673099" indent="-673099">
              <a:spcBef>
                <a:spcPts val="5300"/>
              </a:spcBef>
              <a:buSzPct val="50000"/>
              <a:buBlip>
                <a:blip r:embed="rId2"/>
              </a:buBlip>
              <a:defRPr sz="5000"/>
            </a:lvl1pPr>
            <a:lvl2pPr marL="1346200" indent="-673100">
              <a:spcBef>
                <a:spcPts val="5300"/>
              </a:spcBef>
              <a:buSzPct val="50000"/>
              <a:buBlip>
                <a:blip r:embed="rId2"/>
              </a:buBlip>
              <a:defRPr sz="5000"/>
            </a:lvl2pPr>
            <a:lvl3pPr marL="2019300" indent="-673100">
              <a:spcBef>
                <a:spcPts val="5300"/>
              </a:spcBef>
              <a:buSzPct val="50000"/>
              <a:buBlip>
                <a:blip r:embed="rId2"/>
              </a:buBlip>
              <a:defRPr sz="5000"/>
            </a:lvl3pPr>
            <a:lvl4pPr marL="2692400" indent="-673100">
              <a:spcBef>
                <a:spcPts val="5300"/>
              </a:spcBef>
              <a:buSzPct val="50000"/>
              <a:buBlip>
                <a:blip r:embed="rId2"/>
              </a:buBlip>
              <a:defRPr sz="5000"/>
            </a:lvl4pPr>
            <a:lvl5pPr marL="3365500" indent="-673100">
              <a:spcBef>
                <a:spcPts val="5300"/>
              </a:spcBef>
              <a:buSzPct val="50000"/>
              <a:buBlip>
                <a:blip r:embed="rId2"/>
              </a:buBlip>
              <a:defRPr sz="5000"/>
            </a:lvl5p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Close-up of a monarch caterpillar on leaf"/>
          <p:cNvSpPr>
            <a:spLocks noGrp="1"/>
          </p:cNvSpPr>
          <p:nvPr>
            <p:ph type="pic" idx="21"/>
          </p:nvPr>
        </p:nvSpPr>
        <p:spPr>
          <a:xfrm rot="21600000">
            <a:off x="11168731" y="-2006599"/>
            <a:ext cx="14294116" cy="14294077"/>
          </a:xfrm>
          <a:prstGeom prst="rect">
            <a:avLst/>
          </a:prstGeom>
          <a:ln w="9525">
            <a:round/>
          </a:ln>
        </p:spPr>
        <p:txBody>
          <a:bodyPr lIns="91439" tIns="45719" rIns="91439" bIns="45719" anchor="t">
            <a:noAutofit/>
          </a:bodyPr>
          <a:lstStyle/>
          <a:p>
            <a:endParaRPr/>
          </a:p>
        </p:txBody>
      </p:sp>
      <p:sp>
        <p:nvSpPr>
          <p:cNvPr id="93" name="Portrait photo of a butterfly on a green leaf"/>
          <p:cNvSpPr>
            <a:spLocks noGrp="1"/>
          </p:cNvSpPr>
          <p:nvPr>
            <p:ph type="pic" sz="half" idx="22"/>
          </p:nvPr>
        </p:nvSpPr>
        <p:spPr>
          <a:xfrm rot="21600000">
            <a:off x="13285117" y="6292593"/>
            <a:ext cx="13249309" cy="7658101"/>
          </a:xfrm>
          <a:prstGeom prst="rect">
            <a:avLst/>
          </a:prstGeom>
          <a:ln w="9525">
            <a:round/>
          </a:ln>
        </p:spPr>
        <p:txBody>
          <a:bodyPr lIns="91439" tIns="45719" rIns="91439" bIns="45719" anchor="t">
            <a:noAutofit/>
          </a:bodyPr>
          <a:lstStyle/>
          <a:p>
            <a:endParaRPr/>
          </a:p>
        </p:txBody>
      </p:sp>
      <p:sp>
        <p:nvSpPr>
          <p:cNvPr id="94" name="Portrait photo of three children out in nature inspecting the contents of a jar"/>
          <p:cNvSpPr>
            <a:spLocks noGrp="1"/>
          </p:cNvSpPr>
          <p:nvPr>
            <p:ph type="pic" idx="23"/>
          </p:nvPr>
        </p:nvSpPr>
        <p:spPr>
          <a:xfrm>
            <a:off x="558800" y="-2946400"/>
            <a:ext cx="15062200" cy="19837400"/>
          </a:xfrm>
          <a:prstGeom prst="rect">
            <a:avLst/>
          </a:prstGeom>
          <a:ln w="9525">
            <a:round/>
          </a:ln>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t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2387600" y="1790700"/>
            <a:ext cx="19621500" cy="10160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buBlip>
                <a:blip r:embed="rId15"/>
              </a:buBlip>
            </a:lvl1pPr>
            <a:lvl2pPr>
              <a:buBlip>
                <a:blip r:embed="rId15"/>
              </a:buBlip>
            </a:lvl2pPr>
            <a:lvl3pPr>
              <a:buBlip>
                <a:blip r:embed="rId15"/>
              </a:buBlip>
            </a:lvl3pPr>
            <a:lvl4pPr>
              <a:buBlip>
                <a:blip r:embed="rId15"/>
              </a:buBlip>
            </a:lvl4pPr>
            <a:lvl5pPr>
              <a:buBlip>
                <a:blip r:embed="rId15"/>
              </a:buBlip>
            </a:lvl5pPr>
          </a:lstStyle>
          <a:p>
            <a:r>
              <a:t>Body Level One</a:t>
            </a:r>
          </a:p>
          <a:p>
            <a:pPr lvl="1"/>
            <a:r>
              <a:t>Body Level Two</a:t>
            </a:r>
          </a:p>
          <a:p>
            <a:pPr lvl="2"/>
            <a:r>
              <a:t>Body Level Three</a:t>
            </a:r>
          </a:p>
          <a:p>
            <a:pPr lvl="3"/>
            <a:r>
              <a:t>Body Level Four</a:t>
            </a:r>
          </a:p>
          <a:p>
            <a:pPr lvl="4"/>
            <a:r>
              <a:t>Body Level Five</a:t>
            </a:r>
          </a:p>
        </p:txBody>
      </p:sp>
      <p:grpSp>
        <p:nvGrpSpPr>
          <p:cNvPr id="5" name="Group"/>
          <p:cNvGrpSpPr/>
          <p:nvPr/>
        </p:nvGrpSpPr>
        <p:grpSpPr>
          <a:xfrm>
            <a:off x="553610" y="12272615"/>
            <a:ext cx="1078174" cy="1037380"/>
            <a:chOff x="0" y="0"/>
            <a:chExt cx="1078172" cy="1037379"/>
          </a:xfrm>
        </p:grpSpPr>
        <p:pic>
          <p:nvPicPr>
            <p:cNvPr id="3" name="page1image856.png" descr="page1image856.png"/>
            <p:cNvPicPr>
              <a:picLocks noChangeAspect="1"/>
            </p:cNvPicPr>
            <p:nvPr/>
          </p:nvPicPr>
          <p:blipFill>
            <a:blip r:embed="rId16">
              <a:extLst/>
            </a:blip>
            <a:stretch>
              <a:fillRect/>
            </a:stretch>
          </p:blipFill>
          <p:spPr>
            <a:xfrm>
              <a:off x="0" y="427521"/>
              <a:ext cx="1005478" cy="609859"/>
            </a:xfrm>
            <a:prstGeom prst="rect">
              <a:avLst/>
            </a:prstGeom>
            <a:ln w="12700" cap="flat">
              <a:noFill/>
              <a:miter lim="400000"/>
            </a:ln>
            <a:effectLst/>
          </p:spPr>
        </p:pic>
        <p:pic>
          <p:nvPicPr>
            <p:cNvPr id="4" name="page1image264.png" descr="page1image264.png"/>
            <p:cNvPicPr>
              <a:picLocks noChangeAspect="1"/>
            </p:cNvPicPr>
            <p:nvPr/>
          </p:nvPicPr>
          <p:blipFill>
            <a:blip r:embed="rId17">
              <a:extLst/>
            </a:blip>
            <a:stretch>
              <a:fillRect/>
            </a:stretch>
          </p:blipFill>
          <p:spPr>
            <a:xfrm>
              <a:off x="34578" y="0"/>
              <a:ext cx="1043595" cy="721579"/>
            </a:xfrm>
            <a:prstGeom prst="rect">
              <a:avLst/>
            </a:prstGeom>
            <a:ln w="12700" cap="flat">
              <a:noFill/>
              <a:miter lim="400000"/>
            </a:ln>
            <a:effectLst/>
          </p:spPr>
        </p:pic>
      </p:grpSp>
      <p:pic>
        <p:nvPicPr>
          <p:cNvPr id="6" name="Image" descr="Image"/>
          <p:cNvPicPr>
            <a:picLocks noChangeAspect="1"/>
          </p:cNvPicPr>
          <p:nvPr/>
        </p:nvPicPr>
        <p:blipFill>
          <a:blip r:embed="rId18">
            <a:extLst/>
          </a:blip>
          <a:stretch>
            <a:fillRect/>
          </a:stretch>
        </p:blipFill>
        <p:spPr>
          <a:xfrm>
            <a:off x="22791749" y="196850"/>
            <a:ext cx="1393155" cy="860686"/>
          </a:xfrm>
          <a:prstGeom prst="rect">
            <a:avLst/>
          </a:prstGeom>
          <a:ln w="12700">
            <a:miter lim="400000"/>
          </a:ln>
        </p:spPr>
      </p:pic>
      <p:sp>
        <p:nvSpPr>
          <p:cNvPr id="7" name="Title Text"/>
          <p:cNvSpPr txBox="1">
            <a:spLocks noGrp="1"/>
          </p:cNvSpPr>
          <p:nvPr>
            <p:ph type="title"/>
          </p:nvPr>
        </p:nvSpPr>
        <p:spPr>
          <a:xfrm>
            <a:off x="2387600" y="355600"/>
            <a:ext cx="19621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8" name="Slide Number"/>
          <p:cNvSpPr txBox="1">
            <a:spLocks noGrp="1"/>
          </p:cNvSpPr>
          <p:nvPr>
            <p:ph type="sldNum" sz="quarter" idx="2"/>
          </p:nvPr>
        </p:nvSpPr>
        <p:spPr>
          <a:xfrm>
            <a:off x="11956985" y="13106400"/>
            <a:ext cx="461773" cy="431800"/>
          </a:xfrm>
          <a:prstGeom prst="rect">
            <a:avLst/>
          </a:prstGeom>
          <a:ln w="12700">
            <a:miter lim="400000"/>
          </a:ln>
        </p:spPr>
        <p:txBody>
          <a:bodyPr wrap="none" lIns="50800" tIns="50800" rIns="50800" bIns="50800">
            <a:spAutoFit/>
          </a:bodyPr>
          <a:lstStyle>
            <a:lvl1pPr>
              <a:defRPr sz="2400">
                <a:solidFill>
                  <a:srgbClr val="868686"/>
                </a:solidFill>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45A7DE"/>
          </a:solidFill>
          <a:uFillTx/>
          <a:latin typeface="+mn-lt"/>
          <a:ea typeface="+mn-ea"/>
          <a:cs typeface="+mn-cs"/>
          <a:sym typeface="Marker Felt"/>
        </a:defRPr>
      </a:lvl9pPr>
    </p:titleStyle>
    <p:bodyStyle>
      <a:lvl1pPr marL="889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1pPr>
      <a:lvl2pPr marL="1778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2pPr>
      <a:lvl3pPr marL="2667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3pPr>
      <a:lvl4pPr marL="3556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4pPr>
      <a:lvl5pPr marL="4445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5pPr>
      <a:lvl6pPr marL="5334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6pPr>
      <a:lvl7pPr marL="6223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7pPr>
      <a:lvl8pPr marL="7112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8pPr>
      <a:lvl9pPr marL="8001000" marR="0" indent="-889000" algn="l" defTabSz="825500" rtl="0" latinLnBrk="0">
        <a:lnSpc>
          <a:spcPct val="100000"/>
        </a:lnSpc>
        <a:spcBef>
          <a:spcPts val="5900"/>
        </a:spcBef>
        <a:spcAft>
          <a:spcPts val="0"/>
        </a:spcAft>
        <a:buClrTx/>
        <a:buSzPct val="47000"/>
        <a:buFontTx/>
        <a:buBlip>
          <a:blip r:embed="rId15"/>
        </a:buBlip>
        <a:tabLst/>
        <a:defRPr sz="6400" b="0" i="0" u="none" strike="noStrike" cap="none" spc="0" baseline="0">
          <a:solidFill>
            <a:srgbClr val="858585"/>
          </a:solidFill>
          <a:uFillTx/>
          <a:latin typeface="+mn-lt"/>
          <a:ea typeface="+mn-ea"/>
          <a:cs typeface="+mn-cs"/>
          <a:sym typeface="Marker Fel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Marker Fel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Way Forward from RAN slicing discussion#35"/>
          <p:cNvSpPr txBox="1">
            <a:spLocks noGrp="1"/>
          </p:cNvSpPr>
          <p:nvPr>
            <p:ph type="ctrTitle"/>
          </p:nvPr>
        </p:nvSpPr>
        <p:spPr>
          <a:xfrm>
            <a:off x="2381250" y="5023779"/>
            <a:ext cx="19621501" cy="3924301"/>
          </a:xfrm>
          <a:prstGeom prst="rect">
            <a:avLst/>
          </a:prstGeom>
        </p:spPr>
        <p:txBody>
          <a:bodyPr>
            <a:normAutofit fontScale="90000"/>
          </a:bodyPr>
          <a:lstStyle/>
          <a:p>
            <a:r>
              <a:t>Way Forward from RAN slicing discussion#35</a:t>
            </a:r>
          </a:p>
        </p:txBody>
      </p:sp>
      <p:sp>
        <p:nvSpPr>
          <p:cNvPr id="129" name="3GPP TSG RAN Meeting #95-e…"/>
          <p:cNvSpPr txBox="1"/>
          <p:nvPr/>
        </p:nvSpPr>
        <p:spPr>
          <a:xfrm>
            <a:off x="321550" y="373278"/>
            <a:ext cx="11092140" cy="2578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3600"/>
            </a:pPr>
            <a:r>
              <a:t>3GPP TSG RAN Meeting #95-e</a:t>
            </a:r>
          </a:p>
          <a:p>
            <a:pPr algn="l">
              <a:defRPr sz="3600"/>
            </a:pPr>
            <a:r>
              <a:t>Electronic Meeting, March 17 – 23, 2022  </a:t>
            </a:r>
          </a:p>
          <a:p>
            <a:pPr algn="l">
              <a:defRPr sz="3600"/>
            </a:pPr>
            <a:r>
              <a:t>Document for:  Discussion and Decision</a:t>
            </a:r>
          </a:p>
          <a:p>
            <a:pPr algn="l">
              <a:defRPr sz="3600"/>
            </a:pPr>
            <a:r>
              <a:t>Agenda Item:  </a:t>
            </a:r>
          </a:p>
          <a:p>
            <a:pPr algn="l">
              <a:defRPr sz="3600"/>
            </a:pPr>
            <a:r>
              <a:t>Source:  RAN Vice-Chair (CMCC) </a:t>
            </a:r>
          </a:p>
        </p:txBody>
      </p:sp>
      <p:sp>
        <p:nvSpPr>
          <p:cNvPr id="130" name="RP-220992"/>
          <p:cNvSpPr txBox="1"/>
          <p:nvPr/>
        </p:nvSpPr>
        <p:spPr>
          <a:xfrm>
            <a:off x="21954949" y="317668"/>
            <a:ext cx="2167891" cy="584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500"/>
            </a:lvl1pPr>
          </a:lstStyle>
          <a:p>
            <a:r>
              <a:t>RP-220992</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ituation:…"/>
          <p:cNvSpPr txBox="1">
            <a:spLocks noGrp="1"/>
          </p:cNvSpPr>
          <p:nvPr>
            <p:ph type="body" idx="1"/>
          </p:nvPr>
        </p:nvSpPr>
        <p:spPr>
          <a:xfrm>
            <a:off x="2381249" y="1777999"/>
            <a:ext cx="19621501" cy="10160001"/>
          </a:xfrm>
          <a:prstGeom prst="rect">
            <a:avLst/>
          </a:prstGeom>
        </p:spPr>
        <p:txBody>
          <a:bodyPr/>
          <a:lstStyle/>
          <a:p>
            <a:pPr marL="568959" indent="-568959" defTabSz="528319">
              <a:spcBef>
                <a:spcPts val="3700"/>
              </a:spcBef>
              <a:buBlip>
                <a:blip r:embed="rId2"/>
              </a:buBlip>
              <a:defRPr sz="4096"/>
            </a:pPr>
            <a:r>
              <a:rPr dirty="0"/>
              <a:t>Situation: </a:t>
            </a:r>
          </a:p>
          <a:p>
            <a:pPr marL="1137919" lvl="1" indent="-568959" defTabSz="528319">
              <a:spcBef>
                <a:spcPts val="3700"/>
              </a:spcBef>
              <a:buBlip>
                <a:blip r:embed="rId2"/>
              </a:buBlip>
              <a:defRPr sz="4096"/>
            </a:pPr>
            <a:r>
              <a:rPr dirty="0"/>
              <a:t>In this meeting, RAN needs to decide whether or not approve the CR package of RAN slicing</a:t>
            </a:r>
          </a:p>
          <a:p>
            <a:pPr marL="1137919" lvl="1" indent="-568959" defTabSz="528319">
              <a:spcBef>
                <a:spcPts val="3700"/>
              </a:spcBef>
              <a:buBlip>
                <a:blip r:embed="rId2"/>
              </a:buBlip>
              <a:defRPr sz="4096"/>
            </a:pPr>
            <a:r>
              <a:rPr dirty="0"/>
              <a:t>RAN2 already approved the LS in R2-2203807 which says that "RAN2 also assumes that the NAS layer in the UE is able to provide slice group priorities to AS layer in the UE.”</a:t>
            </a:r>
          </a:p>
          <a:p>
            <a:pPr marL="1137919" lvl="1" indent="-568959" defTabSz="528319">
              <a:spcBef>
                <a:spcPts val="3700"/>
              </a:spcBef>
              <a:buBlip>
                <a:blip r:embed="rId2"/>
              </a:buBlip>
              <a:defRPr sz="4096"/>
            </a:pPr>
            <a:r>
              <a:rPr dirty="0"/>
              <a:t>SA2 struggling in the discussion of the related solutions on slice grouping and priority.</a:t>
            </a:r>
          </a:p>
          <a:p>
            <a:pPr marL="568959" indent="-568959" defTabSz="528319">
              <a:spcBef>
                <a:spcPts val="3700"/>
              </a:spcBef>
              <a:buBlip>
                <a:blip r:embed="rId2"/>
              </a:buBlip>
              <a:defRPr sz="4096"/>
            </a:pPr>
            <a:r>
              <a:rPr dirty="0"/>
              <a:t>Complication:</a:t>
            </a:r>
          </a:p>
          <a:p>
            <a:pPr marL="1137919" lvl="1" indent="-568959" defTabSz="528319">
              <a:spcBef>
                <a:spcPts val="3700"/>
              </a:spcBef>
              <a:buBlip>
                <a:blip r:embed="rId2"/>
              </a:buBlip>
              <a:defRPr sz="4096"/>
            </a:pPr>
            <a:r>
              <a:rPr dirty="0"/>
              <a:t>Companies raised preconditions for approving the CRs, which named NW control…</a:t>
            </a:r>
          </a:p>
          <a:p>
            <a:pPr marL="568959" indent="-568959" defTabSz="528319">
              <a:spcBef>
                <a:spcPts val="3700"/>
              </a:spcBef>
              <a:buBlip>
                <a:blip r:embed="rId2"/>
              </a:buBlip>
              <a:defRPr sz="4096"/>
            </a:pPr>
            <a:r>
              <a:rPr dirty="0"/>
              <a:t>Question:</a:t>
            </a:r>
          </a:p>
          <a:p>
            <a:pPr marL="1137919" lvl="1" indent="-568959" defTabSz="528319">
              <a:spcBef>
                <a:spcPts val="3700"/>
              </a:spcBef>
              <a:buBlip>
                <a:blip r:embed="rId2"/>
              </a:buBlip>
              <a:defRPr sz="4096"/>
            </a:pPr>
            <a:r>
              <a:rPr dirty="0"/>
              <a:t>Is it possible to find a WF to go</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Way Forward (1/2)"/>
          <p:cNvSpPr txBox="1">
            <a:spLocks noGrp="1"/>
          </p:cNvSpPr>
          <p:nvPr>
            <p:ph type="title"/>
          </p:nvPr>
        </p:nvSpPr>
        <p:spPr>
          <a:xfrm>
            <a:off x="2387600" y="355600"/>
            <a:ext cx="19621500" cy="1940370"/>
          </a:xfrm>
          <a:prstGeom prst="rect">
            <a:avLst/>
          </a:prstGeom>
        </p:spPr>
        <p:txBody>
          <a:bodyPr/>
          <a:lstStyle/>
          <a:p>
            <a:r>
              <a:t>Way Forward (1/2)</a:t>
            </a:r>
          </a:p>
        </p:txBody>
      </p:sp>
      <p:sp>
        <p:nvSpPr>
          <p:cNvPr id="135" name="Select one option:…"/>
          <p:cNvSpPr txBox="1">
            <a:spLocks noGrp="1"/>
          </p:cNvSpPr>
          <p:nvPr>
            <p:ph type="body" idx="1"/>
          </p:nvPr>
        </p:nvSpPr>
        <p:spPr>
          <a:xfrm>
            <a:off x="2387600" y="2381250"/>
            <a:ext cx="19621500" cy="8039101"/>
          </a:xfrm>
          <a:prstGeom prst="rect">
            <a:avLst/>
          </a:prstGeom>
        </p:spPr>
        <p:txBody>
          <a:bodyPr/>
          <a:lstStyle/>
          <a:p>
            <a:pPr marL="622300" indent="-622300" defTabSz="577850">
              <a:spcBef>
                <a:spcPts val="4100"/>
              </a:spcBef>
              <a:buBlip>
                <a:blip r:embed="rId2"/>
              </a:buBlip>
              <a:defRPr sz="4480"/>
            </a:pPr>
            <a:r>
              <a:rPr dirty="0"/>
              <a:t>Select one option:</a:t>
            </a:r>
          </a:p>
          <a:p>
            <a:pPr marL="1244600" lvl="1" indent="-622300" defTabSz="577850">
              <a:spcBef>
                <a:spcPts val="4100"/>
              </a:spcBef>
              <a:buBlip>
                <a:blip r:embed="rId2"/>
              </a:buBlip>
              <a:defRPr sz="4480"/>
            </a:pPr>
            <a:r>
              <a:rPr dirty="0"/>
              <a:t>Alternative 1: The CR package for RAN slicing and Common RACH partitioning are approved in RAN#95e and can be updated according to SA2 situation after their April meeting to ensure network control for slice based cell reselection.</a:t>
            </a:r>
          </a:p>
          <a:p>
            <a:pPr marL="1244600" lvl="1" indent="-622300" defTabSz="577850">
              <a:spcBef>
                <a:spcPts val="4100"/>
              </a:spcBef>
              <a:buBlip>
                <a:blip r:embed="rId2"/>
              </a:buBlip>
              <a:defRPr sz="4480"/>
            </a:pPr>
            <a:r>
              <a:rPr dirty="0"/>
              <a:t>Alternative 2: The CR package for RAN slicing and Common RACH partitioning are approved in RAN#95e and can be updated according to SA2 situation after their April meeting. RAN requests SA2/CT1 to ensure slice-based cell reselection is under network control, i.e. </a:t>
            </a:r>
            <a:r>
              <a:rPr dirty="0">
                <a:solidFill>
                  <a:srgbClr val="FF0000"/>
                </a:solidFill>
              </a:rPr>
              <a:t>network can use NAS </a:t>
            </a:r>
            <a:r>
              <a:rPr dirty="0" err="1">
                <a:solidFill>
                  <a:srgbClr val="FF0000"/>
                </a:solidFill>
              </a:rPr>
              <a:t>signalling</a:t>
            </a:r>
            <a:r>
              <a:rPr dirty="0">
                <a:solidFill>
                  <a:srgbClr val="FF0000"/>
                </a:solidFill>
              </a:rPr>
              <a:t> to provide slice group priorities to UE, which then uses those according to slice-specific reselection procedures defined in RRC and 38.304 specifications</a:t>
            </a:r>
            <a:r>
              <a:rPr dirty="0"/>
              <a:t>.</a:t>
            </a:r>
          </a:p>
        </p:txBody>
      </p:sp>
      <p:sp>
        <p:nvSpPr>
          <p:cNvPr id="136" name="Alt 1: 20 companies (DT, Telecom Italia, BT, Intel, Huawei, CMCC, Samsung, KDDI, vivo, Xiaomi, LG, Apple, Qualcomm, ZTE, Nokia, CATT, Spreadtrum, OPPO, Orange, China Unicom)…"/>
          <p:cNvSpPr txBox="1"/>
          <p:nvPr/>
        </p:nvSpPr>
        <p:spPr>
          <a:xfrm>
            <a:off x="916737" y="10505630"/>
            <a:ext cx="22550527" cy="1625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2800"/>
            </a:pPr>
            <a:r>
              <a:t>Alt 1: 20 companies (DT, Telecom Italia, BT, Intel, Huawei, CMCC, Samsung, KDDI, vivo, Xiaomi, LG, Apple, Qualcomm, ZTE, Nokia, CATT, Spreadtrum, OPPO, Orange, China Unicom)</a:t>
            </a:r>
          </a:p>
          <a:p>
            <a:pPr algn="l">
              <a:defRPr sz="2800"/>
            </a:pPr>
            <a:r>
              <a:t>Alt 2: 9 companies (Ericsson, Nokia, DT, Telecom Italia, BT, Orange, Intel, LG, MediaTek)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Way Forward (2/2)"/>
          <p:cNvSpPr txBox="1">
            <a:spLocks noGrp="1"/>
          </p:cNvSpPr>
          <p:nvPr>
            <p:ph type="title"/>
          </p:nvPr>
        </p:nvSpPr>
        <p:spPr>
          <a:prstGeom prst="rect">
            <a:avLst/>
          </a:prstGeom>
        </p:spPr>
        <p:txBody>
          <a:bodyPr/>
          <a:lstStyle/>
          <a:p>
            <a:r>
              <a:t>Way Forward (2/2)</a:t>
            </a:r>
          </a:p>
        </p:txBody>
      </p:sp>
      <p:sp>
        <p:nvSpPr>
          <p:cNvPr id="139" name="RAN2 and RAN3 will need to discuss and update specifications in May meeting based on the conclusion of SA2 April meeting on slice grouping and slice priority, as necessary. RAN3 allocate 1 TU for May meeting for RAN slicing…"/>
          <p:cNvSpPr txBox="1">
            <a:spLocks noGrp="1"/>
          </p:cNvSpPr>
          <p:nvPr>
            <p:ph type="body" idx="1"/>
          </p:nvPr>
        </p:nvSpPr>
        <p:spPr>
          <a:prstGeom prst="rect">
            <a:avLst/>
          </a:prstGeom>
        </p:spPr>
        <p:txBody>
          <a:bodyPr/>
          <a:lstStyle/>
          <a:p>
            <a:pPr>
              <a:buBlip>
                <a:blip r:embed="rId2"/>
              </a:buBlip>
            </a:pPr>
            <a:r>
              <a:rPr dirty="0"/>
              <a:t>RAN2 and RAN3 will need to discuss and update specifications in May meeting based on the conclusion of SA2 April meeting on slice grouping and slice priority, as necessary. RAN3 allocate 1 TU for May meeting for RAN slicing</a:t>
            </a:r>
          </a:p>
          <a:p>
            <a:pPr>
              <a:buBlip>
                <a:blip r:embed="rId2"/>
              </a:buBlip>
            </a:pPr>
            <a:r>
              <a:rPr dirty="0"/>
              <a:t>Exception sheet is revised accordingly to reflect the conclusions from this meeting.</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Thank you"/>
          <p:cNvSpPr txBox="1">
            <a:spLocks noGrp="1"/>
          </p:cNvSpPr>
          <p:nvPr>
            <p:ph type="title"/>
          </p:nvPr>
        </p:nvSpPr>
        <p:spPr>
          <a:xfrm>
            <a:off x="2381250" y="5143499"/>
            <a:ext cx="19621500" cy="3429001"/>
          </a:xfrm>
          <a:prstGeom prst="rect">
            <a:avLst/>
          </a:prstGeom>
        </p:spPr>
        <p:txBody>
          <a:bodyPr/>
          <a:lstStyle/>
          <a:p>
            <a:r>
              <a:t>Thank you</a:t>
            </a:r>
          </a:p>
        </p:txBody>
      </p:sp>
    </p:spTree>
  </p:cSld>
  <p:clrMapOvr>
    <a:masterClrMapping/>
  </p:clrMapOvr>
  <p:transition spd="med"/>
</p:sld>
</file>

<file path=ppt/theme/theme1.xml><?xml version="1.0" encoding="utf-8"?>
<a:theme xmlns:a="http://schemas.openxmlformats.org/drawingml/2006/main" name="GraphPaper">
  <a:themeElements>
    <a:clrScheme name="GraphPaper">
      <a:dk1>
        <a:srgbClr val="008585"/>
      </a:dk1>
      <a:lt1>
        <a:srgbClr val="858585"/>
      </a:lt1>
      <a:dk2>
        <a:srgbClr val="5A554C"/>
      </a:dk2>
      <a:lt2>
        <a:srgbClr val="D8D7D7"/>
      </a:lt2>
      <a:accent1>
        <a:srgbClr val="3E93D7"/>
      </a:accent1>
      <a:accent2>
        <a:srgbClr val="67AB3C"/>
      </a:accent2>
      <a:accent3>
        <a:srgbClr val="D5A530"/>
      </a:accent3>
      <a:accent4>
        <a:srgbClr val="E17B2E"/>
      </a:accent4>
      <a:accent5>
        <a:srgbClr val="CC487C"/>
      </a:accent5>
      <a:accent6>
        <a:srgbClr val="4D45AC"/>
      </a:accent6>
      <a:hlink>
        <a:srgbClr val="0000FF"/>
      </a:hlink>
      <a:folHlink>
        <a:srgbClr val="FF00FF"/>
      </a:folHlink>
    </a:clrScheme>
    <a:fontScheme name="GraphPaper">
      <a:majorFont>
        <a:latin typeface="Marker Felt"/>
        <a:ea typeface="Marker Felt"/>
        <a:cs typeface="Marker Felt"/>
      </a:majorFont>
      <a:minorFont>
        <a:latin typeface="Marker Felt"/>
        <a:ea typeface="Marker Felt"/>
        <a:cs typeface="Marker Felt"/>
      </a:minorFont>
    </a:fontScheme>
    <a:fmtScheme name="GraphPap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313507"/>
            <a:satOff val="34334"/>
            <a:lumOff val="-8266"/>
            <a:alpha val="62000"/>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5B1D4"/>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GraphPaper">
  <a:themeElements>
    <a:clrScheme name="GraphPaper">
      <a:dk1>
        <a:srgbClr val="000000"/>
      </a:dk1>
      <a:lt1>
        <a:srgbClr val="FFFFFF"/>
      </a:lt1>
      <a:dk2>
        <a:srgbClr val="5A554C"/>
      </a:dk2>
      <a:lt2>
        <a:srgbClr val="D8D7D7"/>
      </a:lt2>
      <a:accent1>
        <a:srgbClr val="3E93D7"/>
      </a:accent1>
      <a:accent2>
        <a:srgbClr val="67AB3C"/>
      </a:accent2>
      <a:accent3>
        <a:srgbClr val="D5A530"/>
      </a:accent3>
      <a:accent4>
        <a:srgbClr val="E17B2E"/>
      </a:accent4>
      <a:accent5>
        <a:srgbClr val="CC487C"/>
      </a:accent5>
      <a:accent6>
        <a:srgbClr val="4D45AC"/>
      </a:accent6>
      <a:hlink>
        <a:srgbClr val="0000FF"/>
      </a:hlink>
      <a:folHlink>
        <a:srgbClr val="FF00FF"/>
      </a:folHlink>
    </a:clrScheme>
    <a:fontScheme name="GraphPaper">
      <a:majorFont>
        <a:latin typeface="Marker Felt"/>
        <a:ea typeface="Marker Felt"/>
        <a:cs typeface="Marker Felt"/>
      </a:majorFont>
      <a:minorFont>
        <a:latin typeface="Marker Felt"/>
        <a:ea typeface="Marker Felt"/>
        <a:cs typeface="Marker Felt"/>
      </a:minorFont>
    </a:fontScheme>
    <a:fmtScheme name="GraphPape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hueOff val="-313507"/>
            <a:satOff val="34334"/>
            <a:lumOff val="-8266"/>
            <a:alpha val="62000"/>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75B1D4"/>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600" b="0" i="0" u="none" strike="noStrike" cap="none" spc="0" normalizeH="0" baseline="0">
            <a:ln>
              <a:noFill/>
            </a:ln>
            <a:solidFill>
              <a:srgbClr val="858585"/>
            </a:solidFill>
            <a:effectLst/>
            <a:uFillTx/>
            <a:latin typeface="+mn-lt"/>
            <a:ea typeface="+mn-ea"/>
            <a:cs typeface="+mn-cs"/>
            <a:sym typeface="Marker Fel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410</Words>
  <Application>Microsoft Macintosh PowerPoint</Application>
  <PresentationFormat>Custom</PresentationFormat>
  <Paragraphs>25</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Helvetica Neue</vt:lpstr>
      <vt:lpstr>Marker Felt</vt:lpstr>
      <vt:lpstr>GraphPaper</vt:lpstr>
      <vt:lpstr>Way Forward from RAN slicing discussion#35</vt:lpstr>
      <vt:lpstr>PowerPoint Presentation</vt:lpstr>
      <vt:lpstr>Way Forward (1/2)</vt:lpstr>
      <vt:lpstr>Way Forward (2/2)</vt:lpstr>
      <vt:lpstr>Thank you</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from RAN slicing discussion#35</dc:title>
  <cp:lastModifiedBy>HuNan-CMCC</cp:lastModifiedBy>
  <cp:revision>1</cp:revision>
  <dcterms:modified xsi:type="dcterms:W3CDTF">2022-03-23T11:47:46Z</dcterms:modified>
</cp:coreProperties>
</file>