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981" r:id="rId2"/>
    <p:sldId id="1008" r:id="rId3"/>
    <p:sldId id="1005" r:id="rId4"/>
    <p:sldId id="1006" r:id="rId5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00"/>
    <a:srgbClr val="FF3300"/>
    <a:srgbClr val="72AF2F"/>
    <a:srgbClr val="CC00CC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1" d="100"/>
          <a:sy n="111" d="100"/>
        </p:scale>
        <p:origin x="258" y="11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596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TSG RAN</a:t>
            </a:r>
            <a:endParaRPr lang="en-GB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794618" y="2332992"/>
            <a:ext cx="8602766" cy="1826265"/>
          </a:xfrm>
        </p:spPr>
        <p:txBody>
          <a:bodyPr/>
          <a:lstStyle/>
          <a:p>
            <a:r>
              <a:rPr lang="en-US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Moderator's </a:t>
            </a:r>
            <a:r>
              <a:rPr lang="en-US" sz="3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summary</a:t>
            </a:r>
            <a:br>
              <a:rPr lang="en-US" sz="3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3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for discussion </a:t>
            </a:r>
            <a:r>
              <a:rPr lang="en-US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[95e-30-R17-SL-WI]</a:t>
            </a:r>
            <a:endParaRPr lang="en-US" sz="36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4430587"/>
            <a:ext cx="8534400" cy="141219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RAN1 Chair (Samsung)</a:t>
            </a:r>
            <a:endParaRPr lang="en-GB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2861" y="1118031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i="1" dirty="0" smtClean="0"/>
              <a:t>RP-220986</a:t>
            </a:r>
            <a:endParaRPr lang="en-US" sz="1800" b="1" i="1" dirty="0"/>
          </a:p>
        </p:txBody>
      </p:sp>
      <p:sp>
        <p:nvSpPr>
          <p:cNvPr id="5" name="직사각형 4"/>
          <p:cNvSpPr/>
          <p:nvPr/>
        </p:nvSpPr>
        <p:spPr>
          <a:xfrm>
            <a:off x="392861" y="408361"/>
            <a:ext cx="2963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/>
              <a:t>3GPP TSG RAN Meeting #95e</a:t>
            </a:r>
            <a:endParaRPr lang="en-US" sz="1800" dirty="0"/>
          </a:p>
        </p:txBody>
      </p:sp>
      <p:sp>
        <p:nvSpPr>
          <p:cNvPr id="6" name="직사각형 5"/>
          <p:cNvSpPr/>
          <p:nvPr/>
        </p:nvSpPr>
        <p:spPr>
          <a:xfrm>
            <a:off x="392861" y="748699"/>
            <a:ext cx="3896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/>
              <a:t>Document for: Discussion and Decision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initial phase of the discussions, companies presented their views on whether to have a single FG 32-2 for the support of PSFCH / SSB or split </a:t>
            </a:r>
            <a:r>
              <a:rPr lang="en-US" dirty="0"/>
              <a:t>FG </a:t>
            </a:r>
            <a:r>
              <a:rPr lang="en-US" dirty="0" smtClean="0"/>
              <a:t>32-2 into two sub FGs</a:t>
            </a:r>
          </a:p>
          <a:p>
            <a:pPr lvl="1"/>
            <a:r>
              <a:rPr lang="en-US" dirty="0"/>
              <a:t>Alt1: Keep both capabilities for PSFCH and S-SSB receptions under FG </a:t>
            </a:r>
            <a:r>
              <a:rPr lang="en-US" dirty="0" smtClean="0"/>
              <a:t>32-2</a:t>
            </a:r>
          </a:p>
          <a:p>
            <a:pPr lvl="1"/>
            <a:r>
              <a:rPr lang="en-US" dirty="0"/>
              <a:t>Alt2: Split FG 32-2 into two FGs (one FG for support of only PSFCH and another for support of only S-SSB</a:t>
            </a:r>
            <a:r>
              <a:rPr lang="en-US" dirty="0" smtClean="0"/>
              <a:t>)</a:t>
            </a:r>
          </a:p>
          <a:p>
            <a:r>
              <a:rPr lang="en-US" dirty="0" smtClean="0"/>
              <a:t>Companies were split between the two alternatives</a:t>
            </a:r>
          </a:p>
          <a:p>
            <a:pPr lvl="1"/>
            <a:r>
              <a:rPr lang="en-US" dirty="0" smtClean="0"/>
              <a:t>Note that </a:t>
            </a:r>
            <a:r>
              <a:rPr lang="en-US" dirty="0" err="1" smtClean="0"/>
              <a:t>Futurewei</a:t>
            </a:r>
            <a:r>
              <a:rPr lang="en-US" dirty="0" smtClean="0"/>
              <a:t> and Huawei </a:t>
            </a:r>
            <a:r>
              <a:rPr lang="en-US" dirty="0" smtClean="0"/>
              <a:t>also indicated </a:t>
            </a:r>
            <a:r>
              <a:rPr lang="en-US" dirty="0" smtClean="0"/>
              <a:t>that supporting FG 32-2 was not essential </a:t>
            </a:r>
          </a:p>
          <a:p>
            <a:pPr lvl="2"/>
            <a:endParaRPr lang="en-US" dirty="0"/>
          </a:p>
          <a:p>
            <a:r>
              <a:rPr lang="en-US" dirty="0" smtClean="0"/>
              <a:t>As a compromise, ZTE suggested a modification to Alt2 </a:t>
            </a:r>
            <a:r>
              <a:rPr lang="en-US" dirty="0" smtClean="0"/>
              <a:t>which was further discussed in the intermediate round</a:t>
            </a:r>
            <a:endParaRPr lang="en-US" dirty="0" smtClean="0"/>
          </a:p>
          <a:p>
            <a:pPr lvl="1"/>
            <a:r>
              <a:rPr lang="en-US" i="1" dirty="0" smtClean="0">
                <a:solidFill>
                  <a:srgbClr val="FF0000"/>
                </a:solidFill>
              </a:rPr>
              <a:t>Modified Alt2: Split </a:t>
            </a:r>
            <a:r>
              <a:rPr lang="en-US" i="1" dirty="0">
                <a:solidFill>
                  <a:srgbClr val="FF0000"/>
                </a:solidFill>
              </a:rPr>
              <a:t>FG 32-2 into two sub-FGs</a:t>
            </a:r>
          </a:p>
          <a:p>
            <a:pPr lvl="2"/>
            <a:r>
              <a:rPr lang="en-US" i="1" dirty="0">
                <a:solidFill>
                  <a:srgbClr val="FF0000"/>
                </a:solidFill>
              </a:rPr>
              <a:t>One sub-FG for support of only S-SSB reception</a:t>
            </a:r>
          </a:p>
          <a:p>
            <a:pPr lvl="2"/>
            <a:r>
              <a:rPr lang="en-US" i="1" dirty="0">
                <a:solidFill>
                  <a:srgbClr val="FF0000"/>
                </a:solidFill>
              </a:rPr>
              <a:t>Another sub-FG for support of PSFCH reception with pre-requisite of S-SSB </a:t>
            </a:r>
            <a:r>
              <a:rPr lang="en-US" i="1" dirty="0" smtClean="0">
                <a:solidFill>
                  <a:srgbClr val="FF0000"/>
                </a:solidFill>
              </a:rPr>
              <a:t>reception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</a:t>
            </a:r>
            <a:r>
              <a:rPr lang="en-US" dirty="0" smtClean="0"/>
              <a:t>Initial &amp; Intermediate 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379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Moderator recommendation in the intermediate and final round was to take the following</a:t>
            </a:r>
          </a:p>
          <a:p>
            <a:pPr lvl="1"/>
            <a:r>
              <a:rPr lang="en-US" i="1" dirty="0">
                <a:solidFill>
                  <a:srgbClr val="FF0000"/>
                </a:solidFill>
              </a:rPr>
              <a:t>Proposal </a:t>
            </a:r>
            <a:r>
              <a:rPr lang="en-US" i="1" dirty="0" smtClean="0">
                <a:solidFill>
                  <a:srgbClr val="FF0000"/>
                </a:solidFill>
              </a:rPr>
              <a:t>4 (modified Alt2): </a:t>
            </a:r>
            <a:r>
              <a:rPr lang="en-US" i="1" dirty="0">
                <a:solidFill>
                  <a:srgbClr val="FF0000"/>
                </a:solidFill>
              </a:rPr>
              <a:t>Split FG 32-2 into two sub-FGs</a:t>
            </a:r>
          </a:p>
          <a:p>
            <a:pPr lvl="2"/>
            <a:r>
              <a:rPr lang="en-US" i="1" dirty="0">
                <a:solidFill>
                  <a:srgbClr val="FF0000"/>
                </a:solidFill>
              </a:rPr>
              <a:t>One sub-FG for support of only S-SSB reception</a:t>
            </a:r>
          </a:p>
          <a:p>
            <a:pPr lvl="2"/>
            <a:r>
              <a:rPr lang="en-US" i="1" dirty="0">
                <a:solidFill>
                  <a:srgbClr val="FF0000"/>
                </a:solidFill>
              </a:rPr>
              <a:t>Another sub-FG for support of PSFCH reception with pre-requisite of S-SSB </a:t>
            </a:r>
            <a:r>
              <a:rPr lang="en-US" i="1" dirty="0" smtClean="0">
                <a:solidFill>
                  <a:srgbClr val="FF0000"/>
                </a:solidFill>
              </a:rPr>
              <a:t>reception</a:t>
            </a:r>
          </a:p>
          <a:p>
            <a:endParaRPr lang="en-US" dirty="0"/>
          </a:p>
          <a:p>
            <a:r>
              <a:rPr lang="en-US" dirty="0" smtClean="0"/>
              <a:t>Thirteen companies provided inputs in the final round</a:t>
            </a:r>
          </a:p>
          <a:p>
            <a:pPr lvl="1"/>
            <a:r>
              <a:rPr lang="en-US" dirty="0" smtClean="0"/>
              <a:t>12 companies indicated that Proposal 4 was acceptable and provided details on why they thought so </a:t>
            </a:r>
          </a:p>
          <a:p>
            <a:pPr lvl="2"/>
            <a:r>
              <a:rPr lang="en-US" dirty="0" smtClean="0"/>
              <a:t>Apple</a:t>
            </a:r>
            <a:r>
              <a:rPr lang="en-US" dirty="0"/>
              <a:t>, Samsung, Panasonic, Qualcomm, vivo, CATT, ZTE, DOCOMO, </a:t>
            </a:r>
            <a:r>
              <a:rPr lang="en-US" dirty="0" err="1"/>
              <a:t>Spreadtrum</a:t>
            </a:r>
            <a:r>
              <a:rPr lang="en-US" dirty="0"/>
              <a:t>, Nokia, Ericsson, </a:t>
            </a:r>
            <a:r>
              <a:rPr lang="en-US" dirty="0" err="1" smtClean="0"/>
              <a:t>MediaTek</a:t>
            </a:r>
            <a:endParaRPr lang="en-US" dirty="0" smtClean="0"/>
          </a:p>
          <a:p>
            <a:pPr lvl="1"/>
            <a:r>
              <a:rPr lang="en-US" dirty="0" err="1" smtClean="0"/>
              <a:t>Futurewei</a:t>
            </a:r>
            <a:r>
              <a:rPr lang="en-US" dirty="0" smtClean="0"/>
              <a:t> </a:t>
            </a:r>
            <a:r>
              <a:rPr lang="en-US" dirty="0" smtClean="0"/>
              <a:t>indicated that Proposal 4 was not acceptable and the also shared why they thought </a:t>
            </a:r>
            <a:r>
              <a:rPr lang="en-US" dirty="0" smtClean="0"/>
              <a:t>so</a:t>
            </a:r>
          </a:p>
          <a:p>
            <a:pPr lvl="2"/>
            <a:r>
              <a:rPr lang="en-US" i="1" dirty="0" smtClean="0"/>
              <a:t>“The </a:t>
            </a:r>
            <a:r>
              <a:rPr lang="en-US" i="1" dirty="0"/>
              <a:t>benefit from the proponents is cost savings for not implementing PSFCH, however the cost benefit is not clear and such 'redcap' </a:t>
            </a:r>
            <a:r>
              <a:rPr lang="en-US" i="1" dirty="0" err="1"/>
              <a:t>sidelink</a:t>
            </a:r>
            <a:r>
              <a:rPr lang="en-US" i="1" dirty="0"/>
              <a:t> devices is not in the WID</a:t>
            </a:r>
            <a:r>
              <a:rPr lang="en-US" i="1" dirty="0" smtClean="0"/>
              <a:t>.”</a:t>
            </a:r>
            <a:endParaRPr lang="en-US" i="1" dirty="0"/>
          </a:p>
          <a:p>
            <a:pPr lvl="2"/>
            <a:endParaRPr lang="en-US" dirty="0" smtClean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Final 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120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Companies were asked if they could accept the following as an alternative to Proposal 4</a:t>
            </a:r>
          </a:p>
          <a:p>
            <a:pPr lvl="1"/>
            <a:r>
              <a:rPr lang="en-US" i="1" dirty="0"/>
              <a:t>Alt1: Keep both capabilities for PSFCH and S-SSB receptions under FG </a:t>
            </a:r>
            <a:r>
              <a:rPr lang="en-US" i="1" dirty="0" smtClean="0"/>
              <a:t>32-2</a:t>
            </a:r>
          </a:p>
          <a:p>
            <a:pPr lvl="1"/>
            <a:r>
              <a:rPr lang="en-US" dirty="0" smtClean="0"/>
              <a:t>Qualcomm </a:t>
            </a:r>
            <a:r>
              <a:rPr lang="en-US" dirty="0" smtClean="0"/>
              <a:t>and </a:t>
            </a:r>
            <a:r>
              <a:rPr lang="en-US" dirty="0" err="1" smtClean="0"/>
              <a:t>MediaTek</a:t>
            </a:r>
            <a:r>
              <a:rPr lang="en-US" dirty="0" smtClean="0"/>
              <a:t> objected to Alt1</a:t>
            </a:r>
            <a:endParaRPr lang="en-US" dirty="0"/>
          </a:p>
          <a:p>
            <a:endParaRPr lang="en-US" dirty="0"/>
          </a:p>
          <a:p>
            <a:r>
              <a:rPr lang="en-US" b="1" dirty="0" smtClean="0"/>
              <a:t>Current status: </a:t>
            </a:r>
            <a:r>
              <a:rPr lang="en-US" dirty="0" smtClean="0"/>
              <a:t>Despite </a:t>
            </a:r>
            <a:r>
              <a:rPr lang="en-US" dirty="0"/>
              <a:t>four rounds for discussions, there is </a:t>
            </a:r>
            <a:r>
              <a:rPr lang="en-US" dirty="0" smtClean="0"/>
              <a:t>still no </a:t>
            </a:r>
            <a:r>
              <a:rPr lang="en-US" dirty="0"/>
              <a:t>consensus on one of the following alternatives</a:t>
            </a:r>
          </a:p>
          <a:p>
            <a:pPr lvl="1"/>
            <a:r>
              <a:rPr lang="en-US" b="1" i="1" dirty="0">
                <a:solidFill>
                  <a:srgbClr val="FF0000"/>
                </a:solidFill>
              </a:rPr>
              <a:t>Alt1: Keep both capabilities for PSFCH and S-SSB receptions under FG 32-2</a:t>
            </a:r>
          </a:p>
          <a:p>
            <a:pPr lvl="1"/>
            <a:r>
              <a:rPr lang="en-US" b="1" i="1" dirty="0">
                <a:solidFill>
                  <a:srgbClr val="FF0000"/>
                </a:solidFill>
              </a:rPr>
              <a:t>Modified Alt2 (Proposal 4): Split FG 32-2 into two sub-FGs</a:t>
            </a:r>
          </a:p>
          <a:p>
            <a:pPr lvl="2"/>
            <a:r>
              <a:rPr lang="en-US" b="1" i="1" dirty="0">
                <a:solidFill>
                  <a:srgbClr val="FF0000"/>
                </a:solidFill>
              </a:rPr>
              <a:t>One sub-FG for support of only S-SSB reception</a:t>
            </a:r>
          </a:p>
          <a:p>
            <a:pPr lvl="2"/>
            <a:r>
              <a:rPr lang="en-US" b="1" i="1" dirty="0">
                <a:solidFill>
                  <a:srgbClr val="FF0000"/>
                </a:solidFill>
              </a:rPr>
              <a:t>Another sub-FG for support of PSFCH reception with pre-requisite of S-SSB reception</a:t>
            </a:r>
          </a:p>
          <a:p>
            <a:pPr lvl="1"/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Extended 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3216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3166</TotalTime>
  <Words>420</Words>
  <Application>Microsoft Office PowerPoint</Application>
  <PresentationFormat>와이드스크린</PresentationFormat>
  <Paragraphs>39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2" baseType="lpstr">
      <vt:lpstr>微软雅黑</vt:lpstr>
      <vt:lpstr>宋体</vt:lpstr>
      <vt:lpstr>굴림</vt:lpstr>
      <vt:lpstr>Arial</vt:lpstr>
      <vt:lpstr>Arial Black</vt:lpstr>
      <vt:lpstr>Calibri</vt:lpstr>
      <vt:lpstr>Times New Roman</vt:lpstr>
      <vt:lpstr>3gpp</vt:lpstr>
      <vt:lpstr>Moderator's summary for discussion [95e-30-R17-SL-WI]</vt:lpstr>
      <vt:lpstr>Summary of Initial &amp; Intermediate Round</vt:lpstr>
      <vt:lpstr>Summary of Final Round</vt:lpstr>
      <vt:lpstr>Summary of Extended Round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776</cp:revision>
  <cp:lastPrinted>2016-09-15T08:31:00Z</cp:lastPrinted>
  <dcterms:created xsi:type="dcterms:W3CDTF">2009-11-27T05:15:00Z</dcterms:created>
  <dcterms:modified xsi:type="dcterms:W3CDTF">2022-03-23T11:06:11Z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