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sldIdLst>
    <p:sldId id="934" r:id="rId5"/>
    <p:sldId id="266" r:id="rId6"/>
    <p:sldId id="935" r:id="rId7"/>
    <p:sldId id="936" r:id="rId8"/>
    <p:sldId id="938" r:id="rId9"/>
    <p:sldId id="93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ffar, Munira" initials="JM" lastIdx="3" clrIdx="0">
    <p:extLst>
      <p:ext uri="{19B8F6BF-5375-455C-9EA6-DF929625EA0E}">
        <p15:presenceInfo xmlns:p15="http://schemas.microsoft.com/office/powerpoint/2012/main" userId="S::Munira.Jaffar@hughes.com::04055942-5c4a-42e7-96e7-8ac0dda98f6e" providerId="AD"/>
      </p:ext>
    </p:extLst>
  </p:cmAuthor>
  <p:cmAuthor id="2" name="Fred Mills" initials="FM" lastIdx="3" clrIdx="1">
    <p:extLst>
      <p:ext uri="{19B8F6BF-5375-455C-9EA6-DF929625EA0E}">
        <p15:presenceInfo xmlns:p15="http://schemas.microsoft.com/office/powerpoint/2012/main" userId="8e2f6d2ec96a024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000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ECE128-F656-4E71-A11D-7F5AA365BE07}" type="datetimeFigureOut">
              <a:rPr lang="en-US" smtClean="0"/>
              <a:t>3/22/2022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8B55FF-DF9F-42AE-BB06-079BECEC270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937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5022E6-61EF-48B9-BC94-872ADBAE2D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466360-544A-48C9-A4E0-210C31DE51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A54925-D0DD-49C7-B118-8B7AFED5E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87D83-5026-44F4-B5FF-F0ADE0639CA1}" type="datetime1">
              <a:rPr lang="en-US" smtClean="0"/>
              <a:t>3/22/2022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AC8124-4944-40B8-9D15-7C8DEDEC5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9A378-7DD1-447D-A21D-944FD03D7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163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2806F-0BAD-484D-ADAD-019847833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0AD414-B0BF-451B-9796-7815699240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4BC4D6-7865-42A5-B7CF-F14867A15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DF54-0095-496B-A35B-EB9884E305D1}" type="datetime1">
              <a:rPr lang="en-US" smtClean="0"/>
              <a:t>3/22/2022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047813-8B49-4309-8810-DA0C40D77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72DD8D-B9DA-481D-8906-0BE77BC36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988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702460-C0BF-4978-85B4-8223B417C2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771F93-3395-4F39-86D9-34DC7F0493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256840-9E08-46D6-A825-ECF00A347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40737-9AD2-4750-A712-AA73D1D02F47}" type="datetime1">
              <a:rPr lang="en-US" smtClean="0"/>
              <a:t>3/22/2022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40B0AE-6F60-4EF6-8542-DF36673E9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81D2D9-2CB4-4808-8341-D6EA0AB0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44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AB17D-5CFA-4014-8E14-213E3D47E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DAB7E-A386-40CC-9090-9EA0CC61AF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6CC6C5-FB4A-4CD6-92F8-799234810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046D-FE5C-4D23-847C-BB0CDE408B92}" type="datetime1">
              <a:rPr lang="en-US" smtClean="0"/>
              <a:t>3/22/2022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11D2E4-776B-4803-9475-EC55503D9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335779-54EE-4DCE-B0FB-3AE92E47B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441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6A6CE-2172-4D0E-83BA-924D204EA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63E3F4-C3C8-4FC5-815A-FDB8B8DD09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6631C9-7D02-4C09-B127-994CCA6F4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7EFB4-5C99-44D7-9369-8F67363A39E8}" type="datetime1">
              <a:rPr lang="en-US" smtClean="0"/>
              <a:t>3/22/2022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DB1A02-E90A-44D3-825E-47587B358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91AD52-2E98-4DBC-8FC3-03CA52AE8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401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3D4C0-3C89-4FA4-B9D2-0C03B76BB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E4B655-3483-470B-82B5-17B9A9D2C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3C74EB-A6B8-400C-A8B5-4CC8F8DF9C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904925-D056-4100-BA49-A9A69096DC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433F3-669A-4B19-B038-10E2CF9CA320}" type="datetime1">
              <a:rPr lang="en-US" smtClean="0"/>
              <a:t>3/22/2022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7AE580-0504-4393-9590-B11940F27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74E4B7-1C0E-4344-9D1E-E01F66C2D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037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DD220-6100-4F3D-B125-63CB75B10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8F7238-5DDE-4C95-BF75-BF840C939A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74BE09-91D3-4CB4-A76D-15513A0E16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64005A-1E27-40FB-B201-51A81A2F62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FF70B7-6D9C-4AC8-B6A0-E933FDEBA6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1758C52-F794-46EE-A129-B427C38D6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D4D7-73CF-4ECB-B2DA-34E1C5D04800}" type="datetime1">
              <a:rPr lang="en-US" smtClean="0"/>
              <a:t>3/22/2022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748FB5-8B4A-44ED-AC64-F8EB97FA5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78E8AA-B892-439A-B81F-04903FD9E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685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3E689-1265-4DD6-BAEB-2DCBF955D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4C9C1F-041E-472F-A5A7-8175755FF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ADF44-BDCF-45E9-B569-05DFE20ACCD4}" type="datetime1">
              <a:rPr lang="en-US" smtClean="0"/>
              <a:t>3/22/2022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24B914-C304-4B5C-94B2-D19AB9DE1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1E1B43-2AC5-43C2-A1D4-FB47AABCE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507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52902B-C07F-458B-99FD-169639986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62837-58C8-4948-9E77-EA32EA65DF4F}" type="datetime1">
              <a:rPr lang="en-US" smtClean="0"/>
              <a:t>3/22/2022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D39A1D-A916-441D-AE2E-6630FFE66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E66765-F844-4068-9273-1E8EE6E52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319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F03B5-4B08-40FD-ADCA-A587B346D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AAFEC-996A-494A-9EF8-2FA82A9A8F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07A971-96D9-4671-99C2-3261C3AFE6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CCF91-E337-43F3-9AAC-091D0FEC1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0AB48-FD45-45D4-AF74-E6625F10F947}" type="datetime1">
              <a:rPr lang="en-US" smtClean="0"/>
              <a:t>3/22/2022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574487-4491-4EC2-8617-A117C158A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8C61B3-62E4-48C0-B732-2432201E9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050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B0827-5480-45C8-9CE6-FD4E733A9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34E820-F7A1-4F5F-91ED-4E7EB79098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6D82A2-0B2B-4FAE-A8ED-E3A36222E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094E92-B9A1-4E67-A11C-2D5BA7759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4E0AE-B3F3-4C18-B987-4ECCAE68AD34}" type="datetime1">
              <a:rPr lang="en-US" smtClean="0"/>
              <a:t>3/22/2022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41789-E5D2-4024-A45F-C003C069F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0913A9-2D5B-4CF5-B11A-91369216D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149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4AAE51-56B2-4FBE-A171-A8192F6F0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30F901-38E1-4F7A-9C44-CA298249CF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BD3F7-A125-4A7E-82C6-273B4C942E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A4253-C67E-436C-BD17-86306B1DD28C}" type="datetime1">
              <a:rPr lang="en-US" smtClean="0"/>
              <a:t>3/22/2022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2F03AB-3178-4BA1-A7BA-5390ED30D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E66EC5-7B3A-4618-B87E-4CDA7AA524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502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914400" y="2310897"/>
            <a:ext cx="10363200" cy="1988556"/>
          </a:xfrm>
        </p:spPr>
        <p:txBody>
          <a:bodyPr>
            <a:noAutofit/>
          </a:bodyPr>
          <a:lstStyle/>
          <a:p>
            <a:r>
              <a:rPr lang="en-US" sz="4800" b="1" dirty="0"/>
              <a:t>Moderator’s summary for discussion [95e-33-R17-NR-NTN-WI]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828800" y="4776917"/>
            <a:ext cx="853440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RAN Vice-Chair (AT&amp;T)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36842" y="274551"/>
            <a:ext cx="43009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Meeting #95-e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Meeting, March 17-23, 2022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9.5.2.2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7742490" y="274551"/>
            <a:ext cx="2519149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+mj-ea"/>
                <a:ea typeface="+mj-ea"/>
              </a:rPr>
              <a:t> RP-220957	</a:t>
            </a:r>
            <a:endParaRPr lang="en-US" sz="1600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F60F8-C5F8-436E-94A5-88398D7F1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728" y="139256"/>
            <a:ext cx="10887637" cy="1030335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C00000"/>
                </a:solidFill>
              </a:rPr>
              <a:t>“Topic #1: Addition of MEO to TR 38.821”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B75B3-53BA-4422-9348-68563FCDF0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728" y="1363851"/>
            <a:ext cx="10887637" cy="478897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The following option can be agreed: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highlight>
                  <a:srgbClr val="00FF00"/>
                </a:highlight>
              </a:rPr>
              <a:t>Select Option 2: Take note of RP-220590 as a useful reference for future consideration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540989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F60F8-C5F8-436E-94A5-88398D7F1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728" y="139256"/>
            <a:ext cx="10887637" cy="1030335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C00000"/>
                </a:solidFill>
              </a:rPr>
              <a:t>“Topic #2: [flag] RP-220132 Status report WI NR-NTN-solutions”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B75B3-53BA-4422-9348-68563FCDF0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728" y="1363851"/>
            <a:ext cx="10887637" cy="478897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The following way forward can be agreed: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highlight>
                  <a:srgbClr val="00FF00"/>
                </a:highlight>
              </a:rPr>
              <a:t>The rapporteur is asked to revise the list of RAN1 open issues in the SR as below accordingly in [4].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highlight>
                  <a:srgbClr val="00FF00"/>
                </a:highlight>
              </a:rPr>
              <a:t>“The following topics may require corrections and hence may be treated as part of Rel-17 maintenance activity: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highlight>
                  <a:srgbClr val="00FF00"/>
                </a:highlight>
              </a:rPr>
              <a:t>Details on UE </a:t>
            </a:r>
            <a:r>
              <a:rPr lang="en-US" sz="1400" dirty="0" err="1">
                <a:highlight>
                  <a:srgbClr val="00FF00"/>
                </a:highlight>
              </a:rPr>
              <a:t>behaviour</a:t>
            </a:r>
            <a:r>
              <a:rPr lang="en-US" sz="1400" dirty="0">
                <a:highlight>
                  <a:srgbClr val="00FF00"/>
                </a:highlight>
              </a:rPr>
              <a:t> w.r.t Validity timer expiry 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highlight>
                  <a:srgbClr val="00FF00"/>
                </a:highlight>
              </a:rPr>
              <a:t>Support of negative </a:t>
            </a:r>
            <a:r>
              <a:rPr lang="en-US" sz="1400" dirty="0" err="1">
                <a:highlight>
                  <a:srgbClr val="00FF00"/>
                </a:highlight>
              </a:rPr>
              <a:t>TACommonDriftVariation</a:t>
            </a:r>
            <a:r>
              <a:rPr lang="en-US" sz="1400" dirty="0">
                <a:highlight>
                  <a:srgbClr val="00FF00"/>
                </a:highlight>
              </a:rPr>
              <a:t> values for GEO 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highlight>
                  <a:srgbClr val="00FF00"/>
                </a:highlight>
              </a:rPr>
              <a:t>Resolving the ambiguity in interpretation of SFN indicating Epoch time”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highlight>
                  <a:srgbClr val="00FF00"/>
                </a:highlight>
              </a:rPr>
              <a:t>The rapporteur is asked to revise the SR in [4] to show a one quarter extension for the RAN4 performance part i.e. until December 2022.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highlight>
                  <a:srgbClr val="00FF00"/>
                </a:highlight>
              </a:rPr>
              <a:t>Close [flag] RP-220132 Status report WI NR-NTN-solutions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800" dirty="0"/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49872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F60F8-C5F8-436E-94A5-88398D7F1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728" y="139256"/>
            <a:ext cx="10887637" cy="1030335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C00000"/>
                </a:solidFill>
              </a:rPr>
              <a:t>“Topic #3: Topic #3: [flag] RP-220209 Solutions for NR to support non-terrestrial networks (NTN) (WI exception request)”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B75B3-53BA-4422-9348-68563FCDF0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728" y="1363851"/>
            <a:ext cx="10887637" cy="478897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The following way forward can be agreed: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highlight>
                  <a:srgbClr val="00FF00"/>
                </a:highlight>
              </a:rPr>
              <a:t>Close [flag] RP-220209 Solutions for NR to support non-terrestrial networks (NTN) (WI exception request)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2841468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F60F8-C5F8-436E-94A5-88398D7F1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728" y="139256"/>
            <a:ext cx="10887637" cy="1030335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C00000"/>
                </a:solidFill>
              </a:rPr>
              <a:t>T-Doc Conclusions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B75B3-53BA-4422-9348-68563FCDF0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728" y="1363851"/>
            <a:ext cx="10887637" cy="478897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The following conclusions can be taken on the </a:t>
            </a:r>
            <a:r>
              <a:rPr lang="en-US" sz="1800" dirty="0" err="1"/>
              <a:t>Tdocs</a:t>
            </a:r>
            <a:r>
              <a:rPr lang="en-US" sz="1800" dirty="0"/>
              <a:t>: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RP-220590 [1] can be noted.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RP-220209 [3] can be approved.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RP-220952 [4] can be noted.</a:t>
            </a:r>
          </a:p>
        </p:txBody>
      </p:sp>
    </p:spTree>
    <p:extLst>
      <p:ext uri="{BB962C8B-B14F-4D97-AF65-F5344CB8AC3E}">
        <p14:creationId xmlns:p14="http://schemas.microsoft.com/office/powerpoint/2010/main" val="1973044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F60F8-C5F8-436E-94A5-88398D7F1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728" y="139256"/>
            <a:ext cx="10887637" cy="1030335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C00000"/>
                </a:solidFill>
              </a:rPr>
              <a:t>References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B75B3-53BA-4422-9348-68563FCDF0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728" y="1363851"/>
            <a:ext cx="10887637" cy="478897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[1] RP-220590: MEO Scenario and baseline characteristics - to be added in TR 38.821; Hughes Network Systems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[2] RP-220132: Status report for WI Solutions for NR to support NTN; rapporteur: Thales; RAN2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[3] RP-220209: Rel-17 Exception: Solutions for NR to support non-terrestrial networks (NTN); THALES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[4] RP-220952: Status report for WI Solutions for NR to support NTN; rapporteur: Thales; RAN2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670304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AAAE378598EF42867F3CA9E172EBE7" ma:contentTypeVersion="7" ma:contentTypeDescription="Create a new document." ma:contentTypeScope="" ma:versionID="20b13a82a13dfb849fdeed49126978cc">
  <xsd:schema xmlns:xsd="http://www.w3.org/2001/XMLSchema" xmlns:xs="http://www.w3.org/2001/XMLSchema" xmlns:p="http://schemas.microsoft.com/office/2006/metadata/properties" xmlns:ns3="91a28437-7d3a-4406-b441-a186b0a3fae6" xmlns:ns4="74dd3bb7-dd62-447b-a1e0-1bd6a8025f6b" targetNamespace="http://schemas.microsoft.com/office/2006/metadata/properties" ma:root="true" ma:fieldsID="a0c707b332da950bdfdfaaac1cac1920" ns3:_="" ns4:_="">
    <xsd:import namespace="91a28437-7d3a-4406-b441-a186b0a3fae6"/>
    <xsd:import namespace="74dd3bb7-dd62-447b-a1e0-1bd6a8025f6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a28437-7d3a-4406-b441-a186b0a3fae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dd3bb7-dd62-447b-a1e0-1bd6a8025f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6920E0F-45DC-4AF1-BBBC-56585FF4022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E3685C8-0E2B-4CAB-B9A8-FDBD8579D6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1a28437-7d3a-4406-b441-a186b0a3fae6"/>
    <ds:schemaRef ds:uri="74dd3bb7-dd62-447b-a1e0-1bd6a8025f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9C73EF-8BB1-43D1-94BF-02E6180EC6B6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74dd3bb7-dd62-447b-a1e0-1bd6a8025f6b"/>
    <ds:schemaRef ds:uri="91a28437-7d3a-4406-b441-a186b0a3fae6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2479</TotalTime>
  <Words>376</Words>
  <Application>Microsoft Office PowerPoint</Application>
  <PresentationFormat>Widescreen</PresentationFormat>
  <Paragraphs>31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Moderator’s summary for discussion [95e-33-R17-NR-NTN-WI]</vt:lpstr>
      <vt:lpstr>“Topic #1: Addition of MEO to TR 38.821”</vt:lpstr>
      <vt:lpstr>“Topic #2: [flag] RP-220132 Status report WI NR-NTN-solutions”</vt:lpstr>
      <vt:lpstr>“Topic #3: Topic #3: [flag] RP-220209 Solutions for NR to support non-terrestrial networks (NTN) (WI exception request)”</vt:lpstr>
      <vt:lpstr>T-Doc Conclusions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RP-220957</dc:title>
  <dc:creator/>
  <cp:lastModifiedBy>BORSATO, RONALD</cp:lastModifiedBy>
  <cp:revision>103</cp:revision>
  <dcterms:created xsi:type="dcterms:W3CDTF">2021-02-25T22:38:59Z</dcterms:created>
  <dcterms:modified xsi:type="dcterms:W3CDTF">2022-03-22T13:54:04Z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0x01010091AAAE378598EF42867F3CA9E172EBE7</vt:lpwstr>
  </property>
</Properties>
</file>