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934" r:id="rId5"/>
    <p:sldId id="972" r:id="rId6"/>
    <p:sldId id="1006" r:id="rId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D254"/>
    <a:srgbClr val="66FF99"/>
    <a:srgbClr val="0000FF"/>
    <a:srgbClr val="CC00CC"/>
    <a:srgbClr val="FFCC00"/>
    <a:srgbClr val="FF3300"/>
    <a:srgbClr val="72AF2F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6D9180-F7EF-4AE8-A55C-C18C19E929E5}" v="6" dt="2022-03-22T10:51:53.0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06D9180-F7EF-4AE8-A55C-C18C19E929E5}"/>
    <pc:docChg chg="undo custSel addSld delSld modSld">
      <pc:chgData name="Chervyakov, Andrey" userId="dbdfc4e7-c505-4785-a117-c03dfe609c52" providerId="ADAL" clId="{806D9180-F7EF-4AE8-A55C-C18C19E929E5}" dt="2022-03-22T11:23:51.487" v="275" actId="20577"/>
      <pc:docMkLst>
        <pc:docMk/>
      </pc:docMkLst>
      <pc:sldChg chg="modSp mod">
        <pc:chgData name="Chervyakov, Andrey" userId="dbdfc4e7-c505-4785-a117-c03dfe609c52" providerId="ADAL" clId="{806D9180-F7EF-4AE8-A55C-C18C19E929E5}" dt="2022-03-22T11:23:51.487" v="275" actId="20577"/>
        <pc:sldMkLst>
          <pc:docMk/>
          <pc:sldMk cId="775197004" sldId="934"/>
        </pc:sldMkLst>
        <pc:spChg chg="mod">
          <ac:chgData name="Chervyakov, Andrey" userId="dbdfc4e7-c505-4785-a117-c03dfe609c52" providerId="ADAL" clId="{806D9180-F7EF-4AE8-A55C-C18C19E929E5}" dt="2022-03-22T09:25:55.308" v="16" actId="20577"/>
          <ac:spMkLst>
            <pc:docMk/>
            <pc:sldMk cId="775197004" sldId="934"/>
            <ac:spMk id="2" creationId="{E4CE5DCD-72B3-468A-A585-E6721DD18679}"/>
          </ac:spMkLst>
        </pc:spChg>
        <pc:spChg chg="mod">
          <ac:chgData name="Chervyakov, Andrey" userId="dbdfc4e7-c505-4785-a117-c03dfe609c52" providerId="ADAL" clId="{806D9180-F7EF-4AE8-A55C-C18C19E929E5}" dt="2022-03-22T11:23:51.487" v="275" actId="20577"/>
          <ac:spMkLst>
            <pc:docMk/>
            <pc:sldMk cId="775197004" sldId="934"/>
            <ac:spMk id="4" creationId="{D30B7C3F-3D32-4F2D-8FDD-60718C51D42B}"/>
          </ac:spMkLst>
        </pc:spChg>
        <pc:spChg chg="mod">
          <ac:chgData name="Chervyakov, Andrey" userId="dbdfc4e7-c505-4785-a117-c03dfe609c52" providerId="ADAL" clId="{806D9180-F7EF-4AE8-A55C-C18C19E929E5}" dt="2022-03-22T09:25:38.746" v="5" actId="6549"/>
          <ac:spMkLst>
            <pc:docMk/>
            <pc:sldMk cId="775197004" sldId="934"/>
            <ac:spMk id="6" creationId="{E4CE5DCD-72B3-468A-A585-E6721DD18679}"/>
          </ac:spMkLst>
        </pc:spChg>
      </pc:sldChg>
      <pc:sldChg chg="modSp mod">
        <pc:chgData name="Chervyakov, Andrey" userId="dbdfc4e7-c505-4785-a117-c03dfe609c52" providerId="ADAL" clId="{806D9180-F7EF-4AE8-A55C-C18C19E929E5}" dt="2022-03-22T10:52:12.421" v="270" actId="20577"/>
        <pc:sldMkLst>
          <pc:docMk/>
          <pc:sldMk cId="1802352741" sldId="972"/>
        </pc:sldMkLst>
        <pc:spChg chg="mod">
          <ac:chgData name="Chervyakov, Andrey" userId="dbdfc4e7-c505-4785-a117-c03dfe609c52" providerId="ADAL" clId="{806D9180-F7EF-4AE8-A55C-C18C19E929E5}" dt="2022-03-22T10:44:10.542" v="186" actId="113"/>
          <ac:spMkLst>
            <pc:docMk/>
            <pc:sldMk cId="1802352741" sldId="972"/>
            <ac:spMk id="2" creationId="{E5E0D7DC-6C02-48F1-A606-A5DD756F49A0}"/>
          </ac:spMkLst>
        </pc:spChg>
        <pc:spChg chg="mod">
          <ac:chgData name="Chervyakov, Andrey" userId="dbdfc4e7-c505-4785-a117-c03dfe609c52" providerId="ADAL" clId="{806D9180-F7EF-4AE8-A55C-C18C19E929E5}" dt="2022-03-22T10:52:12.421" v="270" actId="20577"/>
          <ac:spMkLst>
            <pc:docMk/>
            <pc:sldMk cId="1802352741" sldId="972"/>
            <ac:spMk id="4" creationId="{9499DBCA-D146-4EAD-9F00-F0DB0FCCBB82}"/>
          </ac:spMkLst>
        </pc:spChg>
      </pc:sldChg>
      <pc:sldChg chg="del">
        <pc:chgData name="Chervyakov, Andrey" userId="dbdfc4e7-c505-4785-a117-c03dfe609c52" providerId="ADAL" clId="{806D9180-F7EF-4AE8-A55C-C18C19E929E5}" dt="2022-03-22T09:26:10.590" v="21" actId="47"/>
        <pc:sldMkLst>
          <pc:docMk/>
          <pc:sldMk cId="2797999608" sldId="974"/>
        </pc:sldMkLst>
      </pc:sldChg>
      <pc:sldChg chg="del">
        <pc:chgData name="Chervyakov, Andrey" userId="dbdfc4e7-c505-4785-a117-c03dfe609c52" providerId="ADAL" clId="{806D9180-F7EF-4AE8-A55C-C18C19E929E5}" dt="2022-03-22T09:26:10.590" v="21" actId="47"/>
        <pc:sldMkLst>
          <pc:docMk/>
          <pc:sldMk cId="2379721440" sldId="1000"/>
        </pc:sldMkLst>
      </pc:sldChg>
      <pc:sldChg chg="del">
        <pc:chgData name="Chervyakov, Andrey" userId="dbdfc4e7-c505-4785-a117-c03dfe609c52" providerId="ADAL" clId="{806D9180-F7EF-4AE8-A55C-C18C19E929E5}" dt="2022-03-22T09:26:10.590" v="21" actId="47"/>
        <pc:sldMkLst>
          <pc:docMk/>
          <pc:sldMk cId="3106283659" sldId="1001"/>
        </pc:sldMkLst>
      </pc:sldChg>
      <pc:sldChg chg="del">
        <pc:chgData name="Chervyakov, Andrey" userId="dbdfc4e7-c505-4785-a117-c03dfe609c52" providerId="ADAL" clId="{806D9180-F7EF-4AE8-A55C-C18C19E929E5}" dt="2022-03-22T09:26:10.590" v="21" actId="47"/>
        <pc:sldMkLst>
          <pc:docMk/>
          <pc:sldMk cId="1546238422" sldId="1002"/>
        </pc:sldMkLst>
      </pc:sldChg>
      <pc:sldChg chg="modSp del mod">
        <pc:chgData name="Chervyakov, Andrey" userId="dbdfc4e7-c505-4785-a117-c03dfe609c52" providerId="ADAL" clId="{806D9180-F7EF-4AE8-A55C-C18C19E929E5}" dt="2022-03-22T09:29:43.882" v="139" actId="47"/>
        <pc:sldMkLst>
          <pc:docMk/>
          <pc:sldMk cId="2362143860" sldId="1003"/>
        </pc:sldMkLst>
        <pc:spChg chg="mod">
          <ac:chgData name="Chervyakov, Andrey" userId="dbdfc4e7-c505-4785-a117-c03dfe609c52" providerId="ADAL" clId="{806D9180-F7EF-4AE8-A55C-C18C19E929E5}" dt="2022-03-22T09:26:05.058" v="20" actId="6549"/>
          <ac:spMkLst>
            <pc:docMk/>
            <pc:sldMk cId="2362143860" sldId="1003"/>
            <ac:spMk id="4" creationId="{F9C7DE87-F933-40E6-BCB2-D230ACE5897D}"/>
          </ac:spMkLst>
        </pc:spChg>
      </pc:sldChg>
      <pc:sldChg chg="del">
        <pc:chgData name="Chervyakov, Andrey" userId="dbdfc4e7-c505-4785-a117-c03dfe609c52" providerId="ADAL" clId="{806D9180-F7EF-4AE8-A55C-C18C19E929E5}" dt="2022-03-22T09:26:10.590" v="21" actId="47"/>
        <pc:sldMkLst>
          <pc:docMk/>
          <pc:sldMk cId="140339732" sldId="1004"/>
        </pc:sldMkLst>
      </pc:sldChg>
      <pc:sldChg chg="del">
        <pc:chgData name="Chervyakov, Andrey" userId="dbdfc4e7-c505-4785-a117-c03dfe609c52" providerId="ADAL" clId="{806D9180-F7EF-4AE8-A55C-C18C19E929E5}" dt="2022-03-22T09:29:43.882" v="139" actId="47"/>
        <pc:sldMkLst>
          <pc:docMk/>
          <pc:sldMk cId="1830046702" sldId="1005"/>
        </pc:sldMkLst>
      </pc:sldChg>
      <pc:sldChg chg="addSp delSp modSp add mod">
        <pc:chgData name="Chervyakov, Andrey" userId="dbdfc4e7-c505-4785-a117-c03dfe609c52" providerId="ADAL" clId="{806D9180-F7EF-4AE8-A55C-C18C19E929E5}" dt="2022-03-22T10:52:29.051" v="272" actId="1076"/>
        <pc:sldMkLst>
          <pc:docMk/>
          <pc:sldMk cId="135524788" sldId="1006"/>
        </pc:sldMkLst>
        <pc:spChg chg="mod">
          <ac:chgData name="Chervyakov, Andrey" userId="dbdfc4e7-c505-4785-a117-c03dfe609c52" providerId="ADAL" clId="{806D9180-F7EF-4AE8-A55C-C18C19E929E5}" dt="2022-03-22T10:52:24.768" v="271" actId="403"/>
          <ac:spMkLst>
            <pc:docMk/>
            <pc:sldMk cId="135524788" sldId="1006"/>
            <ac:spMk id="2" creationId="{E5E0D7DC-6C02-48F1-A606-A5DD756F49A0}"/>
          </ac:spMkLst>
        </pc:spChg>
        <pc:spChg chg="mod">
          <ac:chgData name="Chervyakov, Andrey" userId="dbdfc4e7-c505-4785-a117-c03dfe609c52" providerId="ADAL" clId="{806D9180-F7EF-4AE8-A55C-C18C19E929E5}" dt="2022-03-22T10:52:07.334" v="268" actId="20577"/>
          <ac:spMkLst>
            <pc:docMk/>
            <pc:sldMk cId="135524788" sldId="1006"/>
            <ac:spMk id="4" creationId="{9499DBCA-D146-4EAD-9F00-F0DB0FCCBB82}"/>
          </ac:spMkLst>
        </pc:spChg>
        <pc:graphicFrameChg chg="add del mod modGraphic">
          <ac:chgData name="Chervyakov, Andrey" userId="dbdfc4e7-c505-4785-a117-c03dfe609c52" providerId="ADAL" clId="{806D9180-F7EF-4AE8-A55C-C18C19E929E5}" dt="2022-03-22T10:51:35.280" v="245" actId="478"/>
          <ac:graphicFrameMkLst>
            <pc:docMk/>
            <pc:sldMk cId="135524788" sldId="1006"/>
            <ac:graphicFrameMk id="3" creationId="{26C2D7EF-9B4F-41E2-A653-EF2ECACB77C9}"/>
          </ac:graphicFrameMkLst>
        </pc:graphicFrameChg>
        <pc:graphicFrameChg chg="add del mod">
          <ac:chgData name="Chervyakov, Andrey" userId="dbdfc4e7-c505-4785-a117-c03dfe609c52" providerId="ADAL" clId="{806D9180-F7EF-4AE8-A55C-C18C19E929E5}" dt="2022-03-22T10:51:52.885" v="254"/>
          <ac:graphicFrameMkLst>
            <pc:docMk/>
            <pc:sldMk cId="135524788" sldId="1006"/>
            <ac:graphicFrameMk id="6" creationId="{744A89E1-EBEA-4EFF-9299-3E94F0A0F3BA}"/>
          </ac:graphicFrameMkLst>
        </pc:graphicFrameChg>
        <pc:picChg chg="add del mod">
          <ac:chgData name="Chervyakov, Andrey" userId="dbdfc4e7-c505-4785-a117-c03dfe609c52" providerId="ADAL" clId="{806D9180-F7EF-4AE8-A55C-C18C19E929E5}" dt="2022-03-22T10:51:45.292" v="252" actId="478"/>
          <ac:picMkLst>
            <pc:docMk/>
            <pc:sldMk cId="135524788" sldId="1006"/>
            <ac:picMk id="5" creationId="{10B2D400-6107-4B8F-96CD-1A709AA1BFE8}"/>
          </ac:picMkLst>
        </pc:picChg>
        <pc:picChg chg="add mod">
          <ac:chgData name="Chervyakov, Andrey" userId="dbdfc4e7-c505-4785-a117-c03dfe609c52" providerId="ADAL" clId="{806D9180-F7EF-4AE8-A55C-C18C19E929E5}" dt="2022-03-22T10:52:29.051" v="272" actId="1076"/>
          <ac:picMkLst>
            <pc:docMk/>
            <pc:sldMk cId="135524788" sldId="1006"/>
            <ac:picMk id="7" creationId="{1FB4325F-F1E5-4AE7-B956-E6C799646A5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b="1" dirty="0"/>
              <a:t>Moderator’s summary for discussion </a:t>
            </a:r>
            <a:br>
              <a:rPr lang="en-US" b="1" dirty="0"/>
            </a:br>
            <a:r>
              <a:rPr lang="en-US" b="1" dirty="0"/>
              <a:t>[95e-23-R18-MUSIM-RAN4]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Vice-Chair</a:t>
            </a:r>
            <a:r>
              <a:rPr lang="en-US" dirty="0"/>
              <a:t> (Intel)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061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#95-e</a:t>
            </a:r>
          </a:p>
          <a:p>
            <a:r>
              <a:rPr lang="en-US" sz="1600" b="1" dirty="0">
                <a:latin typeface="+mj-ea"/>
                <a:ea typeface="+mj-ea"/>
              </a:rPr>
              <a:t>Electronic Meeting, 17 – 23 March 2022</a:t>
            </a:r>
          </a:p>
          <a:p>
            <a:r>
              <a:rPr lang="en-GB" altLang="zh-CN" sz="1600" b="1" dirty="0">
                <a:latin typeface="+mj-ea"/>
                <a:ea typeface="+mj-ea"/>
              </a:rPr>
              <a:t> </a:t>
            </a:r>
            <a:endParaRPr lang="zh-CN" altLang="zh-CN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Item: 9.3.2.3</a:t>
            </a: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8002955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altLang="zh-CN" sz="1600" b="1" dirty="0">
                <a:latin typeface="+mj-ea"/>
                <a:ea typeface="+mj-ea"/>
              </a:rPr>
              <a:t>RP-220883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200" b="1" dirty="0"/>
              <a:t>Proposal #1: Specify RRM requirements for Rel-17 MUSIM gaps in Rel-18 MUSIM WI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200" b="1" dirty="0"/>
              <a:t>Proposal #2: Endorse the following RAN4 work objectives for RRM requirements for Rel-17 MUSIM gaps </a:t>
            </a:r>
          </a:p>
          <a:p>
            <a:pPr marL="742931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b="1" dirty="0">
                <a:latin typeface="+mn-lt"/>
                <a:ea typeface="+mj-ea"/>
              </a:rPr>
              <a:t>Core part</a:t>
            </a:r>
            <a:endParaRPr lang="en-US" sz="1000" b="1" dirty="0">
              <a:latin typeface="+mn-lt"/>
              <a:ea typeface="+mj-ea"/>
            </a:endParaRPr>
          </a:p>
          <a:p>
            <a:pPr marL="1142980" lvl="2" indent="-28575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latin typeface="+mn-lt"/>
                <a:ea typeface="+mj-ea"/>
                <a:cs typeface="+mn-cs"/>
              </a:rPr>
              <a:t>Define RRM requirements for Rel-17 MUSIM gaps [RAN4, RAN2]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1600178" lvl="3" indent="-228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latin typeface="+mn-lt"/>
                <a:ea typeface="+mj-ea"/>
                <a:cs typeface="+mn-cs"/>
              </a:rPr>
              <a:t>The following MUSIM gap requirements are considered 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Measurements in Network A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Measurements in Network B in RRC idle/inactive</a:t>
            </a: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000" u="sng" dirty="0">
                <a:latin typeface="+mn-lt"/>
                <a:ea typeface="+mj-ea"/>
                <a:cs typeface="+mn-cs"/>
              </a:rPr>
              <a:t>Note: it is up to RAN4 decision whether to define requirements for Network B.</a:t>
            </a:r>
          </a:p>
          <a:p>
            <a:pPr marL="1600178" lvl="3" indent="-228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latin typeface="+mn-lt"/>
                <a:ea typeface="+mj-ea"/>
                <a:cs typeface="+mn-cs"/>
              </a:rPr>
              <a:t>Identify and specify, if needed, solutions for MUSIM gap collision handling for the following cases [RAN4, RAN2]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Case 1: Collisions between MUSIM gap and legacy measurement gap (i.e., Rel-15 to Rel-17 measurement gaps)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Case 2: Collisions between MUSIM gap and SMTC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Case 3: Collisions between different MUSIM gaps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Note: RAN2 work can be triggered by RAN4 LS </a:t>
            </a:r>
            <a:r>
              <a:rPr lang="en-GB" sz="1000" u="sng" dirty="0">
                <a:latin typeface="+mn-lt"/>
                <a:ea typeface="+mj-ea"/>
                <a:cs typeface="+mn-cs"/>
              </a:rPr>
              <a:t>only</a:t>
            </a:r>
            <a:r>
              <a:rPr lang="en-GB" sz="1000" dirty="0">
                <a:latin typeface="+mn-lt"/>
                <a:ea typeface="+mj-ea"/>
                <a:cs typeface="+mn-cs"/>
              </a:rPr>
              <a:t>, if needed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1600178" lvl="3" indent="-228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latin typeface="+mn-lt"/>
                <a:ea typeface="+mj-ea"/>
                <a:cs typeface="+mn-cs"/>
              </a:rPr>
              <a:t>Identify impacts on L1 measurements, RLM/BFD and L3 measurements and specify corresponding UE requirements, if necessary, when MUSIM gap(s) are configured, for the following scenarios [RAN4]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Only MUSIM gap(s) are configured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2057377" lvl="4" indent="-2286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latin typeface="+mn-lt"/>
                <a:ea typeface="+mj-ea"/>
                <a:cs typeface="+mn-cs"/>
              </a:rPr>
              <a:t>MUSIM gap(s) and legacy measurement gap are configured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1600178" lvl="3" indent="-228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000" strike="sngStrike" dirty="0">
                <a:latin typeface="+mn-lt"/>
                <a:ea typeface="+mj-ea"/>
                <a:cs typeface="+mn-cs"/>
              </a:rPr>
              <a:t>Note 1: Other requirements are not precluded</a:t>
            </a:r>
            <a:endParaRPr lang="en-US" sz="1000" strike="sngStrike" dirty="0">
              <a:latin typeface="+mn-lt"/>
              <a:ea typeface="+mj-ea"/>
              <a:cs typeface="+mn-cs"/>
            </a:endParaRPr>
          </a:p>
          <a:p>
            <a:pPr marL="1600178" lvl="3" indent="-2286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latin typeface="+mn-lt"/>
                <a:ea typeface="+mj-ea"/>
                <a:cs typeface="+mn-cs"/>
              </a:rPr>
              <a:t>Note</a:t>
            </a:r>
            <a:r>
              <a:rPr lang="en-GB" sz="1000" strike="sngStrike" dirty="0">
                <a:latin typeface="+mn-lt"/>
                <a:ea typeface="+mj-ea"/>
                <a:cs typeface="+mn-cs"/>
              </a:rPr>
              <a:t> 2</a:t>
            </a:r>
            <a:r>
              <a:rPr lang="en-GB" sz="1000" dirty="0">
                <a:latin typeface="+mn-lt"/>
                <a:ea typeface="+mj-ea"/>
                <a:cs typeface="+mn-cs"/>
              </a:rPr>
              <a:t>: requirements are applicable to MUSIM gaps defined in Rel-17 MUSIM WI (LTE_NR_MUSIM) 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 marL="742931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000" b="1" dirty="0">
                <a:latin typeface="+mn-lt"/>
                <a:ea typeface="+mj-ea"/>
              </a:rPr>
              <a:t>Performance part</a:t>
            </a:r>
            <a:endParaRPr lang="en-US" sz="1000" b="1" dirty="0">
              <a:latin typeface="+mn-lt"/>
              <a:ea typeface="+mj-ea"/>
            </a:endParaRPr>
          </a:p>
          <a:p>
            <a:pPr marL="1142980" lvl="2" indent="-28575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latin typeface="+mn-lt"/>
                <a:ea typeface="+mj-ea"/>
                <a:cs typeface="+mn-cs"/>
              </a:rPr>
              <a:t>Specify necessary test cases for MUSIM gap RRM requirements [RAN4]</a:t>
            </a:r>
            <a:endParaRPr lang="en-US" sz="1000" dirty="0">
              <a:latin typeface="+mn-lt"/>
              <a:ea typeface="+mj-ea"/>
              <a:cs typeface="+mn-cs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1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 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352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200" b="1" dirty="0"/>
              <a:t>Proposal #3: Endorse the following RAN4 work plan for RRM requirements for Rel-17 MUSIM gaps </a:t>
            </a:r>
          </a:p>
          <a:p>
            <a:pPr marL="742931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050" dirty="0"/>
              <a:t>RAN4 Core part start/completion: from 3Q 2022 till 4Q 2023 (i.e., RAN #102)</a:t>
            </a:r>
          </a:p>
          <a:p>
            <a:pPr marL="742931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050" dirty="0"/>
              <a:t>RAN4 Perf part start/completion: from 4Q 202</a:t>
            </a:r>
            <a:r>
              <a:rPr lang="en-US" sz="1050" u="sng" dirty="0"/>
              <a:t>3</a:t>
            </a:r>
            <a:r>
              <a:rPr lang="en-US" sz="1050" dirty="0"/>
              <a:t> till 2Q 202</a:t>
            </a:r>
            <a:r>
              <a:rPr lang="en-US" sz="1050" u="sng" dirty="0"/>
              <a:t>4</a:t>
            </a:r>
            <a:r>
              <a:rPr lang="en-US" sz="1050" dirty="0"/>
              <a:t> (i.e., RAN #104)</a:t>
            </a:r>
          </a:p>
          <a:p>
            <a:pPr marL="742931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050" dirty="0"/>
              <a:t>RAN4 TU allocation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1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 (2)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B4325F-F1E5-4AE7-B956-E6C799646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45" y="2775112"/>
            <a:ext cx="10695709" cy="108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47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11" ma:contentTypeDescription="Create a new document." ma:contentTypeScope="" ma:versionID="4814ae6f7318b75a13777f6100880bdd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ff4954b105d468725d2f233a0cd928a9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6f30b71e-bcaf-4bc3-8acb-e44453a8cc7d"/>
    <ds:schemaRef ds:uri="fec27805-09a8-40a2-bd80-053a1fed723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7B8175-A9C8-4BC0-8179-89D7588DDC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b5ee66-8278-4920-9928-ad79bc5dd418"/>
    <ds:schemaRef ds:uri="296abf3f-64df-478c-af41-3815c62909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362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Microsoft YaHei</vt:lpstr>
      <vt:lpstr>Arial</vt:lpstr>
      <vt:lpstr>Arial Black</vt:lpstr>
      <vt:lpstr>Calibri</vt:lpstr>
      <vt:lpstr>Courier New</vt:lpstr>
      <vt:lpstr>Symbol</vt:lpstr>
      <vt:lpstr>Times New Roman</vt:lpstr>
      <vt:lpstr>Wingdings</vt:lpstr>
      <vt:lpstr>3gpp</vt:lpstr>
      <vt:lpstr>Moderator’s summary for discussion  [95e-23-R18-MUSIM-RAN4]</vt:lpstr>
      <vt:lpstr>Summary (1)</vt:lpstr>
      <vt:lpstr>Summary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Andrey Chervyakov</cp:lastModifiedBy>
  <cp:revision>2</cp:revision>
  <cp:lastPrinted>2016-09-15T08:31:35Z</cp:lastPrinted>
  <dcterms:created xsi:type="dcterms:W3CDTF">2009-11-27T05:15:11Z</dcterms:created>
  <dcterms:modified xsi:type="dcterms:W3CDTF">2022-03-22T11:23:59Z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0x01010072FF044F44F3DD409E3404F670EAECB1</vt:lpwstr>
  </property>
  <property fmtid="{D5CDD505-2E9C-101B-9397-08002B2CF9AE}" pid="15" name="_2015_ms_pID_725343">
    <vt:lpwstr>(3)Tzvt7MCnysq9mGVpMM7bVovqjgeGq1unoJoZmvrnpUBDyIA78vxhL0NLx5s06XVD1/kvSlL4
xVVRkvZCjrSa+NAiex97wMfQd4MX1ouj2OXFglekYzd8tsMLUhavGYHEPGO/70iACcDez91a
J4msV8VpRPvSU5g0iyl5rDx5WTQT8aE/fJDAAUVqxBn2bpQs7TbiCTJxwMn90VFJex/Tt0V+
S+7L9Rw3xrAWdhViye</vt:lpwstr>
  </property>
  <property fmtid="{D5CDD505-2E9C-101B-9397-08002B2CF9AE}" pid="16" name="_2015_ms_pID_7253431">
    <vt:lpwstr>FIAbgOTP7Jcmgw8eXuOQAKR3vm5rkYJT5qxTJ28P9Bqh1cQGkfanXH
iCO727tETXrhMAXftfYuD6+0WO9hPUAe/eg/GXBokOJEIVk20AyybuX6qM+9qosyQB9SCV7K
4LZA5ZEpC286pod6t8ZKQTbtc9RO26a6pxyAdrd580uyeECdX7KtPsvccwlOtqNVsoFqus2t
BBdlWzcj/DZ4IPdzXDxlGLlghCDNn6E9Cql9</vt:lpwstr>
  </property>
  <property fmtid="{D5CDD505-2E9C-101B-9397-08002B2CF9AE}" pid="17" name="_2015_ms_pID_7253432">
    <vt:lpwstr>8w==</vt:lpwstr>
  </property>
</Properties>
</file>