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934" r:id="rId2"/>
    <p:sldId id="984" r:id="rId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91" d="100"/>
          <a:sy n="91" d="100"/>
        </p:scale>
        <p:origin x="91" y="202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Moderator's summary for discussion on </a:t>
            </a:r>
            <a:br>
              <a:rPr lang="en-US" sz="3200" b="1" dirty="0"/>
            </a:br>
            <a:r>
              <a:rPr lang="en-US" sz="3200" b="1" dirty="0"/>
              <a:t>[94e-05-R18-SLEvo]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Moderator</a:t>
            </a:r>
            <a:r>
              <a:rPr lang="en-US" dirty="0"/>
              <a:t> (OPPO)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#94-e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8A.1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/>
              <a:t>RP-213531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51545" y="1669408"/>
            <a:ext cx="10972800" cy="4779729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Proposal 1: Based on the objectives in RP-213634, it is proposed to endorse the following work plan structure (modified staggered approach) or directly endorsed the set of objectives in RP-213634.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Objective 2 (SL-U) and objective 4 (co-channel coexistence) to start from the beginning of Rel-18</a:t>
            </a:r>
            <a:endParaRPr lang="en-GB" sz="1600" dirty="0">
              <a:effectLst/>
              <a:latin typeface="+mn-lt"/>
              <a:ea typeface="Batang" panose="02030600000101010101" pitchFamily="18" charset="-127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Objective 1 (SL-CA) starts when objective 4 (co-channel coexistence) is completed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Objective 3 (SL beam management in FR2) starts after RAN#98 (study only)</a:t>
            </a:r>
          </a:p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latin typeface="+mn-lt"/>
              <a:cs typeface="Times New Roman" panose="02020603050405020304" pitchFamily="18" charset="0"/>
            </a:endParaRPr>
          </a:p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Proposal 2: Based on the objectives in RP-213634, it is further proposed to continue email discussion on the following remaining issues.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Objective 2 (SL-U)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Wording refinement on reusing the existing NR sidelink and NR-U channel structure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Objective 4 (co-channel coexistence) 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Whether or not the necessity of specification support should be checked </a:t>
            </a:r>
            <a:r>
              <a:rPr lang="en-GB" sz="1600" dirty="0">
                <a:latin typeface="+mn-lt"/>
                <a:ea typeface="Batang" panose="02030600000101010101" pitchFamily="18" charset="-127"/>
              </a:rPr>
              <a:t>by RAN#98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Whether or not a new TR </a:t>
            </a:r>
            <a:r>
              <a:rPr lang="en-GB" sz="1600" dirty="0">
                <a:latin typeface="+mn-lt"/>
                <a:ea typeface="Batang" panose="02030600000101010101" pitchFamily="18" charset="-127"/>
              </a:rPr>
              <a:t>i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s needed to capture evaluation methodology updates for </a:t>
            </a:r>
            <a:r>
              <a:rPr lang="en-GB" sz="1600">
                <a:effectLst/>
                <a:latin typeface="+mn-lt"/>
                <a:ea typeface="Batang" panose="02030600000101010101" pitchFamily="18" charset="-127"/>
              </a:rPr>
              <a:t>objectives 3 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and 4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3102909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203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微软雅黑</vt:lpstr>
      <vt:lpstr>Arial</vt:lpstr>
      <vt:lpstr>Arial Black</vt:lpstr>
      <vt:lpstr>Calibri</vt:lpstr>
      <vt:lpstr>Times New Roman</vt:lpstr>
      <vt:lpstr>3gpp</vt:lpstr>
      <vt:lpstr>Moderator's summary for discussion on  [94e-05-R18-SLEvo]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Kevin Lin</cp:lastModifiedBy>
  <cp:revision>693</cp:revision>
  <cp:lastPrinted>2016-09-15T08:31:00Z</cp:lastPrinted>
  <dcterms:created xsi:type="dcterms:W3CDTF">2009-11-27T05:15:00Z</dcterms:created>
  <dcterms:modified xsi:type="dcterms:W3CDTF">2021-12-15T11:46:16Z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