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91" r:id="rId2"/>
  </p:sldMasterIdLst>
  <p:notesMasterIdLst>
    <p:notesMasterId r:id="rId9"/>
  </p:notesMasterIdLst>
  <p:sldIdLst>
    <p:sldId id="434" r:id="rId3"/>
    <p:sldId id="1081" r:id="rId4"/>
    <p:sldId id="1085" r:id="rId5"/>
    <p:sldId id="1091" r:id="rId6"/>
    <p:sldId id="1092" r:id="rId7"/>
    <p:sldId id="1089" r:id="rId8"/>
  </p:sldIdLst>
  <p:sldSz cx="14995525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5C5C5"/>
    <a:srgbClr val="C800BE"/>
    <a:srgbClr val="FA7100"/>
    <a:srgbClr val="FFA7A7"/>
    <a:srgbClr val="53FFA1"/>
    <a:srgbClr val="92D050"/>
    <a:srgbClr val="0066FF"/>
    <a:srgbClr val="FF5B5B"/>
    <a:srgbClr val="663300"/>
    <a:srgbClr val="1E965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0B0E6F4-DD0B-4740-85D5-92CA7083D01F}" v="2" dt="2021-06-16T18:08:45.78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3971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150" y="1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notesMaster" Target="notesMasters/notesMaster1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Wanshi Chen" userId="3a7dbef4-3474-47c6-9897-007f5734efb0" providerId="ADAL" clId="{AD2F2591-7883-4347-B099-A1BC448FF96C}"/>
    <pc:docChg chg="custSel modSld">
      <pc:chgData name="Wanshi Chen" userId="3a7dbef4-3474-47c6-9897-007f5734efb0" providerId="ADAL" clId="{AD2F2591-7883-4347-B099-A1BC448FF96C}" dt="2021-06-15T15:39:05.730" v="314" actId="20577"/>
      <pc:docMkLst>
        <pc:docMk/>
      </pc:docMkLst>
      <pc:sldChg chg="modSp mod">
        <pc:chgData name="Wanshi Chen" userId="3a7dbef4-3474-47c6-9897-007f5734efb0" providerId="ADAL" clId="{AD2F2591-7883-4347-B099-A1BC448FF96C}" dt="2021-06-15T15:38:43.140" v="313" actId="207"/>
        <pc:sldMkLst>
          <pc:docMk/>
          <pc:sldMk cId="710073331" sldId="1085"/>
        </pc:sldMkLst>
        <pc:spChg chg="mod">
          <ac:chgData name="Wanshi Chen" userId="3a7dbef4-3474-47c6-9897-007f5734efb0" providerId="ADAL" clId="{AD2F2591-7883-4347-B099-A1BC448FF96C}" dt="2021-06-15T15:38:43.140" v="313" actId="207"/>
          <ac:spMkLst>
            <pc:docMk/>
            <pc:sldMk cId="710073331" sldId="1085"/>
            <ac:spMk id="3" creationId="{85903BC0-EB37-4C3E-8DD6-27F0E6CA817C}"/>
          </ac:spMkLst>
        </pc:spChg>
      </pc:sldChg>
      <pc:sldChg chg="modSp mod">
        <pc:chgData name="Wanshi Chen" userId="3a7dbef4-3474-47c6-9897-007f5734efb0" providerId="ADAL" clId="{AD2F2591-7883-4347-B099-A1BC448FF96C}" dt="2021-06-15T15:39:05.730" v="314" actId="20577"/>
        <pc:sldMkLst>
          <pc:docMk/>
          <pc:sldMk cId="209762697" sldId="1091"/>
        </pc:sldMkLst>
        <pc:spChg chg="mod">
          <ac:chgData name="Wanshi Chen" userId="3a7dbef4-3474-47c6-9897-007f5734efb0" providerId="ADAL" clId="{AD2F2591-7883-4347-B099-A1BC448FF96C}" dt="2021-06-15T15:39:05.730" v="314" actId="20577"/>
          <ac:spMkLst>
            <pc:docMk/>
            <pc:sldMk cId="209762697" sldId="1091"/>
            <ac:spMk id="3" creationId="{85903BC0-EB37-4C3E-8DD6-27F0E6CA817C}"/>
          </ac:spMkLst>
        </pc:spChg>
      </pc:sldChg>
    </pc:docChg>
  </pc:docChgLst>
  <pc:docChgLst>
    <pc:chgData name="Wanshi Chen" userId="3a7dbef4-3474-47c6-9897-007f5734efb0" providerId="ADAL" clId="{30B0E6F4-DD0B-4740-85D5-92CA7083D01F}"/>
    <pc:docChg chg="custSel addSld modSld">
      <pc:chgData name="Wanshi Chen" userId="3a7dbef4-3474-47c6-9897-007f5734efb0" providerId="ADAL" clId="{30B0E6F4-DD0B-4740-85D5-92CA7083D01F}" dt="2021-06-16T18:14:57.426" v="163" actId="20577"/>
      <pc:docMkLst>
        <pc:docMk/>
      </pc:docMkLst>
      <pc:sldChg chg="modSp mod">
        <pc:chgData name="Wanshi Chen" userId="3a7dbef4-3474-47c6-9897-007f5734efb0" providerId="ADAL" clId="{30B0E6F4-DD0B-4740-85D5-92CA7083D01F}" dt="2021-06-16T18:14:15.396" v="162" actId="20577"/>
        <pc:sldMkLst>
          <pc:docMk/>
          <pc:sldMk cId="710073331" sldId="1085"/>
        </pc:sldMkLst>
        <pc:spChg chg="mod">
          <ac:chgData name="Wanshi Chen" userId="3a7dbef4-3474-47c6-9897-007f5734efb0" providerId="ADAL" clId="{30B0E6F4-DD0B-4740-85D5-92CA7083D01F}" dt="2021-06-16T18:14:15.396" v="162" actId="20577"/>
          <ac:spMkLst>
            <pc:docMk/>
            <pc:sldMk cId="710073331" sldId="1085"/>
            <ac:spMk id="3" creationId="{85903BC0-EB37-4C3E-8DD6-27F0E6CA817C}"/>
          </ac:spMkLst>
        </pc:spChg>
      </pc:sldChg>
      <pc:sldChg chg="modSp mod">
        <pc:chgData name="Wanshi Chen" userId="3a7dbef4-3474-47c6-9897-007f5734efb0" providerId="ADAL" clId="{30B0E6F4-DD0B-4740-85D5-92CA7083D01F}" dt="2021-06-16T18:14:57.426" v="163" actId="20577"/>
        <pc:sldMkLst>
          <pc:docMk/>
          <pc:sldMk cId="2540480853" sldId="1089"/>
        </pc:sldMkLst>
        <pc:spChg chg="mod">
          <ac:chgData name="Wanshi Chen" userId="3a7dbef4-3474-47c6-9897-007f5734efb0" providerId="ADAL" clId="{30B0E6F4-DD0B-4740-85D5-92CA7083D01F}" dt="2021-06-16T18:14:57.426" v="163" actId="20577"/>
          <ac:spMkLst>
            <pc:docMk/>
            <pc:sldMk cId="2540480853" sldId="1089"/>
            <ac:spMk id="3" creationId="{85903BC0-EB37-4C3E-8DD6-27F0E6CA817C}"/>
          </ac:spMkLst>
        </pc:spChg>
      </pc:sldChg>
      <pc:sldChg chg="addSp delSp modSp add mod">
        <pc:chgData name="Wanshi Chen" userId="3a7dbef4-3474-47c6-9897-007f5734efb0" providerId="ADAL" clId="{30B0E6F4-DD0B-4740-85D5-92CA7083D01F}" dt="2021-06-16T18:10:07.685" v="52" actId="1076"/>
        <pc:sldMkLst>
          <pc:docMk/>
          <pc:sldMk cId="3532368532" sldId="1092"/>
        </pc:sldMkLst>
        <pc:spChg chg="mod">
          <ac:chgData name="Wanshi Chen" userId="3a7dbef4-3474-47c6-9897-007f5734efb0" providerId="ADAL" clId="{30B0E6F4-DD0B-4740-85D5-92CA7083D01F}" dt="2021-06-16T18:09:32.054" v="20" actId="14100"/>
          <ac:spMkLst>
            <pc:docMk/>
            <pc:sldMk cId="3532368532" sldId="1092"/>
            <ac:spMk id="4" creationId="{DBF1D736-B64F-42EE-854E-1BBA4B468F9A}"/>
          </ac:spMkLst>
        </pc:spChg>
        <pc:spChg chg="mod">
          <ac:chgData name="Wanshi Chen" userId="3a7dbef4-3474-47c6-9897-007f5734efb0" providerId="ADAL" clId="{30B0E6F4-DD0B-4740-85D5-92CA7083D01F}" dt="2021-06-16T18:09:23.101" v="19" actId="1076"/>
          <ac:spMkLst>
            <pc:docMk/>
            <pc:sldMk cId="3532368532" sldId="1092"/>
            <ac:spMk id="99" creationId="{648EA7BD-73E3-4741-8E24-92FE243ECAED}"/>
          </ac:spMkLst>
        </pc:spChg>
        <pc:spChg chg="mod">
          <ac:chgData name="Wanshi Chen" userId="3a7dbef4-3474-47c6-9897-007f5734efb0" providerId="ADAL" clId="{30B0E6F4-DD0B-4740-85D5-92CA7083D01F}" dt="2021-06-16T18:08:26.182" v="10" actId="6549"/>
          <ac:spMkLst>
            <pc:docMk/>
            <pc:sldMk cId="3532368532" sldId="1092"/>
            <ac:spMk id="120" creationId="{1AEACCB4-2C82-45FB-A3B6-CEC35C299C6A}"/>
          </ac:spMkLst>
        </pc:spChg>
        <pc:spChg chg="mod">
          <ac:chgData name="Wanshi Chen" userId="3a7dbef4-3474-47c6-9897-007f5734efb0" providerId="ADAL" clId="{30B0E6F4-DD0B-4740-85D5-92CA7083D01F}" dt="2021-06-16T18:10:07.685" v="52" actId="1076"/>
          <ac:spMkLst>
            <pc:docMk/>
            <pc:sldMk cId="3532368532" sldId="1092"/>
            <ac:spMk id="189" creationId="{66FE96D1-4B38-4EDD-9594-84F639851C19}"/>
          </ac:spMkLst>
        </pc:spChg>
        <pc:spChg chg="add del mod">
          <ac:chgData name="Wanshi Chen" userId="3a7dbef4-3474-47c6-9897-007f5734efb0" providerId="ADAL" clId="{30B0E6F4-DD0B-4740-85D5-92CA7083D01F}" dt="2021-06-16T18:08:52.943" v="13" actId="478"/>
          <ac:spMkLst>
            <pc:docMk/>
            <pc:sldMk cId="3532368532" sldId="1092"/>
            <ac:spMk id="190" creationId="{0EE097F1-56C2-4EEF-96AF-0244A15064A0}"/>
          </ac:spMkLst>
        </pc:spChg>
        <pc:spChg chg="del">
          <ac:chgData name="Wanshi Chen" userId="3a7dbef4-3474-47c6-9897-007f5734efb0" providerId="ADAL" clId="{30B0E6F4-DD0B-4740-85D5-92CA7083D01F}" dt="2021-06-16T18:09:00.671" v="14" actId="478"/>
          <ac:spMkLst>
            <pc:docMk/>
            <pc:sldMk cId="3532368532" sldId="1092"/>
            <ac:spMk id="221" creationId="{6416255A-A2E4-47A9-8894-CE6CA104F05B}"/>
          </ac:spMkLst>
        </pc:spChg>
        <pc:spChg chg="del">
          <ac:chgData name="Wanshi Chen" userId="3a7dbef4-3474-47c6-9897-007f5734efb0" providerId="ADAL" clId="{30B0E6F4-DD0B-4740-85D5-92CA7083D01F}" dt="2021-06-16T18:09:04.061" v="15" actId="478"/>
          <ac:spMkLst>
            <pc:docMk/>
            <pc:sldMk cId="3532368532" sldId="1092"/>
            <ac:spMk id="222" creationId="{DCF0C4DD-80D0-4A77-B5FA-80D1799FE8AA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948FFD-DDE0-4E13-8CF4-6D833C916B90}" type="datetimeFigureOut">
              <a:rPr lang="en-US" smtClean="0"/>
              <a:t>6/16/2021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55563" y="1143000"/>
            <a:ext cx="67468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FD39E0-52DC-4E29-9B33-7D479C89A1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24321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>
          <a:xfrm>
            <a:off x="55563" y="1143000"/>
            <a:ext cx="6746875" cy="3086100"/>
          </a:xfrm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6C2616F-011D-47B3-A2C1-4E16F11993E6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7835810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>
          <a:xfrm>
            <a:off x="55563" y="1143000"/>
            <a:ext cx="6746875" cy="3086100"/>
          </a:xfrm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6C2616F-011D-47B3-A2C1-4E16F11993E6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423749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5.jpeg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1 White - plain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684840" y="787200"/>
            <a:ext cx="13625855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6">
                <a:solidFill>
                  <a:schemeClr val="bg2"/>
                </a:solidFill>
                <a:latin typeface="+mj-lt"/>
              </a:defRPr>
            </a:lvl1pPr>
            <a:lvl2pPr>
              <a:defRPr sz="2666">
                <a:latin typeface="+mj-lt"/>
              </a:defRPr>
            </a:lvl2pPr>
            <a:lvl3pPr>
              <a:defRPr sz="2666">
                <a:latin typeface="+mj-lt"/>
              </a:defRPr>
            </a:lvl3pPr>
            <a:lvl4pPr>
              <a:defRPr sz="2666">
                <a:latin typeface="+mj-lt"/>
              </a:defRPr>
            </a:lvl4pPr>
            <a:lvl5pPr>
              <a:defRPr sz="2666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68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684840" y="374400"/>
            <a:ext cx="13625855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6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5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778406" y="6422400"/>
            <a:ext cx="7438725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8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1319510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-1 Nokia Divider Master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684840" y="374417"/>
            <a:ext cx="13625855" cy="846355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5866" baseline="0">
                <a:solidFill>
                  <a:schemeClr val="bg1"/>
                </a:solidFill>
                <a:latin typeface="Nokia Pure Headline Ultra Light" panose="020B0204020202020204" pitchFamily="34" charset="0"/>
              </a:defRPr>
            </a:lvl1pPr>
          </a:lstStyle>
          <a:p>
            <a:pPr lvl="0"/>
            <a:r>
              <a:rPr lang="en-US"/>
              <a:t>Click to edit headline</a:t>
            </a:r>
          </a:p>
        </p:txBody>
      </p:sp>
      <p:sp>
        <p:nvSpPr>
          <p:cNvPr id="6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684840" y="1440000"/>
            <a:ext cx="13625855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306901" indent="-306901">
              <a:spcBef>
                <a:spcPts val="0"/>
              </a:spcBef>
              <a:spcAft>
                <a:spcPts val="800"/>
              </a:spcAft>
              <a:buFont typeface="Nokia Pure Text Light" panose="020B0304040602060303" pitchFamily="34" charset="0"/>
              <a:buChar char="‑"/>
              <a:defRPr sz="2132" b="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1pPr>
            <a:lvl2pPr marL="609566" indent="-302667">
              <a:spcBef>
                <a:spcPts val="0"/>
              </a:spcBef>
              <a:spcAft>
                <a:spcPts val="800"/>
              </a:spcAft>
              <a:buFont typeface="Nokia Pure Text Light" panose="020B0304040602060303" pitchFamily="34" charset="0"/>
              <a:buChar char="‑"/>
              <a:defRPr sz="1867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2pPr>
            <a:lvl3pPr marL="845352" indent="-228587">
              <a:spcBef>
                <a:spcPts val="0"/>
              </a:spcBef>
              <a:spcAft>
                <a:spcPts val="800"/>
              </a:spcAft>
              <a:buSzPct val="66000"/>
              <a:buFont typeface="Wingdings" panose="05000000000000000000" pitchFamily="2" charset="2"/>
              <a:buChar char="§"/>
              <a:defRPr sz="1599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3pPr>
            <a:lvl4pPr marL="1068859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4pPr>
            <a:lvl5pPr marL="1231132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8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5pPr>
            <a:lvl6pPr marL="1538315" indent="0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None/>
              <a:defRPr sz="1068" baseline="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6pPr>
            <a:lvl7pPr marL="1845497" indent="0">
              <a:spcBef>
                <a:spcPts val="0"/>
              </a:spcBef>
              <a:spcAft>
                <a:spcPts val="800"/>
              </a:spcAft>
              <a:buNone/>
              <a:defRPr sz="933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7pPr>
            <a:lvl8pPr marL="2152679" indent="0">
              <a:spcBef>
                <a:spcPts val="0"/>
              </a:spcBef>
              <a:spcAft>
                <a:spcPts val="800"/>
              </a:spcAft>
              <a:buNone/>
              <a:defRPr sz="80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8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2915787" y="6198577"/>
            <a:ext cx="1654940" cy="566400"/>
          </a:xfrm>
          <a:prstGeom prst="rect">
            <a:avLst/>
          </a:prstGeom>
        </p:spPr>
      </p:pic>
      <p:sp>
        <p:nvSpPr>
          <p:cNvPr id="10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778406" y="6422400"/>
            <a:ext cx="7438725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8">
                <a:solidFill>
                  <a:schemeClr val="bg1"/>
                </a:solidFill>
                <a:latin typeface="Nokia Pure Text Light" panose="020B0304040602060303" pitchFamily="34" charset="0"/>
                <a:ea typeface="Nokia Pure Text Light" panose="020B0304040602060303" pitchFamily="34" charset="0"/>
                <a:cs typeface="Nokia Pure Text Light" panose="020B0304040602060303" pitchFamily="34" charset="0"/>
              </a:defRPr>
            </a:lvl1pPr>
          </a:lstStyle>
          <a:p>
            <a:r>
              <a:rPr lang="en-GB"/>
              <a:t>Nokia – Customer Confidential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08483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Nokia Whit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Aft>
                <a:spcPts val="800"/>
              </a:spcAft>
              <a:defRPr baseline="0"/>
            </a:lvl1pPr>
            <a:lvl2pPr>
              <a:spcAft>
                <a:spcPts val="800"/>
              </a:spcAft>
              <a:defRPr/>
            </a:lvl2pPr>
            <a:lvl3pPr>
              <a:spcAft>
                <a:spcPts val="800"/>
              </a:spcAft>
              <a:defRPr/>
            </a:lvl3pPr>
            <a:lvl4pPr>
              <a:spcAft>
                <a:spcPts val="800"/>
              </a:spcAft>
              <a:defRPr/>
            </a:lvl4pPr>
            <a:lvl5pPr>
              <a:spcAft>
                <a:spcPts val="800"/>
              </a:spcAft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685691" y="372352"/>
            <a:ext cx="13495974" cy="415719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" name="Content Placeholder 8"/>
          <p:cNvSpPr>
            <a:spLocks noGrp="1"/>
          </p:cNvSpPr>
          <p:nvPr>
            <p:ph sz="quarter" idx="13"/>
          </p:nvPr>
        </p:nvSpPr>
        <p:spPr>
          <a:xfrm>
            <a:off x="685697" y="717056"/>
            <a:ext cx="13492774" cy="402167"/>
          </a:xfrm>
        </p:spPr>
        <p:txBody>
          <a:bodyPr/>
          <a:lstStyle>
            <a:lvl1pPr marL="0" indent="0">
              <a:buFont typeface="Arial"/>
              <a:buNone/>
              <a:defRPr sz="240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DCDED975-CFE7-49E4-ACAD-F0EA43FC8E8B}"/>
              </a:ext>
            </a:extLst>
          </p:cNvPr>
          <p:cNvSpPr/>
          <p:nvPr userDrawn="1"/>
        </p:nvSpPr>
        <p:spPr>
          <a:xfrm>
            <a:off x="2269969" y="6319707"/>
            <a:ext cx="2517598" cy="33556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6000" tIns="96000" rIns="96000" bIns="9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l"/>
            <a:endParaRPr lang="fi-FI" sz="1599">
              <a:solidFill>
                <a:schemeClr val="bg1"/>
              </a:solidFill>
              <a:latin typeface="Nokia Pure Text Light" panose="020B0403020202020204" pitchFamily="34" charset="0"/>
              <a:ea typeface="Nokia Pure Text Light" panose="020B04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67220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.2_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A1D69DC-9F16-4CA4-A0E0-1872B8AD5DB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3778406" y="6422400"/>
            <a:ext cx="7438725" cy="163200"/>
          </a:xfrm>
          <a:prstGeom prst="rect">
            <a:avLst/>
          </a:prstGeom>
        </p:spPr>
        <p:txBody>
          <a:bodyPr/>
          <a:lstStyle/>
          <a:p>
            <a:r>
              <a:rPr lang="en-GB" dirty="0"/>
              <a:t>&lt;Document ID: change ID in footer or remove&gt;</a:t>
            </a:r>
            <a:endParaRPr lang="en-US" dirty="0"/>
          </a:p>
        </p:txBody>
      </p:sp>
      <p:sp>
        <p:nvSpPr>
          <p:cNvPr id="4" name="Text Placeholder 12">
            <a:extLst>
              <a:ext uri="{FF2B5EF4-FFF2-40B4-BE49-F238E27FC236}">
                <a16:creationId xmlns:a16="http://schemas.microsoft.com/office/drawing/2014/main" id="{99A4E175-66C0-4DDD-AA07-5D4B03CEA1D0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84840" y="787200"/>
            <a:ext cx="13625855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6">
                <a:solidFill>
                  <a:schemeClr val="bg2"/>
                </a:solidFill>
                <a:latin typeface="+mj-lt"/>
              </a:defRPr>
            </a:lvl1pPr>
            <a:lvl2pPr>
              <a:defRPr sz="2666">
                <a:latin typeface="+mj-lt"/>
              </a:defRPr>
            </a:lvl2pPr>
            <a:lvl3pPr>
              <a:defRPr sz="2666">
                <a:latin typeface="+mj-lt"/>
              </a:defRPr>
            </a:lvl3pPr>
            <a:lvl4pPr>
              <a:defRPr sz="2666">
                <a:latin typeface="+mj-lt"/>
              </a:defRPr>
            </a:lvl4pPr>
            <a:lvl5pPr>
              <a:defRPr sz="2666">
                <a:latin typeface="+mj-lt"/>
              </a:defRPr>
            </a:lvl5pPr>
          </a:lstStyle>
          <a:p>
            <a:pPr lvl="0"/>
            <a:r>
              <a:rPr lang="en-US" noProof="0" dirty="0"/>
              <a:t>Click to edit secondary headline</a:t>
            </a:r>
          </a:p>
        </p:txBody>
      </p:sp>
      <p:sp>
        <p:nvSpPr>
          <p:cNvPr id="5" name="Text Placeholder 42">
            <a:extLst>
              <a:ext uri="{FF2B5EF4-FFF2-40B4-BE49-F238E27FC236}">
                <a16:creationId xmlns:a16="http://schemas.microsoft.com/office/drawing/2014/main" id="{F4102E0A-65A1-4E0C-ABCA-2CEBB8D5BF5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684840" y="374400"/>
            <a:ext cx="13625855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6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noProof="0" dirty="0"/>
              <a:t>Click to edit headline</a:t>
            </a:r>
          </a:p>
        </p:txBody>
      </p:sp>
    </p:spTree>
    <p:extLst>
      <p:ext uri="{BB962C8B-B14F-4D97-AF65-F5344CB8AC3E}">
        <p14:creationId xmlns:p14="http://schemas.microsoft.com/office/powerpoint/2010/main" val="327022084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0" descr="bubbles_ppt_cover.png">
            <a:extLst>
              <a:ext uri="{FF2B5EF4-FFF2-40B4-BE49-F238E27FC236}">
                <a16:creationId xmlns:a16="http://schemas.microsoft.com/office/drawing/2014/main" id="{4EB823F2-CD38-4A2C-B19B-02C8CF0FADE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8572" y="18"/>
            <a:ext cx="6328839" cy="63309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12">
            <a:extLst>
              <a:ext uri="{FF2B5EF4-FFF2-40B4-BE49-F238E27FC236}">
                <a16:creationId xmlns:a16="http://schemas.microsoft.com/office/drawing/2014/main" id="{D0966A94-46E8-4615-9FF8-22A688218677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436" y="18"/>
            <a:ext cx="2863728" cy="15536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2" descr="LTE-AdvancedPro_largerTM_cropped">
            <a:extLst>
              <a:ext uri="{FF2B5EF4-FFF2-40B4-BE49-F238E27FC236}">
                <a16:creationId xmlns:a16="http://schemas.microsoft.com/office/drawing/2014/main" id="{6966CB38-B2C8-4784-9965-4EE6E5448F45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5207" y="52935"/>
            <a:ext cx="1944732" cy="12615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24668" y="2130447"/>
            <a:ext cx="12746197" cy="1470025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26260" y="3839308"/>
            <a:ext cx="10496869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609566" indent="0" algn="ctr">
              <a:buNone/>
              <a:defRPr/>
            </a:lvl2pPr>
            <a:lvl3pPr marL="1219133" indent="0" algn="ctr">
              <a:buNone/>
              <a:defRPr/>
            </a:lvl3pPr>
            <a:lvl4pPr marL="1828697" indent="0" algn="ctr">
              <a:buNone/>
              <a:defRPr/>
            </a:lvl4pPr>
            <a:lvl5pPr marL="2438263" indent="0" algn="ctr">
              <a:buNone/>
              <a:defRPr/>
            </a:lvl5pPr>
            <a:lvl6pPr marL="3047830" indent="0" algn="ctr">
              <a:buNone/>
              <a:defRPr/>
            </a:lvl6pPr>
            <a:lvl7pPr marL="3657396" indent="0" algn="ctr">
              <a:buNone/>
              <a:defRPr/>
            </a:lvl7pPr>
            <a:lvl8pPr marL="4266963" indent="0" algn="ctr">
              <a:buNone/>
              <a:defRPr/>
            </a:lvl8pPr>
            <a:lvl9pPr marL="4876529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13759811"/>
      </p:ext>
    </p:extLst>
  </p:cSld>
  <p:clrMapOvr>
    <a:masterClrMapping/>
  </p:clrMapOvr>
  <p:transition spd="slow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457176" indent="-457176">
              <a:buFontTx/>
              <a:buBlip>
                <a:blip r:embed="rId2"/>
              </a:buBlip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83555665"/>
      </p:ext>
    </p:extLst>
  </p:cSld>
  <p:clrMapOvr>
    <a:masterClrMapping/>
  </p:clrMapOvr>
  <p:transition spd="slow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45933555"/>
      </p:ext>
    </p:extLst>
  </p:cSld>
  <p:clrMapOvr>
    <a:masterClrMapping/>
  </p:clrMapOvr>
  <p:transition spd="slow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Nokia Whit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Aft>
                <a:spcPts val="800"/>
              </a:spcAft>
              <a:defRPr baseline="0"/>
            </a:lvl1pPr>
            <a:lvl2pPr>
              <a:spcAft>
                <a:spcPts val="800"/>
              </a:spcAft>
              <a:defRPr/>
            </a:lvl2pPr>
            <a:lvl3pPr>
              <a:spcAft>
                <a:spcPts val="800"/>
              </a:spcAft>
              <a:defRPr/>
            </a:lvl3pPr>
            <a:lvl4pPr>
              <a:spcAft>
                <a:spcPts val="800"/>
              </a:spcAft>
              <a:defRPr/>
            </a:lvl4pPr>
            <a:lvl5pPr>
              <a:spcAft>
                <a:spcPts val="800"/>
              </a:spcAft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685691" y="372350"/>
            <a:ext cx="13495974" cy="415719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Content Placeholder 8"/>
          <p:cNvSpPr>
            <a:spLocks noGrp="1"/>
          </p:cNvSpPr>
          <p:nvPr>
            <p:ph sz="quarter" idx="13"/>
          </p:nvPr>
        </p:nvSpPr>
        <p:spPr>
          <a:xfrm>
            <a:off x="685693" y="717056"/>
            <a:ext cx="13492774" cy="402167"/>
          </a:xfrm>
        </p:spPr>
        <p:txBody>
          <a:bodyPr/>
          <a:lstStyle>
            <a:lvl1pPr marL="0" indent="0">
              <a:buFont typeface="Arial"/>
              <a:buNone/>
              <a:defRPr sz="240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0158782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2 White - on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684840" y="787200"/>
            <a:ext cx="13625855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6">
                <a:solidFill>
                  <a:schemeClr val="bg2"/>
                </a:solidFill>
                <a:latin typeface="+mn-lt"/>
              </a:defRPr>
            </a:lvl1pPr>
            <a:lvl2pPr>
              <a:defRPr sz="2666">
                <a:latin typeface="+mj-lt"/>
              </a:defRPr>
            </a:lvl2pPr>
            <a:lvl3pPr>
              <a:defRPr sz="2666">
                <a:latin typeface="+mj-lt"/>
              </a:defRPr>
            </a:lvl3pPr>
            <a:lvl4pPr>
              <a:defRPr sz="2666">
                <a:latin typeface="+mj-lt"/>
              </a:defRPr>
            </a:lvl4pPr>
            <a:lvl5pPr>
              <a:defRPr sz="2666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684840" y="374400"/>
            <a:ext cx="13625855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6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684840" y="1440000"/>
            <a:ext cx="13625855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2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1pPr>
            <a:lvl2pPr marL="307184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2pPr>
            <a:lvl3pPr marL="616767" indent="0">
              <a:spcBef>
                <a:spcPts val="0"/>
              </a:spcBef>
              <a:spcAft>
                <a:spcPts val="800"/>
              </a:spcAft>
              <a:buNone/>
              <a:defRPr sz="1599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3pPr>
            <a:lvl4pPr marL="923948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4pPr>
            <a:lvl5pPr marL="1231132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8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5pPr>
            <a:lvl6pPr marL="1843098" indent="-30478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8" baseline="0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6pPr>
            <a:lvl7pPr marL="2150279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7pPr>
            <a:lvl8pPr marL="2457463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778406" y="6422400"/>
            <a:ext cx="7438725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8">
                <a:solidFill>
                  <a:schemeClr val="tx2"/>
                </a:solidFill>
                <a:latin typeface="+mn-lt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GB"/>
              <a:t>Nokia – Customer Confidential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70461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-2 White - on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684840" y="787200"/>
            <a:ext cx="13625855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6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6">
                <a:latin typeface="+mj-lt"/>
              </a:defRPr>
            </a:lvl2pPr>
            <a:lvl3pPr>
              <a:defRPr sz="2666">
                <a:latin typeface="+mj-lt"/>
              </a:defRPr>
            </a:lvl3pPr>
            <a:lvl4pPr>
              <a:defRPr sz="2666">
                <a:latin typeface="+mj-lt"/>
              </a:defRPr>
            </a:lvl4pPr>
            <a:lvl5pPr>
              <a:defRPr sz="2666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684840" y="374400"/>
            <a:ext cx="13625855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6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9" name="Table Placeholder 2"/>
          <p:cNvSpPr>
            <a:spLocks noGrp="1"/>
          </p:cNvSpPr>
          <p:nvPr>
            <p:ph type="tbl" sz="quarter" idx="13"/>
          </p:nvPr>
        </p:nvSpPr>
        <p:spPr>
          <a:xfrm>
            <a:off x="684840" y="1435200"/>
            <a:ext cx="13625855" cy="4752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132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6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778406" y="6422400"/>
            <a:ext cx="7438725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8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40351572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1-2 White - on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684840" y="787200"/>
            <a:ext cx="13625855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6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6">
                <a:latin typeface="+mj-lt"/>
              </a:defRPr>
            </a:lvl2pPr>
            <a:lvl3pPr>
              <a:defRPr sz="2666">
                <a:latin typeface="+mj-lt"/>
              </a:defRPr>
            </a:lvl3pPr>
            <a:lvl4pPr>
              <a:defRPr sz="2666">
                <a:latin typeface="+mj-lt"/>
              </a:defRPr>
            </a:lvl4pPr>
            <a:lvl5pPr>
              <a:defRPr sz="2666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684840" y="374400"/>
            <a:ext cx="13625855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6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10" name="SmartArt Placeholder 2"/>
          <p:cNvSpPr>
            <a:spLocks noGrp="1"/>
          </p:cNvSpPr>
          <p:nvPr>
            <p:ph type="dgm" sz="quarter" idx="14"/>
          </p:nvPr>
        </p:nvSpPr>
        <p:spPr>
          <a:xfrm>
            <a:off x="684840" y="1435200"/>
            <a:ext cx="13625855" cy="4752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SmartArt graphic</a:t>
            </a:r>
          </a:p>
        </p:txBody>
      </p:sp>
      <p:sp>
        <p:nvSpPr>
          <p:cNvPr id="6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778406" y="6422400"/>
            <a:ext cx="7438725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8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5027909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3 White - two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684840" y="787200"/>
            <a:ext cx="13625855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6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6">
                <a:latin typeface="+mj-lt"/>
              </a:defRPr>
            </a:lvl2pPr>
            <a:lvl3pPr>
              <a:defRPr sz="2666">
                <a:latin typeface="+mj-lt"/>
              </a:defRPr>
            </a:lvl3pPr>
            <a:lvl4pPr>
              <a:defRPr sz="2666">
                <a:latin typeface="+mj-lt"/>
              </a:defRPr>
            </a:lvl4pPr>
            <a:lvl5pPr>
              <a:defRPr sz="2666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684840" y="374400"/>
            <a:ext cx="13625855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6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684837" y="1440000"/>
            <a:ext cx="6576779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2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84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67" indent="0">
              <a:spcBef>
                <a:spcPts val="0"/>
              </a:spcBef>
              <a:spcAft>
                <a:spcPts val="800"/>
              </a:spcAft>
              <a:buNone/>
              <a:defRPr sz="1599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48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32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8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098" indent="-30478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8" baseline="0">
                <a:solidFill>
                  <a:schemeClr val="tx2"/>
                </a:solidFill>
              </a:defRPr>
            </a:lvl6pPr>
            <a:lvl7pPr marL="2150279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463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9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7733914" y="1440000"/>
            <a:ext cx="6576779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2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84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67" indent="0">
              <a:spcBef>
                <a:spcPts val="0"/>
              </a:spcBef>
              <a:spcAft>
                <a:spcPts val="800"/>
              </a:spcAft>
              <a:buNone/>
              <a:defRPr sz="1599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48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32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8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098" indent="-30478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8" baseline="0">
                <a:solidFill>
                  <a:schemeClr val="tx2"/>
                </a:solidFill>
              </a:defRPr>
            </a:lvl6pPr>
            <a:lvl7pPr marL="2150279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463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778406" y="6422400"/>
            <a:ext cx="7438725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8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0438426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-3 White - two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684840" y="787200"/>
            <a:ext cx="13625855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6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6">
                <a:latin typeface="+mj-lt"/>
              </a:defRPr>
            </a:lvl2pPr>
            <a:lvl3pPr>
              <a:defRPr sz="2666">
                <a:latin typeface="+mj-lt"/>
              </a:defRPr>
            </a:lvl3pPr>
            <a:lvl4pPr>
              <a:defRPr sz="2666">
                <a:latin typeface="+mj-lt"/>
              </a:defRPr>
            </a:lvl4pPr>
            <a:lvl5pPr>
              <a:defRPr sz="2666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684840" y="374400"/>
            <a:ext cx="13625855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6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9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7733914" y="1440000"/>
            <a:ext cx="6576779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2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84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67" indent="0">
              <a:spcBef>
                <a:spcPts val="0"/>
              </a:spcBef>
              <a:spcAft>
                <a:spcPts val="800"/>
              </a:spcAft>
              <a:buNone/>
              <a:defRPr sz="1599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48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32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8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098" indent="-30478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8" baseline="0">
                <a:solidFill>
                  <a:schemeClr val="tx2"/>
                </a:solidFill>
              </a:defRPr>
            </a:lvl6pPr>
            <a:lvl7pPr marL="2150279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463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" name="Table Placeholder 4"/>
          <p:cNvSpPr>
            <a:spLocks noGrp="1"/>
          </p:cNvSpPr>
          <p:nvPr>
            <p:ph type="tbl" sz="quarter" idx="14"/>
          </p:nvPr>
        </p:nvSpPr>
        <p:spPr>
          <a:xfrm>
            <a:off x="684837" y="1440000"/>
            <a:ext cx="6576779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2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noProof="0"/>
              <a:t>Click icon to add table</a:t>
            </a:r>
          </a:p>
        </p:txBody>
      </p:sp>
      <p:sp>
        <p:nvSpPr>
          <p:cNvPr id="7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778406" y="6422400"/>
            <a:ext cx="7438725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8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6096453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4 White - thre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684840" y="787200"/>
            <a:ext cx="13625855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6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6">
                <a:latin typeface="+mj-lt"/>
              </a:defRPr>
            </a:lvl2pPr>
            <a:lvl3pPr>
              <a:defRPr sz="2666">
                <a:latin typeface="+mj-lt"/>
              </a:defRPr>
            </a:lvl3pPr>
            <a:lvl4pPr>
              <a:defRPr sz="2666">
                <a:latin typeface="+mj-lt"/>
              </a:defRPr>
            </a:lvl4pPr>
            <a:lvl5pPr>
              <a:defRPr sz="2666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684840" y="374400"/>
            <a:ext cx="13625855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6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684835" y="1440000"/>
            <a:ext cx="42507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2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84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67" indent="0">
              <a:spcBef>
                <a:spcPts val="0"/>
              </a:spcBef>
              <a:spcAft>
                <a:spcPts val="800"/>
              </a:spcAft>
              <a:buNone/>
              <a:defRPr sz="1599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48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32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8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098" indent="-30478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8" baseline="0">
                <a:solidFill>
                  <a:schemeClr val="tx2"/>
                </a:solidFill>
              </a:defRPr>
            </a:lvl6pPr>
            <a:lvl7pPr marL="2150279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463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5372178" y="1440000"/>
            <a:ext cx="42507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2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84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67" indent="0">
              <a:spcBef>
                <a:spcPts val="0"/>
              </a:spcBef>
              <a:spcAft>
                <a:spcPts val="800"/>
              </a:spcAft>
              <a:buNone/>
              <a:defRPr sz="1599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48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32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8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098" indent="-30478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8" baseline="0">
                <a:solidFill>
                  <a:schemeClr val="tx2"/>
                </a:solidFill>
              </a:defRPr>
            </a:lvl6pPr>
            <a:lvl7pPr marL="2150279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463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" name="Text Placeholder 3"/>
          <p:cNvSpPr>
            <a:spLocks noGrp="1"/>
          </p:cNvSpPr>
          <p:nvPr>
            <p:ph type="body" sz="quarter" idx="14"/>
          </p:nvPr>
        </p:nvSpPr>
        <p:spPr>
          <a:xfrm>
            <a:off x="10059990" y="1440000"/>
            <a:ext cx="42507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2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84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67" indent="0">
              <a:spcBef>
                <a:spcPts val="0"/>
              </a:spcBef>
              <a:spcAft>
                <a:spcPts val="800"/>
              </a:spcAft>
              <a:buNone/>
              <a:defRPr sz="1599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48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32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8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098" indent="-30478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8" baseline="0">
                <a:solidFill>
                  <a:schemeClr val="tx2"/>
                </a:solidFill>
              </a:defRPr>
            </a:lvl6pPr>
            <a:lvl7pPr marL="2150279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463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778406" y="6422400"/>
            <a:ext cx="7438725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8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2641699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-4 White - thre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684840" y="787200"/>
            <a:ext cx="13625855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6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6">
                <a:latin typeface="+mj-lt"/>
              </a:defRPr>
            </a:lvl2pPr>
            <a:lvl3pPr>
              <a:defRPr sz="2666">
                <a:latin typeface="+mj-lt"/>
              </a:defRPr>
            </a:lvl3pPr>
            <a:lvl4pPr>
              <a:defRPr sz="2666">
                <a:latin typeface="+mj-lt"/>
              </a:defRPr>
            </a:lvl4pPr>
            <a:lvl5pPr>
              <a:defRPr sz="2666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684840" y="374400"/>
            <a:ext cx="13625855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6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sz="quarter" idx="15"/>
          </p:nvPr>
        </p:nvSpPr>
        <p:spPr>
          <a:xfrm>
            <a:off x="684362" y="1440000"/>
            <a:ext cx="42507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2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14" name="Table Placeholder 2"/>
          <p:cNvSpPr>
            <a:spLocks noGrp="1"/>
          </p:cNvSpPr>
          <p:nvPr>
            <p:ph type="tbl" sz="quarter" idx="16"/>
          </p:nvPr>
        </p:nvSpPr>
        <p:spPr>
          <a:xfrm>
            <a:off x="10056747" y="1440000"/>
            <a:ext cx="42507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2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15" name="Table Placeholder 2"/>
          <p:cNvSpPr>
            <a:spLocks noGrp="1"/>
          </p:cNvSpPr>
          <p:nvPr>
            <p:ph type="tbl" sz="quarter" idx="17"/>
          </p:nvPr>
        </p:nvSpPr>
        <p:spPr>
          <a:xfrm>
            <a:off x="5368935" y="1440000"/>
            <a:ext cx="42507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2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778406" y="6422400"/>
            <a:ext cx="7438725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8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13952853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5 White - four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684840" y="787200"/>
            <a:ext cx="13625855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6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6">
                <a:latin typeface="+mj-lt"/>
              </a:defRPr>
            </a:lvl2pPr>
            <a:lvl3pPr>
              <a:defRPr sz="2666">
                <a:latin typeface="+mj-lt"/>
              </a:defRPr>
            </a:lvl3pPr>
            <a:lvl4pPr>
              <a:defRPr sz="2666">
                <a:latin typeface="+mj-lt"/>
              </a:defRPr>
            </a:lvl4pPr>
            <a:lvl5pPr>
              <a:defRPr sz="2666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684840" y="374400"/>
            <a:ext cx="13625855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6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684839" y="1440000"/>
            <a:ext cx="3105374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2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84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67" indent="0">
              <a:spcBef>
                <a:spcPts val="0"/>
              </a:spcBef>
              <a:spcAft>
                <a:spcPts val="800"/>
              </a:spcAft>
              <a:buNone/>
              <a:defRPr sz="1599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48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32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8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098" indent="-30478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8" baseline="0">
                <a:solidFill>
                  <a:schemeClr val="tx2"/>
                </a:solidFill>
              </a:defRPr>
            </a:lvl6pPr>
            <a:lvl7pPr marL="2150279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463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4191669" y="1440000"/>
            <a:ext cx="3105374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2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84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67" indent="0">
              <a:spcBef>
                <a:spcPts val="0"/>
              </a:spcBef>
              <a:spcAft>
                <a:spcPts val="800"/>
              </a:spcAft>
              <a:buNone/>
              <a:defRPr sz="1599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48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32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8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098" indent="-30478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8" baseline="0">
                <a:solidFill>
                  <a:schemeClr val="tx2"/>
                </a:solidFill>
              </a:defRPr>
            </a:lvl6pPr>
            <a:lvl7pPr marL="2150279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463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" name="Text Placeholder 3"/>
          <p:cNvSpPr>
            <a:spLocks noGrp="1"/>
          </p:cNvSpPr>
          <p:nvPr>
            <p:ph type="body" sz="quarter" idx="14"/>
          </p:nvPr>
        </p:nvSpPr>
        <p:spPr>
          <a:xfrm>
            <a:off x="7698494" y="1440000"/>
            <a:ext cx="3105374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2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84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67" indent="0">
              <a:spcBef>
                <a:spcPts val="0"/>
              </a:spcBef>
              <a:spcAft>
                <a:spcPts val="800"/>
              </a:spcAft>
              <a:buNone/>
              <a:defRPr sz="1599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48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32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8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098" indent="-30478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8" baseline="0">
                <a:solidFill>
                  <a:schemeClr val="tx2"/>
                </a:solidFill>
              </a:defRPr>
            </a:lvl6pPr>
            <a:lvl7pPr marL="2150279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463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quarter" idx="15"/>
          </p:nvPr>
        </p:nvSpPr>
        <p:spPr>
          <a:xfrm>
            <a:off x="11205324" y="1440000"/>
            <a:ext cx="3105374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2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84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67" indent="0">
              <a:spcBef>
                <a:spcPts val="0"/>
              </a:spcBef>
              <a:spcAft>
                <a:spcPts val="800"/>
              </a:spcAft>
              <a:buNone/>
              <a:defRPr sz="1599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48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32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8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098" indent="-30478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8" baseline="0">
                <a:solidFill>
                  <a:schemeClr val="tx2"/>
                </a:solidFill>
              </a:defRPr>
            </a:lvl6pPr>
            <a:lvl7pPr marL="2150279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463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9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778406" y="6422400"/>
            <a:ext cx="7438725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8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7475826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5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2.jpe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1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84840" y="374400"/>
            <a:ext cx="13625855" cy="4128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 noProof="0"/>
              <a:t>Click</a:t>
            </a:r>
            <a:r>
              <a:rPr lang="en-US"/>
              <a:t> to edit Master title slide</a:t>
            </a:r>
          </a:p>
        </p:txBody>
      </p:sp>
      <p:sp>
        <p:nvSpPr>
          <p:cNvPr id="21" name="Slide Number Placeholder 5"/>
          <p:cNvSpPr txBox="1">
            <a:spLocks/>
          </p:cNvSpPr>
          <p:nvPr userDrawn="1"/>
        </p:nvSpPr>
        <p:spPr>
          <a:xfrm>
            <a:off x="687302" y="6417413"/>
            <a:ext cx="413264" cy="168188"/>
          </a:xfrm>
          <a:prstGeom prst="rect">
            <a:avLst/>
          </a:prstGeom>
        </p:spPr>
        <p:txBody>
          <a:bodyPr lIns="0" tIns="0" rIns="0" bIns="0" anchor="b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71245D3D-131A-47D1-B100-B33219007AD2}" type="slidenum">
              <a:rPr lang="en-US" sz="1068" smtClean="0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rPr>
              <a:pPr>
                <a:defRPr/>
              </a:pPr>
              <a:t>‹#›</a:t>
            </a:fld>
            <a:endParaRPr lang="en-US" sz="1333">
              <a:solidFill>
                <a:schemeClr val="tx2"/>
              </a:solidFill>
              <a:latin typeface="Arial" panose="020B0604020202020204" pitchFamily="34" charset="0"/>
              <a:ea typeface="Nokia Pure Text Light" panose="020B0304040602060303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58771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2" r:id="rId11"/>
    <p:sldLayoutId id="2147483673" r:id="rId12"/>
  </p:sldLayoutIdLst>
  <p:hf sldNum="0" hdr="0" dt="0"/>
  <p:txStyles>
    <p:titleStyle>
      <a:lvl1pPr algn="l" defTabSz="1219133" rtl="0" eaLnBrk="1" latinLnBrk="0" hangingPunct="1">
        <a:spcBef>
          <a:spcPct val="0"/>
        </a:spcBef>
        <a:buNone/>
        <a:defRPr sz="2666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176" indent="-457176" algn="l" defTabSz="1219133" rtl="0" eaLnBrk="1" latinLnBrk="0" hangingPunct="1">
        <a:spcBef>
          <a:spcPct val="20000"/>
        </a:spcBef>
        <a:buFont typeface="Arial" panose="020B0604020202020204" pitchFamily="34" charset="0"/>
        <a:buChar char="•"/>
        <a:defRPr sz="4267" kern="1200">
          <a:solidFill>
            <a:schemeClr val="tx1"/>
          </a:solidFill>
          <a:latin typeface="+mn-lt"/>
          <a:ea typeface="+mn-ea"/>
          <a:cs typeface="+mn-cs"/>
        </a:defRPr>
      </a:lvl1pPr>
      <a:lvl2pPr marL="990544" indent="-380978" algn="l" defTabSz="1219133" rtl="0" eaLnBrk="1" latinLnBrk="0" hangingPunct="1">
        <a:spcBef>
          <a:spcPct val="20000"/>
        </a:spcBef>
        <a:buFont typeface="Arial" panose="020B0604020202020204" pitchFamily="34" charset="0"/>
        <a:buChar char="–"/>
        <a:defRPr sz="3732" kern="1200">
          <a:solidFill>
            <a:schemeClr val="tx1"/>
          </a:solidFill>
          <a:latin typeface="+mn-lt"/>
          <a:ea typeface="+mn-ea"/>
          <a:cs typeface="+mn-cs"/>
        </a:defRPr>
      </a:lvl2pPr>
      <a:lvl3pPr marL="1523915" indent="-304782" algn="l" defTabSz="1219133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1" kern="1200">
          <a:solidFill>
            <a:schemeClr val="tx1"/>
          </a:solidFill>
          <a:latin typeface="+mn-lt"/>
          <a:ea typeface="+mn-ea"/>
          <a:cs typeface="+mn-cs"/>
        </a:defRPr>
      </a:lvl3pPr>
      <a:lvl4pPr marL="2133481" indent="-304782" algn="l" defTabSz="1219133" rtl="0" eaLnBrk="1" latinLnBrk="0" hangingPunct="1">
        <a:spcBef>
          <a:spcPct val="20000"/>
        </a:spcBef>
        <a:buFont typeface="Arial" panose="020B0604020202020204" pitchFamily="34" charset="0"/>
        <a:buChar char="–"/>
        <a:defRPr sz="2666" kern="1200">
          <a:solidFill>
            <a:schemeClr val="tx1"/>
          </a:solidFill>
          <a:latin typeface="+mn-lt"/>
          <a:ea typeface="+mn-ea"/>
          <a:cs typeface="+mn-cs"/>
        </a:defRPr>
      </a:lvl4pPr>
      <a:lvl5pPr marL="2743047" indent="-304782" algn="l" defTabSz="1219133" rtl="0" eaLnBrk="1" latinLnBrk="0" hangingPunct="1">
        <a:spcBef>
          <a:spcPct val="20000"/>
        </a:spcBef>
        <a:buFont typeface="Arial" panose="020B0604020202020204" pitchFamily="34" charset="0"/>
        <a:buChar char="»"/>
        <a:defRPr sz="2666" kern="1200">
          <a:solidFill>
            <a:schemeClr val="tx1"/>
          </a:solidFill>
          <a:latin typeface="+mn-lt"/>
          <a:ea typeface="+mn-ea"/>
          <a:cs typeface="+mn-cs"/>
        </a:defRPr>
      </a:lvl5pPr>
      <a:lvl6pPr marL="3352613" indent="-304782" algn="l" defTabSz="1219133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6" kern="1200">
          <a:solidFill>
            <a:schemeClr val="tx1"/>
          </a:solidFill>
          <a:latin typeface="+mn-lt"/>
          <a:ea typeface="+mn-ea"/>
          <a:cs typeface="+mn-cs"/>
        </a:defRPr>
      </a:lvl6pPr>
      <a:lvl7pPr marL="3962179" indent="-304782" algn="l" defTabSz="1219133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6" kern="1200">
          <a:solidFill>
            <a:schemeClr val="tx1"/>
          </a:solidFill>
          <a:latin typeface="+mn-lt"/>
          <a:ea typeface="+mn-ea"/>
          <a:cs typeface="+mn-cs"/>
        </a:defRPr>
      </a:lvl7pPr>
      <a:lvl8pPr marL="4571745" indent="-304782" algn="l" defTabSz="1219133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6" kern="1200">
          <a:solidFill>
            <a:schemeClr val="tx1"/>
          </a:solidFill>
          <a:latin typeface="+mn-lt"/>
          <a:ea typeface="+mn-ea"/>
          <a:cs typeface="+mn-cs"/>
        </a:defRPr>
      </a:lvl8pPr>
      <a:lvl9pPr marL="5181311" indent="-304782" algn="l" defTabSz="1219133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33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66" algn="l" defTabSz="1219133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33" algn="l" defTabSz="1219133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697" algn="l" defTabSz="1219133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263" algn="l" defTabSz="1219133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830" algn="l" defTabSz="1219133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396" algn="l" defTabSz="1219133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6963" algn="l" defTabSz="1219133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529" algn="l" defTabSz="1219133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6F88378C-9D96-42E8-92CD-8526DDBF4F3C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2153009" y="228600"/>
            <a:ext cx="984602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49C4EDCB-B938-42B8-9865-939F84368B62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796641" y="1454152"/>
            <a:ext cx="13756312" cy="48302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 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GB" altLang="en-US"/>
          </a:p>
        </p:txBody>
      </p:sp>
      <p:sp>
        <p:nvSpPr>
          <p:cNvPr id="1030" name="Rectangle 15">
            <a:extLst>
              <a:ext uri="{FF2B5EF4-FFF2-40B4-BE49-F238E27FC236}">
                <a16:creationId xmlns:a16="http://schemas.microsoft.com/office/drawing/2014/main" id="{7ECE1BFA-4997-4EE5-ADD7-5FC157887269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6701131" y="3304123"/>
            <a:ext cx="1277189" cy="3013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333" dirty="0">
                <a:solidFill>
                  <a:schemeClr val="bg1"/>
                </a:solidFill>
              </a:rPr>
              <a:t>© 3GPP 2012</a:t>
            </a:r>
            <a:endParaRPr lang="en-GB" altLang="en-US" sz="1333" dirty="0"/>
          </a:p>
        </p:txBody>
      </p:sp>
    </p:spTree>
    <p:extLst>
      <p:ext uri="{BB962C8B-B14F-4D97-AF65-F5344CB8AC3E}">
        <p14:creationId xmlns:p14="http://schemas.microsoft.com/office/powerpoint/2010/main" val="24303396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2" r:id="rId1"/>
    <p:sldLayoutId id="2147483693" r:id="rId2"/>
    <p:sldLayoutId id="2147483694" r:id="rId3"/>
    <p:sldLayoutId id="2147483695" r:id="rId4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5pPr>
      <a:lvl6pPr marL="609566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6pPr>
      <a:lvl7pPr marL="1219133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7pPr>
      <a:lvl8pPr marL="1828697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8pPr>
      <a:lvl9pPr marL="2438263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9pPr>
    </p:titleStyle>
    <p:bodyStyle>
      <a:lvl1pPr marL="457176" indent="-457176" algn="l" rtl="0" eaLnBrk="0" fontAlgn="base" hangingPunct="0">
        <a:spcBef>
          <a:spcPct val="20000"/>
        </a:spcBef>
        <a:spcAft>
          <a:spcPct val="0"/>
        </a:spcAft>
        <a:buBlip>
          <a:blip r:embed="rId6"/>
        </a:buBlip>
        <a:defRPr sz="3732">
          <a:solidFill>
            <a:schemeClr val="tx1"/>
          </a:solidFill>
          <a:latin typeface="+mn-lt"/>
          <a:ea typeface="+mn-ea"/>
          <a:cs typeface="+mn-cs"/>
        </a:defRPr>
      </a:lvl1pPr>
      <a:lvl2pPr marL="990544" indent="-380978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3201">
          <a:solidFill>
            <a:schemeClr val="tx1"/>
          </a:solidFill>
          <a:latin typeface="+mn-lt"/>
        </a:defRPr>
      </a:lvl2pPr>
      <a:lvl3pPr marL="1523915" indent="-30478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666">
          <a:solidFill>
            <a:schemeClr val="tx1"/>
          </a:solidFill>
          <a:latin typeface="+mn-lt"/>
        </a:defRPr>
      </a:lvl3pPr>
      <a:lvl4pPr marL="2133481" indent="-30478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666">
          <a:solidFill>
            <a:schemeClr val="tx1"/>
          </a:solidFill>
          <a:latin typeface="+mn-lt"/>
        </a:defRPr>
      </a:lvl4pPr>
      <a:lvl5pPr marL="2743047" indent="-30478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132">
          <a:solidFill>
            <a:schemeClr val="tx1"/>
          </a:solidFill>
          <a:latin typeface="+mn-lt"/>
        </a:defRPr>
      </a:lvl5pPr>
      <a:lvl6pPr marL="3352613" indent="-30478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2">
          <a:solidFill>
            <a:schemeClr val="tx1"/>
          </a:solidFill>
          <a:latin typeface="+mn-lt"/>
        </a:defRPr>
      </a:lvl6pPr>
      <a:lvl7pPr marL="3962179" indent="-30478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2">
          <a:solidFill>
            <a:schemeClr val="tx1"/>
          </a:solidFill>
          <a:latin typeface="+mn-lt"/>
        </a:defRPr>
      </a:lvl7pPr>
      <a:lvl8pPr marL="4571745" indent="-30478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2">
          <a:solidFill>
            <a:schemeClr val="tx1"/>
          </a:solidFill>
          <a:latin typeface="+mn-lt"/>
        </a:defRPr>
      </a:lvl8pPr>
      <a:lvl9pPr marL="5181311" indent="-30478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2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1219133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66" algn="l" defTabSz="1219133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33" algn="l" defTabSz="1219133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697" algn="l" defTabSz="1219133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263" algn="l" defTabSz="1219133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830" algn="l" defTabSz="1219133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396" algn="l" defTabSz="1219133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6963" algn="l" defTabSz="1219133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529" algn="l" defTabSz="1219133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F8CA0F-D8F1-4A1D-B054-9C9D5323BB3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4800" dirty="0"/>
              <a:t>RAN Timeline and Meeting Planning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0131E32-5769-4333-B8D6-800B757A4D6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22246" y="3839312"/>
            <a:ext cx="11892588" cy="1752600"/>
          </a:xfrm>
        </p:spPr>
        <p:txBody>
          <a:bodyPr/>
          <a:lstStyle/>
          <a:p>
            <a:pPr algn="l"/>
            <a:r>
              <a:rPr lang="en-US" u="sng" dirty="0"/>
              <a:t>Source:</a:t>
            </a:r>
            <a:r>
              <a:rPr lang="en-US" dirty="0"/>
              <a:t> RAN Chair, RAN1 Chair, RAN2 Chair, RAN3 Chair, RAN4 Chair, RAN5 Chair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5BB95B6-96F8-4C7B-843E-16CFF3CC2E82}"/>
              </a:ext>
            </a:extLst>
          </p:cNvPr>
          <p:cNvSpPr txBox="1"/>
          <p:nvPr/>
        </p:nvSpPr>
        <p:spPr>
          <a:xfrm>
            <a:off x="12901113" y="1361162"/>
            <a:ext cx="12009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RP-210978</a:t>
            </a:r>
          </a:p>
        </p:txBody>
      </p:sp>
    </p:spTree>
    <p:extLst>
      <p:ext uri="{BB962C8B-B14F-4D97-AF65-F5344CB8AC3E}">
        <p14:creationId xmlns:p14="http://schemas.microsoft.com/office/powerpoint/2010/main" val="399343419"/>
      </p:ext>
    </p:extLst>
  </p:cSld>
  <p:clrMapOvr>
    <a:masterClrMapping/>
  </p:clrMapOvr>
  <p:transition spd="slow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83" name="Straight Connector 12">
            <a:extLst>
              <a:ext uri="{FF2B5EF4-FFF2-40B4-BE49-F238E27FC236}">
                <a16:creationId xmlns:a16="http://schemas.microsoft.com/office/drawing/2014/main" id="{C43D9F77-5300-4CC7-8FBD-956F1EF0D21B}"/>
              </a:ext>
            </a:extLst>
          </p:cNvPr>
          <p:cNvCxnSpPr>
            <a:cxnSpLocks/>
          </p:cNvCxnSpPr>
          <p:nvPr/>
        </p:nvCxnSpPr>
        <p:spPr bwMode="auto">
          <a:xfrm flipV="1">
            <a:off x="14866960" y="2118912"/>
            <a:ext cx="0" cy="4025169"/>
          </a:xfrm>
          <a:prstGeom prst="line">
            <a:avLst/>
          </a:prstGeom>
          <a:noFill/>
          <a:ln w="3175" algn="ctr">
            <a:solidFill>
              <a:srgbClr val="98A2AE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18" name="Straight Connector 12">
            <a:extLst>
              <a:ext uri="{FF2B5EF4-FFF2-40B4-BE49-F238E27FC236}">
                <a16:creationId xmlns:a16="http://schemas.microsoft.com/office/drawing/2014/main" id="{4BBBD066-33F4-412A-AB5D-BFD996E0870F}"/>
              </a:ext>
            </a:extLst>
          </p:cNvPr>
          <p:cNvCxnSpPr>
            <a:cxnSpLocks/>
          </p:cNvCxnSpPr>
          <p:nvPr/>
        </p:nvCxnSpPr>
        <p:spPr bwMode="auto">
          <a:xfrm flipV="1">
            <a:off x="4903617" y="2118912"/>
            <a:ext cx="0" cy="4025169"/>
          </a:xfrm>
          <a:prstGeom prst="line">
            <a:avLst/>
          </a:prstGeom>
          <a:noFill/>
          <a:ln w="3175" algn="ctr">
            <a:solidFill>
              <a:srgbClr val="98A2AE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9" name="Straight Connector 12">
            <a:extLst>
              <a:ext uri="{FF2B5EF4-FFF2-40B4-BE49-F238E27FC236}">
                <a16:creationId xmlns:a16="http://schemas.microsoft.com/office/drawing/2014/main" id="{0ABD6C61-D23C-4468-8BC9-E2068D8AF85B}"/>
              </a:ext>
            </a:extLst>
          </p:cNvPr>
          <p:cNvCxnSpPr>
            <a:cxnSpLocks/>
          </p:cNvCxnSpPr>
          <p:nvPr/>
        </p:nvCxnSpPr>
        <p:spPr bwMode="auto">
          <a:xfrm flipV="1">
            <a:off x="5275296" y="2118912"/>
            <a:ext cx="0" cy="4025169"/>
          </a:xfrm>
          <a:prstGeom prst="line">
            <a:avLst/>
          </a:prstGeom>
          <a:noFill/>
          <a:ln w="3175" algn="ctr">
            <a:solidFill>
              <a:srgbClr val="98A2AE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23" name="Rectangle: Rounded Corners 222">
            <a:extLst>
              <a:ext uri="{FF2B5EF4-FFF2-40B4-BE49-F238E27FC236}">
                <a16:creationId xmlns:a16="http://schemas.microsoft.com/office/drawing/2014/main" id="{E552400C-19BD-4B02-A9D4-DB1E850D1BA1}"/>
              </a:ext>
            </a:extLst>
          </p:cNvPr>
          <p:cNvSpPr/>
          <p:nvPr/>
        </p:nvSpPr>
        <p:spPr>
          <a:xfrm>
            <a:off x="90289" y="2296809"/>
            <a:ext cx="298464" cy="345661"/>
          </a:xfrm>
          <a:prstGeom prst="roundRect">
            <a:avLst/>
          </a:prstGeom>
          <a:solidFill>
            <a:srgbClr val="FF0000"/>
          </a:solidFill>
          <a:ln w="3175" cap="flat" cmpd="sng" algn="ctr">
            <a:noFill/>
            <a:prstDash val="solid"/>
          </a:ln>
          <a:effectLst/>
        </p:spPr>
        <p:txBody>
          <a:bodyPr lIns="0" tIns="84083" rIns="0" bIns="49655"/>
          <a:lstStyle/>
          <a:p>
            <a:pPr algn="ctr" defTabSz="630594">
              <a:defRPr/>
            </a:pPr>
            <a:r>
              <a:rPr lang="en-US" sz="1012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TSG</a:t>
            </a:r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483D11D1-CF70-4C6D-8A90-D0C44AD2585F}"/>
              </a:ext>
            </a:extLst>
          </p:cNvPr>
          <p:cNvSpPr/>
          <p:nvPr/>
        </p:nvSpPr>
        <p:spPr>
          <a:xfrm>
            <a:off x="132968" y="1361073"/>
            <a:ext cx="927185" cy="557632"/>
          </a:xfrm>
          <a:prstGeom prst="rect">
            <a:avLst/>
          </a:prstGeom>
          <a:solidFill>
            <a:srgbClr val="124191"/>
          </a:solidFill>
          <a:ln>
            <a:noFill/>
          </a:ln>
          <a:effectLst/>
        </p:spPr>
        <p:txBody>
          <a:bodyPr lIns="66207" tIns="66207" rIns="66207" bIns="66207" anchor="ctr"/>
          <a:lstStyle/>
          <a:p>
            <a:pPr algn="ctr" defTabSz="840815">
              <a:defRPr/>
            </a:pPr>
            <a:r>
              <a:rPr lang="en-GB" sz="1104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June</a:t>
            </a:r>
          </a:p>
          <a:p>
            <a:pPr algn="ctr" defTabSz="840815">
              <a:defRPr/>
            </a:pPr>
            <a:r>
              <a:rPr lang="en-GB" sz="1104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2021</a:t>
            </a:r>
          </a:p>
        </p:txBody>
      </p:sp>
      <p:cxnSp>
        <p:nvCxnSpPr>
          <p:cNvPr id="150" name="Straight Connector 12">
            <a:extLst>
              <a:ext uri="{FF2B5EF4-FFF2-40B4-BE49-F238E27FC236}">
                <a16:creationId xmlns:a16="http://schemas.microsoft.com/office/drawing/2014/main" id="{F446E106-9459-4B09-ABDF-24B7EAB59634}"/>
              </a:ext>
            </a:extLst>
          </p:cNvPr>
          <p:cNvCxnSpPr>
            <a:cxnSpLocks/>
          </p:cNvCxnSpPr>
          <p:nvPr/>
        </p:nvCxnSpPr>
        <p:spPr bwMode="auto">
          <a:xfrm flipV="1">
            <a:off x="471461" y="2118912"/>
            <a:ext cx="0" cy="4025169"/>
          </a:xfrm>
          <a:prstGeom prst="line">
            <a:avLst/>
          </a:prstGeom>
          <a:noFill/>
          <a:ln w="3175" algn="ctr">
            <a:solidFill>
              <a:srgbClr val="98A2AE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51" name="Straight Connector 12">
            <a:extLst>
              <a:ext uri="{FF2B5EF4-FFF2-40B4-BE49-F238E27FC236}">
                <a16:creationId xmlns:a16="http://schemas.microsoft.com/office/drawing/2014/main" id="{2B6DA14A-6BD0-4FD3-8E54-4E6331A61674}"/>
              </a:ext>
            </a:extLst>
          </p:cNvPr>
          <p:cNvCxnSpPr>
            <a:cxnSpLocks/>
          </p:cNvCxnSpPr>
          <p:nvPr/>
        </p:nvCxnSpPr>
        <p:spPr bwMode="auto">
          <a:xfrm flipV="1">
            <a:off x="835106" y="2118912"/>
            <a:ext cx="0" cy="4025169"/>
          </a:xfrm>
          <a:prstGeom prst="line">
            <a:avLst/>
          </a:prstGeom>
          <a:noFill/>
          <a:ln w="3175" algn="ctr">
            <a:solidFill>
              <a:srgbClr val="98A2AE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52" name="Straight Connector 12">
            <a:extLst>
              <a:ext uri="{FF2B5EF4-FFF2-40B4-BE49-F238E27FC236}">
                <a16:creationId xmlns:a16="http://schemas.microsoft.com/office/drawing/2014/main" id="{0CA84296-3EFF-46C3-84CF-5463661AB238}"/>
              </a:ext>
            </a:extLst>
          </p:cNvPr>
          <p:cNvCxnSpPr>
            <a:cxnSpLocks/>
          </p:cNvCxnSpPr>
          <p:nvPr/>
        </p:nvCxnSpPr>
        <p:spPr bwMode="auto">
          <a:xfrm flipV="1">
            <a:off x="1205921" y="2118912"/>
            <a:ext cx="0" cy="4025169"/>
          </a:xfrm>
          <a:prstGeom prst="line">
            <a:avLst/>
          </a:prstGeom>
          <a:noFill/>
          <a:ln w="3175" algn="ctr">
            <a:solidFill>
              <a:srgbClr val="98A2AE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53" name="Straight Connector 12">
            <a:extLst>
              <a:ext uri="{FF2B5EF4-FFF2-40B4-BE49-F238E27FC236}">
                <a16:creationId xmlns:a16="http://schemas.microsoft.com/office/drawing/2014/main" id="{D0D9632F-A54E-4D5D-A45E-7766B2822C13}"/>
              </a:ext>
            </a:extLst>
          </p:cNvPr>
          <p:cNvCxnSpPr>
            <a:cxnSpLocks/>
          </p:cNvCxnSpPr>
          <p:nvPr/>
        </p:nvCxnSpPr>
        <p:spPr bwMode="auto">
          <a:xfrm flipV="1">
            <a:off x="1577936" y="2118912"/>
            <a:ext cx="0" cy="4025169"/>
          </a:xfrm>
          <a:prstGeom prst="line">
            <a:avLst/>
          </a:prstGeom>
          <a:noFill/>
          <a:ln w="3175" algn="ctr">
            <a:solidFill>
              <a:srgbClr val="98A2AE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54" name="Straight Connector 12">
            <a:extLst>
              <a:ext uri="{FF2B5EF4-FFF2-40B4-BE49-F238E27FC236}">
                <a16:creationId xmlns:a16="http://schemas.microsoft.com/office/drawing/2014/main" id="{6B1AE3FA-CE81-45AE-A56A-5A4A9AFB5196}"/>
              </a:ext>
            </a:extLst>
          </p:cNvPr>
          <p:cNvCxnSpPr>
            <a:cxnSpLocks/>
          </p:cNvCxnSpPr>
          <p:nvPr/>
        </p:nvCxnSpPr>
        <p:spPr bwMode="auto">
          <a:xfrm flipV="1">
            <a:off x="1956504" y="2118912"/>
            <a:ext cx="0" cy="4025169"/>
          </a:xfrm>
          <a:prstGeom prst="line">
            <a:avLst/>
          </a:prstGeom>
          <a:noFill/>
          <a:ln w="3175" algn="ctr">
            <a:solidFill>
              <a:srgbClr val="98A2AE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55" name="Straight Connector 12">
            <a:extLst>
              <a:ext uri="{FF2B5EF4-FFF2-40B4-BE49-F238E27FC236}">
                <a16:creationId xmlns:a16="http://schemas.microsoft.com/office/drawing/2014/main" id="{4307E4A6-5C95-47E6-8A1F-0CB01487943B}"/>
              </a:ext>
            </a:extLst>
          </p:cNvPr>
          <p:cNvCxnSpPr>
            <a:cxnSpLocks/>
          </p:cNvCxnSpPr>
          <p:nvPr/>
        </p:nvCxnSpPr>
        <p:spPr bwMode="auto">
          <a:xfrm flipV="1">
            <a:off x="2319189" y="2118912"/>
            <a:ext cx="0" cy="4025169"/>
          </a:xfrm>
          <a:prstGeom prst="line">
            <a:avLst/>
          </a:prstGeom>
          <a:noFill/>
          <a:ln w="3175" algn="ctr">
            <a:solidFill>
              <a:srgbClr val="98A2AE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56" name="Straight Connector 12">
            <a:extLst>
              <a:ext uri="{FF2B5EF4-FFF2-40B4-BE49-F238E27FC236}">
                <a16:creationId xmlns:a16="http://schemas.microsoft.com/office/drawing/2014/main" id="{FDCCCB89-70AA-449E-A585-4C58D3429E20}"/>
              </a:ext>
            </a:extLst>
          </p:cNvPr>
          <p:cNvCxnSpPr>
            <a:cxnSpLocks/>
          </p:cNvCxnSpPr>
          <p:nvPr/>
        </p:nvCxnSpPr>
        <p:spPr bwMode="auto">
          <a:xfrm flipV="1">
            <a:off x="2695382" y="2118912"/>
            <a:ext cx="0" cy="4025169"/>
          </a:xfrm>
          <a:prstGeom prst="line">
            <a:avLst/>
          </a:prstGeom>
          <a:noFill/>
          <a:ln w="3175" algn="ctr">
            <a:solidFill>
              <a:srgbClr val="98A2AE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57" name="Straight Connector 12">
            <a:extLst>
              <a:ext uri="{FF2B5EF4-FFF2-40B4-BE49-F238E27FC236}">
                <a16:creationId xmlns:a16="http://schemas.microsoft.com/office/drawing/2014/main" id="{01C7E078-30EC-47E0-9AF4-778BB7EEAF9B}"/>
              </a:ext>
            </a:extLst>
          </p:cNvPr>
          <p:cNvCxnSpPr>
            <a:cxnSpLocks/>
          </p:cNvCxnSpPr>
          <p:nvPr/>
        </p:nvCxnSpPr>
        <p:spPr bwMode="auto">
          <a:xfrm flipV="1">
            <a:off x="3065604" y="2118912"/>
            <a:ext cx="0" cy="4025169"/>
          </a:xfrm>
          <a:prstGeom prst="line">
            <a:avLst/>
          </a:prstGeom>
          <a:noFill/>
          <a:ln w="3175" algn="ctr">
            <a:solidFill>
              <a:srgbClr val="98A2AE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58" name="Straight Connector 12">
            <a:extLst>
              <a:ext uri="{FF2B5EF4-FFF2-40B4-BE49-F238E27FC236}">
                <a16:creationId xmlns:a16="http://schemas.microsoft.com/office/drawing/2014/main" id="{172B18F1-FE51-47EA-9006-291FE3E2056C}"/>
              </a:ext>
            </a:extLst>
          </p:cNvPr>
          <p:cNvCxnSpPr>
            <a:cxnSpLocks/>
          </p:cNvCxnSpPr>
          <p:nvPr/>
        </p:nvCxnSpPr>
        <p:spPr bwMode="auto">
          <a:xfrm flipV="1">
            <a:off x="3430892" y="2118912"/>
            <a:ext cx="0" cy="4025169"/>
          </a:xfrm>
          <a:prstGeom prst="line">
            <a:avLst/>
          </a:prstGeom>
          <a:noFill/>
          <a:ln w="3175" algn="ctr">
            <a:solidFill>
              <a:srgbClr val="98A2AE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59" name="Straight Connector 12">
            <a:extLst>
              <a:ext uri="{FF2B5EF4-FFF2-40B4-BE49-F238E27FC236}">
                <a16:creationId xmlns:a16="http://schemas.microsoft.com/office/drawing/2014/main" id="{AC2BB892-A304-4E28-8B0E-7A2FD2619A47}"/>
              </a:ext>
            </a:extLst>
          </p:cNvPr>
          <p:cNvCxnSpPr>
            <a:cxnSpLocks/>
          </p:cNvCxnSpPr>
          <p:nvPr/>
        </p:nvCxnSpPr>
        <p:spPr bwMode="auto">
          <a:xfrm flipV="1">
            <a:off x="3800745" y="2118912"/>
            <a:ext cx="0" cy="4025169"/>
          </a:xfrm>
          <a:prstGeom prst="line">
            <a:avLst/>
          </a:prstGeom>
          <a:noFill/>
          <a:ln w="3175" algn="ctr">
            <a:solidFill>
              <a:srgbClr val="98A2AE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1" name="Straight Connector 12">
            <a:extLst>
              <a:ext uri="{FF2B5EF4-FFF2-40B4-BE49-F238E27FC236}">
                <a16:creationId xmlns:a16="http://schemas.microsoft.com/office/drawing/2014/main" id="{386EB7EE-CB9B-408E-AB3C-A67EF993FB4F}"/>
              </a:ext>
            </a:extLst>
          </p:cNvPr>
          <p:cNvCxnSpPr>
            <a:cxnSpLocks/>
          </p:cNvCxnSpPr>
          <p:nvPr/>
        </p:nvCxnSpPr>
        <p:spPr bwMode="auto">
          <a:xfrm flipV="1">
            <a:off x="4170598" y="2118912"/>
            <a:ext cx="0" cy="4025169"/>
          </a:xfrm>
          <a:prstGeom prst="line">
            <a:avLst/>
          </a:prstGeom>
          <a:noFill/>
          <a:ln w="3175" algn="ctr">
            <a:solidFill>
              <a:srgbClr val="98A2AE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2" name="Straight Connector 12">
            <a:extLst>
              <a:ext uri="{FF2B5EF4-FFF2-40B4-BE49-F238E27FC236}">
                <a16:creationId xmlns:a16="http://schemas.microsoft.com/office/drawing/2014/main" id="{DA27CCBE-8E7A-428F-B8A7-9CC9CC0F175D}"/>
              </a:ext>
            </a:extLst>
          </p:cNvPr>
          <p:cNvCxnSpPr>
            <a:cxnSpLocks/>
          </p:cNvCxnSpPr>
          <p:nvPr/>
        </p:nvCxnSpPr>
        <p:spPr bwMode="auto">
          <a:xfrm flipV="1">
            <a:off x="4529554" y="2118912"/>
            <a:ext cx="0" cy="4025169"/>
          </a:xfrm>
          <a:prstGeom prst="line">
            <a:avLst/>
          </a:prstGeom>
          <a:noFill/>
          <a:ln w="3175" algn="ctr">
            <a:solidFill>
              <a:srgbClr val="98A2AE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70" name="Straight Connector 12">
            <a:extLst>
              <a:ext uri="{FF2B5EF4-FFF2-40B4-BE49-F238E27FC236}">
                <a16:creationId xmlns:a16="http://schemas.microsoft.com/office/drawing/2014/main" id="{F27F9BCD-F360-4F1F-9507-A56D6496738D}"/>
              </a:ext>
            </a:extLst>
          </p:cNvPr>
          <p:cNvCxnSpPr>
            <a:cxnSpLocks/>
          </p:cNvCxnSpPr>
          <p:nvPr/>
        </p:nvCxnSpPr>
        <p:spPr bwMode="auto">
          <a:xfrm flipV="1">
            <a:off x="5643881" y="2118912"/>
            <a:ext cx="0" cy="4025169"/>
          </a:xfrm>
          <a:prstGeom prst="line">
            <a:avLst/>
          </a:prstGeom>
          <a:noFill/>
          <a:ln w="3175" algn="ctr">
            <a:solidFill>
              <a:srgbClr val="98A2AE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71" name="Straight Connector 12">
            <a:extLst>
              <a:ext uri="{FF2B5EF4-FFF2-40B4-BE49-F238E27FC236}">
                <a16:creationId xmlns:a16="http://schemas.microsoft.com/office/drawing/2014/main" id="{B1E65376-714D-41D8-B816-3B5EE7C65CAA}"/>
              </a:ext>
            </a:extLst>
          </p:cNvPr>
          <p:cNvCxnSpPr>
            <a:cxnSpLocks/>
          </p:cNvCxnSpPr>
          <p:nvPr/>
        </p:nvCxnSpPr>
        <p:spPr bwMode="auto">
          <a:xfrm flipV="1">
            <a:off x="6018617" y="2118912"/>
            <a:ext cx="0" cy="4025169"/>
          </a:xfrm>
          <a:prstGeom prst="line">
            <a:avLst/>
          </a:prstGeom>
          <a:noFill/>
          <a:ln w="3175" algn="ctr">
            <a:solidFill>
              <a:srgbClr val="98A2AE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72" name="Straight Connector 12">
            <a:extLst>
              <a:ext uri="{FF2B5EF4-FFF2-40B4-BE49-F238E27FC236}">
                <a16:creationId xmlns:a16="http://schemas.microsoft.com/office/drawing/2014/main" id="{42399DE5-AAE3-4B50-BA93-285DA65C4272}"/>
              </a:ext>
            </a:extLst>
          </p:cNvPr>
          <p:cNvCxnSpPr>
            <a:cxnSpLocks/>
          </p:cNvCxnSpPr>
          <p:nvPr/>
        </p:nvCxnSpPr>
        <p:spPr bwMode="auto">
          <a:xfrm flipV="1">
            <a:off x="6385805" y="2118912"/>
            <a:ext cx="0" cy="4025169"/>
          </a:xfrm>
          <a:prstGeom prst="line">
            <a:avLst/>
          </a:prstGeom>
          <a:noFill/>
          <a:ln w="3175" algn="ctr">
            <a:solidFill>
              <a:srgbClr val="98A2AE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73" name="Straight Connector 12">
            <a:extLst>
              <a:ext uri="{FF2B5EF4-FFF2-40B4-BE49-F238E27FC236}">
                <a16:creationId xmlns:a16="http://schemas.microsoft.com/office/drawing/2014/main" id="{B817EC41-8A0A-4DCA-BB2D-D4AB3CBC182A}"/>
              </a:ext>
            </a:extLst>
          </p:cNvPr>
          <p:cNvCxnSpPr>
            <a:cxnSpLocks/>
          </p:cNvCxnSpPr>
          <p:nvPr/>
        </p:nvCxnSpPr>
        <p:spPr bwMode="auto">
          <a:xfrm flipV="1">
            <a:off x="6757192" y="2118912"/>
            <a:ext cx="0" cy="4025169"/>
          </a:xfrm>
          <a:prstGeom prst="line">
            <a:avLst/>
          </a:prstGeom>
          <a:noFill/>
          <a:ln w="3175" algn="ctr">
            <a:solidFill>
              <a:srgbClr val="98A2AE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74" name="Straight Connector 12">
            <a:extLst>
              <a:ext uri="{FF2B5EF4-FFF2-40B4-BE49-F238E27FC236}">
                <a16:creationId xmlns:a16="http://schemas.microsoft.com/office/drawing/2014/main" id="{2FCA279A-EBCD-4480-B7CD-8BF16580E727}"/>
              </a:ext>
            </a:extLst>
          </p:cNvPr>
          <p:cNvCxnSpPr>
            <a:cxnSpLocks/>
          </p:cNvCxnSpPr>
          <p:nvPr/>
        </p:nvCxnSpPr>
        <p:spPr bwMode="auto">
          <a:xfrm flipV="1">
            <a:off x="7123053" y="2118912"/>
            <a:ext cx="0" cy="4025169"/>
          </a:xfrm>
          <a:prstGeom prst="line">
            <a:avLst/>
          </a:prstGeom>
          <a:noFill/>
          <a:ln w="3175" algn="ctr">
            <a:solidFill>
              <a:srgbClr val="98A2AE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80" name="Rectangle: Rounded Corners 179">
            <a:extLst>
              <a:ext uri="{FF2B5EF4-FFF2-40B4-BE49-F238E27FC236}">
                <a16:creationId xmlns:a16="http://schemas.microsoft.com/office/drawing/2014/main" id="{0639BF20-3931-40B7-A7B8-34029C2C6B7B}"/>
              </a:ext>
            </a:extLst>
          </p:cNvPr>
          <p:cNvSpPr/>
          <p:nvPr/>
        </p:nvSpPr>
        <p:spPr>
          <a:xfrm>
            <a:off x="3813172" y="2296649"/>
            <a:ext cx="344375" cy="386456"/>
          </a:xfrm>
          <a:prstGeom prst="roundRect">
            <a:avLst/>
          </a:prstGeom>
          <a:solidFill>
            <a:srgbClr val="1E9657"/>
          </a:solidFill>
          <a:ln w="3175" cap="flat" cmpd="sng" algn="ctr">
            <a:noFill/>
            <a:prstDash val="solid"/>
          </a:ln>
          <a:effectLst/>
        </p:spPr>
        <p:txBody>
          <a:bodyPr lIns="0" tIns="84083" rIns="0" bIns="49655"/>
          <a:lstStyle/>
          <a:p>
            <a:pPr algn="ctr" defTabSz="630594">
              <a:defRPr/>
            </a:pPr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WG</a:t>
            </a:r>
          </a:p>
        </p:txBody>
      </p:sp>
      <p:sp>
        <p:nvSpPr>
          <p:cNvPr id="181" name="Rectangle: Rounded Corners 180">
            <a:extLst>
              <a:ext uri="{FF2B5EF4-FFF2-40B4-BE49-F238E27FC236}">
                <a16:creationId xmlns:a16="http://schemas.microsoft.com/office/drawing/2014/main" id="{4D573982-6520-4B89-BED4-8099B5536B7A}"/>
              </a:ext>
            </a:extLst>
          </p:cNvPr>
          <p:cNvSpPr/>
          <p:nvPr/>
        </p:nvSpPr>
        <p:spPr>
          <a:xfrm>
            <a:off x="4931489" y="2293463"/>
            <a:ext cx="330751" cy="345661"/>
          </a:xfrm>
          <a:prstGeom prst="roundRect">
            <a:avLst/>
          </a:prstGeom>
          <a:solidFill>
            <a:srgbClr val="FF0000"/>
          </a:solidFill>
          <a:ln w="3175" cap="flat" cmpd="sng" algn="ctr">
            <a:noFill/>
            <a:prstDash val="solid"/>
          </a:ln>
          <a:effectLst/>
        </p:spPr>
        <p:txBody>
          <a:bodyPr lIns="0" tIns="84083" rIns="0" bIns="49655"/>
          <a:lstStyle/>
          <a:p>
            <a:pPr algn="ctr" defTabSz="630594">
              <a:defRPr/>
            </a:pPr>
            <a:r>
              <a:rPr lang="en-US" sz="1012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TSG</a:t>
            </a:r>
          </a:p>
        </p:txBody>
      </p:sp>
      <p:sp>
        <p:nvSpPr>
          <p:cNvPr id="195" name="Rectangle: Rounded Corners 194">
            <a:extLst>
              <a:ext uri="{FF2B5EF4-FFF2-40B4-BE49-F238E27FC236}">
                <a16:creationId xmlns:a16="http://schemas.microsoft.com/office/drawing/2014/main" id="{072CA9A7-FEC2-45E2-8B95-E09BDA2E32EF}"/>
              </a:ext>
            </a:extLst>
          </p:cNvPr>
          <p:cNvSpPr/>
          <p:nvPr/>
        </p:nvSpPr>
        <p:spPr>
          <a:xfrm>
            <a:off x="3451952" y="2913709"/>
            <a:ext cx="702203" cy="386456"/>
          </a:xfrm>
          <a:prstGeom prst="roundRect">
            <a:avLst/>
          </a:prstGeom>
          <a:solidFill>
            <a:srgbClr val="1E9657"/>
          </a:solidFill>
          <a:ln w="3175" cap="flat" cmpd="sng" algn="ctr">
            <a:noFill/>
            <a:prstDash val="solid"/>
          </a:ln>
          <a:effectLst/>
        </p:spPr>
        <p:txBody>
          <a:bodyPr lIns="0" tIns="84083" rIns="0" bIns="49655"/>
          <a:lstStyle/>
          <a:p>
            <a:pPr algn="ctr" defTabSz="630594">
              <a:defRPr/>
            </a:pPr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RAN1-E</a:t>
            </a:r>
          </a:p>
        </p:txBody>
      </p:sp>
      <p:sp>
        <p:nvSpPr>
          <p:cNvPr id="197" name="Rectangle: Rounded Corners 196">
            <a:extLst>
              <a:ext uri="{FF2B5EF4-FFF2-40B4-BE49-F238E27FC236}">
                <a16:creationId xmlns:a16="http://schemas.microsoft.com/office/drawing/2014/main" id="{3C25DA36-1C43-4523-BB96-1D32EF9405F1}"/>
              </a:ext>
            </a:extLst>
          </p:cNvPr>
          <p:cNvSpPr/>
          <p:nvPr/>
        </p:nvSpPr>
        <p:spPr>
          <a:xfrm>
            <a:off x="4925860" y="2885196"/>
            <a:ext cx="346952" cy="3044013"/>
          </a:xfrm>
          <a:prstGeom prst="roundRect">
            <a:avLst/>
          </a:prstGeom>
          <a:solidFill>
            <a:srgbClr val="FF0000"/>
          </a:solidFill>
          <a:ln w="3175" cap="flat" cmpd="sng" algn="ctr">
            <a:noFill/>
            <a:prstDash val="solid"/>
          </a:ln>
          <a:effectLst/>
        </p:spPr>
        <p:txBody>
          <a:bodyPr lIns="0" tIns="84083" rIns="0" bIns="49655"/>
          <a:lstStyle/>
          <a:p>
            <a:pPr algn="ctr" defTabSz="630594">
              <a:defRPr/>
            </a:pPr>
            <a:endParaRPr lang="en-US" sz="1012" b="1" kern="0" dirty="0">
              <a:solidFill>
                <a:srgbClr val="FFFFFF"/>
              </a:solidFill>
              <a:latin typeface="Nokia Pure Text Light" panose="020B0403020202020204" pitchFamily="34" charset="0"/>
              <a:ea typeface="Nokia Pure Text Light" panose="020B0403020202020204" pitchFamily="34" charset="0"/>
            </a:endParaRPr>
          </a:p>
          <a:p>
            <a:pPr algn="ctr" defTabSz="630594">
              <a:defRPr/>
            </a:pPr>
            <a:endParaRPr lang="en-US" sz="1012" b="1" kern="0" dirty="0">
              <a:solidFill>
                <a:srgbClr val="FFFFFF"/>
              </a:solidFill>
              <a:latin typeface="Nokia Pure Text Light" panose="020B0403020202020204" pitchFamily="34" charset="0"/>
              <a:ea typeface="Nokia Pure Text Light" panose="020B0403020202020204" pitchFamily="34" charset="0"/>
            </a:endParaRPr>
          </a:p>
          <a:p>
            <a:pPr algn="ctr" defTabSz="630594">
              <a:defRPr/>
            </a:pPr>
            <a:endParaRPr lang="en-US" sz="1012" b="1" kern="0" dirty="0">
              <a:solidFill>
                <a:srgbClr val="FFFFFF"/>
              </a:solidFill>
              <a:latin typeface="Nokia Pure Text Light" panose="020B0403020202020204" pitchFamily="34" charset="0"/>
              <a:ea typeface="Nokia Pure Text Light" panose="020B0403020202020204" pitchFamily="34" charset="0"/>
            </a:endParaRPr>
          </a:p>
          <a:p>
            <a:pPr algn="ctr" defTabSz="630594">
              <a:defRPr/>
            </a:pPr>
            <a:r>
              <a:rPr lang="en-US" sz="1012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T</a:t>
            </a:r>
          </a:p>
          <a:p>
            <a:pPr algn="ctr" defTabSz="630594">
              <a:defRPr/>
            </a:pPr>
            <a:r>
              <a:rPr lang="en-US" sz="1012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S</a:t>
            </a:r>
          </a:p>
          <a:p>
            <a:pPr algn="ctr" defTabSz="630594">
              <a:defRPr/>
            </a:pPr>
            <a:r>
              <a:rPr lang="en-US" sz="1012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G</a:t>
            </a:r>
          </a:p>
          <a:p>
            <a:pPr algn="ctr" defTabSz="630594">
              <a:defRPr/>
            </a:pPr>
            <a:endParaRPr lang="en-US" sz="1012" b="1" kern="0" dirty="0">
              <a:solidFill>
                <a:srgbClr val="FFFFFF"/>
              </a:solidFill>
              <a:latin typeface="Nokia Pure Text Light" panose="020B0403020202020204" pitchFamily="34" charset="0"/>
              <a:ea typeface="Nokia Pure Text Light" panose="020B0403020202020204" pitchFamily="34" charset="0"/>
            </a:endParaRPr>
          </a:p>
          <a:p>
            <a:pPr algn="ctr" defTabSz="630594">
              <a:defRPr/>
            </a:pPr>
            <a:r>
              <a:rPr lang="en-US" sz="1012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#</a:t>
            </a:r>
          </a:p>
          <a:p>
            <a:pPr algn="ctr" defTabSz="630594">
              <a:defRPr/>
            </a:pPr>
            <a:r>
              <a:rPr lang="en-US" sz="1012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9</a:t>
            </a:r>
          </a:p>
          <a:p>
            <a:pPr algn="ctr" defTabSz="630594">
              <a:defRPr/>
            </a:pPr>
            <a:r>
              <a:rPr lang="en-US" sz="1012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3</a:t>
            </a:r>
            <a:br>
              <a:rPr lang="en-US" sz="1012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</a:br>
            <a:r>
              <a:rPr lang="en-US" sz="1012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E</a:t>
            </a:r>
          </a:p>
        </p:txBody>
      </p:sp>
      <p:sp>
        <p:nvSpPr>
          <p:cNvPr id="105" name="Rectangle: Rounded Corners 104">
            <a:extLst>
              <a:ext uri="{FF2B5EF4-FFF2-40B4-BE49-F238E27FC236}">
                <a16:creationId xmlns:a16="http://schemas.microsoft.com/office/drawing/2014/main" id="{C87688DC-5DA7-4CFB-9C13-3A3B3506FE5C}"/>
              </a:ext>
            </a:extLst>
          </p:cNvPr>
          <p:cNvSpPr/>
          <p:nvPr/>
        </p:nvSpPr>
        <p:spPr>
          <a:xfrm>
            <a:off x="3443132" y="4884808"/>
            <a:ext cx="705639" cy="386456"/>
          </a:xfrm>
          <a:prstGeom prst="roundRect">
            <a:avLst/>
          </a:prstGeom>
          <a:solidFill>
            <a:srgbClr val="0066FF"/>
          </a:solidFill>
          <a:ln w="3175" cap="flat" cmpd="sng" algn="ctr">
            <a:noFill/>
            <a:prstDash val="solid"/>
          </a:ln>
          <a:effectLst/>
        </p:spPr>
        <p:txBody>
          <a:bodyPr lIns="0" tIns="84083" rIns="0" bIns="49655"/>
          <a:lstStyle/>
          <a:p>
            <a:pPr algn="ctr" defTabSz="630594"/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RAN5-E</a:t>
            </a:r>
          </a:p>
        </p:txBody>
      </p:sp>
      <p:sp>
        <p:nvSpPr>
          <p:cNvPr id="106" name="Rectangle: Rounded Corners 105">
            <a:extLst>
              <a:ext uri="{FF2B5EF4-FFF2-40B4-BE49-F238E27FC236}">
                <a16:creationId xmlns:a16="http://schemas.microsoft.com/office/drawing/2014/main" id="{C4320BEA-0F25-4EA4-AD4A-8CF04FE6861A}"/>
              </a:ext>
            </a:extLst>
          </p:cNvPr>
          <p:cNvSpPr/>
          <p:nvPr/>
        </p:nvSpPr>
        <p:spPr>
          <a:xfrm>
            <a:off x="3450638" y="4388149"/>
            <a:ext cx="695024" cy="386456"/>
          </a:xfrm>
          <a:prstGeom prst="roundRect">
            <a:avLst/>
          </a:prstGeom>
          <a:solidFill>
            <a:srgbClr val="FA7100"/>
          </a:solidFill>
          <a:ln w="3175" cap="flat" cmpd="sng" algn="ctr">
            <a:noFill/>
            <a:prstDash val="solid"/>
          </a:ln>
          <a:effectLst/>
        </p:spPr>
        <p:txBody>
          <a:bodyPr lIns="49655" tIns="84083" rIns="49655" bIns="49655"/>
          <a:lstStyle/>
          <a:p>
            <a:pPr algn="ctr" defTabSz="630594"/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RAN4-E</a:t>
            </a:r>
          </a:p>
        </p:txBody>
      </p:sp>
      <p:sp>
        <p:nvSpPr>
          <p:cNvPr id="107" name="Rectangle: Rounded Corners 106">
            <a:extLst>
              <a:ext uri="{FF2B5EF4-FFF2-40B4-BE49-F238E27FC236}">
                <a16:creationId xmlns:a16="http://schemas.microsoft.com/office/drawing/2014/main" id="{8801FFA4-C935-4B58-8AE0-3C0B6B0861BA}"/>
              </a:ext>
            </a:extLst>
          </p:cNvPr>
          <p:cNvSpPr/>
          <p:nvPr/>
        </p:nvSpPr>
        <p:spPr>
          <a:xfrm>
            <a:off x="3451953" y="3889804"/>
            <a:ext cx="703324" cy="386456"/>
          </a:xfrm>
          <a:prstGeom prst="roundRect">
            <a:avLst/>
          </a:prstGeom>
          <a:solidFill>
            <a:srgbClr val="663300"/>
          </a:solidFill>
          <a:ln w="3175" cap="flat" cmpd="sng" algn="ctr">
            <a:noFill/>
            <a:prstDash val="solid"/>
          </a:ln>
          <a:effectLst/>
        </p:spPr>
        <p:txBody>
          <a:bodyPr lIns="0" tIns="84083" rIns="0" bIns="49655"/>
          <a:lstStyle/>
          <a:p>
            <a:pPr algn="ctr" defTabSz="630594"/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RAN3-E</a:t>
            </a:r>
          </a:p>
        </p:txBody>
      </p:sp>
      <p:sp>
        <p:nvSpPr>
          <p:cNvPr id="108" name="Rectangle: Rounded Corners 107">
            <a:extLst>
              <a:ext uri="{FF2B5EF4-FFF2-40B4-BE49-F238E27FC236}">
                <a16:creationId xmlns:a16="http://schemas.microsoft.com/office/drawing/2014/main" id="{F533FFBB-9CFF-418D-8F17-95CE7844A5E3}"/>
              </a:ext>
            </a:extLst>
          </p:cNvPr>
          <p:cNvSpPr/>
          <p:nvPr/>
        </p:nvSpPr>
        <p:spPr>
          <a:xfrm>
            <a:off x="3445401" y="3402794"/>
            <a:ext cx="706184" cy="386456"/>
          </a:xfrm>
          <a:prstGeom prst="roundRect">
            <a:avLst/>
          </a:prstGeom>
          <a:solidFill>
            <a:srgbClr val="C800BE"/>
          </a:solidFill>
          <a:ln w="3175" cap="flat" cmpd="sng" algn="ctr">
            <a:noFill/>
            <a:prstDash val="solid"/>
          </a:ln>
          <a:effectLst/>
        </p:spPr>
        <p:txBody>
          <a:bodyPr lIns="0" tIns="84083" rIns="0" bIns="49655"/>
          <a:lstStyle/>
          <a:p>
            <a:pPr algn="ctr" defTabSz="630594"/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RAN2-E</a:t>
            </a:r>
          </a:p>
        </p:txBody>
      </p:sp>
      <p:sp>
        <p:nvSpPr>
          <p:cNvPr id="4" name="Left Brace 3">
            <a:extLst>
              <a:ext uri="{FF2B5EF4-FFF2-40B4-BE49-F238E27FC236}">
                <a16:creationId xmlns:a16="http://schemas.microsoft.com/office/drawing/2014/main" id="{DBF1D736-B64F-42EE-854E-1BBA4B468F9A}"/>
              </a:ext>
            </a:extLst>
          </p:cNvPr>
          <p:cNvSpPr/>
          <p:nvPr/>
        </p:nvSpPr>
        <p:spPr bwMode="auto">
          <a:xfrm rot="5400000">
            <a:off x="4497289" y="-3261153"/>
            <a:ext cx="220245" cy="8948888"/>
          </a:xfrm>
          <a:prstGeom prst="leftBrace">
            <a:avLst>
              <a:gd name="adj1" fmla="val 8333"/>
              <a:gd name="adj2" fmla="val 50759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84083" tIns="42041" rIns="84083" bIns="42041" numCol="1" rtlCol="0" anchor="t" anchorCtr="0" compatLnSpc="1">
            <a:prstTxWarp prst="textNoShape">
              <a:avLst/>
            </a:prstTxWarp>
          </a:bodyPr>
          <a:lstStyle/>
          <a:p>
            <a:pPr defTabSz="840835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92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99" name="TextBox 98">
            <a:extLst>
              <a:ext uri="{FF2B5EF4-FFF2-40B4-BE49-F238E27FC236}">
                <a16:creationId xmlns:a16="http://schemas.microsoft.com/office/drawing/2014/main" id="{648EA7BD-73E3-4741-8E24-92FE243ECAED}"/>
              </a:ext>
            </a:extLst>
          </p:cNvPr>
          <p:cNvSpPr txBox="1"/>
          <p:nvPr/>
        </p:nvSpPr>
        <p:spPr>
          <a:xfrm>
            <a:off x="3350328" y="748162"/>
            <a:ext cx="3269140" cy="5537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840835"/>
            <a:r>
              <a:rPr lang="en-US" sz="1472" dirty="0">
                <a:solidFill>
                  <a:prstClr val="black"/>
                </a:solidFill>
                <a:latin typeface="Calibri"/>
              </a:rPr>
              <a:t>Planned as </a:t>
            </a:r>
            <a:r>
              <a:rPr lang="en-US" sz="1472" b="1" u="sng" dirty="0">
                <a:solidFill>
                  <a:srgbClr val="FF0000"/>
                </a:solidFill>
                <a:latin typeface="Calibri"/>
              </a:rPr>
              <a:t>E-meetings</a:t>
            </a:r>
            <a:r>
              <a:rPr lang="en-US" sz="1472" dirty="0">
                <a:solidFill>
                  <a:prstClr val="black"/>
                </a:solidFill>
                <a:latin typeface="Calibri"/>
              </a:rPr>
              <a:t> </a:t>
            </a:r>
          </a:p>
          <a:p>
            <a:pPr defTabSz="840835"/>
            <a:endParaRPr lang="en-US" sz="1472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24" name="Rectangle 123">
            <a:extLst>
              <a:ext uri="{FF2B5EF4-FFF2-40B4-BE49-F238E27FC236}">
                <a16:creationId xmlns:a16="http://schemas.microsoft.com/office/drawing/2014/main" id="{69E6ACF1-C34D-4F9A-A747-B723E9C8D31C}"/>
              </a:ext>
            </a:extLst>
          </p:cNvPr>
          <p:cNvSpPr/>
          <p:nvPr/>
        </p:nvSpPr>
        <p:spPr>
          <a:xfrm>
            <a:off x="487334" y="1967238"/>
            <a:ext cx="335565" cy="219144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66207" rIns="0" bIns="66207" anchor="ctr"/>
          <a:lstStyle/>
          <a:p>
            <a:pPr algn="ctr" defTabSz="840815">
              <a:defRPr/>
            </a:pPr>
            <a:r>
              <a:rPr lang="en-GB" sz="920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21-25</a:t>
            </a:r>
          </a:p>
        </p:txBody>
      </p:sp>
      <p:sp>
        <p:nvSpPr>
          <p:cNvPr id="125" name="Rectangle 124">
            <a:extLst>
              <a:ext uri="{FF2B5EF4-FFF2-40B4-BE49-F238E27FC236}">
                <a16:creationId xmlns:a16="http://schemas.microsoft.com/office/drawing/2014/main" id="{4FFEB767-7A6A-4A3C-A2C5-30AE97531E30}"/>
              </a:ext>
            </a:extLst>
          </p:cNvPr>
          <p:cNvSpPr/>
          <p:nvPr/>
        </p:nvSpPr>
        <p:spPr>
          <a:xfrm>
            <a:off x="858185" y="1967238"/>
            <a:ext cx="335565" cy="219144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66207" rIns="0" bIns="66207" anchor="ctr"/>
          <a:lstStyle/>
          <a:p>
            <a:pPr algn="ctr" defTabSz="840815">
              <a:defRPr/>
            </a:pPr>
            <a:r>
              <a:rPr lang="en-GB" sz="920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28-2</a:t>
            </a:r>
          </a:p>
        </p:txBody>
      </p:sp>
      <p:sp>
        <p:nvSpPr>
          <p:cNvPr id="127" name="Rectangle 126">
            <a:extLst>
              <a:ext uri="{FF2B5EF4-FFF2-40B4-BE49-F238E27FC236}">
                <a16:creationId xmlns:a16="http://schemas.microsoft.com/office/drawing/2014/main" id="{4F682DC7-4652-42F3-A8F4-BF5F00EC8081}"/>
              </a:ext>
            </a:extLst>
          </p:cNvPr>
          <p:cNvSpPr/>
          <p:nvPr/>
        </p:nvSpPr>
        <p:spPr>
          <a:xfrm>
            <a:off x="1229033" y="1967238"/>
            <a:ext cx="335565" cy="219144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66207" rIns="0" bIns="66207" anchor="ctr"/>
          <a:lstStyle/>
          <a:p>
            <a:pPr algn="ctr" defTabSz="840815">
              <a:defRPr/>
            </a:pPr>
            <a:r>
              <a:rPr lang="en-GB" sz="920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5-9</a:t>
            </a:r>
          </a:p>
        </p:txBody>
      </p:sp>
      <p:sp>
        <p:nvSpPr>
          <p:cNvPr id="128" name="Rectangle 127">
            <a:extLst>
              <a:ext uri="{FF2B5EF4-FFF2-40B4-BE49-F238E27FC236}">
                <a16:creationId xmlns:a16="http://schemas.microsoft.com/office/drawing/2014/main" id="{876EBB6D-81A0-46F7-989A-19339F332C4C}"/>
              </a:ext>
            </a:extLst>
          </p:cNvPr>
          <p:cNvSpPr/>
          <p:nvPr/>
        </p:nvSpPr>
        <p:spPr>
          <a:xfrm>
            <a:off x="1599883" y="1967238"/>
            <a:ext cx="335565" cy="219144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66207" rIns="0" bIns="66207" anchor="ctr"/>
          <a:lstStyle/>
          <a:p>
            <a:pPr algn="ctr" defTabSz="840815">
              <a:defRPr/>
            </a:pPr>
            <a:r>
              <a:rPr lang="en-GB" sz="920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12-16</a:t>
            </a:r>
          </a:p>
        </p:txBody>
      </p:sp>
      <p:sp>
        <p:nvSpPr>
          <p:cNvPr id="129" name="Rectangle 128">
            <a:extLst>
              <a:ext uri="{FF2B5EF4-FFF2-40B4-BE49-F238E27FC236}">
                <a16:creationId xmlns:a16="http://schemas.microsoft.com/office/drawing/2014/main" id="{D212ADDC-FB2D-472D-941D-EAEA159C4D85}"/>
              </a:ext>
            </a:extLst>
          </p:cNvPr>
          <p:cNvSpPr/>
          <p:nvPr/>
        </p:nvSpPr>
        <p:spPr>
          <a:xfrm>
            <a:off x="1967768" y="1967238"/>
            <a:ext cx="335565" cy="219144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66207" rIns="0" bIns="66207" anchor="ctr"/>
          <a:lstStyle/>
          <a:p>
            <a:pPr algn="ctr" defTabSz="840815">
              <a:defRPr/>
            </a:pPr>
            <a:r>
              <a:rPr lang="en-GB" sz="920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19-23</a:t>
            </a:r>
          </a:p>
        </p:txBody>
      </p:sp>
      <p:sp>
        <p:nvSpPr>
          <p:cNvPr id="131" name="Rectangle 130">
            <a:extLst>
              <a:ext uri="{FF2B5EF4-FFF2-40B4-BE49-F238E27FC236}">
                <a16:creationId xmlns:a16="http://schemas.microsoft.com/office/drawing/2014/main" id="{F569A298-177D-45B9-ACE8-DB74D8230DC4}"/>
              </a:ext>
            </a:extLst>
          </p:cNvPr>
          <p:cNvSpPr/>
          <p:nvPr/>
        </p:nvSpPr>
        <p:spPr>
          <a:xfrm>
            <a:off x="2338617" y="1967238"/>
            <a:ext cx="335565" cy="219144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66207" rIns="0" bIns="66207" anchor="ctr"/>
          <a:lstStyle/>
          <a:p>
            <a:pPr algn="ctr" defTabSz="840815">
              <a:defRPr/>
            </a:pPr>
            <a:r>
              <a:rPr lang="en-GB" sz="920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26-30</a:t>
            </a:r>
          </a:p>
        </p:txBody>
      </p:sp>
      <p:sp>
        <p:nvSpPr>
          <p:cNvPr id="135" name="Rectangle 134">
            <a:extLst>
              <a:ext uri="{FF2B5EF4-FFF2-40B4-BE49-F238E27FC236}">
                <a16:creationId xmlns:a16="http://schemas.microsoft.com/office/drawing/2014/main" id="{5B1A9508-4D14-4365-A4D7-A11B3E678F0F}"/>
              </a:ext>
            </a:extLst>
          </p:cNvPr>
          <p:cNvSpPr/>
          <p:nvPr/>
        </p:nvSpPr>
        <p:spPr>
          <a:xfrm>
            <a:off x="2714965" y="1967238"/>
            <a:ext cx="335565" cy="219144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66207" rIns="0" bIns="66207" anchor="ctr"/>
          <a:lstStyle/>
          <a:p>
            <a:pPr algn="ctr" defTabSz="840815">
              <a:defRPr/>
            </a:pPr>
            <a:r>
              <a:rPr lang="en-GB" sz="920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2-6</a:t>
            </a:r>
          </a:p>
        </p:txBody>
      </p:sp>
      <p:sp>
        <p:nvSpPr>
          <p:cNvPr id="136" name="Rectangle 135">
            <a:extLst>
              <a:ext uri="{FF2B5EF4-FFF2-40B4-BE49-F238E27FC236}">
                <a16:creationId xmlns:a16="http://schemas.microsoft.com/office/drawing/2014/main" id="{C9EB29F6-8FC0-4853-BFD8-FE7B07ECFFD6}"/>
              </a:ext>
            </a:extLst>
          </p:cNvPr>
          <p:cNvSpPr/>
          <p:nvPr/>
        </p:nvSpPr>
        <p:spPr>
          <a:xfrm>
            <a:off x="3085814" y="1967238"/>
            <a:ext cx="335565" cy="219144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66207" rIns="0" bIns="66207" anchor="ctr"/>
          <a:lstStyle/>
          <a:p>
            <a:pPr algn="ctr" defTabSz="840815">
              <a:defRPr/>
            </a:pPr>
            <a:r>
              <a:rPr lang="en-GB" sz="920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9-13</a:t>
            </a:r>
          </a:p>
        </p:txBody>
      </p:sp>
      <p:sp>
        <p:nvSpPr>
          <p:cNvPr id="163" name="Rectangle 162">
            <a:extLst>
              <a:ext uri="{FF2B5EF4-FFF2-40B4-BE49-F238E27FC236}">
                <a16:creationId xmlns:a16="http://schemas.microsoft.com/office/drawing/2014/main" id="{1CCA6497-2946-413B-8F29-10A89EBE4585}"/>
              </a:ext>
            </a:extLst>
          </p:cNvPr>
          <p:cNvSpPr/>
          <p:nvPr/>
        </p:nvSpPr>
        <p:spPr>
          <a:xfrm>
            <a:off x="3453700" y="1967238"/>
            <a:ext cx="335565" cy="219144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66207" rIns="0" bIns="66207" anchor="ctr"/>
          <a:lstStyle/>
          <a:p>
            <a:pPr algn="ctr" defTabSz="840815">
              <a:defRPr/>
            </a:pPr>
            <a:r>
              <a:rPr lang="en-GB" sz="920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16-20</a:t>
            </a:r>
          </a:p>
        </p:txBody>
      </p:sp>
      <p:sp>
        <p:nvSpPr>
          <p:cNvPr id="165" name="Rectangle 164">
            <a:extLst>
              <a:ext uri="{FF2B5EF4-FFF2-40B4-BE49-F238E27FC236}">
                <a16:creationId xmlns:a16="http://schemas.microsoft.com/office/drawing/2014/main" id="{C4005D3B-A1E8-4A12-8587-FFE678029C62}"/>
              </a:ext>
            </a:extLst>
          </p:cNvPr>
          <p:cNvSpPr/>
          <p:nvPr/>
        </p:nvSpPr>
        <p:spPr>
          <a:xfrm>
            <a:off x="3820532" y="1967238"/>
            <a:ext cx="335565" cy="219144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66207" rIns="0" bIns="66207" anchor="ctr"/>
          <a:lstStyle/>
          <a:p>
            <a:pPr algn="ctr" defTabSz="840815">
              <a:defRPr/>
            </a:pPr>
            <a:r>
              <a:rPr lang="en-GB" sz="920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23-27</a:t>
            </a:r>
          </a:p>
        </p:txBody>
      </p:sp>
      <p:sp>
        <p:nvSpPr>
          <p:cNvPr id="166" name="Rectangle 165">
            <a:extLst>
              <a:ext uri="{FF2B5EF4-FFF2-40B4-BE49-F238E27FC236}">
                <a16:creationId xmlns:a16="http://schemas.microsoft.com/office/drawing/2014/main" id="{93E225A5-56F9-4F74-ADAE-1941E0FFD46B}"/>
              </a:ext>
            </a:extLst>
          </p:cNvPr>
          <p:cNvSpPr/>
          <p:nvPr/>
        </p:nvSpPr>
        <p:spPr>
          <a:xfrm>
            <a:off x="4191381" y="1967238"/>
            <a:ext cx="335565" cy="219144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66207" rIns="0" bIns="66207" anchor="ctr"/>
          <a:lstStyle/>
          <a:p>
            <a:pPr algn="ctr" defTabSz="840815">
              <a:defRPr/>
            </a:pPr>
            <a:r>
              <a:rPr lang="en-GB" sz="920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30-3</a:t>
            </a:r>
          </a:p>
        </p:txBody>
      </p:sp>
      <p:sp>
        <p:nvSpPr>
          <p:cNvPr id="167" name="Rectangle 166">
            <a:extLst>
              <a:ext uri="{FF2B5EF4-FFF2-40B4-BE49-F238E27FC236}">
                <a16:creationId xmlns:a16="http://schemas.microsoft.com/office/drawing/2014/main" id="{C5353C48-DD06-448B-B558-D6A4DF52E1DF}"/>
              </a:ext>
            </a:extLst>
          </p:cNvPr>
          <p:cNvSpPr/>
          <p:nvPr/>
        </p:nvSpPr>
        <p:spPr>
          <a:xfrm>
            <a:off x="4559266" y="1967238"/>
            <a:ext cx="335565" cy="219144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66207" rIns="0" bIns="66207" anchor="ctr"/>
          <a:lstStyle/>
          <a:p>
            <a:pPr algn="ctr" defTabSz="840815">
              <a:defRPr/>
            </a:pPr>
            <a:r>
              <a:rPr lang="en-GB" sz="920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6-10</a:t>
            </a:r>
          </a:p>
        </p:txBody>
      </p:sp>
      <p:sp>
        <p:nvSpPr>
          <p:cNvPr id="175" name="Rectangle 174">
            <a:extLst>
              <a:ext uri="{FF2B5EF4-FFF2-40B4-BE49-F238E27FC236}">
                <a16:creationId xmlns:a16="http://schemas.microsoft.com/office/drawing/2014/main" id="{B67F4BAA-0645-4B55-AFD4-2722EC8C28DE}"/>
              </a:ext>
            </a:extLst>
          </p:cNvPr>
          <p:cNvSpPr/>
          <p:nvPr/>
        </p:nvSpPr>
        <p:spPr>
          <a:xfrm>
            <a:off x="4930115" y="1967238"/>
            <a:ext cx="335565" cy="219144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66207" rIns="0" bIns="66207" anchor="ctr"/>
          <a:lstStyle/>
          <a:p>
            <a:pPr algn="ctr" defTabSz="840815">
              <a:defRPr/>
            </a:pPr>
            <a:r>
              <a:rPr lang="en-GB" sz="920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13-17</a:t>
            </a:r>
          </a:p>
        </p:txBody>
      </p:sp>
      <p:sp>
        <p:nvSpPr>
          <p:cNvPr id="178" name="Rectangle 177">
            <a:extLst>
              <a:ext uri="{FF2B5EF4-FFF2-40B4-BE49-F238E27FC236}">
                <a16:creationId xmlns:a16="http://schemas.microsoft.com/office/drawing/2014/main" id="{B3EA4A2B-4424-4623-87E0-BC17BDFF5CE7}"/>
              </a:ext>
            </a:extLst>
          </p:cNvPr>
          <p:cNvSpPr/>
          <p:nvPr/>
        </p:nvSpPr>
        <p:spPr>
          <a:xfrm>
            <a:off x="5300964" y="1967238"/>
            <a:ext cx="335565" cy="219144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66207" rIns="0" bIns="66207" anchor="ctr"/>
          <a:lstStyle/>
          <a:p>
            <a:pPr algn="ctr" defTabSz="840815">
              <a:defRPr/>
            </a:pPr>
            <a:r>
              <a:rPr lang="en-GB" sz="920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20-24</a:t>
            </a:r>
          </a:p>
        </p:txBody>
      </p:sp>
      <p:sp>
        <p:nvSpPr>
          <p:cNvPr id="185" name="Rectangle 184">
            <a:extLst>
              <a:ext uri="{FF2B5EF4-FFF2-40B4-BE49-F238E27FC236}">
                <a16:creationId xmlns:a16="http://schemas.microsoft.com/office/drawing/2014/main" id="{EFBAB2F5-1336-4438-B743-52AF5B79363E}"/>
              </a:ext>
            </a:extLst>
          </p:cNvPr>
          <p:cNvSpPr/>
          <p:nvPr/>
        </p:nvSpPr>
        <p:spPr>
          <a:xfrm>
            <a:off x="5671813" y="1967238"/>
            <a:ext cx="335565" cy="219144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66207" rIns="0" bIns="66207" anchor="ctr"/>
          <a:lstStyle/>
          <a:p>
            <a:pPr algn="ctr" defTabSz="840815">
              <a:defRPr/>
            </a:pPr>
            <a:r>
              <a:rPr lang="en-GB" sz="920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27-1</a:t>
            </a:r>
          </a:p>
        </p:txBody>
      </p:sp>
      <p:sp>
        <p:nvSpPr>
          <p:cNvPr id="186" name="Rectangle 185">
            <a:extLst>
              <a:ext uri="{FF2B5EF4-FFF2-40B4-BE49-F238E27FC236}">
                <a16:creationId xmlns:a16="http://schemas.microsoft.com/office/drawing/2014/main" id="{5A5FDFCC-7522-46DD-AFE4-EF711BC3CA0B}"/>
              </a:ext>
            </a:extLst>
          </p:cNvPr>
          <p:cNvSpPr/>
          <p:nvPr/>
        </p:nvSpPr>
        <p:spPr>
          <a:xfrm>
            <a:off x="6039699" y="1967238"/>
            <a:ext cx="335565" cy="219144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66207" rIns="0" bIns="66207" anchor="ctr"/>
          <a:lstStyle/>
          <a:p>
            <a:pPr algn="ctr" defTabSz="840815">
              <a:defRPr/>
            </a:pPr>
            <a:r>
              <a:rPr lang="en-GB" sz="920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4-8</a:t>
            </a:r>
          </a:p>
        </p:txBody>
      </p:sp>
      <p:sp>
        <p:nvSpPr>
          <p:cNvPr id="187" name="Rectangle 186">
            <a:extLst>
              <a:ext uri="{FF2B5EF4-FFF2-40B4-BE49-F238E27FC236}">
                <a16:creationId xmlns:a16="http://schemas.microsoft.com/office/drawing/2014/main" id="{BF74DFD5-401F-4752-9C62-8CDA85E26274}"/>
              </a:ext>
            </a:extLst>
          </p:cNvPr>
          <p:cNvSpPr/>
          <p:nvPr/>
        </p:nvSpPr>
        <p:spPr>
          <a:xfrm>
            <a:off x="6410549" y="1967238"/>
            <a:ext cx="335565" cy="219144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66207" rIns="0" bIns="66207" anchor="ctr"/>
          <a:lstStyle/>
          <a:p>
            <a:pPr algn="ctr" defTabSz="840815">
              <a:defRPr/>
            </a:pPr>
            <a:r>
              <a:rPr lang="en-GB" sz="920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11-15</a:t>
            </a:r>
          </a:p>
        </p:txBody>
      </p:sp>
      <p:sp>
        <p:nvSpPr>
          <p:cNvPr id="188" name="Rectangle 187">
            <a:extLst>
              <a:ext uri="{FF2B5EF4-FFF2-40B4-BE49-F238E27FC236}">
                <a16:creationId xmlns:a16="http://schemas.microsoft.com/office/drawing/2014/main" id="{378F7058-011D-476E-B565-09136CD886C0}"/>
              </a:ext>
            </a:extLst>
          </p:cNvPr>
          <p:cNvSpPr/>
          <p:nvPr/>
        </p:nvSpPr>
        <p:spPr>
          <a:xfrm>
            <a:off x="6781400" y="1967238"/>
            <a:ext cx="335565" cy="219144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66207" rIns="0" bIns="66207" anchor="ctr"/>
          <a:lstStyle/>
          <a:p>
            <a:pPr algn="ctr" defTabSz="840815">
              <a:defRPr/>
            </a:pPr>
            <a:r>
              <a:rPr lang="en-GB" sz="920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18-22</a:t>
            </a:r>
          </a:p>
        </p:txBody>
      </p:sp>
      <p:sp>
        <p:nvSpPr>
          <p:cNvPr id="191" name="Rectangle 190">
            <a:extLst>
              <a:ext uri="{FF2B5EF4-FFF2-40B4-BE49-F238E27FC236}">
                <a16:creationId xmlns:a16="http://schemas.microsoft.com/office/drawing/2014/main" id="{7CB1DA99-61DD-4450-B7C9-0F8063B0D22B}"/>
              </a:ext>
            </a:extLst>
          </p:cNvPr>
          <p:cNvSpPr/>
          <p:nvPr/>
        </p:nvSpPr>
        <p:spPr>
          <a:xfrm>
            <a:off x="7152248" y="1967238"/>
            <a:ext cx="335565" cy="219144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66207" rIns="0" bIns="66207" anchor="ctr"/>
          <a:lstStyle/>
          <a:p>
            <a:pPr algn="ctr" defTabSz="840815">
              <a:defRPr/>
            </a:pPr>
            <a:r>
              <a:rPr lang="en-GB" sz="920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25-29</a:t>
            </a:r>
          </a:p>
        </p:txBody>
      </p:sp>
      <p:cxnSp>
        <p:nvCxnSpPr>
          <p:cNvPr id="208" name="Straight Connector 12">
            <a:extLst>
              <a:ext uri="{FF2B5EF4-FFF2-40B4-BE49-F238E27FC236}">
                <a16:creationId xmlns:a16="http://schemas.microsoft.com/office/drawing/2014/main" id="{BDFEE0A1-B015-4598-BE15-4A593CFEE925}"/>
              </a:ext>
            </a:extLst>
          </p:cNvPr>
          <p:cNvCxnSpPr>
            <a:cxnSpLocks/>
          </p:cNvCxnSpPr>
          <p:nvPr/>
        </p:nvCxnSpPr>
        <p:spPr bwMode="auto">
          <a:xfrm flipV="1">
            <a:off x="7868466" y="2118912"/>
            <a:ext cx="0" cy="4025169"/>
          </a:xfrm>
          <a:prstGeom prst="line">
            <a:avLst/>
          </a:prstGeom>
          <a:noFill/>
          <a:ln w="3175" algn="ctr">
            <a:solidFill>
              <a:srgbClr val="98A2AE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09" name="Straight Connector 12">
            <a:extLst>
              <a:ext uri="{FF2B5EF4-FFF2-40B4-BE49-F238E27FC236}">
                <a16:creationId xmlns:a16="http://schemas.microsoft.com/office/drawing/2014/main" id="{69876911-EF47-4D62-B4CA-CF3A54EC70E1}"/>
              </a:ext>
            </a:extLst>
          </p:cNvPr>
          <p:cNvCxnSpPr>
            <a:cxnSpLocks/>
          </p:cNvCxnSpPr>
          <p:nvPr/>
        </p:nvCxnSpPr>
        <p:spPr bwMode="auto">
          <a:xfrm flipV="1">
            <a:off x="8232112" y="2118912"/>
            <a:ext cx="0" cy="4025169"/>
          </a:xfrm>
          <a:prstGeom prst="line">
            <a:avLst/>
          </a:prstGeom>
          <a:noFill/>
          <a:ln w="3175" algn="ctr">
            <a:solidFill>
              <a:srgbClr val="98A2AE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10" name="Straight Connector 12">
            <a:extLst>
              <a:ext uri="{FF2B5EF4-FFF2-40B4-BE49-F238E27FC236}">
                <a16:creationId xmlns:a16="http://schemas.microsoft.com/office/drawing/2014/main" id="{FB60591E-80C7-4BD2-A65E-D2796AA463BE}"/>
              </a:ext>
            </a:extLst>
          </p:cNvPr>
          <p:cNvCxnSpPr>
            <a:cxnSpLocks/>
          </p:cNvCxnSpPr>
          <p:nvPr/>
        </p:nvCxnSpPr>
        <p:spPr bwMode="auto">
          <a:xfrm flipV="1">
            <a:off x="8602926" y="2118912"/>
            <a:ext cx="0" cy="4025169"/>
          </a:xfrm>
          <a:prstGeom prst="line">
            <a:avLst/>
          </a:prstGeom>
          <a:noFill/>
          <a:ln w="3175" algn="ctr">
            <a:solidFill>
              <a:srgbClr val="98A2AE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11" name="Straight Connector 12">
            <a:extLst>
              <a:ext uri="{FF2B5EF4-FFF2-40B4-BE49-F238E27FC236}">
                <a16:creationId xmlns:a16="http://schemas.microsoft.com/office/drawing/2014/main" id="{2E26C3A1-A9BA-4E68-9C85-8B926BC86D3D}"/>
              </a:ext>
            </a:extLst>
          </p:cNvPr>
          <p:cNvCxnSpPr>
            <a:cxnSpLocks/>
          </p:cNvCxnSpPr>
          <p:nvPr/>
        </p:nvCxnSpPr>
        <p:spPr bwMode="auto">
          <a:xfrm flipV="1">
            <a:off x="8974941" y="2118912"/>
            <a:ext cx="0" cy="4025169"/>
          </a:xfrm>
          <a:prstGeom prst="line">
            <a:avLst/>
          </a:prstGeom>
          <a:noFill/>
          <a:ln w="3175" algn="ctr">
            <a:solidFill>
              <a:srgbClr val="98A2AE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13" name="Straight Connector 12">
            <a:extLst>
              <a:ext uri="{FF2B5EF4-FFF2-40B4-BE49-F238E27FC236}">
                <a16:creationId xmlns:a16="http://schemas.microsoft.com/office/drawing/2014/main" id="{7E5ADBE7-97B3-49BC-A4B4-62EAF24732C5}"/>
              </a:ext>
            </a:extLst>
          </p:cNvPr>
          <p:cNvCxnSpPr>
            <a:cxnSpLocks/>
          </p:cNvCxnSpPr>
          <p:nvPr/>
        </p:nvCxnSpPr>
        <p:spPr bwMode="auto">
          <a:xfrm flipV="1">
            <a:off x="9716194" y="2118912"/>
            <a:ext cx="0" cy="4025169"/>
          </a:xfrm>
          <a:prstGeom prst="line">
            <a:avLst/>
          </a:prstGeom>
          <a:noFill/>
          <a:ln w="3175" algn="ctr">
            <a:solidFill>
              <a:srgbClr val="98A2AE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14" name="Straight Connector 12">
            <a:extLst>
              <a:ext uri="{FF2B5EF4-FFF2-40B4-BE49-F238E27FC236}">
                <a16:creationId xmlns:a16="http://schemas.microsoft.com/office/drawing/2014/main" id="{D4268930-4F85-4609-8B22-7FA90C451E77}"/>
              </a:ext>
            </a:extLst>
          </p:cNvPr>
          <p:cNvCxnSpPr>
            <a:cxnSpLocks/>
          </p:cNvCxnSpPr>
          <p:nvPr/>
        </p:nvCxnSpPr>
        <p:spPr bwMode="auto">
          <a:xfrm flipV="1">
            <a:off x="10092388" y="2118912"/>
            <a:ext cx="0" cy="4025169"/>
          </a:xfrm>
          <a:prstGeom prst="line">
            <a:avLst/>
          </a:prstGeom>
          <a:noFill/>
          <a:ln w="3175" algn="ctr">
            <a:solidFill>
              <a:srgbClr val="98A2AE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15" name="Straight Connector 12">
            <a:extLst>
              <a:ext uri="{FF2B5EF4-FFF2-40B4-BE49-F238E27FC236}">
                <a16:creationId xmlns:a16="http://schemas.microsoft.com/office/drawing/2014/main" id="{22598D18-66ED-4DDB-BBFC-86E0951B7B13}"/>
              </a:ext>
            </a:extLst>
          </p:cNvPr>
          <p:cNvCxnSpPr>
            <a:cxnSpLocks/>
          </p:cNvCxnSpPr>
          <p:nvPr/>
        </p:nvCxnSpPr>
        <p:spPr bwMode="auto">
          <a:xfrm flipV="1">
            <a:off x="11599432" y="2118912"/>
            <a:ext cx="0" cy="4025169"/>
          </a:xfrm>
          <a:prstGeom prst="line">
            <a:avLst/>
          </a:prstGeom>
          <a:noFill/>
          <a:ln w="3175" algn="ctr">
            <a:solidFill>
              <a:srgbClr val="98A2AE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28" name="Rectangle 227">
            <a:extLst>
              <a:ext uri="{FF2B5EF4-FFF2-40B4-BE49-F238E27FC236}">
                <a16:creationId xmlns:a16="http://schemas.microsoft.com/office/drawing/2014/main" id="{250364A0-CDAE-48FF-BB19-9B314B5DDC03}"/>
              </a:ext>
            </a:extLst>
          </p:cNvPr>
          <p:cNvSpPr/>
          <p:nvPr/>
        </p:nvSpPr>
        <p:spPr>
          <a:xfrm>
            <a:off x="7521769" y="1967238"/>
            <a:ext cx="335565" cy="219144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66207" rIns="0" bIns="66207" anchor="ctr"/>
          <a:lstStyle/>
          <a:p>
            <a:pPr algn="ctr" defTabSz="840815">
              <a:defRPr/>
            </a:pPr>
            <a:r>
              <a:rPr lang="en-GB" sz="920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1-5</a:t>
            </a:r>
          </a:p>
        </p:txBody>
      </p:sp>
      <p:sp>
        <p:nvSpPr>
          <p:cNvPr id="229" name="Rectangle 228">
            <a:extLst>
              <a:ext uri="{FF2B5EF4-FFF2-40B4-BE49-F238E27FC236}">
                <a16:creationId xmlns:a16="http://schemas.microsoft.com/office/drawing/2014/main" id="{867F42D9-B6BA-4431-965F-E0664ABE8C8A}"/>
              </a:ext>
            </a:extLst>
          </p:cNvPr>
          <p:cNvSpPr/>
          <p:nvPr/>
        </p:nvSpPr>
        <p:spPr>
          <a:xfrm>
            <a:off x="7889653" y="1967238"/>
            <a:ext cx="335565" cy="219144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66207" rIns="0" bIns="66207" anchor="ctr"/>
          <a:lstStyle/>
          <a:p>
            <a:pPr algn="ctr" defTabSz="840815">
              <a:defRPr/>
            </a:pPr>
            <a:r>
              <a:rPr lang="en-GB" sz="920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8-12</a:t>
            </a:r>
          </a:p>
        </p:txBody>
      </p:sp>
      <p:sp>
        <p:nvSpPr>
          <p:cNvPr id="230" name="Rectangle 229">
            <a:extLst>
              <a:ext uri="{FF2B5EF4-FFF2-40B4-BE49-F238E27FC236}">
                <a16:creationId xmlns:a16="http://schemas.microsoft.com/office/drawing/2014/main" id="{8A4608A6-DE57-488D-A514-011C60A6D2B0}"/>
              </a:ext>
            </a:extLst>
          </p:cNvPr>
          <p:cNvSpPr/>
          <p:nvPr/>
        </p:nvSpPr>
        <p:spPr>
          <a:xfrm>
            <a:off x="8260504" y="1967238"/>
            <a:ext cx="335565" cy="219144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66207" rIns="0" bIns="66207" anchor="ctr"/>
          <a:lstStyle/>
          <a:p>
            <a:pPr algn="ctr" defTabSz="840815">
              <a:defRPr/>
            </a:pPr>
            <a:r>
              <a:rPr lang="en-GB" sz="920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15-19</a:t>
            </a:r>
          </a:p>
        </p:txBody>
      </p:sp>
      <p:sp>
        <p:nvSpPr>
          <p:cNvPr id="231" name="Rectangle 230">
            <a:extLst>
              <a:ext uri="{FF2B5EF4-FFF2-40B4-BE49-F238E27FC236}">
                <a16:creationId xmlns:a16="http://schemas.microsoft.com/office/drawing/2014/main" id="{C7006262-193F-4F2F-8633-CB707AAE3C0A}"/>
              </a:ext>
            </a:extLst>
          </p:cNvPr>
          <p:cNvSpPr/>
          <p:nvPr/>
        </p:nvSpPr>
        <p:spPr>
          <a:xfrm>
            <a:off x="8631354" y="1967238"/>
            <a:ext cx="335565" cy="219144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66207" rIns="0" bIns="66207" anchor="ctr"/>
          <a:lstStyle/>
          <a:p>
            <a:pPr algn="ctr" defTabSz="840815">
              <a:defRPr/>
            </a:pPr>
            <a:r>
              <a:rPr lang="en-GB" sz="920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22-26</a:t>
            </a:r>
          </a:p>
        </p:txBody>
      </p:sp>
      <p:sp>
        <p:nvSpPr>
          <p:cNvPr id="232" name="Rectangle 231">
            <a:extLst>
              <a:ext uri="{FF2B5EF4-FFF2-40B4-BE49-F238E27FC236}">
                <a16:creationId xmlns:a16="http://schemas.microsoft.com/office/drawing/2014/main" id="{DC6B7F64-D230-42A6-B493-9CDC9626C99B}"/>
              </a:ext>
            </a:extLst>
          </p:cNvPr>
          <p:cNvSpPr/>
          <p:nvPr/>
        </p:nvSpPr>
        <p:spPr>
          <a:xfrm>
            <a:off x="9002203" y="1967238"/>
            <a:ext cx="335565" cy="219144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66207" rIns="0" bIns="66207" anchor="ctr"/>
          <a:lstStyle/>
          <a:p>
            <a:pPr algn="ctr" defTabSz="840815">
              <a:defRPr/>
            </a:pPr>
            <a:r>
              <a:rPr lang="en-GB" sz="920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29-3</a:t>
            </a:r>
          </a:p>
        </p:txBody>
      </p:sp>
      <p:sp>
        <p:nvSpPr>
          <p:cNvPr id="233" name="Rectangle 232">
            <a:extLst>
              <a:ext uri="{FF2B5EF4-FFF2-40B4-BE49-F238E27FC236}">
                <a16:creationId xmlns:a16="http://schemas.microsoft.com/office/drawing/2014/main" id="{9249E00D-672E-430F-A1C2-D9BB2FD9C715}"/>
              </a:ext>
            </a:extLst>
          </p:cNvPr>
          <p:cNvSpPr/>
          <p:nvPr/>
        </p:nvSpPr>
        <p:spPr>
          <a:xfrm>
            <a:off x="9370088" y="1967238"/>
            <a:ext cx="335565" cy="219144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66207" rIns="0" bIns="66207" anchor="ctr"/>
          <a:lstStyle/>
          <a:p>
            <a:pPr algn="ctr" defTabSz="840815">
              <a:defRPr/>
            </a:pPr>
            <a:r>
              <a:rPr lang="en-GB" sz="920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6-10</a:t>
            </a:r>
          </a:p>
        </p:txBody>
      </p:sp>
      <p:sp>
        <p:nvSpPr>
          <p:cNvPr id="234" name="Rectangle 233">
            <a:extLst>
              <a:ext uri="{FF2B5EF4-FFF2-40B4-BE49-F238E27FC236}">
                <a16:creationId xmlns:a16="http://schemas.microsoft.com/office/drawing/2014/main" id="{6FDA40E5-EA65-4980-963A-95813F2C4C88}"/>
              </a:ext>
            </a:extLst>
          </p:cNvPr>
          <p:cNvSpPr/>
          <p:nvPr/>
        </p:nvSpPr>
        <p:spPr>
          <a:xfrm>
            <a:off x="9740937" y="1967238"/>
            <a:ext cx="335565" cy="219144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66207" rIns="0" bIns="66207" anchor="ctr"/>
          <a:lstStyle/>
          <a:p>
            <a:pPr algn="ctr" defTabSz="840815">
              <a:defRPr/>
            </a:pPr>
            <a:r>
              <a:rPr lang="en-GB" sz="920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13-17</a:t>
            </a:r>
          </a:p>
        </p:txBody>
      </p:sp>
      <p:sp>
        <p:nvSpPr>
          <p:cNvPr id="235" name="Rectangle 234">
            <a:extLst>
              <a:ext uri="{FF2B5EF4-FFF2-40B4-BE49-F238E27FC236}">
                <a16:creationId xmlns:a16="http://schemas.microsoft.com/office/drawing/2014/main" id="{9CB3E36D-FAD2-458A-A1C5-F97D5BAEE3D1}"/>
              </a:ext>
            </a:extLst>
          </p:cNvPr>
          <p:cNvSpPr/>
          <p:nvPr/>
        </p:nvSpPr>
        <p:spPr>
          <a:xfrm>
            <a:off x="10117286" y="1967238"/>
            <a:ext cx="335565" cy="219144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66207" rIns="0" bIns="66207" anchor="ctr"/>
          <a:lstStyle/>
          <a:p>
            <a:pPr algn="ctr" defTabSz="840815">
              <a:defRPr/>
            </a:pPr>
            <a:r>
              <a:rPr lang="en-GB" sz="920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20-24</a:t>
            </a:r>
          </a:p>
        </p:txBody>
      </p:sp>
      <p:cxnSp>
        <p:nvCxnSpPr>
          <p:cNvPr id="240" name="Straight Connector 12">
            <a:extLst>
              <a:ext uri="{FF2B5EF4-FFF2-40B4-BE49-F238E27FC236}">
                <a16:creationId xmlns:a16="http://schemas.microsoft.com/office/drawing/2014/main" id="{7FEDAD98-4FC4-4FAC-9D53-C47B9D4B7614}"/>
              </a:ext>
            </a:extLst>
          </p:cNvPr>
          <p:cNvCxnSpPr>
            <a:cxnSpLocks/>
          </p:cNvCxnSpPr>
          <p:nvPr/>
        </p:nvCxnSpPr>
        <p:spPr bwMode="auto">
          <a:xfrm flipV="1">
            <a:off x="7494528" y="2118912"/>
            <a:ext cx="0" cy="4025169"/>
          </a:xfrm>
          <a:prstGeom prst="line">
            <a:avLst/>
          </a:prstGeom>
          <a:noFill/>
          <a:ln w="3175" algn="ctr">
            <a:solidFill>
              <a:srgbClr val="98A2AE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50" name="Rectangle 249">
            <a:extLst>
              <a:ext uri="{FF2B5EF4-FFF2-40B4-BE49-F238E27FC236}">
                <a16:creationId xmlns:a16="http://schemas.microsoft.com/office/drawing/2014/main" id="{71E39890-53F3-4F7D-B746-5D718711349F}"/>
              </a:ext>
            </a:extLst>
          </p:cNvPr>
          <p:cNvSpPr/>
          <p:nvPr/>
        </p:nvSpPr>
        <p:spPr>
          <a:xfrm>
            <a:off x="122569" y="1967238"/>
            <a:ext cx="335565" cy="219144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66207" rIns="0" bIns="66207" anchor="ctr"/>
          <a:lstStyle/>
          <a:p>
            <a:pPr algn="ctr" defTabSz="840815">
              <a:defRPr/>
            </a:pPr>
            <a:r>
              <a:rPr lang="en-GB" sz="920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14-18</a:t>
            </a:r>
          </a:p>
        </p:txBody>
      </p:sp>
      <p:sp>
        <p:nvSpPr>
          <p:cNvPr id="257" name="Rectangle: Rounded Corners 256">
            <a:extLst>
              <a:ext uri="{FF2B5EF4-FFF2-40B4-BE49-F238E27FC236}">
                <a16:creationId xmlns:a16="http://schemas.microsoft.com/office/drawing/2014/main" id="{7B854F67-0DAB-4103-AB4C-9362D7596BFA}"/>
              </a:ext>
            </a:extLst>
          </p:cNvPr>
          <p:cNvSpPr/>
          <p:nvPr/>
        </p:nvSpPr>
        <p:spPr>
          <a:xfrm>
            <a:off x="92964" y="2882637"/>
            <a:ext cx="355424" cy="3044013"/>
          </a:xfrm>
          <a:prstGeom prst="roundRect">
            <a:avLst/>
          </a:prstGeom>
          <a:solidFill>
            <a:srgbClr val="FF0000"/>
          </a:solidFill>
          <a:ln w="3175" cap="flat" cmpd="sng" algn="ctr">
            <a:noFill/>
            <a:prstDash val="solid"/>
          </a:ln>
          <a:effectLst/>
        </p:spPr>
        <p:txBody>
          <a:bodyPr lIns="0" tIns="84083" rIns="0" bIns="49655"/>
          <a:lstStyle/>
          <a:p>
            <a:pPr algn="ctr" defTabSz="630594">
              <a:defRPr/>
            </a:pPr>
            <a:endParaRPr lang="en-US" sz="1012" b="1" kern="0" dirty="0">
              <a:solidFill>
                <a:srgbClr val="FFFFFF"/>
              </a:solidFill>
              <a:latin typeface="Nokia Pure Text Light" panose="020B0403020202020204" pitchFamily="34" charset="0"/>
              <a:ea typeface="Nokia Pure Text Light" panose="020B0403020202020204" pitchFamily="34" charset="0"/>
            </a:endParaRPr>
          </a:p>
          <a:p>
            <a:pPr algn="ctr" defTabSz="630594">
              <a:defRPr/>
            </a:pPr>
            <a:endParaRPr lang="en-US" sz="1012" b="1" kern="0" dirty="0">
              <a:solidFill>
                <a:srgbClr val="FFFFFF"/>
              </a:solidFill>
              <a:latin typeface="Nokia Pure Text Light" panose="020B0403020202020204" pitchFamily="34" charset="0"/>
              <a:ea typeface="Nokia Pure Text Light" panose="020B0403020202020204" pitchFamily="34" charset="0"/>
            </a:endParaRPr>
          </a:p>
          <a:p>
            <a:pPr algn="ctr" defTabSz="630594">
              <a:defRPr/>
            </a:pPr>
            <a:r>
              <a:rPr lang="en-US" sz="1012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T</a:t>
            </a:r>
          </a:p>
          <a:p>
            <a:pPr algn="ctr" defTabSz="630594">
              <a:defRPr/>
            </a:pPr>
            <a:r>
              <a:rPr lang="en-US" sz="1012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S</a:t>
            </a:r>
          </a:p>
          <a:p>
            <a:pPr algn="ctr" defTabSz="630594">
              <a:defRPr/>
            </a:pPr>
            <a:r>
              <a:rPr lang="en-US" sz="1012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G</a:t>
            </a:r>
          </a:p>
          <a:p>
            <a:pPr algn="ctr" defTabSz="630594">
              <a:defRPr/>
            </a:pPr>
            <a:endParaRPr lang="en-US" sz="1012" b="1" kern="0" baseline="30000" dirty="0">
              <a:solidFill>
                <a:srgbClr val="FFFFFF"/>
              </a:solidFill>
              <a:latin typeface="Nokia Pure Text Light" panose="020B0403020202020204" pitchFamily="34" charset="0"/>
              <a:ea typeface="Nokia Pure Text Light" panose="020B0403020202020204" pitchFamily="34" charset="0"/>
            </a:endParaRPr>
          </a:p>
          <a:p>
            <a:pPr algn="ctr" defTabSz="630594">
              <a:defRPr/>
            </a:pPr>
            <a:endParaRPr lang="en-US" sz="1012" b="1" kern="0" baseline="30000" dirty="0">
              <a:solidFill>
                <a:srgbClr val="FFFFFF"/>
              </a:solidFill>
              <a:latin typeface="Nokia Pure Text Light" panose="020B0403020202020204" pitchFamily="34" charset="0"/>
              <a:ea typeface="Nokia Pure Text Light" panose="020B0403020202020204" pitchFamily="34" charset="0"/>
            </a:endParaRPr>
          </a:p>
          <a:p>
            <a:pPr algn="ctr" defTabSz="630594">
              <a:defRPr/>
            </a:pPr>
            <a:r>
              <a:rPr lang="en-US" sz="1012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#</a:t>
            </a:r>
          </a:p>
          <a:p>
            <a:pPr algn="ctr" defTabSz="630594">
              <a:defRPr/>
            </a:pPr>
            <a:r>
              <a:rPr lang="en-US" sz="1012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9</a:t>
            </a:r>
          </a:p>
          <a:p>
            <a:pPr algn="ctr" defTabSz="630594">
              <a:defRPr/>
            </a:pPr>
            <a:r>
              <a:rPr lang="en-US" sz="1012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2</a:t>
            </a:r>
          </a:p>
          <a:p>
            <a:pPr algn="ctr" defTabSz="630594">
              <a:defRPr/>
            </a:pPr>
            <a:r>
              <a:rPr lang="en-US" sz="1012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E</a:t>
            </a:r>
          </a:p>
        </p:txBody>
      </p:sp>
      <p:sp>
        <p:nvSpPr>
          <p:cNvPr id="120" name="Title 1">
            <a:extLst>
              <a:ext uri="{FF2B5EF4-FFF2-40B4-BE49-F238E27FC236}">
                <a16:creationId xmlns:a16="http://schemas.microsoft.com/office/drawing/2014/main" id="{1AEACCB4-2C82-45FB-A3B6-CEC35C299C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5106" y="60268"/>
            <a:ext cx="12755307" cy="661749"/>
          </a:xfrm>
        </p:spPr>
        <p:txBody>
          <a:bodyPr/>
          <a:lstStyle/>
          <a:p>
            <a:r>
              <a:rPr lang="en-US" sz="3200" dirty="0"/>
              <a:t>Background: RAN#</a:t>
            </a:r>
            <a:r>
              <a:rPr lang="en-US" sz="3200"/>
              <a:t>91-e Endorsed </a:t>
            </a:r>
            <a:r>
              <a:rPr lang="en-US" sz="3200" dirty="0"/>
              <a:t>RAN meeting plan &amp; Rel-18 planning</a:t>
            </a:r>
          </a:p>
        </p:txBody>
      </p:sp>
      <p:sp>
        <p:nvSpPr>
          <p:cNvPr id="119" name="Rectangle: Rounded Corners 118">
            <a:extLst>
              <a:ext uri="{FF2B5EF4-FFF2-40B4-BE49-F238E27FC236}">
                <a16:creationId xmlns:a16="http://schemas.microsoft.com/office/drawing/2014/main" id="{614431DD-E522-4F7F-AA8B-9D80BE4FA567}"/>
              </a:ext>
            </a:extLst>
          </p:cNvPr>
          <p:cNvSpPr/>
          <p:nvPr/>
        </p:nvSpPr>
        <p:spPr>
          <a:xfrm>
            <a:off x="1230880" y="2882641"/>
            <a:ext cx="1458531" cy="3030977"/>
          </a:xfrm>
          <a:prstGeom prst="roundRect">
            <a:avLst/>
          </a:prstGeom>
          <a:solidFill>
            <a:schemeClr val="bg1">
              <a:lumMod val="75000"/>
            </a:schemeClr>
          </a:solidFill>
          <a:ln w="3175" cap="flat" cmpd="sng" algn="ctr">
            <a:noFill/>
            <a:prstDash val="solid"/>
          </a:ln>
          <a:effectLst/>
        </p:spPr>
        <p:txBody>
          <a:bodyPr lIns="0" tIns="84083" rIns="0" bIns="49655"/>
          <a:lstStyle/>
          <a:p>
            <a:pPr algn="ctr" defTabSz="630594">
              <a:defRPr/>
            </a:pPr>
            <a:endParaRPr lang="en-US" sz="920" b="1" kern="0" dirty="0">
              <a:solidFill>
                <a:srgbClr val="FFFFFF"/>
              </a:solidFill>
              <a:latin typeface="Nokia Pure Text Light" panose="020B0403020202020204" pitchFamily="34" charset="0"/>
              <a:ea typeface="Nokia Pure Text Light" panose="020B0403020202020204" pitchFamily="34" charset="0"/>
            </a:endParaRPr>
          </a:p>
          <a:p>
            <a:pPr algn="ctr" defTabSz="630594">
              <a:defRPr/>
            </a:pPr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I</a:t>
            </a:r>
          </a:p>
          <a:p>
            <a:pPr algn="ctr" defTabSz="630594">
              <a:defRPr/>
            </a:pPr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N</a:t>
            </a:r>
          </a:p>
          <a:p>
            <a:pPr algn="ctr" defTabSz="630594">
              <a:defRPr/>
            </a:pPr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A</a:t>
            </a:r>
          </a:p>
          <a:p>
            <a:pPr algn="ctr" defTabSz="630594">
              <a:defRPr/>
            </a:pPr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C</a:t>
            </a:r>
          </a:p>
          <a:p>
            <a:pPr algn="ctr" defTabSz="630594">
              <a:defRPr/>
            </a:pPr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T</a:t>
            </a:r>
          </a:p>
          <a:p>
            <a:pPr algn="ctr" defTabSz="630594">
              <a:defRPr/>
            </a:pPr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I</a:t>
            </a:r>
          </a:p>
          <a:p>
            <a:pPr algn="ctr" defTabSz="630594">
              <a:defRPr/>
            </a:pPr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V</a:t>
            </a:r>
          </a:p>
          <a:p>
            <a:pPr algn="ctr" defTabSz="630594">
              <a:defRPr/>
            </a:pPr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E</a:t>
            </a:r>
          </a:p>
          <a:p>
            <a:pPr algn="ctr" defTabSz="630594">
              <a:defRPr/>
            </a:pPr>
            <a:endParaRPr lang="en-US" sz="920" b="1" kern="0" dirty="0">
              <a:solidFill>
                <a:srgbClr val="FFFFFF"/>
              </a:solidFill>
              <a:latin typeface="Nokia Pure Text Light" panose="020B0403020202020204" pitchFamily="34" charset="0"/>
              <a:ea typeface="Nokia Pure Text Light" panose="020B0403020202020204" pitchFamily="34" charset="0"/>
            </a:endParaRPr>
          </a:p>
          <a:p>
            <a:pPr algn="ctr" defTabSz="630594">
              <a:defRPr/>
            </a:pPr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P</a:t>
            </a:r>
          </a:p>
          <a:p>
            <a:pPr algn="ctr" defTabSz="630594">
              <a:defRPr/>
            </a:pPr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E</a:t>
            </a:r>
          </a:p>
          <a:p>
            <a:pPr algn="ctr" defTabSz="630594">
              <a:defRPr/>
            </a:pPr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R</a:t>
            </a:r>
          </a:p>
          <a:p>
            <a:pPr algn="ctr" defTabSz="630594">
              <a:defRPr/>
            </a:pPr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I</a:t>
            </a:r>
          </a:p>
          <a:p>
            <a:pPr algn="ctr" defTabSz="630594">
              <a:defRPr/>
            </a:pPr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O</a:t>
            </a:r>
          </a:p>
          <a:p>
            <a:pPr algn="ctr" defTabSz="630594">
              <a:defRPr/>
            </a:pPr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D</a:t>
            </a:r>
          </a:p>
          <a:p>
            <a:pPr algn="ctr" defTabSz="630594">
              <a:defRPr/>
            </a:pPr>
            <a:endParaRPr lang="en-US" sz="920" b="1" kern="0" dirty="0">
              <a:solidFill>
                <a:srgbClr val="FFFFFF"/>
              </a:solidFill>
              <a:latin typeface="Nokia Pure Text Light" panose="020B0403020202020204" pitchFamily="34" charset="0"/>
              <a:ea typeface="Nokia Pure Text Light" panose="020B0403020202020204" pitchFamily="34" charset="0"/>
            </a:endParaRPr>
          </a:p>
        </p:txBody>
      </p:sp>
      <p:cxnSp>
        <p:nvCxnSpPr>
          <p:cNvPr id="145" name="Straight Connector 12">
            <a:extLst>
              <a:ext uri="{FF2B5EF4-FFF2-40B4-BE49-F238E27FC236}">
                <a16:creationId xmlns:a16="http://schemas.microsoft.com/office/drawing/2014/main" id="{DBAC9659-8D22-434D-ABA1-5CD9D92E6DAC}"/>
              </a:ext>
            </a:extLst>
          </p:cNvPr>
          <p:cNvCxnSpPr>
            <a:cxnSpLocks/>
          </p:cNvCxnSpPr>
          <p:nvPr/>
        </p:nvCxnSpPr>
        <p:spPr bwMode="auto">
          <a:xfrm flipV="1">
            <a:off x="9340336" y="2118912"/>
            <a:ext cx="0" cy="4025169"/>
          </a:xfrm>
          <a:prstGeom prst="line">
            <a:avLst/>
          </a:prstGeom>
          <a:noFill/>
          <a:ln w="3175" algn="ctr">
            <a:solidFill>
              <a:srgbClr val="98A2AE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30" name="Rectangle 129">
            <a:extLst>
              <a:ext uri="{FF2B5EF4-FFF2-40B4-BE49-F238E27FC236}">
                <a16:creationId xmlns:a16="http://schemas.microsoft.com/office/drawing/2014/main" id="{8390C836-A37F-43EF-AC51-F00D2D5DAE65}"/>
              </a:ext>
            </a:extLst>
          </p:cNvPr>
          <p:cNvSpPr/>
          <p:nvPr/>
        </p:nvSpPr>
        <p:spPr>
          <a:xfrm>
            <a:off x="1072665" y="1361073"/>
            <a:ext cx="1601515" cy="557632"/>
          </a:xfrm>
          <a:prstGeom prst="rect">
            <a:avLst/>
          </a:prstGeom>
          <a:solidFill>
            <a:srgbClr val="124191"/>
          </a:solidFill>
          <a:ln>
            <a:noFill/>
          </a:ln>
          <a:effectLst/>
        </p:spPr>
        <p:txBody>
          <a:bodyPr lIns="66207" tIns="66207" rIns="66207" bIns="66207" anchor="ctr"/>
          <a:lstStyle/>
          <a:p>
            <a:pPr algn="ctr" defTabSz="840815">
              <a:defRPr/>
            </a:pPr>
            <a:r>
              <a:rPr lang="en-GB" sz="1104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July</a:t>
            </a:r>
          </a:p>
          <a:p>
            <a:pPr algn="ctr" defTabSz="840815">
              <a:defRPr/>
            </a:pPr>
            <a:r>
              <a:rPr lang="en-GB" sz="1104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2021</a:t>
            </a:r>
          </a:p>
        </p:txBody>
      </p:sp>
      <p:sp>
        <p:nvSpPr>
          <p:cNvPr id="146" name="Rectangle 145">
            <a:extLst>
              <a:ext uri="{FF2B5EF4-FFF2-40B4-BE49-F238E27FC236}">
                <a16:creationId xmlns:a16="http://schemas.microsoft.com/office/drawing/2014/main" id="{8B3D99CB-7092-448E-B4ED-CAED6FBBC017}"/>
              </a:ext>
            </a:extLst>
          </p:cNvPr>
          <p:cNvSpPr/>
          <p:nvPr/>
        </p:nvSpPr>
        <p:spPr>
          <a:xfrm>
            <a:off x="2709013" y="1361073"/>
            <a:ext cx="1601515" cy="557632"/>
          </a:xfrm>
          <a:prstGeom prst="rect">
            <a:avLst/>
          </a:prstGeom>
          <a:solidFill>
            <a:srgbClr val="124191"/>
          </a:solidFill>
          <a:ln>
            <a:noFill/>
          </a:ln>
          <a:effectLst/>
        </p:spPr>
        <p:txBody>
          <a:bodyPr lIns="66207" tIns="66207" rIns="66207" bIns="66207" anchor="ctr"/>
          <a:lstStyle/>
          <a:p>
            <a:pPr algn="ctr" defTabSz="840815">
              <a:defRPr/>
            </a:pPr>
            <a:r>
              <a:rPr lang="en-GB" sz="1104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August</a:t>
            </a:r>
          </a:p>
          <a:p>
            <a:pPr algn="ctr" defTabSz="840815">
              <a:defRPr/>
            </a:pPr>
            <a:r>
              <a:rPr lang="en-GB" sz="1104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2021</a:t>
            </a:r>
          </a:p>
        </p:txBody>
      </p:sp>
      <p:sp>
        <p:nvSpPr>
          <p:cNvPr id="147" name="Rectangle 146">
            <a:extLst>
              <a:ext uri="{FF2B5EF4-FFF2-40B4-BE49-F238E27FC236}">
                <a16:creationId xmlns:a16="http://schemas.microsoft.com/office/drawing/2014/main" id="{74466B0B-DD43-4623-B8FC-0DEDA0519DC8}"/>
              </a:ext>
            </a:extLst>
          </p:cNvPr>
          <p:cNvSpPr/>
          <p:nvPr/>
        </p:nvSpPr>
        <p:spPr>
          <a:xfrm>
            <a:off x="4344943" y="1361073"/>
            <a:ext cx="1601515" cy="557632"/>
          </a:xfrm>
          <a:prstGeom prst="rect">
            <a:avLst/>
          </a:prstGeom>
          <a:solidFill>
            <a:srgbClr val="124191"/>
          </a:solidFill>
          <a:ln>
            <a:noFill/>
          </a:ln>
          <a:effectLst/>
        </p:spPr>
        <p:txBody>
          <a:bodyPr lIns="66207" tIns="66207" rIns="66207" bIns="66207" anchor="ctr"/>
          <a:lstStyle/>
          <a:p>
            <a:pPr algn="ctr" defTabSz="840815">
              <a:defRPr/>
            </a:pPr>
            <a:r>
              <a:rPr lang="en-GB" sz="1104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September</a:t>
            </a:r>
          </a:p>
          <a:p>
            <a:pPr algn="ctr" defTabSz="840815">
              <a:defRPr/>
            </a:pPr>
            <a:r>
              <a:rPr lang="en-GB" sz="1104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2021</a:t>
            </a:r>
          </a:p>
        </p:txBody>
      </p:sp>
      <p:sp>
        <p:nvSpPr>
          <p:cNvPr id="148" name="Rectangle 147">
            <a:extLst>
              <a:ext uri="{FF2B5EF4-FFF2-40B4-BE49-F238E27FC236}">
                <a16:creationId xmlns:a16="http://schemas.microsoft.com/office/drawing/2014/main" id="{04CC4E08-2F7A-462B-936C-33EF18F94885}"/>
              </a:ext>
            </a:extLst>
          </p:cNvPr>
          <p:cNvSpPr/>
          <p:nvPr/>
        </p:nvSpPr>
        <p:spPr>
          <a:xfrm>
            <a:off x="5980870" y="1361073"/>
            <a:ext cx="1499609" cy="557632"/>
          </a:xfrm>
          <a:prstGeom prst="rect">
            <a:avLst/>
          </a:prstGeom>
          <a:solidFill>
            <a:srgbClr val="124191"/>
          </a:solidFill>
          <a:ln>
            <a:noFill/>
          </a:ln>
          <a:effectLst/>
        </p:spPr>
        <p:txBody>
          <a:bodyPr lIns="66207" tIns="66207" rIns="66207" bIns="66207" anchor="ctr"/>
          <a:lstStyle/>
          <a:p>
            <a:pPr algn="ctr" defTabSz="840815">
              <a:defRPr/>
            </a:pPr>
            <a:r>
              <a:rPr lang="en-GB" sz="1104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October</a:t>
            </a:r>
          </a:p>
          <a:p>
            <a:pPr algn="ctr" defTabSz="840815">
              <a:defRPr/>
            </a:pPr>
            <a:r>
              <a:rPr lang="en-GB" sz="1104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2021</a:t>
            </a:r>
          </a:p>
        </p:txBody>
      </p:sp>
      <p:sp>
        <p:nvSpPr>
          <p:cNvPr id="149" name="Rectangle 148">
            <a:extLst>
              <a:ext uri="{FF2B5EF4-FFF2-40B4-BE49-F238E27FC236}">
                <a16:creationId xmlns:a16="http://schemas.microsoft.com/office/drawing/2014/main" id="{693D94B2-107D-4959-80D5-CDFA7623B485}"/>
              </a:ext>
            </a:extLst>
          </p:cNvPr>
          <p:cNvSpPr/>
          <p:nvPr/>
        </p:nvSpPr>
        <p:spPr>
          <a:xfrm>
            <a:off x="7514889" y="1361073"/>
            <a:ext cx="1566968" cy="557632"/>
          </a:xfrm>
          <a:prstGeom prst="rect">
            <a:avLst/>
          </a:prstGeom>
          <a:solidFill>
            <a:srgbClr val="124191"/>
          </a:solidFill>
          <a:ln>
            <a:noFill/>
          </a:ln>
          <a:effectLst/>
        </p:spPr>
        <p:txBody>
          <a:bodyPr lIns="66207" tIns="66207" rIns="66207" bIns="66207" anchor="ctr"/>
          <a:lstStyle/>
          <a:p>
            <a:pPr algn="ctr" defTabSz="840815">
              <a:defRPr/>
            </a:pPr>
            <a:r>
              <a:rPr lang="en-GB" sz="1104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November</a:t>
            </a:r>
          </a:p>
          <a:p>
            <a:pPr algn="ctr" defTabSz="840815">
              <a:defRPr/>
            </a:pPr>
            <a:r>
              <a:rPr lang="en-GB" sz="1104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2021</a:t>
            </a:r>
          </a:p>
        </p:txBody>
      </p:sp>
      <p:sp>
        <p:nvSpPr>
          <p:cNvPr id="164" name="Rectangle 163">
            <a:extLst>
              <a:ext uri="{FF2B5EF4-FFF2-40B4-BE49-F238E27FC236}">
                <a16:creationId xmlns:a16="http://schemas.microsoft.com/office/drawing/2014/main" id="{5A2A2E7C-FC27-4772-ACBA-605193C6E4E7}"/>
              </a:ext>
            </a:extLst>
          </p:cNvPr>
          <p:cNvSpPr/>
          <p:nvPr/>
        </p:nvSpPr>
        <p:spPr>
          <a:xfrm>
            <a:off x="9125233" y="1361073"/>
            <a:ext cx="1327613" cy="557632"/>
          </a:xfrm>
          <a:prstGeom prst="rect">
            <a:avLst/>
          </a:prstGeom>
          <a:solidFill>
            <a:srgbClr val="124191"/>
          </a:solidFill>
          <a:ln>
            <a:noFill/>
          </a:ln>
          <a:effectLst/>
        </p:spPr>
        <p:txBody>
          <a:bodyPr lIns="66207" tIns="66207" rIns="66207" bIns="66207" anchor="ctr"/>
          <a:lstStyle/>
          <a:p>
            <a:pPr algn="ctr" defTabSz="840815">
              <a:defRPr/>
            </a:pPr>
            <a:r>
              <a:rPr lang="en-GB" sz="1104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December</a:t>
            </a:r>
          </a:p>
          <a:p>
            <a:pPr algn="ctr" defTabSz="840815">
              <a:defRPr/>
            </a:pPr>
            <a:r>
              <a:rPr lang="en-GB" sz="1104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2021</a:t>
            </a:r>
          </a:p>
        </p:txBody>
      </p:sp>
      <p:sp>
        <p:nvSpPr>
          <p:cNvPr id="177" name="Rectangle: Rounded Corners 176">
            <a:extLst>
              <a:ext uri="{FF2B5EF4-FFF2-40B4-BE49-F238E27FC236}">
                <a16:creationId xmlns:a16="http://schemas.microsoft.com/office/drawing/2014/main" id="{5655255C-0433-4F12-B419-751F7B2DF579}"/>
              </a:ext>
            </a:extLst>
          </p:cNvPr>
          <p:cNvSpPr/>
          <p:nvPr/>
        </p:nvSpPr>
        <p:spPr>
          <a:xfrm>
            <a:off x="858176" y="2882637"/>
            <a:ext cx="332223" cy="3044013"/>
          </a:xfrm>
          <a:prstGeom prst="roundRect">
            <a:avLst/>
          </a:prstGeom>
          <a:solidFill>
            <a:srgbClr val="002060"/>
          </a:solidFill>
          <a:ln w="3175" cap="flat" cmpd="sng" algn="ctr">
            <a:noFill/>
            <a:prstDash val="solid"/>
          </a:ln>
          <a:effectLst/>
        </p:spPr>
        <p:txBody>
          <a:bodyPr lIns="0" tIns="84083" rIns="0" bIns="49655"/>
          <a:lstStyle/>
          <a:p>
            <a:pPr algn="ctr" defTabSz="630594">
              <a:defRPr/>
            </a:pPr>
            <a:endParaRPr lang="en-US" sz="1012" b="1" kern="0" dirty="0">
              <a:solidFill>
                <a:srgbClr val="FFFFFF"/>
              </a:solidFill>
              <a:latin typeface="Nokia Pure Text Light" panose="020B0403020202020204" pitchFamily="34" charset="0"/>
              <a:ea typeface="Nokia Pure Text Light" panose="020B0403020202020204" pitchFamily="34" charset="0"/>
            </a:endParaRPr>
          </a:p>
          <a:p>
            <a:pPr algn="ctr" defTabSz="630594">
              <a:defRPr/>
            </a:pPr>
            <a:r>
              <a:rPr lang="en-US" sz="1012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R</a:t>
            </a:r>
          </a:p>
          <a:p>
            <a:pPr algn="ctr" defTabSz="630594">
              <a:defRPr/>
            </a:pPr>
            <a:r>
              <a:rPr lang="en-US" sz="1012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E</a:t>
            </a:r>
          </a:p>
          <a:p>
            <a:pPr algn="ctr" defTabSz="630594">
              <a:defRPr/>
            </a:pPr>
            <a:r>
              <a:rPr lang="en-US" sz="1012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L</a:t>
            </a:r>
          </a:p>
          <a:p>
            <a:pPr algn="ctr" defTabSz="630594">
              <a:defRPr/>
            </a:pPr>
            <a:endParaRPr lang="en-US" sz="1012" b="1" kern="0" dirty="0">
              <a:solidFill>
                <a:srgbClr val="FFFFFF"/>
              </a:solidFill>
              <a:latin typeface="Nokia Pure Text Light" panose="020B0403020202020204" pitchFamily="34" charset="0"/>
              <a:ea typeface="Nokia Pure Text Light" panose="020B0403020202020204" pitchFamily="34" charset="0"/>
            </a:endParaRPr>
          </a:p>
          <a:p>
            <a:pPr algn="ctr" defTabSz="630594">
              <a:defRPr/>
            </a:pPr>
            <a:r>
              <a:rPr lang="en-US" sz="1012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1</a:t>
            </a:r>
          </a:p>
          <a:p>
            <a:pPr algn="ctr" defTabSz="630594">
              <a:defRPr/>
            </a:pPr>
            <a:r>
              <a:rPr lang="en-US" sz="1012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8</a:t>
            </a:r>
          </a:p>
          <a:p>
            <a:pPr algn="ctr" defTabSz="630594">
              <a:defRPr/>
            </a:pPr>
            <a:endParaRPr lang="en-US" sz="1012" b="1" kern="0" dirty="0">
              <a:solidFill>
                <a:srgbClr val="FFFFFF"/>
              </a:solidFill>
              <a:latin typeface="Nokia Pure Text Light" panose="020B0403020202020204" pitchFamily="34" charset="0"/>
              <a:ea typeface="Nokia Pure Text Light" panose="020B0403020202020204" pitchFamily="34" charset="0"/>
            </a:endParaRPr>
          </a:p>
          <a:p>
            <a:pPr algn="ctr" defTabSz="630594">
              <a:defRPr/>
            </a:pPr>
            <a:r>
              <a:rPr lang="en-US" sz="1012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W</a:t>
            </a:r>
          </a:p>
          <a:p>
            <a:pPr algn="ctr" defTabSz="630594">
              <a:defRPr/>
            </a:pPr>
            <a:r>
              <a:rPr lang="en-US" sz="1012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S</a:t>
            </a:r>
          </a:p>
          <a:p>
            <a:pPr algn="ctr" defTabSz="630594">
              <a:defRPr/>
            </a:pPr>
            <a:endParaRPr lang="en-US" sz="1012" b="1" kern="0" dirty="0">
              <a:solidFill>
                <a:srgbClr val="FFFFFF"/>
              </a:solidFill>
              <a:latin typeface="Nokia Pure Text Light" panose="020B0403020202020204" pitchFamily="34" charset="0"/>
              <a:ea typeface="Nokia Pure Text Light" panose="020B0403020202020204" pitchFamily="34" charset="0"/>
            </a:endParaRPr>
          </a:p>
          <a:p>
            <a:pPr algn="ctr" defTabSz="630594">
              <a:defRPr/>
            </a:pPr>
            <a:endParaRPr lang="en-US" sz="1012" b="1" kern="0" dirty="0">
              <a:solidFill>
                <a:srgbClr val="FFFFFF"/>
              </a:solidFill>
              <a:latin typeface="Nokia Pure Text Light" panose="020B0403020202020204" pitchFamily="34" charset="0"/>
              <a:ea typeface="Nokia Pure Text Light" panose="020B0403020202020204" pitchFamily="34" charset="0"/>
            </a:endParaRPr>
          </a:p>
          <a:p>
            <a:pPr algn="ctr" defTabSz="630594">
              <a:defRPr/>
            </a:pPr>
            <a:r>
              <a:rPr lang="en-US" sz="1012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G</a:t>
            </a:r>
          </a:p>
          <a:p>
            <a:pPr algn="ctr" defTabSz="630594">
              <a:defRPr/>
            </a:pPr>
            <a:r>
              <a:rPr lang="en-US" sz="1012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T</a:t>
            </a:r>
            <a:br>
              <a:rPr lang="en-US" sz="1012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</a:br>
            <a:r>
              <a:rPr lang="en-US" sz="1012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W</a:t>
            </a:r>
          </a:p>
          <a:p>
            <a:pPr algn="ctr" defTabSz="630594">
              <a:defRPr/>
            </a:pPr>
            <a:r>
              <a:rPr lang="en-US" sz="1012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s</a:t>
            </a:r>
          </a:p>
        </p:txBody>
      </p:sp>
      <p:sp>
        <p:nvSpPr>
          <p:cNvPr id="182" name="Left Brace 181">
            <a:extLst>
              <a:ext uri="{FF2B5EF4-FFF2-40B4-BE49-F238E27FC236}">
                <a16:creationId xmlns:a16="http://schemas.microsoft.com/office/drawing/2014/main" id="{FAD24FDA-9878-44BC-B3E5-FA2A6185202D}"/>
              </a:ext>
            </a:extLst>
          </p:cNvPr>
          <p:cNvSpPr/>
          <p:nvPr/>
        </p:nvSpPr>
        <p:spPr bwMode="auto">
          <a:xfrm rot="5400000">
            <a:off x="12847537" y="-636950"/>
            <a:ext cx="219144" cy="3699382"/>
          </a:xfrm>
          <a:prstGeom prst="leftBrace">
            <a:avLst>
              <a:gd name="adj1" fmla="val 8333"/>
              <a:gd name="adj2" fmla="val 50759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84083" tIns="42041" rIns="84083" bIns="42041" numCol="1" rtlCol="0" anchor="t" anchorCtr="0" compatLnSpc="1">
            <a:prstTxWarp prst="textNoShape">
              <a:avLst/>
            </a:prstTxWarp>
          </a:bodyPr>
          <a:lstStyle/>
          <a:p>
            <a:pPr defTabSz="840835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92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189" name="TextBox 188">
            <a:extLst>
              <a:ext uri="{FF2B5EF4-FFF2-40B4-BE49-F238E27FC236}">
                <a16:creationId xmlns:a16="http://schemas.microsoft.com/office/drawing/2014/main" id="{66FE96D1-4B38-4EDD-9594-84F639851C19}"/>
              </a:ext>
            </a:extLst>
          </p:cNvPr>
          <p:cNvSpPr txBox="1"/>
          <p:nvPr/>
        </p:nvSpPr>
        <p:spPr>
          <a:xfrm>
            <a:off x="12274481" y="818513"/>
            <a:ext cx="2002432" cy="5537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840835"/>
            <a:r>
              <a:rPr lang="en-US" sz="1472" b="1" u="sng" dirty="0">
                <a:solidFill>
                  <a:srgbClr val="FF0000"/>
                </a:solidFill>
                <a:latin typeface="Calibri"/>
              </a:rPr>
              <a:t>TBD</a:t>
            </a:r>
            <a:r>
              <a:rPr lang="en-US" sz="1472" dirty="0">
                <a:solidFill>
                  <a:prstClr val="black"/>
                </a:solidFill>
                <a:latin typeface="Calibri"/>
              </a:rPr>
              <a:t> (f2f or E-meeting)</a:t>
            </a:r>
          </a:p>
          <a:p>
            <a:pPr defTabSz="840835"/>
            <a:endParaRPr lang="en-US" sz="1472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94" name="Rectangle: Rounded Corners 193">
            <a:extLst>
              <a:ext uri="{FF2B5EF4-FFF2-40B4-BE49-F238E27FC236}">
                <a16:creationId xmlns:a16="http://schemas.microsoft.com/office/drawing/2014/main" id="{53E450B1-B0E0-43D6-B3F1-99D2BFC18D71}"/>
              </a:ext>
            </a:extLst>
          </p:cNvPr>
          <p:cNvSpPr/>
          <p:nvPr/>
        </p:nvSpPr>
        <p:spPr>
          <a:xfrm>
            <a:off x="6392732" y="2296649"/>
            <a:ext cx="344375" cy="386456"/>
          </a:xfrm>
          <a:prstGeom prst="roundRect">
            <a:avLst/>
          </a:prstGeom>
          <a:solidFill>
            <a:srgbClr val="1E9657"/>
          </a:solidFill>
          <a:ln w="3175" cap="flat" cmpd="sng" algn="ctr">
            <a:noFill/>
            <a:prstDash val="solid"/>
          </a:ln>
          <a:effectLst/>
        </p:spPr>
        <p:txBody>
          <a:bodyPr lIns="0" tIns="84083" rIns="0" bIns="49655"/>
          <a:lstStyle/>
          <a:p>
            <a:pPr algn="ctr" defTabSz="630594">
              <a:defRPr/>
            </a:pPr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WG</a:t>
            </a:r>
          </a:p>
        </p:txBody>
      </p:sp>
      <p:sp>
        <p:nvSpPr>
          <p:cNvPr id="200" name="Rectangle: Rounded Corners 199">
            <a:extLst>
              <a:ext uri="{FF2B5EF4-FFF2-40B4-BE49-F238E27FC236}">
                <a16:creationId xmlns:a16="http://schemas.microsoft.com/office/drawing/2014/main" id="{36B08007-8087-4E83-9A73-C299E1B5DCBA}"/>
              </a:ext>
            </a:extLst>
          </p:cNvPr>
          <p:cNvSpPr/>
          <p:nvPr/>
        </p:nvSpPr>
        <p:spPr>
          <a:xfrm>
            <a:off x="8245275" y="2296649"/>
            <a:ext cx="344375" cy="386456"/>
          </a:xfrm>
          <a:prstGeom prst="roundRect">
            <a:avLst/>
          </a:prstGeom>
          <a:solidFill>
            <a:srgbClr val="1E9657"/>
          </a:solidFill>
          <a:ln w="3175" cap="flat" cmpd="sng" algn="ctr">
            <a:noFill/>
            <a:prstDash val="solid"/>
          </a:ln>
          <a:effectLst/>
        </p:spPr>
        <p:txBody>
          <a:bodyPr lIns="0" tIns="84083" rIns="0" bIns="49655"/>
          <a:lstStyle/>
          <a:p>
            <a:pPr algn="ctr" defTabSz="630594">
              <a:defRPr/>
            </a:pPr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WG</a:t>
            </a:r>
          </a:p>
        </p:txBody>
      </p:sp>
      <p:sp>
        <p:nvSpPr>
          <p:cNvPr id="201" name="Rectangle: Rounded Corners 200">
            <a:extLst>
              <a:ext uri="{FF2B5EF4-FFF2-40B4-BE49-F238E27FC236}">
                <a16:creationId xmlns:a16="http://schemas.microsoft.com/office/drawing/2014/main" id="{3D7C0CAC-3CCF-4385-87EC-27B6C8978322}"/>
              </a:ext>
            </a:extLst>
          </p:cNvPr>
          <p:cNvSpPr/>
          <p:nvPr/>
        </p:nvSpPr>
        <p:spPr>
          <a:xfrm>
            <a:off x="9734525" y="2293463"/>
            <a:ext cx="330751" cy="345661"/>
          </a:xfrm>
          <a:prstGeom prst="roundRect">
            <a:avLst/>
          </a:prstGeom>
          <a:solidFill>
            <a:srgbClr val="FF0000"/>
          </a:solidFill>
          <a:ln w="3175" cap="flat" cmpd="sng" algn="ctr">
            <a:noFill/>
            <a:prstDash val="solid"/>
          </a:ln>
          <a:effectLst/>
        </p:spPr>
        <p:txBody>
          <a:bodyPr lIns="0" tIns="84083" rIns="0" bIns="49655"/>
          <a:lstStyle/>
          <a:p>
            <a:pPr algn="ctr" defTabSz="630594">
              <a:defRPr/>
            </a:pPr>
            <a:r>
              <a:rPr lang="en-US" sz="1012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TSG</a:t>
            </a:r>
          </a:p>
        </p:txBody>
      </p:sp>
      <p:sp>
        <p:nvSpPr>
          <p:cNvPr id="226" name="Rectangle: Rounded Corners 225">
            <a:extLst>
              <a:ext uri="{FF2B5EF4-FFF2-40B4-BE49-F238E27FC236}">
                <a16:creationId xmlns:a16="http://schemas.microsoft.com/office/drawing/2014/main" id="{76F491C9-6D36-437E-99CA-CFD54107FE0D}"/>
              </a:ext>
            </a:extLst>
          </p:cNvPr>
          <p:cNvSpPr/>
          <p:nvPr/>
        </p:nvSpPr>
        <p:spPr>
          <a:xfrm>
            <a:off x="7866343" y="4883949"/>
            <a:ext cx="726403" cy="386456"/>
          </a:xfrm>
          <a:prstGeom prst="roundRect">
            <a:avLst/>
          </a:prstGeom>
          <a:solidFill>
            <a:srgbClr val="0066FF"/>
          </a:solidFill>
          <a:ln w="3175" cap="flat" cmpd="sng" algn="ctr">
            <a:noFill/>
            <a:prstDash val="solid"/>
          </a:ln>
          <a:effectLst/>
        </p:spPr>
        <p:txBody>
          <a:bodyPr lIns="0" tIns="84083" rIns="0" bIns="49655"/>
          <a:lstStyle/>
          <a:p>
            <a:pPr algn="ctr" defTabSz="630594"/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RAN5-E</a:t>
            </a:r>
          </a:p>
        </p:txBody>
      </p:sp>
      <p:sp>
        <p:nvSpPr>
          <p:cNvPr id="98" name="Rectangle: Rounded Corners 97">
            <a:extLst>
              <a:ext uri="{FF2B5EF4-FFF2-40B4-BE49-F238E27FC236}">
                <a16:creationId xmlns:a16="http://schemas.microsoft.com/office/drawing/2014/main" id="{1D21198A-E093-47B0-91A6-BF6AEC8F9E12}"/>
              </a:ext>
            </a:extLst>
          </p:cNvPr>
          <p:cNvSpPr/>
          <p:nvPr/>
        </p:nvSpPr>
        <p:spPr>
          <a:xfrm>
            <a:off x="127930" y="5233272"/>
            <a:ext cx="644935" cy="680344"/>
          </a:xfrm>
          <a:prstGeom prst="roundRect">
            <a:avLst/>
          </a:prstGeom>
          <a:solidFill>
            <a:srgbClr val="002060"/>
          </a:solidFill>
          <a:ln w="3175" cap="flat" cmpd="sng" algn="ctr">
            <a:noFill/>
            <a:prstDash val="solid"/>
          </a:ln>
          <a:effectLst/>
        </p:spPr>
        <p:txBody>
          <a:bodyPr lIns="0" tIns="84083" rIns="0" bIns="49655"/>
          <a:lstStyle/>
          <a:p>
            <a:pPr algn="ctr" defTabSz="630594">
              <a:defRPr/>
            </a:pPr>
            <a:r>
              <a:rPr lang="en-US" sz="901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Rel18</a:t>
            </a:r>
          </a:p>
          <a:p>
            <a:pPr algn="ctr" defTabSz="630594">
              <a:defRPr/>
            </a:pPr>
            <a:r>
              <a:rPr lang="en-US" sz="901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Email </a:t>
            </a:r>
          </a:p>
          <a:p>
            <a:pPr algn="ctr" defTabSz="630594">
              <a:defRPr/>
            </a:pPr>
            <a:r>
              <a:rPr lang="en-US" sz="901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Discussion</a:t>
            </a:r>
          </a:p>
          <a:p>
            <a:pPr algn="ctr" defTabSz="630594">
              <a:defRPr/>
            </a:pPr>
            <a:r>
              <a:rPr lang="en-US" sz="901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Q&amp;A</a:t>
            </a:r>
          </a:p>
        </p:txBody>
      </p:sp>
      <p:sp>
        <p:nvSpPr>
          <p:cNvPr id="103" name="Rectangle: Rounded Corners 102">
            <a:extLst>
              <a:ext uri="{FF2B5EF4-FFF2-40B4-BE49-F238E27FC236}">
                <a16:creationId xmlns:a16="http://schemas.microsoft.com/office/drawing/2014/main" id="{F23D444F-F4DE-4119-989D-4D5FBA9E1931}"/>
              </a:ext>
            </a:extLst>
          </p:cNvPr>
          <p:cNvSpPr/>
          <p:nvPr/>
        </p:nvSpPr>
        <p:spPr>
          <a:xfrm>
            <a:off x="4177866" y="5306076"/>
            <a:ext cx="364145" cy="623135"/>
          </a:xfrm>
          <a:prstGeom prst="roundRect">
            <a:avLst/>
          </a:prstGeom>
          <a:solidFill>
            <a:srgbClr val="002060"/>
          </a:solidFill>
          <a:ln w="3175" cap="flat" cmpd="sng" algn="ctr">
            <a:noFill/>
            <a:prstDash val="solid"/>
          </a:ln>
          <a:effectLst/>
        </p:spPr>
        <p:txBody>
          <a:bodyPr lIns="0" tIns="84083" rIns="0" bIns="49655"/>
          <a:lstStyle/>
          <a:p>
            <a:pPr algn="ctr" defTabSz="630594">
              <a:defRPr/>
            </a:pPr>
            <a:r>
              <a:rPr lang="en-US" sz="901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Rel18</a:t>
            </a:r>
          </a:p>
          <a:p>
            <a:pPr algn="ctr" defTabSz="630594">
              <a:defRPr/>
            </a:pPr>
            <a:r>
              <a:rPr lang="en-US" sz="901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Email </a:t>
            </a:r>
          </a:p>
          <a:p>
            <a:pPr algn="ctr" defTabSz="630594">
              <a:defRPr/>
            </a:pPr>
            <a:r>
              <a:rPr lang="en-US" sz="901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Prep</a:t>
            </a:r>
          </a:p>
        </p:txBody>
      </p:sp>
      <p:sp>
        <p:nvSpPr>
          <p:cNvPr id="104" name="Rectangle 103">
            <a:extLst>
              <a:ext uri="{FF2B5EF4-FFF2-40B4-BE49-F238E27FC236}">
                <a16:creationId xmlns:a16="http://schemas.microsoft.com/office/drawing/2014/main" id="{D7C63C05-9456-4BFF-BDA1-5639CEF01253}"/>
              </a:ext>
            </a:extLst>
          </p:cNvPr>
          <p:cNvSpPr/>
          <p:nvPr/>
        </p:nvSpPr>
        <p:spPr>
          <a:xfrm>
            <a:off x="10496222" y="1361073"/>
            <a:ext cx="1434111" cy="557632"/>
          </a:xfrm>
          <a:prstGeom prst="rect">
            <a:avLst/>
          </a:prstGeom>
          <a:solidFill>
            <a:srgbClr val="124191"/>
          </a:solidFill>
          <a:ln>
            <a:noFill/>
          </a:ln>
          <a:effectLst/>
        </p:spPr>
        <p:txBody>
          <a:bodyPr lIns="66207" tIns="66207" rIns="66207" bIns="66207" anchor="ctr"/>
          <a:lstStyle/>
          <a:p>
            <a:pPr algn="ctr" defTabSz="840815">
              <a:defRPr/>
            </a:pPr>
            <a:r>
              <a:rPr lang="en-GB" sz="1104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January</a:t>
            </a:r>
          </a:p>
          <a:p>
            <a:pPr algn="ctr" defTabSz="840815">
              <a:defRPr/>
            </a:pPr>
            <a:r>
              <a:rPr lang="en-GB" sz="1104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2022</a:t>
            </a:r>
          </a:p>
        </p:txBody>
      </p:sp>
      <p:sp>
        <p:nvSpPr>
          <p:cNvPr id="109" name="Rectangle 108">
            <a:extLst>
              <a:ext uri="{FF2B5EF4-FFF2-40B4-BE49-F238E27FC236}">
                <a16:creationId xmlns:a16="http://schemas.microsoft.com/office/drawing/2014/main" id="{C67B3C29-5968-411B-9189-5C25C984A19B}"/>
              </a:ext>
            </a:extLst>
          </p:cNvPr>
          <p:cNvSpPr/>
          <p:nvPr/>
        </p:nvSpPr>
        <p:spPr>
          <a:xfrm>
            <a:off x="11973708" y="1361073"/>
            <a:ext cx="1489218" cy="557632"/>
          </a:xfrm>
          <a:prstGeom prst="rect">
            <a:avLst/>
          </a:prstGeom>
          <a:solidFill>
            <a:srgbClr val="124191"/>
          </a:solidFill>
          <a:ln>
            <a:noFill/>
          </a:ln>
          <a:effectLst/>
        </p:spPr>
        <p:txBody>
          <a:bodyPr lIns="66207" tIns="66207" rIns="66207" bIns="66207" anchor="ctr"/>
          <a:lstStyle/>
          <a:p>
            <a:pPr algn="ctr" defTabSz="840815">
              <a:defRPr/>
            </a:pPr>
            <a:r>
              <a:rPr lang="en-GB" sz="1104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February </a:t>
            </a:r>
          </a:p>
          <a:p>
            <a:pPr algn="ctr" defTabSz="840815">
              <a:defRPr/>
            </a:pPr>
            <a:r>
              <a:rPr lang="en-GB" sz="1104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2022</a:t>
            </a:r>
          </a:p>
        </p:txBody>
      </p:sp>
      <p:sp>
        <p:nvSpPr>
          <p:cNvPr id="110" name="Rectangle 109">
            <a:extLst>
              <a:ext uri="{FF2B5EF4-FFF2-40B4-BE49-F238E27FC236}">
                <a16:creationId xmlns:a16="http://schemas.microsoft.com/office/drawing/2014/main" id="{98F7EE75-86DA-4408-9474-2C564440D1AF}"/>
              </a:ext>
            </a:extLst>
          </p:cNvPr>
          <p:cNvSpPr/>
          <p:nvPr/>
        </p:nvSpPr>
        <p:spPr>
          <a:xfrm>
            <a:off x="11255249" y="1967238"/>
            <a:ext cx="335565" cy="219144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66207" rIns="0" bIns="66207" anchor="ctr"/>
          <a:lstStyle/>
          <a:p>
            <a:pPr algn="ctr" defTabSz="840815">
              <a:defRPr/>
            </a:pPr>
            <a:r>
              <a:rPr lang="en-GB" sz="920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17-21</a:t>
            </a:r>
          </a:p>
        </p:txBody>
      </p:sp>
      <p:sp>
        <p:nvSpPr>
          <p:cNvPr id="111" name="Rectangle 110">
            <a:extLst>
              <a:ext uri="{FF2B5EF4-FFF2-40B4-BE49-F238E27FC236}">
                <a16:creationId xmlns:a16="http://schemas.microsoft.com/office/drawing/2014/main" id="{65E1E3C7-54C5-4EFD-940F-2E745D64D5E8}"/>
              </a:ext>
            </a:extLst>
          </p:cNvPr>
          <p:cNvSpPr/>
          <p:nvPr/>
        </p:nvSpPr>
        <p:spPr>
          <a:xfrm>
            <a:off x="11615701" y="1967238"/>
            <a:ext cx="335565" cy="219144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66207" rIns="0" bIns="66207" anchor="ctr"/>
          <a:lstStyle/>
          <a:p>
            <a:pPr algn="ctr" defTabSz="840815">
              <a:defRPr/>
            </a:pPr>
            <a:r>
              <a:rPr lang="en-GB" sz="920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24-28</a:t>
            </a:r>
          </a:p>
        </p:txBody>
      </p:sp>
      <p:cxnSp>
        <p:nvCxnSpPr>
          <p:cNvPr id="112" name="Straight Connector 12">
            <a:extLst>
              <a:ext uri="{FF2B5EF4-FFF2-40B4-BE49-F238E27FC236}">
                <a16:creationId xmlns:a16="http://schemas.microsoft.com/office/drawing/2014/main" id="{EBB38BD9-189E-4EFC-93FB-E99E7836E5A6}"/>
              </a:ext>
            </a:extLst>
          </p:cNvPr>
          <p:cNvCxnSpPr>
            <a:cxnSpLocks/>
          </p:cNvCxnSpPr>
          <p:nvPr/>
        </p:nvCxnSpPr>
        <p:spPr bwMode="auto">
          <a:xfrm flipV="1">
            <a:off x="11237836" y="2118912"/>
            <a:ext cx="0" cy="4025169"/>
          </a:xfrm>
          <a:prstGeom prst="line">
            <a:avLst/>
          </a:prstGeom>
          <a:noFill/>
          <a:ln w="3175" algn="ctr">
            <a:solidFill>
              <a:srgbClr val="98A2AE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3" name="Straight Connector 12">
            <a:extLst>
              <a:ext uri="{FF2B5EF4-FFF2-40B4-BE49-F238E27FC236}">
                <a16:creationId xmlns:a16="http://schemas.microsoft.com/office/drawing/2014/main" id="{B88856EC-DCBE-4461-B344-A5969617F1B8}"/>
              </a:ext>
            </a:extLst>
          </p:cNvPr>
          <p:cNvCxnSpPr>
            <a:cxnSpLocks/>
          </p:cNvCxnSpPr>
          <p:nvPr/>
        </p:nvCxnSpPr>
        <p:spPr bwMode="auto">
          <a:xfrm flipV="1">
            <a:off x="11953121" y="2118912"/>
            <a:ext cx="0" cy="4025169"/>
          </a:xfrm>
          <a:prstGeom prst="line">
            <a:avLst/>
          </a:prstGeom>
          <a:noFill/>
          <a:ln w="3175" algn="ctr">
            <a:solidFill>
              <a:srgbClr val="98A2AE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14" name="Rectangle 113">
            <a:extLst>
              <a:ext uri="{FF2B5EF4-FFF2-40B4-BE49-F238E27FC236}">
                <a16:creationId xmlns:a16="http://schemas.microsoft.com/office/drawing/2014/main" id="{36E0D5B8-09C5-48D8-8AB6-E7D43593BCBF}"/>
              </a:ext>
            </a:extLst>
          </p:cNvPr>
          <p:cNvSpPr/>
          <p:nvPr/>
        </p:nvSpPr>
        <p:spPr>
          <a:xfrm>
            <a:off x="11976152" y="1967238"/>
            <a:ext cx="335565" cy="219144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66207" rIns="0" bIns="66207" anchor="ctr"/>
          <a:lstStyle/>
          <a:p>
            <a:pPr algn="ctr" defTabSz="840815">
              <a:defRPr/>
            </a:pPr>
            <a:r>
              <a:rPr lang="en-GB" sz="920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31-04</a:t>
            </a:r>
          </a:p>
        </p:txBody>
      </p:sp>
      <p:sp>
        <p:nvSpPr>
          <p:cNvPr id="115" name="Rectangle 114">
            <a:extLst>
              <a:ext uri="{FF2B5EF4-FFF2-40B4-BE49-F238E27FC236}">
                <a16:creationId xmlns:a16="http://schemas.microsoft.com/office/drawing/2014/main" id="{1304D744-1524-4D96-90C9-8142F045F43C}"/>
              </a:ext>
            </a:extLst>
          </p:cNvPr>
          <p:cNvSpPr/>
          <p:nvPr/>
        </p:nvSpPr>
        <p:spPr>
          <a:xfrm>
            <a:off x="12334741" y="1967238"/>
            <a:ext cx="335565" cy="219144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66207" rIns="0" bIns="66207" anchor="ctr"/>
          <a:lstStyle/>
          <a:p>
            <a:pPr algn="ctr" defTabSz="840815">
              <a:defRPr/>
            </a:pPr>
            <a:r>
              <a:rPr lang="en-GB" sz="920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07-11</a:t>
            </a:r>
          </a:p>
        </p:txBody>
      </p:sp>
      <p:sp>
        <p:nvSpPr>
          <p:cNvPr id="116" name="Rectangle 115">
            <a:extLst>
              <a:ext uri="{FF2B5EF4-FFF2-40B4-BE49-F238E27FC236}">
                <a16:creationId xmlns:a16="http://schemas.microsoft.com/office/drawing/2014/main" id="{8252B517-E4CE-4601-B969-860A21A7FAF0}"/>
              </a:ext>
            </a:extLst>
          </p:cNvPr>
          <p:cNvSpPr/>
          <p:nvPr/>
        </p:nvSpPr>
        <p:spPr>
          <a:xfrm>
            <a:off x="12694031" y="1967238"/>
            <a:ext cx="335565" cy="219144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66207" rIns="0" bIns="66207" anchor="ctr"/>
          <a:lstStyle/>
          <a:p>
            <a:pPr algn="ctr" defTabSz="840815">
              <a:defRPr/>
            </a:pPr>
            <a:r>
              <a:rPr lang="en-GB" sz="920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14-18</a:t>
            </a:r>
          </a:p>
        </p:txBody>
      </p:sp>
      <p:sp>
        <p:nvSpPr>
          <p:cNvPr id="117" name="Rectangle 116">
            <a:extLst>
              <a:ext uri="{FF2B5EF4-FFF2-40B4-BE49-F238E27FC236}">
                <a16:creationId xmlns:a16="http://schemas.microsoft.com/office/drawing/2014/main" id="{44AF7ECB-5EA5-4DB5-932E-A724541DA2E7}"/>
              </a:ext>
            </a:extLst>
          </p:cNvPr>
          <p:cNvSpPr/>
          <p:nvPr/>
        </p:nvSpPr>
        <p:spPr>
          <a:xfrm>
            <a:off x="13040005" y="1967238"/>
            <a:ext cx="335565" cy="219144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66207" rIns="0" bIns="66207" anchor="ctr"/>
          <a:lstStyle/>
          <a:p>
            <a:pPr algn="ctr" defTabSz="840815">
              <a:defRPr/>
            </a:pPr>
            <a:r>
              <a:rPr lang="en-GB" sz="920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21-25</a:t>
            </a:r>
          </a:p>
        </p:txBody>
      </p:sp>
      <p:sp>
        <p:nvSpPr>
          <p:cNvPr id="118" name="Rectangle 117">
            <a:extLst>
              <a:ext uri="{FF2B5EF4-FFF2-40B4-BE49-F238E27FC236}">
                <a16:creationId xmlns:a16="http://schemas.microsoft.com/office/drawing/2014/main" id="{776EAD69-8C74-4E21-A38F-35BAD8DDC8D0}"/>
              </a:ext>
            </a:extLst>
          </p:cNvPr>
          <p:cNvSpPr/>
          <p:nvPr/>
        </p:nvSpPr>
        <p:spPr>
          <a:xfrm>
            <a:off x="13506301" y="1361073"/>
            <a:ext cx="1345419" cy="557632"/>
          </a:xfrm>
          <a:prstGeom prst="rect">
            <a:avLst/>
          </a:prstGeom>
          <a:solidFill>
            <a:srgbClr val="124191"/>
          </a:solidFill>
          <a:ln>
            <a:noFill/>
          </a:ln>
          <a:effectLst/>
        </p:spPr>
        <p:txBody>
          <a:bodyPr lIns="66207" tIns="66207" rIns="66207" bIns="66207" anchor="ctr"/>
          <a:lstStyle/>
          <a:p>
            <a:pPr algn="ctr" defTabSz="840815">
              <a:defRPr/>
            </a:pPr>
            <a:r>
              <a:rPr lang="en-GB" sz="1104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March</a:t>
            </a:r>
          </a:p>
          <a:p>
            <a:pPr algn="ctr" defTabSz="840815">
              <a:defRPr/>
            </a:pPr>
            <a:r>
              <a:rPr lang="en-GB" sz="1104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2022</a:t>
            </a:r>
          </a:p>
        </p:txBody>
      </p:sp>
      <p:cxnSp>
        <p:nvCxnSpPr>
          <p:cNvPr id="121" name="Straight Connector 12">
            <a:extLst>
              <a:ext uri="{FF2B5EF4-FFF2-40B4-BE49-F238E27FC236}">
                <a16:creationId xmlns:a16="http://schemas.microsoft.com/office/drawing/2014/main" id="{1A686587-C0E4-4837-BFE9-C8CA7A515C18}"/>
              </a:ext>
            </a:extLst>
          </p:cNvPr>
          <p:cNvCxnSpPr>
            <a:cxnSpLocks/>
          </p:cNvCxnSpPr>
          <p:nvPr/>
        </p:nvCxnSpPr>
        <p:spPr bwMode="auto">
          <a:xfrm flipV="1">
            <a:off x="12317249" y="2118912"/>
            <a:ext cx="0" cy="4025169"/>
          </a:xfrm>
          <a:prstGeom prst="line">
            <a:avLst/>
          </a:prstGeom>
          <a:noFill/>
          <a:ln w="3175" algn="ctr">
            <a:solidFill>
              <a:srgbClr val="98A2AE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22" name="Straight Connector 12">
            <a:extLst>
              <a:ext uri="{FF2B5EF4-FFF2-40B4-BE49-F238E27FC236}">
                <a16:creationId xmlns:a16="http://schemas.microsoft.com/office/drawing/2014/main" id="{6EBD7C8C-D285-415E-889C-2AC6CEB02342}"/>
              </a:ext>
            </a:extLst>
          </p:cNvPr>
          <p:cNvCxnSpPr>
            <a:cxnSpLocks/>
          </p:cNvCxnSpPr>
          <p:nvPr/>
        </p:nvCxnSpPr>
        <p:spPr bwMode="auto">
          <a:xfrm flipV="1">
            <a:off x="12684129" y="2118912"/>
            <a:ext cx="0" cy="4025169"/>
          </a:xfrm>
          <a:prstGeom prst="line">
            <a:avLst/>
          </a:prstGeom>
          <a:noFill/>
          <a:ln w="3175" algn="ctr">
            <a:solidFill>
              <a:srgbClr val="98A2AE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23" name="Straight Connector 12">
            <a:extLst>
              <a:ext uri="{FF2B5EF4-FFF2-40B4-BE49-F238E27FC236}">
                <a16:creationId xmlns:a16="http://schemas.microsoft.com/office/drawing/2014/main" id="{AF215A7D-2800-43B3-9FA0-F03AC052B95F}"/>
              </a:ext>
            </a:extLst>
          </p:cNvPr>
          <p:cNvCxnSpPr>
            <a:cxnSpLocks/>
          </p:cNvCxnSpPr>
          <p:nvPr/>
        </p:nvCxnSpPr>
        <p:spPr bwMode="auto">
          <a:xfrm flipV="1">
            <a:off x="13037816" y="2118912"/>
            <a:ext cx="0" cy="4025169"/>
          </a:xfrm>
          <a:prstGeom prst="line">
            <a:avLst/>
          </a:prstGeom>
          <a:noFill/>
          <a:ln w="3175" algn="ctr">
            <a:solidFill>
              <a:srgbClr val="98A2AE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26" name="Straight Connector 12">
            <a:extLst>
              <a:ext uri="{FF2B5EF4-FFF2-40B4-BE49-F238E27FC236}">
                <a16:creationId xmlns:a16="http://schemas.microsoft.com/office/drawing/2014/main" id="{9596BCE0-ECF6-4FA1-A078-2DB6A556D7D2}"/>
              </a:ext>
            </a:extLst>
          </p:cNvPr>
          <p:cNvCxnSpPr>
            <a:cxnSpLocks/>
          </p:cNvCxnSpPr>
          <p:nvPr/>
        </p:nvCxnSpPr>
        <p:spPr bwMode="auto">
          <a:xfrm flipV="1">
            <a:off x="13387494" y="2118912"/>
            <a:ext cx="0" cy="4025169"/>
          </a:xfrm>
          <a:prstGeom prst="line">
            <a:avLst/>
          </a:prstGeom>
          <a:noFill/>
          <a:ln w="3175" algn="ctr">
            <a:solidFill>
              <a:srgbClr val="98A2AE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32" name="Rectangle 131">
            <a:extLst>
              <a:ext uri="{FF2B5EF4-FFF2-40B4-BE49-F238E27FC236}">
                <a16:creationId xmlns:a16="http://schemas.microsoft.com/office/drawing/2014/main" id="{54DD10E1-D740-4BC3-B075-BD2F9252265D}"/>
              </a:ext>
            </a:extLst>
          </p:cNvPr>
          <p:cNvSpPr/>
          <p:nvPr/>
        </p:nvSpPr>
        <p:spPr>
          <a:xfrm>
            <a:off x="13401614" y="1967238"/>
            <a:ext cx="335565" cy="219144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66207" rIns="0" bIns="66207" anchor="ctr"/>
          <a:lstStyle/>
          <a:p>
            <a:pPr algn="ctr" defTabSz="840815">
              <a:defRPr/>
            </a:pPr>
            <a:r>
              <a:rPr lang="en-GB" sz="920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28-04</a:t>
            </a:r>
          </a:p>
        </p:txBody>
      </p:sp>
      <p:sp>
        <p:nvSpPr>
          <p:cNvPr id="133" name="Rectangle 132">
            <a:extLst>
              <a:ext uri="{FF2B5EF4-FFF2-40B4-BE49-F238E27FC236}">
                <a16:creationId xmlns:a16="http://schemas.microsoft.com/office/drawing/2014/main" id="{30A22CDB-4E0D-4E93-B017-E003B3EB3FA8}"/>
              </a:ext>
            </a:extLst>
          </p:cNvPr>
          <p:cNvSpPr/>
          <p:nvPr/>
        </p:nvSpPr>
        <p:spPr>
          <a:xfrm>
            <a:off x="13770511" y="1967238"/>
            <a:ext cx="335565" cy="219144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66207" rIns="0" bIns="66207" anchor="ctr"/>
          <a:lstStyle/>
          <a:p>
            <a:pPr algn="ctr" defTabSz="840815">
              <a:defRPr/>
            </a:pPr>
            <a:r>
              <a:rPr lang="en-GB" sz="920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07-11</a:t>
            </a:r>
          </a:p>
        </p:txBody>
      </p:sp>
      <p:sp>
        <p:nvSpPr>
          <p:cNvPr id="134" name="Rectangle 133">
            <a:extLst>
              <a:ext uri="{FF2B5EF4-FFF2-40B4-BE49-F238E27FC236}">
                <a16:creationId xmlns:a16="http://schemas.microsoft.com/office/drawing/2014/main" id="{0A621616-6853-4991-A330-FA9F8C90DD26}"/>
              </a:ext>
            </a:extLst>
          </p:cNvPr>
          <p:cNvSpPr/>
          <p:nvPr/>
        </p:nvSpPr>
        <p:spPr>
          <a:xfrm>
            <a:off x="14140528" y="1967238"/>
            <a:ext cx="335565" cy="219144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66207" rIns="0" bIns="66207" anchor="ctr"/>
          <a:lstStyle/>
          <a:p>
            <a:pPr algn="ctr" defTabSz="840815">
              <a:defRPr/>
            </a:pPr>
            <a:r>
              <a:rPr lang="en-GB" sz="920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14-18</a:t>
            </a:r>
          </a:p>
        </p:txBody>
      </p:sp>
      <p:cxnSp>
        <p:nvCxnSpPr>
          <p:cNvPr id="137" name="Straight Connector 12">
            <a:extLst>
              <a:ext uri="{FF2B5EF4-FFF2-40B4-BE49-F238E27FC236}">
                <a16:creationId xmlns:a16="http://schemas.microsoft.com/office/drawing/2014/main" id="{E302231A-A79A-43DE-9035-FACD8275C8F7}"/>
              </a:ext>
            </a:extLst>
          </p:cNvPr>
          <p:cNvCxnSpPr>
            <a:cxnSpLocks/>
          </p:cNvCxnSpPr>
          <p:nvPr/>
        </p:nvCxnSpPr>
        <p:spPr bwMode="auto">
          <a:xfrm flipV="1">
            <a:off x="13753253" y="2118912"/>
            <a:ext cx="0" cy="4025169"/>
          </a:xfrm>
          <a:prstGeom prst="line">
            <a:avLst/>
          </a:prstGeom>
          <a:noFill/>
          <a:ln w="3175" algn="ctr">
            <a:solidFill>
              <a:srgbClr val="98A2AE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38" name="Straight Connector 12">
            <a:extLst>
              <a:ext uri="{FF2B5EF4-FFF2-40B4-BE49-F238E27FC236}">
                <a16:creationId xmlns:a16="http://schemas.microsoft.com/office/drawing/2014/main" id="{D99EA981-FD9C-41CF-8F68-61F04329E506}"/>
              </a:ext>
            </a:extLst>
          </p:cNvPr>
          <p:cNvCxnSpPr>
            <a:cxnSpLocks/>
          </p:cNvCxnSpPr>
          <p:nvPr/>
        </p:nvCxnSpPr>
        <p:spPr bwMode="auto">
          <a:xfrm flipV="1">
            <a:off x="14123322" y="2118912"/>
            <a:ext cx="0" cy="4025169"/>
          </a:xfrm>
          <a:prstGeom prst="line">
            <a:avLst/>
          </a:prstGeom>
          <a:noFill/>
          <a:ln w="3175" algn="ctr">
            <a:solidFill>
              <a:srgbClr val="98A2AE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39" name="Straight Connector 12">
            <a:extLst>
              <a:ext uri="{FF2B5EF4-FFF2-40B4-BE49-F238E27FC236}">
                <a16:creationId xmlns:a16="http://schemas.microsoft.com/office/drawing/2014/main" id="{B53094F7-44D6-4E38-81B8-15C146CFFA09}"/>
              </a:ext>
            </a:extLst>
          </p:cNvPr>
          <p:cNvCxnSpPr>
            <a:cxnSpLocks/>
          </p:cNvCxnSpPr>
          <p:nvPr/>
        </p:nvCxnSpPr>
        <p:spPr bwMode="auto">
          <a:xfrm flipV="1">
            <a:off x="14493338" y="2118912"/>
            <a:ext cx="0" cy="4025169"/>
          </a:xfrm>
          <a:prstGeom prst="line">
            <a:avLst/>
          </a:prstGeom>
          <a:noFill/>
          <a:ln w="3175" algn="ctr">
            <a:solidFill>
              <a:srgbClr val="98A2AE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41" name="Rectangle: Rounded Corners 140">
            <a:extLst>
              <a:ext uri="{FF2B5EF4-FFF2-40B4-BE49-F238E27FC236}">
                <a16:creationId xmlns:a16="http://schemas.microsoft.com/office/drawing/2014/main" id="{03BA2C5A-155A-4CA0-AE1F-E612FC2F177C}"/>
              </a:ext>
            </a:extLst>
          </p:cNvPr>
          <p:cNvSpPr/>
          <p:nvPr/>
        </p:nvSpPr>
        <p:spPr>
          <a:xfrm>
            <a:off x="14508537" y="2882637"/>
            <a:ext cx="331985" cy="2934881"/>
          </a:xfrm>
          <a:prstGeom prst="roundRect">
            <a:avLst/>
          </a:prstGeom>
          <a:solidFill>
            <a:srgbClr val="FF0000"/>
          </a:solidFill>
          <a:ln w="3175" cap="flat" cmpd="sng" algn="ctr">
            <a:noFill/>
            <a:prstDash val="solid"/>
          </a:ln>
          <a:effectLst/>
        </p:spPr>
        <p:txBody>
          <a:bodyPr lIns="0" tIns="84083" rIns="0" bIns="49655"/>
          <a:lstStyle/>
          <a:p>
            <a:pPr algn="ctr" defTabSz="630594">
              <a:defRPr/>
            </a:pPr>
            <a:endParaRPr lang="en-US" sz="1012" b="1" kern="0" dirty="0">
              <a:solidFill>
                <a:srgbClr val="FFFFFF"/>
              </a:solidFill>
              <a:latin typeface="Nokia Pure Text Light" panose="020B0403020202020204" pitchFamily="34" charset="0"/>
              <a:ea typeface="Nokia Pure Text Light" panose="020B0403020202020204" pitchFamily="34" charset="0"/>
            </a:endParaRPr>
          </a:p>
          <a:p>
            <a:pPr algn="ctr" defTabSz="630594">
              <a:defRPr/>
            </a:pPr>
            <a:r>
              <a:rPr lang="en-US" sz="1012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T</a:t>
            </a:r>
          </a:p>
          <a:p>
            <a:pPr algn="ctr" defTabSz="630594">
              <a:defRPr/>
            </a:pPr>
            <a:r>
              <a:rPr lang="en-US" sz="1012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S</a:t>
            </a:r>
          </a:p>
          <a:p>
            <a:pPr algn="ctr" defTabSz="630594">
              <a:defRPr/>
            </a:pPr>
            <a:r>
              <a:rPr lang="en-US" sz="1012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G</a:t>
            </a:r>
          </a:p>
          <a:p>
            <a:pPr algn="ctr" defTabSz="630594">
              <a:defRPr/>
            </a:pPr>
            <a:endParaRPr lang="en-US" sz="1012" b="1" kern="0" dirty="0">
              <a:solidFill>
                <a:srgbClr val="FFFFFF"/>
              </a:solidFill>
              <a:latin typeface="Nokia Pure Text Light" panose="020B0403020202020204" pitchFamily="34" charset="0"/>
              <a:ea typeface="Nokia Pure Text Light" panose="020B0403020202020204" pitchFamily="34" charset="0"/>
            </a:endParaRPr>
          </a:p>
          <a:p>
            <a:pPr algn="ctr" defTabSz="630594">
              <a:defRPr/>
            </a:pPr>
            <a:r>
              <a:rPr lang="en-US" sz="1012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#</a:t>
            </a:r>
          </a:p>
          <a:p>
            <a:pPr algn="ctr" defTabSz="630594">
              <a:defRPr/>
            </a:pPr>
            <a:r>
              <a:rPr lang="en-US" sz="1012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9</a:t>
            </a:r>
          </a:p>
          <a:p>
            <a:pPr algn="ctr" defTabSz="630594">
              <a:defRPr/>
            </a:pPr>
            <a:r>
              <a:rPr lang="en-US" sz="1012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5</a:t>
            </a:r>
          </a:p>
        </p:txBody>
      </p:sp>
      <p:sp>
        <p:nvSpPr>
          <p:cNvPr id="142" name="Rectangle: Rounded Corners 141">
            <a:extLst>
              <a:ext uri="{FF2B5EF4-FFF2-40B4-BE49-F238E27FC236}">
                <a16:creationId xmlns:a16="http://schemas.microsoft.com/office/drawing/2014/main" id="{D8B28922-E1EB-426F-AAA4-F78FF8581EB4}"/>
              </a:ext>
            </a:extLst>
          </p:cNvPr>
          <p:cNvSpPr/>
          <p:nvPr/>
        </p:nvSpPr>
        <p:spPr>
          <a:xfrm>
            <a:off x="14337289" y="4366569"/>
            <a:ext cx="663632" cy="512351"/>
          </a:xfrm>
          <a:prstGeom prst="roundRect">
            <a:avLst/>
          </a:prstGeom>
          <a:solidFill>
            <a:srgbClr val="FF0000"/>
          </a:solidFill>
          <a:ln w="3175" cap="flat" cmpd="sng" algn="ctr">
            <a:noFill/>
            <a:prstDash val="solid"/>
          </a:ln>
          <a:effectLst/>
        </p:spPr>
        <p:txBody>
          <a:bodyPr lIns="72000" tIns="72000" rIns="72000" bIns="72000"/>
          <a:lstStyle/>
          <a:p>
            <a:pPr algn="ctr" defTabSz="914304">
              <a:defRPr/>
            </a:pPr>
            <a:r>
              <a:rPr lang="en-US" sz="80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Rel-17 </a:t>
            </a:r>
            <a:br>
              <a:rPr lang="en-US" sz="80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</a:br>
            <a:r>
              <a:rPr lang="en-US" sz="800" b="1" u="sng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stage-3</a:t>
            </a:r>
            <a:r>
              <a:rPr lang="en-US" sz="80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 freeze</a:t>
            </a:r>
          </a:p>
        </p:txBody>
      </p:sp>
      <p:sp>
        <p:nvSpPr>
          <p:cNvPr id="143" name="Rectangle: Rounded Corners 142">
            <a:extLst>
              <a:ext uri="{FF2B5EF4-FFF2-40B4-BE49-F238E27FC236}">
                <a16:creationId xmlns:a16="http://schemas.microsoft.com/office/drawing/2014/main" id="{1D352946-94DE-4D90-81FE-33841A3B31FB}"/>
              </a:ext>
            </a:extLst>
          </p:cNvPr>
          <p:cNvSpPr/>
          <p:nvPr/>
        </p:nvSpPr>
        <p:spPr>
          <a:xfrm>
            <a:off x="14337289" y="5307548"/>
            <a:ext cx="663632" cy="646925"/>
          </a:xfrm>
          <a:prstGeom prst="roundRect">
            <a:avLst/>
          </a:prstGeom>
          <a:solidFill>
            <a:srgbClr val="002060"/>
          </a:solidFill>
          <a:ln w="3175" cap="flat" cmpd="sng" algn="ctr">
            <a:noFill/>
            <a:prstDash val="solid"/>
          </a:ln>
          <a:effectLst/>
        </p:spPr>
        <p:txBody>
          <a:bodyPr lIns="72000" tIns="72000" rIns="72000" bIns="72000"/>
          <a:lstStyle/>
          <a:p>
            <a:pPr algn="ctr" defTabSz="914304">
              <a:defRPr/>
            </a:pPr>
            <a:r>
              <a:rPr lang="en-US" sz="80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Rel-18 </a:t>
            </a:r>
            <a:br>
              <a:rPr lang="en-US" sz="80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</a:br>
            <a:r>
              <a:rPr lang="en-US" sz="80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RAN4 </a:t>
            </a:r>
            <a:r>
              <a:rPr lang="en-US" sz="800" b="1" u="sng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package approval</a:t>
            </a:r>
            <a:endParaRPr lang="en-US" sz="800" b="1" kern="0" dirty="0">
              <a:solidFill>
                <a:srgbClr val="FFFFFF"/>
              </a:solidFill>
              <a:latin typeface="Nokia Pure Text Light" panose="020B0403020202020204" pitchFamily="34" charset="0"/>
              <a:ea typeface="Nokia Pure Text Light" panose="020B0403020202020204" pitchFamily="34" charset="0"/>
            </a:endParaRPr>
          </a:p>
        </p:txBody>
      </p:sp>
      <p:sp>
        <p:nvSpPr>
          <p:cNvPr id="144" name="Rectangle: Rounded Corners 143">
            <a:extLst>
              <a:ext uri="{FF2B5EF4-FFF2-40B4-BE49-F238E27FC236}">
                <a16:creationId xmlns:a16="http://schemas.microsoft.com/office/drawing/2014/main" id="{184D0571-3BEB-4B50-8A3D-A7D5E41CC39A}"/>
              </a:ext>
            </a:extLst>
          </p:cNvPr>
          <p:cNvSpPr/>
          <p:nvPr/>
        </p:nvSpPr>
        <p:spPr>
          <a:xfrm>
            <a:off x="13057072" y="2935285"/>
            <a:ext cx="668861" cy="386456"/>
          </a:xfrm>
          <a:prstGeom prst="roundRect">
            <a:avLst/>
          </a:prstGeom>
          <a:solidFill>
            <a:srgbClr val="1E9657"/>
          </a:solidFill>
          <a:ln w="3175" cap="flat" cmpd="sng" algn="ctr">
            <a:noFill/>
            <a:prstDash val="solid"/>
          </a:ln>
          <a:effectLst/>
        </p:spPr>
        <p:txBody>
          <a:bodyPr lIns="0" tIns="84083" rIns="0" bIns="49655"/>
          <a:lstStyle/>
          <a:p>
            <a:pPr algn="ctr" defTabSz="630594">
              <a:defRPr/>
            </a:pPr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RAN1</a:t>
            </a:r>
          </a:p>
        </p:txBody>
      </p:sp>
      <p:sp>
        <p:nvSpPr>
          <p:cNvPr id="160" name="Rectangle: Rounded Corners 159">
            <a:extLst>
              <a:ext uri="{FF2B5EF4-FFF2-40B4-BE49-F238E27FC236}">
                <a16:creationId xmlns:a16="http://schemas.microsoft.com/office/drawing/2014/main" id="{8D0BD5E6-04E5-462B-9B77-B313E6670056}"/>
              </a:ext>
            </a:extLst>
          </p:cNvPr>
          <p:cNvSpPr/>
          <p:nvPr/>
        </p:nvSpPr>
        <p:spPr>
          <a:xfrm>
            <a:off x="13051006" y="4387412"/>
            <a:ext cx="700800" cy="386456"/>
          </a:xfrm>
          <a:prstGeom prst="roundRect">
            <a:avLst/>
          </a:prstGeom>
          <a:solidFill>
            <a:srgbClr val="FA7100"/>
          </a:solidFill>
          <a:ln w="3175" cap="flat" cmpd="sng" algn="ctr">
            <a:noFill/>
            <a:prstDash val="solid"/>
          </a:ln>
          <a:effectLst/>
        </p:spPr>
        <p:txBody>
          <a:bodyPr lIns="0" tIns="97536" rIns="0" bIns="49655"/>
          <a:lstStyle/>
          <a:p>
            <a:pPr algn="ctr" defTabSz="630594"/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RAN4</a:t>
            </a:r>
          </a:p>
        </p:txBody>
      </p:sp>
      <p:sp>
        <p:nvSpPr>
          <p:cNvPr id="176" name="Rectangle: Rounded Corners 175">
            <a:extLst>
              <a:ext uri="{FF2B5EF4-FFF2-40B4-BE49-F238E27FC236}">
                <a16:creationId xmlns:a16="http://schemas.microsoft.com/office/drawing/2014/main" id="{9B5DDA27-A9DE-470E-A4D8-5C1E5AAF5DB5}"/>
              </a:ext>
            </a:extLst>
          </p:cNvPr>
          <p:cNvSpPr/>
          <p:nvPr/>
        </p:nvSpPr>
        <p:spPr>
          <a:xfrm>
            <a:off x="13048024" y="3889804"/>
            <a:ext cx="705598" cy="386456"/>
          </a:xfrm>
          <a:prstGeom prst="roundRect">
            <a:avLst/>
          </a:prstGeom>
          <a:solidFill>
            <a:srgbClr val="663300"/>
          </a:solidFill>
          <a:ln w="3175" cap="flat" cmpd="sng" algn="ctr">
            <a:noFill/>
            <a:prstDash val="solid"/>
          </a:ln>
          <a:effectLst/>
        </p:spPr>
        <p:txBody>
          <a:bodyPr lIns="0" tIns="84083" rIns="0" bIns="49655"/>
          <a:lstStyle/>
          <a:p>
            <a:pPr algn="ctr" defTabSz="630594"/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RAN3</a:t>
            </a:r>
          </a:p>
        </p:txBody>
      </p:sp>
      <p:sp>
        <p:nvSpPr>
          <p:cNvPr id="179" name="Rectangle: Rounded Corners 178">
            <a:extLst>
              <a:ext uri="{FF2B5EF4-FFF2-40B4-BE49-F238E27FC236}">
                <a16:creationId xmlns:a16="http://schemas.microsoft.com/office/drawing/2014/main" id="{9E261C86-5124-4B21-92EC-280D00EB4138}"/>
              </a:ext>
            </a:extLst>
          </p:cNvPr>
          <p:cNvSpPr/>
          <p:nvPr/>
        </p:nvSpPr>
        <p:spPr>
          <a:xfrm>
            <a:off x="13061543" y="3402794"/>
            <a:ext cx="676216" cy="386456"/>
          </a:xfrm>
          <a:prstGeom prst="roundRect">
            <a:avLst/>
          </a:prstGeom>
          <a:solidFill>
            <a:srgbClr val="C800BE"/>
          </a:solidFill>
          <a:ln w="3175" cap="flat" cmpd="sng" algn="ctr">
            <a:noFill/>
            <a:prstDash val="solid"/>
          </a:ln>
          <a:effectLst/>
        </p:spPr>
        <p:txBody>
          <a:bodyPr lIns="0" tIns="84083" rIns="0" bIns="49655"/>
          <a:lstStyle/>
          <a:p>
            <a:pPr algn="ctr" defTabSz="630594"/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RAN2</a:t>
            </a:r>
          </a:p>
        </p:txBody>
      </p:sp>
      <p:sp>
        <p:nvSpPr>
          <p:cNvPr id="193" name="Rectangle: Rounded Corners 192">
            <a:extLst>
              <a:ext uri="{FF2B5EF4-FFF2-40B4-BE49-F238E27FC236}">
                <a16:creationId xmlns:a16="http://schemas.microsoft.com/office/drawing/2014/main" id="{8027081F-E61F-48B1-920A-DD492A1506CF}"/>
              </a:ext>
            </a:extLst>
          </p:cNvPr>
          <p:cNvSpPr/>
          <p:nvPr/>
        </p:nvSpPr>
        <p:spPr>
          <a:xfrm>
            <a:off x="13051007" y="4883949"/>
            <a:ext cx="689300" cy="386456"/>
          </a:xfrm>
          <a:prstGeom prst="roundRect">
            <a:avLst/>
          </a:prstGeom>
          <a:solidFill>
            <a:srgbClr val="0066FF"/>
          </a:solidFill>
          <a:ln w="3175" cap="flat" cmpd="sng" algn="ctr">
            <a:noFill/>
            <a:prstDash val="solid"/>
          </a:ln>
          <a:effectLst/>
        </p:spPr>
        <p:txBody>
          <a:bodyPr lIns="0" tIns="84083" rIns="0" bIns="49655"/>
          <a:lstStyle/>
          <a:p>
            <a:pPr algn="ctr" defTabSz="630594"/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RAN5</a:t>
            </a:r>
          </a:p>
        </p:txBody>
      </p:sp>
      <p:sp>
        <p:nvSpPr>
          <p:cNvPr id="196" name="Rectangle 195">
            <a:extLst>
              <a:ext uri="{FF2B5EF4-FFF2-40B4-BE49-F238E27FC236}">
                <a16:creationId xmlns:a16="http://schemas.microsoft.com/office/drawing/2014/main" id="{13D6D5F4-4FCB-4841-847A-C363B34A9D71}"/>
              </a:ext>
            </a:extLst>
          </p:cNvPr>
          <p:cNvSpPr/>
          <p:nvPr/>
        </p:nvSpPr>
        <p:spPr>
          <a:xfrm>
            <a:off x="10876233" y="1967238"/>
            <a:ext cx="335565" cy="219144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66207" rIns="0" bIns="66207" anchor="ctr"/>
          <a:lstStyle/>
          <a:p>
            <a:pPr algn="ctr" defTabSz="840815">
              <a:defRPr/>
            </a:pPr>
            <a:r>
              <a:rPr lang="en-GB" sz="920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10-14</a:t>
            </a:r>
          </a:p>
        </p:txBody>
      </p:sp>
      <p:sp>
        <p:nvSpPr>
          <p:cNvPr id="199" name="Rectangle 198">
            <a:extLst>
              <a:ext uri="{FF2B5EF4-FFF2-40B4-BE49-F238E27FC236}">
                <a16:creationId xmlns:a16="http://schemas.microsoft.com/office/drawing/2014/main" id="{9885274C-AAB1-4664-B81C-C8EBB6C6DDB6}"/>
              </a:ext>
            </a:extLst>
          </p:cNvPr>
          <p:cNvSpPr/>
          <p:nvPr/>
        </p:nvSpPr>
        <p:spPr>
          <a:xfrm>
            <a:off x="10497217" y="1967238"/>
            <a:ext cx="335565" cy="219144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66207" rIns="0" bIns="66207" anchor="ctr"/>
          <a:lstStyle/>
          <a:p>
            <a:pPr algn="ctr" defTabSz="840815">
              <a:defRPr/>
            </a:pPr>
            <a:r>
              <a:rPr lang="en-GB" sz="920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03-07</a:t>
            </a:r>
          </a:p>
        </p:txBody>
      </p:sp>
      <p:cxnSp>
        <p:nvCxnSpPr>
          <p:cNvPr id="203" name="Straight Connector 12">
            <a:extLst>
              <a:ext uri="{FF2B5EF4-FFF2-40B4-BE49-F238E27FC236}">
                <a16:creationId xmlns:a16="http://schemas.microsoft.com/office/drawing/2014/main" id="{FA327E07-12E8-42F2-97DC-B9154945A5C3}"/>
              </a:ext>
            </a:extLst>
          </p:cNvPr>
          <p:cNvCxnSpPr>
            <a:cxnSpLocks/>
          </p:cNvCxnSpPr>
          <p:nvPr/>
        </p:nvCxnSpPr>
        <p:spPr bwMode="auto">
          <a:xfrm flipV="1">
            <a:off x="10850349" y="2118912"/>
            <a:ext cx="0" cy="4025169"/>
          </a:xfrm>
          <a:prstGeom prst="line">
            <a:avLst/>
          </a:prstGeom>
          <a:noFill/>
          <a:ln w="3175" algn="ctr">
            <a:solidFill>
              <a:srgbClr val="98A2AE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05" name="Straight Connector 12">
            <a:extLst>
              <a:ext uri="{FF2B5EF4-FFF2-40B4-BE49-F238E27FC236}">
                <a16:creationId xmlns:a16="http://schemas.microsoft.com/office/drawing/2014/main" id="{4CCA591D-F3CA-449B-8B99-0540BBE09174}"/>
              </a:ext>
            </a:extLst>
          </p:cNvPr>
          <p:cNvCxnSpPr>
            <a:cxnSpLocks/>
          </p:cNvCxnSpPr>
          <p:nvPr/>
        </p:nvCxnSpPr>
        <p:spPr bwMode="auto">
          <a:xfrm flipV="1">
            <a:off x="10471727" y="2144270"/>
            <a:ext cx="0" cy="4025169"/>
          </a:xfrm>
          <a:prstGeom prst="line">
            <a:avLst/>
          </a:prstGeom>
          <a:noFill/>
          <a:ln w="3175" algn="ctr">
            <a:solidFill>
              <a:srgbClr val="98A2AE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06" name="Rectangle: Rounded Corners 205">
            <a:extLst>
              <a:ext uri="{FF2B5EF4-FFF2-40B4-BE49-F238E27FC236}">
                <a16:creationId xmlns:a16="http://schemas.microsoft.com/office/drawing/2014/main" id="{9C03B942-0AC5-4937-B7E3-915F634E10F8}"/>
              </a:ext>
            </a:extLst>
          </p:cNvPr>
          <p:cNvSpPr/>
          <p:nvPr/>
        </p:nvSpPr>
        <p:spPr>
          <a:xfrm>
            <a:off x="11239738" y="2296649"/>
            <a:ext cx="344375" cy="386456"/>
          </a:xfrm>
          <a:prstGeom prst="roundRect">
            <a:avLst/>
          </a:prstGeom>
          <a:solidFill>
            <a:srgbClr val="1E9657"/>
          </a:solidFill>
          <a:ln w="3175" cap="flat" cmpd="sng" algn="ctr">
            <a:noFill/>
            <a:prstDash val="solid"/>
          </a:ln>
          <a:effectLst/>
        </p:spPr>
        <p:txBody>
          <a:bodyPr lIns="0" tIns="84083" rIns="0" bIns="49655"/>
          <a:lstStyle/>
          <a:p>
            <a:pPr algn="ctr" defTabSz="630594">
              <a:defRPr/>
            </a:pPr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WG</a:t>
            </a:r>
          </a:p>
        </p:txBody>
      </p:sp>
      <p:sp>
        <p:nvSpPr>
          <p:cNvPr id="207" name="Rectangle: Rounded Corners 206">
            <a:extLst>
              <a:ext uri="{FF2B5EF4-FFF2-40B4-BE49-F238E27FC236}">
                <a16:creationId xmlns:a16="http://schemas.microsoft.com/office/drawing/2014/main" id="{F9F08753-879D-4749-BC18-2334F28F49B2}"/>
              </a:ext>
            </a:extLst>
          </p:cNvPr>
          <p:cNvSpPr/>
          <p:nvPr/>
        </p:nvSpPr>
        <p:spPr>
          <a:xfrm>
            <a:off x="13043122" y="2296649"/>
            <a:ext cx="344375" cy="386456"/>
          </a:xfrm>
          <a:prstGeom prst="roundRect">
            <a:avLst/>
          </a:prstGeom>
          <a:solidFill>
            <a:srgbClr val="1E9657"/>
          </a:solidFill>
          <a:ln w="3175" cap="flat" cmpd="sng" algn="ctr">
            <a:noFill/>
            <a:prstDash val="solid"/>
          </a:ln>
          <a:effectLst/>
        </p:spPr>
        <p:txBody>
          <a:bodyPr lIns="0" tIns="84083" rIns="0" bIns="49655"/>
          <a:lstStyle/>
          <a:p>
            <a:pPr algn="ctr" defTabSz="630594">
              <a:defRPr/>
            </a:pPr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WG</a:t>
            </a:r>
          </a:p>
        </p:txBody>
      </p:sp>
      <p:sp>
        <p:nvSpPr>
          <p:cNvPr id="216" name="Rectangle: Rounded Corners 215">
            <a:extLst>
              <a:ext uri="{FF2B5EF4-FFF2-40B4-BE49-F238E27FC236}">
                <a16:creationId xmlns:a16="http://schemas.microsoft.com/office/drawing/2014/main" id="{2AC7DA0F-2BBA-4BD4-8EEB-72C09AFE935E}"/>
              </a:ext>
            </a:extLst>
          </p:cNvPr>
          <p:cNvSpPr/>
          <p:nvPr/>
        </p:nvSpPr>
        <p:spPr>
          <a:xfrm>
            <a:off x="14142780" y="2293463"/>
            <a:ext cx="330751" cy="345661"/>
          </a:xfrm>
          <a:prstGeom prst="roundRect">
            <a:avLst/>
          </a:prstGeom>
          <a:solidFill>
            <a:srgbClr val="FF0000"/>
          </a:solidFill>
          <a:ln w="3175" cap="flat" cmpd="sng" algn="ctr">
            <a:noFill/>
            <a:prstDash val="solid"/>
          </a:ln>
          <a:effectLst/>
        </p:spPr>
        <p:txBody>
          <a:bodyPr lIns="0" tIns="84083" rIns="0" bIns="49655"/>
          <a:lstStyle/>
          <a:p>
            <a:pPr algn="ctr" defTabSz="630594">
              <a:defRPr/>
            </a:pPr>
            <a:r>
              <a:rPr lang="en-US" sz="1012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TSG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62D7421-30C8-4AD0-941E-77D215AB376E}"/>
              </a:ext>
            </a:extLst>
          </p:cNvPr>
          <p:cNvSpPr/>
          <p:nvPr/>
        </p:nvSpPr>
        <p:spPr bwMode="auto">
          <a:xfrm>
            <a:off x="60960" y="2221631"/>
            <a:ext cx="14844271" cy="537337"/>
          </a:xfrm>
          <a:prstGeom prst="rect">
            <a:avLst/>
          </a:prstGeom>
          <a:solidFill>
            <a:srgbClr val="C5C5C5">
              <a:alpha val="63922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84083" tIns="42041" rIns="84083" bIns="42041" numCol="1" rtlCol="0" anchor="t" anchorCtr="0" compatLnSpc="1">
            <a:prstTxWarp prst="textNoShape">
              <a:avLst/>
            </a:prstTxWarp>
          </a:bodyPr>
          <a:lstStyle/>
          <a:p>
            <a:pPr defTabSz="840835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920" dirty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241" name="Rectangle: Rounded Corners 240">
            <a:extLst>
              <a:ext uri="{FF2B5EF4-FFF2-40B4-BE49-F238E27FC236}">
                <a16:creationId xmlns:a16="http://schemas.microsoft.com/office/drawing/2014/main" id="{412AE9C8-A05F-424A-BA52-3FFB568ED5ED}"/>
              </a:ext>
            </a:extLst>
          </p:cNvPr>
          <p:cNvSpPr/>
          <p:nvPr/>
        </p:nvSpPr>
        <p:spPr>
          <a:xfrm>
            <a:off x="6773789" y="5303517"/>
            <a:ext cx="474606" cy="623135"/>
          </a:xfrm>
          <a:prstGeom prst="roundRect">
            <a:avLst/>
          </a:prstGeom>
          <a:solidFill>
            <a:srgbClr val="002060"/>
          </a:solidFill>
          <a:ln w="3175" cap="flat" cmpd="sng" algn="ctr">
            <a:noFill/>
            <a:prstDash val="solid"/>
          </a:ln>
          <a:effectLst/>
        </p:spPr>
        <p:txBody>
          <a:bodyPr lIns="0" tIns="84083" rIns="0" bIns="49655"/>
          <a:lstStyle/>
          <a:p>
            <a:pPr algn="ctr" defTabSz="630594">
              <a:defRPr/>
            </a:pPr>
            <a:r>
              <a:rPr lang="en-US" sz="901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Rel18</a:t>
            </a:r>
          </a:p>
          <a:p>
            <a:pPr algn="ctr" defTabSz="630594">
              <a:defRPr/>
            </a:pPr>
            <a:r>
              <a:rPr lang="en-US" sz="901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Email </a:t>
            </a:r>
          </a:p>
          <a:p>
            <a:pPr algn="ctr" defTabSz="630594">
              <a:defRPr/>
            </a:pPr>
            <a:r>
              <a:rPr lang="en-US" sz="901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Prep</a:t>
            </a:r>
          </a:p>
        </p:txBody>
      </p:sp>
      <p:sp>
        <p:nvSpPr>
          <p:cNvPr id="198" name="Rectangle: Rounded Corners 197">
            <a:extLst>
              <a:ext uri="{FF2B5EF4-FFF2-40B4-BE49-F238E27FC236}">
                <a16:creationId xmlns:a16="http://schemas.microsoft.com/office/drawing/2014/main" id="{0937D510-F8D9-4774-BD9E-EB21A99C11DD}"/>
              </a:ext>
            </a:extLst>
          </p:cNvPr>
          <p:cNvSpPr/>
          <p:nvPr/>
        </p:nvSpPr>
        <p:spPr>
          <a:xfrm>
            <a:off x="12325568" y="5252598"/>
            <a:ext cx="364145" cy="722331"/>
          </a:xfrm>
          <a:prstGeom prst="roundRect">
            <a:avLst/>
          </a:prstGeom>
          <a:solidFill>
            <a:srgbClr val="002060"/>
          </a:solidFill>
          <a:ln w="3175" cap="flat" cmpd="sng" algn="ctr">
            <a:noFill/>
            <a:prstDash val="solid"/>
          </a:ln>
          <a:effectLst/>
        </p:spPr>
        <p:txBody>
          <a:bodyPr lIns="0" tIns="84083" rIns="0" bIns="49655"/>
          <a:lstStyle/>
          <a:p>
            <a:pPr algn="ctr" defTabSz="630594">
              <a:defRPr/>
            </a:pPr>
            <a:r>
              <a:rPr lang="en-US" sz="901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Rel18</a:t>
            </a:r>
          </a:p>
          <a:p>
            <a:pPr algn="ctr" defTabSz="630594">
              <a:defRPr/>
            </a:pPr>
            <a:r>
              <a:rPr lang="en-US" sz="901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RAN4 Email </a:t>
            </a:r>
          </a:p>
          <a:p>
            <a:pPr algn="ctr" defTabSz="630594">
              <a:defRPr/>
            </a:pPr>
            <a:r>
              <a:rPr lang="en-US" sz="901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Prep</a:t>
            </a:r>
          </a:p>
        </p:txBody>
      </p:sp>
      <p:sp>
        <p:nvSpPr>
          <p:cNvPr id="238" name="Rectangle: Rounded Corners 237">
            <a:extLst>
              <a:ext uri="{FF2B5EF4-FFF2-40B4-BE49-F238E27FC236}">
                <a16:creationId xmlns:a16="http://schemas.microsoft.com/office/drawing/2014/main" id="{3A606A60-A4E9-4FA3-ACEB-A561C7EE4095}"/>
              </a:ext>
            </a:extLst>
          </p:cNvPr>
          <p:cNvSpPr/>
          <p:nvPr/>
        </p:nvSpPr>
        <p:spPr>
          <a:xfrm>
            <a:off x="5284640" y="2882637"/>
            <a:ext cx="347313" cy="3030977"/>
          </a:xfrm>
          <a:prstGeom prst="roundRect">
            <a:avLst/>
          </a:prstGeom>
          <a:solidFill>
            <a:schemeClr val="bg1">
              <a:lumMod val="75000"/>
            </a:schemeClr>
          </a:solidFill>
          <a:ln w="3175" cap="flat" cmpd="sng" algn="ctr">
            <a:noFill/>
            <a:prstDash val="solid"/>
          </a:ln>
          <a:effectLst/>
        </p:spPr>
        <p:txBody>
          <a:bodyPr lIns="0" tIns="84083" rIns="0" bIns="49655"/>
          <a:lstStyle/>
          <a:p>
            <a:pPr algn="ctr" defTabSz="630594">
              <a:defRPr/>
            </a:pPr>
            <a:endParaRPr lang="en-US" sz="920" b="1" kern="0" dirty="0">
              <a:solidFill>
                <a:srgbClr val="FFFFFF"/>
              </a:solidFill>
              <a:latin typeface="Nokia Pure Text Light" panose="020B0403020202020204" pitchFamily="34" charset="0"/>
              <a:ea typeface="Nokia Pure Text Light" panose="020B0403020202020204" pitchFamily="34" charset="0"/>
            </a:endParaRPr>
          </a:p>
          <a:p>
            <a:pPr algn="ctr" defTabSz="630594">
              <a:defRPr/>
            </a:pPr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I</a:t>
            </a:r>
          </a:p>
          <a:p>
            <a:pPr algn="ctr" defTabSz="630594">
              <a:defRPr/>
            </a:pPr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N</a:t>
            </a:r>
          </a:p>
          <a:p>
            <a:pPr algn="ctr" defTabSz="630594">
              <a:defRPr/>
            </a:pPr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A</a:t>
            </a:r>
          </a:p>
          <a:p>
            <a:pPr algn="ctr" defTabSz="630594">
              <a:defRPr/>
            </a:pPr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C</a:t>
            </a:r>
          </a:p>
          <a:p>
            <a:pPr algn="ctr" defTabSz="630594">
              <a:defRPr/>
            </a:pPr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T</a:t>
            </a:r>
          </a:p>
          <a:p>
            <a:pPr algn="ctr" defTabSz="630594">
              <a:defRPr/>
            </a:pPr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I</a:t>
            </a:r>
          </a:p>
          <a:p>
            <a:pPr algn="ctr" defTabSz="630594">
              <a:defRPr/>
            </a:pPr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V</a:t>
            </a:r>
          </a:p>
          <a:p>
            <a:pPr algn="ctr" defTabSz="630594">
              <a:defRPr/>
            </a:pPr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E</a:t>
            </a:r>
          </a:p>
          <a:p>
            <a:pPr algn="ctr" defTabSz="630594">
              <a:defRPr/>
            </a:pPr>
            <a:endParaRPr lang="en-US" sz="920" b="1" kern="0" dirty="0">
              <a:solidFill>
                <a:srgbClr val="FFFFFF"/>
              </a:solidFill>
              <a:latin typeface="Nokia Pure Text Light" panose="020B0403020202020204" pitchFamily="34" charset="0"/>
              <a:ea typeface="Nokia Pure Text Light" panose="020B0403020202020204" pitchFamily="34" charset="0"/>
            </a:endParaRPr>
          </a:p>
          <a:p>
            <a:pPr algn="ctr" defTabSz="630594">
              <a:defRPr/>
            </a:pPr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P</a:t>
            </a:r>
          </a:p>
          <a:p>
            <a:pPr algn="ctr" defTabSz="630594">
              <a:defRPr/>
            </a:pPr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E</a:t>
            </a:r>
          </a:p>
          <a:p>
            <a:pPr algn="ctr" defTabSz="630594">
              <a:defRPr/>
            </a:pPr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R</a:t>
            </a:r>
          </a:p>
          <a:p>
            <a:pPr algn="ctr" defTabSz="630594">
              <a:defRPr/>
            </a:pPr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I</a:t>
            </a:r>
          </a:p>
          <a:p>
            <a:pPr algn="ctr" defTabSz="630594">
              <a:defRPr/>
            </a:pPr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O</a:t>
            </a:r>
          </a:p>
          <a:p>
            <a:pPr algn="ctr" defTabSz="630594">
              <a:defRPr/>
            </a:pPr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D</a:t>
            </a:r>
          </a:p>
          <a:p>
            <a:pPr algn="ctr" defTabSz="630594">
              <a:defRPr/>
            </a:pPr>
            <a:endParaRPr lang="en-US" sz="920" b="1" kern="0" dirty="0">
              <a:solidFill>
                <a:srgbClr val="FFFFFF"/>
              </a:solidFill>
              <a:latin typeface="Nokia Pure Text Light" panose="020B0403020202020204" pitchFamily="34" charset="0"/>
              <a:ea typeface="Nokia Pure Text Light" panose="020B0403020202020204" pitchFamily="34" charset="0"/>
            </a:endParaRPr>
          </a:p>
        </p:txBody>
      </p:sp>
      <p:sp>
        <p:nvSpPr>
          <p:cNvPr id="239" name="Rectangle: Rounded Corners 238">
            <a:extLst>
              <a:ext uri="{FF2B5EF4-FFF2-40B4-BE49-F238E27FC236}">
                <a16:creationId xmlns:a16="http://schemas.microsoft.com/office/drawing/2014/main" id="{A2AC6454-2C04-463F-A51F-3EF609D83BA9}"/>
              </a:ext>
            </a:extLst>
          </p:cNvPr>
          <p:cNvSpPr/>
          <p:nvPr/>
        </p:nvSpPr>
        <p:spPr>
          <a:xfrm>
            <a:off x="5937763" y="2882637"/>
            <a:ext cx="436270" cy="3030977"/>
          </a:xfrm>
          <a:prstGeom prst="roundRect">
            <a:avLst/>
          </a:prstGeom>
          <a:solidFill>
            <a:schemeClr val="bg1">
              <a:lumMod val="75000"/>
            </a:schemeClr>
          </a:solidFill>
          <a:ln w="3175" cap="flat" cmpd="sng" algn="ctr">
            <a:noFill/>
            <a:prstDash val="solid"/>
          </a:ln>
          <a:effectLst/>
        </p:spPr>
        <p:txBody>
          <a:bodyPr lIns="0" tIns="84083" rIns="0" bIns="49655"/>
          <a:lstStyle/>
          <a:p>
            <a:pPr algn="ctr" defTabSz="630594">
              <a:defRPr/>
            </a:pPr>
            <a:endParaRPr lang="en-US" sz="920" b="1" kern="0" dirty="0">
              <a:solidFill>
                <a:srgbClr val="FFFFFF"/>
              </a:solidFill>
              <a:latin typeface="Nokia Pure Text Light" panose="020B0403020202020204" pitchFamily="34" charset="0"/>
              <a:ea typeface="Nokia Pure Text Light" panose="020B0403020202020204" pitchFamily="34" charset="0"/>
            </a:endParaRPr>
          </a:p>
          <a:p>
            <a:pPr algn="ctr" defTabSz="630594">
              <a:defRPr/>
            </a:pPr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I</a:t>
            </a:r>
          </a:p>
          <a:p>
            <a:pPr algn="ctr" defTabSz="630594">
              <a:defRPr/>
            </a:pPr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N</a:t>
            </a:r>
          </a:p>
          <a:p>
            <a:pPr algn="ctr" defTabSz="630594">
              <a:defRPr/>
            </a:pPr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A</a:t>
            </a:r>
          </a:p>
          <a:p>
            <a:pPr algn="ctr" defTabSz="630594">
              <a:defRPr/>
            </a:pPr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C</a:t>
            </a:r>
          </a:p>
          <a:p>
            <a:pPr algn="ctr" defTabSz="630594">
              <a:defRPr/>
            </a:pPr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T</a:t>
            </a:r>
          </a:p>
          <a:p>
            <a:pPr algn="ctr" defTabSz="630594">
              <a:defRPr/>
            </a:pPr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I</a:t>
            </a:r>
          </a:p>
          <a:p>
            <a:pPr algn="ctr" defTabSz="630594">
              <a:defRPr/>
            </a:pPr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V</a:t>
            </a:r>
          </a:p>
          <a:p>
            <a:pPr algn="ctr" defTabSz="630594">
              <a:defRPr/>
            </a:pPr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E</a:t>
            </a:r>
          </a:p>
          <a:p>
            <a:pPr algn="ctr" defTabSz="630594">
              <a:defRPr/>
            </a:pPr>
            <a:endParaRPr lang="en-US" sz="920" b="1" kern="0" dirty="0">
              <a:solidFill>
                <a:srgbClr val="FFFFFF"/>
              </a:solidFill>
              <a:latin typeface="Nokia Pure Text Light" panose="020B0403020202020204" pitchFamily="34" charset="0"/>
              <a:ea typeface="Nokia Pure Text Light" panose="020B0403020202020204" pitchFamily="34" charset="0"/>
            </a:endParaRPr>
          </a:p>
          <a:p>
            <a:pPr algn="ctr" defTabSz="630594">
              <a:defRPr/>
            </a:pPr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P</a:t>
            </a:r>
          </a:p>
          <a:p>
            <a:pPr algn="ctr" defTabSz="630594">
              <a:defRPr/>
            </a:pPr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E</a:t>
            </a:r>
          </a:p>
          <a:p>
            <a:pPr algn="ctr" defTabSz="630594">
              <a:defRPr/>
            </a:pPr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R</a:t>
            </a:r>
          </a:p>
          <a:p>
            <a:pPr algn="ctr" defTabSz="630594">
              <a:defRPr/>
            </a:pPr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I</a:t>
            </a:r>
          </a:p>
          <a:p>
            <a:pPr algn="ctr" defTabSz="630594">
              <a:defRPr/>
            </a:pPr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O</a:t>
            </a:r>
          </a:p>
          <a:p>
            <a:pPr algn="ctr" defTabSz="630594">
              <a:defRPr/>
            </a:pPr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D</a:t>
            </a:r>
          </a:p>
          <a:p>
            <a:pPr algn="ctr" defTabSz="630594">
              <a:defRPr/>
            </a:pPr>
            <a:endParaRPr lang="en-US" sz="920" b="1" kern="0" dirty="0">
              <a:solidFill>
                <a:srgbClr val="FFFFFF"/>
              </a:solidFill>
              <a:latin typeface="Nokia Pure Text Light" panose="020B0403020202020204" pitchFamily="34" charset="0"/>
              <a:ea typeface="Nokia Pure Text Light" panose="020B0403020202020204" pitchFamily="34" charset="0"/>
            </a:endParaRPr>
          </a:p>
        </p:txBody>
      </p:sp>
      <p:sp>
        <p:nvSpPr>
          <p:cNvPr id="246" name="Rectangle: Rounded Corners 245">
            <a:extLst>
              <a:ext uri="{FF2B5EF4-FFF2-40B4-BE49-F238E27FC236}">
                <a16:creationId xmlns:a16="http://schemas.microsoft.com/office/drawing/2014/main" id="{DEA9A5DB-F8CD-494A-B097-81842D9E9A60}"/>
              </a:ext>
            </a:extLst>
          </p:cNvPr>
          <p:cNvSpPr/>
          <p:nvPr/>
        </p:nvSpPr>
        <p:spPr>
          <a:xfrm>
            <a:off x="8615404" y="2913711"/>
            <a:ext cx="347313" cy="2999903"/>
          </a:xfrm>
          <a:prstGeom prst="roundRect">
            <a:avLst/>
          </a:prstGeom>
          <a:solidFill>
            <a:schemeClr val="bg1">
              <a:lumMod val="75000"/>
            </a:schemeClr>
          </a:solidFill>
          <a:ln w="3175" cap="flat" cmpd="sng" algn="ctr">
            <a:noFill/>
            <a:prstDash val="solid"/>
          </a:ln>
          <a:effectLst/>
        </p:spPr>
        <p:txBody>
          <a:bodyPr lIns="0" tIns="84083" rIns="0" bIns="49655"/>
          <a:lstStyle/>
          <a:p>
            <a:pPr algn="ctr" defTabSz="630594">
              <a:defRPr/>
            </a:pPr>
            <a:endParaRPr lang="en-US" sz="920" b="1" kern="0" dirty="0">
              <a:solidFill>
                <a:srgbClr val="FFFFFF"/>
              </a:solidFill>
              <a:latin typeface="Nokia Pure Text Light" panose="020B0403020202020204" pitchFamily="34" charset="0"/>
              <a:ea typeface="Nokia Pure Text Light" panose="020B0403020202020204" pitchFamily="34" charset="0"/>
            </a:endParaRPr>
          </a:p>
          <a:p>
            <a:pPr algn="ctr" defTabSz="630594">
              <a:defRPr/>
            </a:pPr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I</a:t>
            </a:r>
          </a:p>
          <a:p>
            <a:pPr algn="ctr" defTabSz="630594">
              <a:defRPr/>
            </a:pPr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N</a:t>
            </a:r>
          </a:p>
          <a:p>
            <a:pPr algn="ctr" defTabSz="630594">
              <a:defRPr/>
            </a:pPr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A</a:t>
            </a:r>
          </a:p>
          <a:p>
            <a:pPr algn="ctr" defTabSz="630594">
              <a:defRPr/>
            </a:pPr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C</a:t>
            </a:r>
          </a:p>
          <a:p>
            <a:pPr algn="ctr" defTabSz="630594">
              <a:defRPr/>
            </a:pPr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T</a:t>
            </a:r>
          </a:p>
          <a:p>
            <a:pPr algn="ctr" defTabSz="630594">
              <a:defRPr/>
            </a:pPr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I</a:t>
            </a:r>
          </a:p>
          <a:p>
            <a:pPr algn="ctr" defTabSz="630594">
              <a:defRPr/>
            </a:pPr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V</a:t>
            </a:r>
          </a:p>
          <a:p>
            <a:pPr algn="ctr" defTabSz="630594">
              <a:defRPr/>
            </a:pPr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E</a:t>
            </a:r>
          </a:p>
          <a:p>
            <a:pPr algn="ctr" defTabSz="630594">
              <a:defRPr/>
            </a:pPr>
            <a:endParaRPr lang="en-US" sz="920" b="1" kern="0" dirty="0">
              <a:solidFill>
                <a:srgbClr val="FFFFFF"/>
              </a:solidFill>
              <a:latin typeface="Nokia Pure Text Light" panose="020B0403020202020204" pitchFamily="34" charset="0"/>
              <a:ea typeface="Nokia Pure Text Light" panose="020B0403020202020204" pitchFamily="34" charset="0"/>
            </a:endParaRPr>
          </a:p>
          <a:p>
            <a:pPr algn="ctr" defTabSz="630594">
              <a:defRPr/>
            </a:pPr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P</a:t>
            </a:r>
          </a:p>
          <a:p>
            <a:pPr algn="ctr" defTabSz="630594">
              <a:defRPr/>
            </a:pPr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E</a:t>
            </a:r>
          </a:p>
          <a:p>
            <a:pPr algn="ctr" defTabSz="630594">
              <a:defRPr/>
            </a:pPr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R</a:t>
            </a:r>
          </a:p>
          <a:p>
            <a:pPr algn="ctr" defTabSz="630594">
              <a:defRPr/>
            </a:pPr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I</a:t>
            </a:r>
          </a:p>
          <a:p>
            <a:pPr algn="ctr" defTabSz="630594">
              <a:defRPr/>
            </a:pPr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O</a:t>
            </a:r>
          </a:p>
          <a:p>
            <a:pPr algn="ctr" defTabSz="630594">
              <a:defRPr/>
            </a:pPr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D</a:t>
            </a:r>
          </a:p>
          <a:p>
            <a:pPr algn="ctr" defTabSz="630594">
              <a:defRPr/>
            </a:pPr>
            <a:endParaRPr lang="en-US" sz="920" b="1" kern="0" dirty="0">
              <a:solidFill>
                <a:srgbClr val="FFFFFF"/>
              </a:solidFill>
              <a:latin typeface="Nokia Pure Text Light" panose="020B0403020202020204" pitchFamily="34" charset="0"/>
              <a:ea typeface="Nokia Pure Text Light" panose="020B0403020202020204" pitchFamily="34" charset="0"/>
            </a:endParaRPr>
          </a:p>
        </p:txBody>
      </p:sp>
      <p:sp>
        <p:nvSpPr>
          <p:cNvPr id="100" name="Rectangle: Rounded Corners 99">
            <a:extLst>
              <a:ext uri="{FF2B5EF4-FFF2-40B4-BE49-F238E27FC236}">
                <a16:creationId xmlns:a16="http://schemas.microsoft.com/office/drawing/2014/main" id="{EBC1257C-6516-4B42-B7BE-AD857337AB63}"/>
              </a:ext>
            </a:extLst>
          </p:cNvPr>
          <p:cNvSpPr/>
          <p:nvPr/>
        </p:nvSpPr>
        <p:spPr>
          <a:xfrm>
            <a:off x="4901453" y="5310100"/>
            <a:ext cx="397063" cy="537338"/>
          </a:xfrm>
          <a:prstGeom prst="roundRect">
            <a:avLst/>
          </a:prstGeom>
          <a:solidFill>
            <a:srgbClr val="002060"/>
          </a:solidFill>
          <a:ln w="3175" cap="flat" cmpd="sng" algn="ctr">
            <a:noFill/>
            <a:prstDash val="solid"/>
          </a:ln>
          <a:effectLst/>
        </p:spPr>
        <p:txBody>
          <a:bodyPr lIns="0" tIns="84083" rIns="0" bIns="49655"/>
          <a:lstStyle/>
          <a:p>
            <a:pPr algn="ctr" defTabSz="630594">
              <a:defRPr/>
            </a:pPr>
            <a:r>
              <a:rPr lang="en-US" sz="901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Rel18</a:t>
            </a:r>
          </a:p>
          <a:p>
            <a:pPr algn="ctr" defTabSz="630594">
              <a:defRPr/>
            </a:pPr>
            <a:r>
              <a:rPr lang="en-US" sz="70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consolidation</a:t>
            </a:r>
          </a:p>
        </p:txBody>
      </p:sp>
      <p:sp>
        <p:nvSpPr>
          <p:cNvPr id="247" name="Rectangle: Rounded Corners 246">
            <a:extLst>
              <a:ext uri="{FF2B5EF4-FFF2-40B4-BE49-F238E27FC236}">
                <a16:creationId xmlns:a16="http://schemas.microsoft.com/office/drawing/2014/main" id="{566B3180-53CC-4EBC-BAF6-6E4BBD8C74EA}"/>
              </a:ext>
            </a:extLst>
          </p:cNvPr>
          <p:cNvSpPr/>
          <p:nvPr/>
        </p:nvSpPr>
        <p:spPr>
          <a:xfrm>
            <a:off x="6401541" y="2913709"/>
            <a:ext cx="435855" cy="386456"/>
          </a:xfrm>
          <a:prstGeom prst="roundRect">
            <a:avLst/>
          </a:prstGeom>
          <a:solidFill>
            <a:srgbClr val="1E9657"/>
          </a:solidFill>
          <a:ln w="3175" cap="flat" cmpd="sng" algn="ctr">
            <a:noFill/>
            <a:prstDash val="solid"/>
          </a:ln>
          <a:effectLst/>
        </p:spPr>
        <p:txBody>
          <a:bodyPr lIns="0" tIns="84083" rIns="0" bIns="49655"/>
          <a:lstStyle/>
          <a:p>
            <a:pPr algn="ctr" defTabSz="630594">
              <a:defRPr/>
            </a:pPr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RAN1E</a:t>
            </a:r>
          </a:p>
          <a:p>
            <a:pPr algn="ctr" defTabSz="630594">
              <a:defRPr/>
            </a:pPr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(5+2)</a:t>
            </a:r>
            <a:b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</a:br>
            <a:endParaRPr lang="en-US" sz="920" b="1" kern="0" dirty="0">
              <a:solidFill>
                <a:srgbClr val="FFFFFF"/>
              </a:solidFill>
              <a:latin typeface="Nokia Pure Text Light" panose="020B0403020202020204" pitchFamily="34" charset="0"/>
              <a:ea typeface="Nokia Pure Text Light" panose="020B0403020202020204" pitchFamily="34" charset="0"/>
            </a:endParaRPr>
          </a:p>
        </p:txBody>
      </p:sp>
      <p:sp>
        <p:nvSpPr>
          <p:cNvPr id="248" name="Rectangle: Rounded Corners 247">
            <a:extLst>
              <a:ext uri="{FF2B5EF4-FFF2-40B4-BE49-F238E27FC236}">
                <a16:creationId xmlns:a16="http://schemas.microsoft.com/office/drawing/2014/main" id="{3565D96B-C58B-4708-9641-C5C7528667D2}"/>
              </a:ext>
            </a:extLst>
          </p:cNvPr>
          <p:cNvSpPr/>
          <p:nvPr/>
        </p:nvSpPr>
        <p:spPr>
          <a:xfrm>
            <a:off x="7493824" y="3402794"/>
            <a:ext cx="728183" cy="386456"/>
          </a:xfrm>
          <a:prstGeom prst="roundRect">
            <a:avLst/>
          </a:prstGeom>
          <a:solidFill>
            <a:srgbClr val="C800BE"/>
          </a:solidFill>
          <a:ln w="3175" cap="flat" cmpd="sng" algn="ctr">
            <a:noFill/>
            <a:prstDash val="solid"/>
          </a:ln>
          <a:effectLst/>
        </p:spPr>
        <p:txBody>
          <a:bodyPr lIns="0" tIns="84083" rIns="0" bIns="49655"/>
          <a:lstStyle/>
          <a:p>
            <a:pPr algn="ctr" defTabSz="630594"/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RAN2-E</a:t>
            </a:r>
            <a:b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</a:br>
            <a:endParaRPr lang="en-US" sz="920" b="1" kern="0" dirty="0">
              <a:solidFill>
                <a:srgbClr val="FFFFFF"/>
              </a:solidFill>
              <a:latin typeface="Nokia Pure Text Light" panose="020B0403020202020204" pitchFamily="34" charset="0"/>
              <a:ea typeface="Nokia Pure Text Light" panose="020B0403020202020204" pitchFamily="34" charset="0"/>
            </a:endParaRPr>
          </a:p>
        </p:txBody>
      </p:sp>
      <p:sp>
        <p:nvSpPr>
          <p:cNvPr id="249" name="Rectangle: Rounded Corners 248">
            <a:extLst>
              <a:ext uri="{FF2B5EF4-FFF2-40B4-BE49-F238E27FC236}">
                <a16:creationId xmlns:a16="http://schemas.microsoft.com/office/drawing/2014/main" id="{568BC93D-BD8D-4BD1-8573-361539721686}"/>
              </a:ext>
            </a:extLst>
          </p:cNvPr>
          <p:cNvSpPr/>
          <p:nvPr/>
        </p:nvSpPr>
        <p:spPr>
          <a:xfrm>
            <a:off x="7480511" y="3884515"/>
            <a:ext cx="735096" cy="386456"/>
          </a:xfrm>
          <a:prstGeom prst="roundRect">
            <a:avLst/>
          </a:prstGeom>
          <a:solidFill>
            <a:srgbClr val="663300"/>
          </a:solidFill>
          <a:ln w="3175" cap="flat" cmpd="sng" algn="ctr">
            <a:noFill/>
            <a:prstDash val="solid"/>
          </a:ln>
          <a:effectLst/>
        </p:spPr>
        <p:txBody>
          <a:bodyPr lIns="0" tIns="84083" rIns="0" bIns="49655"/>
          <a:lstStyle/>
          <a:p>
            <a:pPr algn="ctr" defTabSz="630594"/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RAN3-E</a:t>
            </a:r>
            <a:b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</a:br>
            <a:endParaRPr lang="en-US" sz="920" b="1" kern="0" dirty="0">
              <a:solidFill>
                <a:srgbClr val="FFFFFF"/>
              </a:solidFill>
              <a:latin typeface="Nokia Pure Text Light" panose="020B0403020202020204" pitchFamily="34" charset="0"/>
              <a:ea typeface="Nokia Pure Text Light" panose="020B0403020202020204" pitchFamily="34" charset="0"/>
            </a:endParaRPr>
          </a:p>
        </p:txBody>
      </p:sp>
      <p:sp>
        <p:nvSpPr>
          <p:cNvPr id="251" name="Rectangle: Rounded Corners 250">
            <a:extLst>
              <a:ext uri="{FF2B5EF4-FFF2-40B4-BE49-F238E27FC236}">
                <a16:creationId xmlns:a16="http://schemas.microsoft.com/office/drawing/2014/main" id="{08333904-8BDD-4D8A-ABBC-CF4C4D62DDAC}"/>
              </a:ext>
            </a:extLst>
          </p:cNvPr>
          <p:cNvSpPr/>
          <p:nvPr/>
        </p:nvSpPr>
        <p:spPr>
          <a:xfrm>
            <a:off x="7482330" y="4384076"/>
            <a:ext cx="739679" cy="386456"/>
          </a:xfrm>
          <a:prstGeom prst="roundRect">
            <a:avLst/>
          </a:prstGeom>
          <a:solidFill>
            <a:srgbClr val="FA7100"/>
          </a:solidFill>
          <a:ln w="3175" cap="flat" cmpd="sng" algn="ctr">
            <a:noFill/>
            <a:prstDash val="solid"/>
          </a:ln>
          <a:effectLst/>
        </p:spPr>
        <p:txBody>
          <a:bodyPr lIns="0" tIns="97536" rIns="0" bIns="49655"/>
          <a:lstStyle/>
          <a:p>
            <a:pPr algn="ctr" defTabSz="630594"/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RAN4-E</a:t>
            </a:r>
          </a:p>
          <a:p>
            <a:pPr algn="ctr" defTabSz="630594"/>
            <a:endParaRPr lang="en-US" sz="920" b="1" kern="0" dirty="0">
              <a:solidFill>
                <a:srgbClr val="FFFFFF"/>
              </a:solidFill>
              <a:latin typeface="Nokia Pure Text Light" panose="020B0403020202020204" pitchFamily="34" charset="0"/>
              <a:ea typeface="Nokia Pure Text Light" panose="020B0403020202020204" pitchFamily="34" charset="0"/>
            </a:endParaRPr>
          </a:p>
        </p:txBody>
      </p:sp>
      <p:sp>
        <p:nvSpPr>
          <p:cNvPr id="227" name="Rectangle: Rounded Corners 226">
            <a:extLst>
              <a:ext uri="{FF2B5EF4-FFF2-40B4-BE49-F238E27FC236}">
                <a16:creationId xmlns:a16="http://schemas.microsoft.com/office/drawing/2014/main" id="{17D79C31-D21F-45D1-8A93-31D227144200}"/>
              </a:ext>
            </a:extLst>
          </p:cNvPr>
          <p:cNvSpPr/>
          <p:nvPr/>
        </p:nvSpPr>
        <p:spPr>
          <a:xfrm>
            <a:off x="9359720" y="2882637"/>
            <a:ext cx="695708" cy="3044013"/>
          </a:xfrm>
          <a:prstGeom prst="roundRect">
            <a:avLst/>
          </a:prstGeom>
          <a:solidFill>
            <a:srgbClr val="FF0000"/>
          </a:solidFill>
          <a:ln w="3175" cap="flat" cmpd="sng" algn="ctr">
            <a:noFill/>
            <a:prstDash val="solid"/>
          </a:ln>
          <a:effectLst/>
        </p:spPr>
        <p:txBody>
          <a:bodyPr lIns="0" tIns="84083" rIns="0" bIns="49655"/>
          <a:lstStyle/>
          <a:p>
            <a:pPr algn="ctr" defTabSz="630594">
              <a:defRPr/>
            </a:pPr>
            <a:endParaRPr lang="en-US" sz="1012" b="1" kern="0" dirty="0">
              <a:solidFill>
                <a:srgbClr val="FFFFFF"/>
              </a:solidFill>
              <a:latin typeface="Nokia Pure Text Light" panose="020B0403020202020204" pitchFamily="34" charset="0"/>
              <a:ea typeface="Nokia Pure Text Light" panose="020B0403020202020204" pitchFamily="34" charset="0"/>
            </a:endParaRPr>
          </a:p>
          <a:p>
            <a:pPr algn="ctr" defTabSz="630594">
              <a:defRPr/>
            </a:pPr>
            <a:endParaRPr lang="en-US" sz="1012" b="1" kern="0" dirty="0">
              <a:solidFill>
                <a:srgbClr val="FFFFFF"/>
              </a:solidFill>
              <a:latin typeface="Nokia Pure Text Light" panose="020B0403020202020204" pitchFamily="34" charset="0"/>
              <a:ea typeface="Nokia Pure Text Light" panose="020B0403020202020204" pitchFamily="34" charset="0"/>
            </a:endParaRPr>
          </a:p>
          <a:p>
            <a:pPr algn="ctr" defTabSz="630594">
              <a:defRPr/>
            </a:pPr>
            <a:endParaRPr lang="en-US" sz="1012" b="1" kern="0" dirty="0">
              <a:solidFill>
                <a:srgbClr val="FFFFFF"/>
              </a:solidFill>
              <a:latin typeface="Nokia Pure Text Light" panose="020B0403020202020204" pitchFamily="34" charset="0"/>
              <a:ea typeface="Nokia Pure Text Light" panose="020B0403020202020204" pitchFamily="34" charset="0"/>
            </a:endParaRPr>
          </a:p>
          <a:p>
            <a:pPr algn="ctr" defTabSz="630594">
              <a:defRPr/>
            </a:pPr>
            <a:endParaRPr lang="en-US" sz="1012" b="1" kern="0" dirty="0">
              <a:solidFill>
                <a:srgbClr val="FFFFFF"/>
              </a:solidFill>
              <a:latin typeface="Nokia Pure Text Light" panose="020B0403020202020204" pitchFamily="34" charset="0"/>
              <a:ea typeface="Nokia Pure Text Light" panose="020B0403020202020204" pitchFamily="34" charset="0"/>
            </a:endParaRPr>
          </a:p>
          <a:p>
            <a:pPr algn="ctr" defTabSz="630594">
              <a:defRPr/>
            </a:pPr>
            <a:endParaRPr lang="en-US" sz="1012" b="1" kern="0" dirty="0">
              <a:solidFill>
                <a:srgbClr val="FFFFFF"/>
              </a:solidFill>
              <a:latin typeface="Nokia Pure Text Light" panose="020B0403020202020204" pitchFamily="34" charset="0"/>
              <a:ea typeface="Nokia Pure Text Light" panose="020B0403020202020204" pitchFamily="34" charset="0"/>
            </a:endParaRPr>
          </a:p>
          <a:p>
            <a:pPr algn="ctr" defTabSz="630594">
              <a:defRPr/>
            </a:pPr>
            <a:r>
              <a:rPr lang="en-US" sz="1012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T</a:t>
            </a:r>
          </a:p>
          <a:p>
            <a:pPr algn="ctr" defTabSz="630594">
              <a:defRPr/>
            </a:pPr>
            <a:r>
              <a:rPr lang="en-US" sz="1012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S</a:t>
            </a:r>
          </a:p>
          <a:p>
            <a:pPr algn="ctr" defTabSz="630594">
              <a:defRPr/>
            </a:pPr>
            <a:r>
              <a:rPr lang="en-US" sz="1012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G</a:t>
            </a:r>
          </a:p>
          <a:p>
            <a:pPr algn="ctr" defTabSz="630594">
              <a:defRPr/>
            </a:pPr>
            <a:endParaRPr lang="en-US" sz="1012" b="1" kern="0" dirty="0">
              <a:solidFill>
                <a:srgbClr val="FFFFFF"/>
              </a:solidFill>
              <a:latin typeface="Nokia Pure Text Light" panose="020B0403020202020204" pitchFamily="34" charset="0"/>
              <a:ea typeface="Nokia Pure Text Light" panose="020B0403020202020204" pitchFamily="34" charset="0"/>
            </a:endParaRPr>
          </a:p>
          <a:p>
            <a:pPr algn="ctr" defTabSz="630594">
              <a:defRPr/>
            </a:pPr>
            <a:r>
              <a:rPr lang="en-US" sz="1012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#</a:t>
            </a:r>
          </a:p>
          <a:p>
            <a:pPr algn="ctr" defTabSz="630594">
              <a:defRPr/>
            </a:pPr>
            <a:r>
              <a:rPr lang="en-US" sz="1012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9</a:t>
            </a:r>
          </a:p>
          <a:p>
            <a:pPr algn="ctr" defTabSz="630594">
              <a:defRPr/>
            </a:pPr>
            <a:r>
              <a:rPr lang="en-US" sz="1012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4</a:t>
            </a:r>
          </a:p>
          <a:p>
            <a:pPr algn="ctr" defTabSz="630594">
              <a:defRPr/>
            </a:pPr>
            <a:r>
              <a:rPr lang="en-US" sz="1012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E</a:t>
            </a:r>
          </a:p>
        </p:txBody>
      </p:sp>
      <p:sp>
        <p:nvSpPr>
          <p:cNvPr id="96" name="Rectangle: Rounded Corners 95">
            <a:extLst>
              <a:ext uri="{FF2B5EF4-FFF2-40B4-BE49-F238E27FC236}">
                <a16:creationId xmlns:a16="http://schemas.microsoft.com/office/drawing/2014/main" id="{9E4C90BB-F7DD-4AA2-892D-A131756CDEC0}"/>
              </a:ext>
            </a:extLst>
          </p:cNvPr>
          <p:cNvSpPr/>
          <p:nvPr/>
        </p:nvSpPr>
        <p:spPr>
          <a:xfrm>
            <a:off x="9260591" y="2915241"/>
            <a:ext cx="881815" cy="384929"/>
          </a:xfrm>
          <a:prstGeom prst="roundRect">
            <a:avLst/>
          </a:prstGeom>
          <a:solidFill>
            <a:srgbClr val="FF0000"/>
          </a:solidFill>
          <a:ln w="3175" cap="flat" cmpd="sng" algn="ctr">
            <a:noFill/>
            <a:prstDash val="solid"/>
          </a:ln>
          <a:effectLst/>
        </p:spPr>
        <p:txBody>
          <a:bodyPr lIns="72000" tIns="72000" rIns="72000" bIns="72000"/>
          <a:lstStyle/>
          <a:p>
            <a:pPr algn="ctr" defTabSz="914304">
              <a:defRPr/>
            </a:pPr>
            <a:r>
              <a:rPr lang="en-US" sz="80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Rel-17 </a:t>
            </a:r>
            <a:br>
              <a:rPr lang="en-US" sz="80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</a:br>
            <a:r>
              <a:rPr lang="en-US" sz="800" b="1" u="sng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RAN1</a:t>
            </a:r>
            <a:r>
              <a:rPr lang="en-US" sz="80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 freeze</a:t>
            </a:r>
          </a:p>
        </p:txBody>
      </p:sp>
      <p:sp>
        <p:nvSpPr>
          <p:cNvPr id="97" name="Rectangle: Rounded Corners 96">
            <a:extLst>
              <a:ext uri="{FF2B5EF4-FFF2-40B4-BE49-F238E27FC236}">
                <a16:creationId xmlns:a16="http://schemas.microsoft.com/office/drawing/2014/main" id="{12EE236B-DF74-4794-ACDC-4F6E343D3AB2}"/>
              </a:ext>
            </a:extLst>
          </p:cNvPr>
          <p:cNvSpPr/>
          <p:nvPr/>
        </p:nvSpPr>
        <p:spPr>
          <a:xfrm>
            <a:off x="9260594" y="5300868"/>
            <a:ext cx="894444" cy="625780"/>
          </a:xfrm>
          <a:prstGeom prst="roundRect">
            <a:avLst/>
          </a:prstGeom>
          <a:solidFill>
            <a:srgbClr val="002060"/>
          </a:solidFill>
          <a:ln w="3175" cap="flat" cmpd="sng" algn="ctr">
            <a:noFill/>
            <a:prstDash val="solid"/>
          </a:ln>
          <a:effectLst/>
        </p:spPr>
        <p:txBody>
          <a:bodyPr lIns="72000" tIns="72000" rIns="72000" bIns="72000"/>
          <a:lstStyle/>
          <a:p>
            <a:pPr algn="ctr" defTabSz="914304">
              <a:defRPr/>
            </a:pPr>
            <a:r>
              <a:rPr lang="en-US" sz="80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Rel-18 </a:t>
            </a:r>
            <a:br>
              <a:rPr lang="en-US" sz="80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</a:br>
            <a:r>
              <a:rPr lang="en-US" sz="80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RAN1/2/3/4 </a:t>
            </a:r>
            <a:r>
              <a:rPr lang="en-US" sz="800" b="1" u="sng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package approval</a:t>
            </a:r>
            <a:endParaRPr lang="en-US" sz="800" b="1" kern="0" dirty="0">
              <a:solidFill>
                <a:srgbClr val="FFFFFF"/>
              </a:solidFill>
              <a:latin typeface="Nokia Pure Text Light" panose="020B0403020202020204" pitchFamily="34" charset="0"/>
              <a:ea typeface="Nokia Pure Text Light" panose="020B0403020202020204" pitchFamily="34" charset="0"/>
            </a:endParaRPr>
          </a:p>
        </p:txBody>
      </p:sp>
      <p:sp>
        <p:nvSpPr>
          <p:cNvPr id="219" name="Rectangle: Rounded Corners 218">
            <a:extLst>
              <a:ext uri="{FF2B5EF4-FFF2-40B4-BE49-F238E27FC236}">
                <a16:creationId xmlns:a16="http://schemas.microsoft.com/office/drawing/2014/main" id="{3D46F8B1-2C03-4304-83E8-A7D681086E73}"/>
              </a:ext>
            </a:extLst>
          </p:cNvPr>
          <p:cNvSpPr/>
          <p:nvPr/>
        </p:nvSpPr>
        <p:spPr>
          <a:xfrm>
            <a:off x="11967550" y="2882637"/>
            <a:ext cx="347313" cy="3030977"/>
          </a:xfrm>
          <a:prstGeom prst="roundRect">
            <a:avLst/>
          </a:prstGeom>
          <a:solidFill>
            <a:schemeClr val="bg1">
              <a:lumMod val="75000"/>
            </a:schemeClr>
          </a:solidFill>
          <a:ln w="3175" cap="flat" cmpd="sng" algn="ctr">
            <a:noFill/>
            <a:prstDash val="solid"/>
          </a:ln>
          <a:effectLst/>
        </p:spPr>
        <p:txBody>
          <a:bodyPr lIns="0" tIns="84083" rIns="0" bIns="49655"/>
          <a:lstStyle/>
          <a:p>
            <a:pPr algn="ctr" defTabSz="630594">
              <a:defRPr/>
            </a:pPr>
            <a:endParaRPr lang="en-US" sz="920" b="1" kern="0" dirty="0">
              <a:solidFill>
                <a:srgbClr val="FFFFFF"/>
              </a:solidFill>
              <a:latin typeface="Nokia Pure Text Light" panose="020B0403020202020204" pitchFamily="34" charset="0"/>
              <a:ea typeface="Nokia Pure Text Light" panose="020B0403020202020204" pitchFamily="34" charset="0"/>
            </a:endParaRPr>
          </a:p>
          <a:p>
            <a:pPr algn="ctr" defTabSz="630594">
              <a:defRPr/>
            </a:pPr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I</a:t>
            </a:r>
          </a:p>
          <a:p>
            <a:pPr algn="ctr" defTabSz="630594">
              <a:defRPr/>
            </a:pPr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N</a:t>
            </a:r>
          </a:p>
          <a:p>
            <a:pPr algn="ctr" defTabSz="630594">
              <a:defRPr/>
            </a:pPr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A</a:t>
            </a:r>
          </a:p>
          <a:p>
            <a:pPr algn="ctr" defTabSz="630594">
              <a:defRPr/>
            </a:pPr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C</a:t>
            </a:r>
          </a:p>
          <a:p>
            <a:pPr algn="ctr" defTabSz="630594">
              <a:defRPr/>
            </a:pPr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T</a:t>
            </a:r>
          </a:p>
          <a:p>
            <a:pPr algn="ctr" defTabSz="630594">
              <a:defRPr/>
            </a:pPr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I</a:t>
            </a:r>
          </a:p>
          <a:p>
            <a:pPr algn="ctr" defTabSz="630594">
              <a:defRPr/>
            </a:pPr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V</a:t>
            </a:r>
          </a:p>
          <a:p>
            <a:pPr algn="ctr" defTabSz="630594">
              <a:defRPr/>
            </a:pPr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E</a:t>
            </a:r>
          </a:p>
          <a:p>
            <a:pPr algn="ctr" defTabSz="630594">
              <a:defRPr/>
            </a:pPr>
            <a:endParaRPr lang="en-US" sz="920" b="1" kern="0" dirty="0">
              <a:solidFill>
                <a:srgbClr val="FFFFFF"/>
              </a:solidFill>
              <a:latin typeface="Nokia Pure Text Light" panose="020B0403020202020204" pitchFamily="34" charset="0"/>
              <a:ea typeface="Nokia Pure Text Light" panose="020B0403020202020204" pitchFamily="34" charset="0"/>
            </a:endParaRPr>
          </a:p>
          <a:p>
            <a:pPr algn="ctr" defTabSz="630594">
              <a:defRPr/>
            </a:pPr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P</a:t>
            </a:r>
          </a:p>
          <a:p>
            <a:pPr algn="ctr" defTabSz="630594">
              <a:defRPr/>
            </a:pPr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E</a:t>
            </a:r>
          </a:p>
          <a:p>
            <a:pPr algn="ctr" defTabSz="630594">
              <a:defRPr/>
            </a:pPr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R</a:t>
            </a:r>
          </a:p>
          <a:p>
            <a:pPr algn="ctr" defTabSz="630594">
              <a:defRPr/>
            </a:pPr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I</a:t>
            </a:r>
          </a:p>
          <a:p>
            <a:pPr algn="ctr" defTabSz="630594">
              <a:defRPr/>
            </a:pPr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O</a:t>
            </a:r>
          </a:p>
          <a:p>
            <a:pPr algn="ctr" defTabSz="630594">
              <a:defRPr/>
            </a:pPr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D</a:t>
            </a:r>
          </a:p>
          <a:p>
            <a:pPr algn="ctr" defTabSz="630594">
              <a:defRPr/>
            </a:pPr>
            <a:endParaRPr lang="en-US" sz="920" b="1" kern="0" dirty="0">
              <a:solidFill>
                <a:srgbClr val="FFFFFF"/>
              </a:solidFill>
              <a:latin typeface="Nokia Pure Text Light" panose="020B0403020202020204" pitchFamily="34" charset="0"/>
              <a:ea typeface="Nokia Pure Text Light" panose="020B0403020202020204" pitchFamily="34" charset="0"/>
            </a:endParaRPr>
          </a:p>
        </p:txBody>
      </p:sp>
      <p:sp>
        <p:nvSpPr>
          <p:cNvPr id="168" name="Rectangle 167">
            <a:extLst>
              <a:ext uri="{FF2B5EF4-FFF2-40B4-BE49-F238E27FC236}">
                <a16:creationId xmlns:a16="http://schemas.microsoft.com/office/drawing/2014/main" id="{DEAB3E20-DAEA-4040-A061-0A03805B432A}"/>
              </a:ext>
            </a:extLst>
          </p:cNvPr>
          <p:cNvSpPr/>
          <p:nvPr/>
        </p:nvSpPr>
        <p:spPr>
          <a:xfrm>
            <a:off x="14516163" y="1967238"/>
            <a:ext cx="335565" cy="219144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66207" rIns="0" bIns="66207" anchor="ctr"/>
          <a:lstStyle/>
          <a:p>
            <a:pPr algn="ctr" defTabSz="840815">
              <a:defRPr/>
            </a:pPr>
            <a:r>
              <a:rPr lang="en-GB" sz="920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21-25</a:t>
            </a:r>
          </a:p>
        </p:txBody>
      </p:sp>
      <p:sp>
        <p:nvSpPr>
          <p:cNvPr id="184" name="Rectangle: Rounded Corners 183">
            <a:extLst>
              <a:ext uri="{FF2B5EF4-FFF2-40B4-BE49-F238E27FC236}">
                <a16:creationId xmlns:a16="http://schemas.microsoft.com/office/drawing/2014/main" id="{79FBB4C8-69E0-4EDE-8C57-EB38A681D945}"/>
              </a:ext>
            </a:extLst>
          </p:cNvPr>
          <p:cNvSpPr/>
          <p:nvPr/>
        </p:nvSpPr>
        <p:spPr>
          <a:xfrm>
            <a:off x="10124562" y="2882637"/>
            <a:ext cx="712841" cy="3030977"/>
          </a:xfrm>
          <a:prstGeom prst="roundRect">
            <a:avLst/>
          </a:prstGeom>
          <a:solidFill>
            <a:schemeClr val="bg1">
              <a:lumMod val="75000"/>
            </a:schemeClr>
          </a:solidFill>
          <a:ln w="3175" cap="flat" cmpd="sng" algn="ctr">
            <a:noFill/>
            <a:prstDash val="solid"/>
          </a:ln>
          <a:effectLst/>
        </p:spPr>
        <p:txBody>
          <a:bodyPr lIns="0" tIns="84083" rIns="0" bIns="49655"/>
          <a:lstStyle/>
          <a:p>
            <a:pPr algn="ctr" defTabSz="630594">
              <a:defRPr/>
            </a:pPr>
            <a:endParaRPr lang="en-US" sz="920" b="1" kern="0" dirty="0">
              <a:solidFill>
                <a:srgbClr val="FFFFFF"/>
              </a:solidFill>
              <a:latin typeface="Nokia Pure Text Light" panose="020B0403020202020204" pitchFamily="34" charset="0"/>
              <a:ea typeface="Nokia Pure Text Light" panose="020B0403020202020204" pitchFamily="34" charset="0"/>
            </a:endParaRPr>
          </a:p>
          <a:p>
            <a:pPr algn="ctr" defTabSz="630594">
              <a:defRPr/>
            </a:pPr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I</a:t>
            </a:r>
          </a:p>
          <a:p>
            <a:pPr algn="ctr" defTabSz="630594">
              <a:defRPr/>
            </a:pPr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N</a:t>
            </a:r>
          </a:p>
          <a:p>
            <a:pPr algn="ctr" defTabSz="630594">
              <a:defRPr/>
            </a:pPr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A</a:t>
            </a:r>
          </a:p>
          <a:p>
            <a:pPr algn="ctr" defTabSz="630594">
              <a:defRPr/>
            </a:pPr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C</a:t>
            </a:r>
          </a:p>
          <a:p>
            <a:pPr algn="ctr" defTabSz="630594">
              <a:defRPr/>
            </a:pPr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T</a:t>
            </a:r>
          </a:p>
          <a:p>
            <a:pPr algn="ctr" defTabSz="630594">
              <a:defRPr/>
            </a:pPr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I</a:t>
            </a:r>
          </a:p>
          <a:p>
            <a:pPr algn="ctr" defTabSz="630594">
              <a:defRPr/>
            </a:pPr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V</a:t>
            </a:r>
          </a:p>
          <a:p>
            <a:pPr algn="ctr" defTabSz="630594">
              <a:defRPr/>
            </a:pPr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E</a:t>
            </a:r>
          </a:p>
          <a:p>
            <a:pPr algn="ctr" defTabSz="630594">
              <a:defRPr/>
            </a:pPr>
            <a:endParaRPr lang="en-US" sz="920" b="1" kern="0" dirty="0">
              <a:solidFill>
                <a:srgbClr val="FFFFFF"/>
              </a:solidFill>
              <a:latin typeface="Nokia Pure Text Light" panose="020B0403020202020204" pitchFamily="34" charset="0"/>
              <a:ea typeface="Nokia Pure Text Light" panose="020B0403020202020204" pitchFamily="34" charset="0"/>
            </a:endParaRPr>
          </a:p>
          <a:p>
            <a:pPr algn="ctr" defTabSz="630594">
              <a:defRPr/>
            </a:pPr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P</a:t>
            </a:r>
          </a:p>
          <a:p>
            <a:pPr algn="ctr" defTabSz="630594">
              <a:defRPr/>
            </a:pPr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E</a:t>
            </a:r>
          </a:p>
          <a:p>
            <a:pPr algn="ctr" defTabSz="630594">
              <a:defRPr/>
            </a:pPr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R</a:t>
            </a:r>
          </a:p>
          <a:p>
            <a:pPr algn="ctr" defTabSz="630594">
              <a:defRPr/>
            </a:pPr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I</a:t>
            </a:r>
          </a:p>
          <a:p>
            <a:pPr algn="ctr" defTabSz="630594">
              <a:defRPr/>
            </a:pPr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O</a:t>
            </a:r>
          </a:p>
          <a:p>
            <a:pPr algn="ctr" defTabSz="630594">
              <a:defRPr/>
            </a:pPr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D</a:t>
            </a:r>
          </a:p>
          <a:p>
            <a:pPr algn="ctr" defTabSz="630594">
              <a:defRPr/>
            </a:pPr>
            <a:endParaRPr lang="en-US" sz="920" b="1" kern="0" dirty="0">
              <a:solidFill>
                <a:srgbClr val="FFFFFF"/>
              </a:solidFill>
              <a:latin typeface="Nokia Pure Text Light" panose="020B0403020202020204" pitchFamily="34" charset="0"/>
              <a:ea typeface="Nokia Pure Text Light" panose="020B0403020202020204" pitchFamily="34" charset="0"/>
            </a:endParaRPr>
          </a:p>
        </p:txBody>
      </p:sp>
      <p:sp>
        <p:nvSpPr>
          <p:cNvPr id="192" name="Rectangle: Rounded Corners 191">
            <a:extLst>
              <a:ext uri="{FF2B5EF4-FFF2-40B4-BE49-F238E27FC236}">
                <a16:creationId xmlns:a16="http://schemas.microsoft.com/office/drawing/2014/main" id="{37DF90ED-1D74-4D0C-B9F8-96CFFC490A4B}"/>
              </a:ext>
            </a:extLst>
          </p:cNvPr>
          <p:cNvSpPr/>
          <p:nvPr/>
        </p:nvSpPr>
        <p:spPr>
          <a:xfrm>
            <a:off x="8132887" y="2913709"/>
            <a:ext cx="465908" cy="386456"/>
          </a:xfrm>
          <a:prstGeom prst="roundRect">
            <a:avLst/>
          </a:prstGeom>
          <a:solidFill>
            <a:srgbClr val="1E9657"/>
          </a:solidFill>
          <a:ln w="3175" cap="flat" cmpd="sng" algn="ctr">
            <a:noFill/>
            <a:prstDash val="solid"/>
          </a:ln>
          <a:effectLst/>
        </p:spPr>
        <p:txBody>
          <a:bodyPr lIns="0" tIns="84083" rIns="0" bIns="49655"/>
          <a:lstStyle/>
          <a:p>
            <a:pPr algn="ctr" defTabSz="630594">
              <a:defRPr/>
            </a:pPr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RAN1E</a:t>
            </a:r>
          </a:p>
          <a:p>
            <a:pPr algn="ctr" defTabSz="630594">
              <a:defRPr/>
            </a:pPr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(2+5)</a:t>
            </a:r>
            <a:b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</a:br>
            <a:endParaRPr lang="en-US" sz="920" b="1" kern="0" dirty="0">
              <a:solidFill>
                <a:srgbClr val="FFFFFF"/>
              </a:solidFill>
              <a:latin typeface="Nokia Pure Text Light" panose="020B0403020202020204" pitchFamily="34" charset="0"/>
              <a:ea typeface="Nokia Pure Text Light" panose="020B0403020202020204" pitchFamily="34" charset="0"/>
            </a:endParaRPr>
          </a:p>
        </p:txBody>
      </p:sp>
      <p:sp>
        <p:nvSpPr>
          <p:cNvPr id="202" name="Rectangle: Rounded Corners 201">
            <a:extLst>
              <a:ext uri="{FF2B5EF4-FFF2-40B4-BE49-F238E27FC236}">
                <a16:creationId xmlns:a16="http://schemas.microsoft.com/office/drawing/2014/main" id="{D898085F-6AAD-49FD-93B6-E5A4EF1A394B}"/>
              </a:ext>
            </a:extLst>
          </p:cNvPr>
          <p:cNvSpPr/>
          <p:nvPr/>
        </p:nvSpPr>
        <p:spPr>
          <a:xfrm>
            <a:off x="11241499" y="3402794"/>
            <a:ext cx="497645" cy="386456"/>
          </a:xfrm>
          <a:prstGeom prst="roundRect">
            <a:avLst/>
          </a:prstGeom>
          <a:solidFill>
            <a:srgbClr val="C800BE"/>
          </a:solidFill>
          <a:ln w="3175" cap="flat" cmpd="sng" algn="ctr">
            <a:noFill/>
            <a:prstDash val="solid"/>
          </a:ln>
          <a:effectLst/>
        </p:spPr>
        <p:txBody>
          <a:bodyPr lIns="0" tIns="84083" rIns="0" bIns="49655"/>
          <a:lstStyle/>
          <a:p>
            <a:pPr algn="ctr" defTabSz="630594"/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RAN2</a:t>
            </a:r>
          </a:p>
          <a:p>
            <a:pPr algn="ctr" defTabSz="630594"/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(5+2)</a:t>
            </a:r>
          </a:p>
        </p:txBody>
      </p:sp>
      <p:sp>
        <p:nvSpPr>
          <p:cNvPr id="204" name="Rectangle: Rounded Corners 203">
            <a:extLst>
              <a:ext uri="{FF2B5EF4-FFF2-40B4-BE49-F238E27FC236}">
                <a16:creationId xmlns:a16="http://schemas.microsoft.com/office/drawing/2014/main" id="{435DA6B7-F5A5-4DB6-9BE2-5F0CA76D465F}"/>
              </a:ext>
            </a:extLst>
          </p:cNvPr>
          <p:cNvSpPr/>
          <p:nvPr/>
        </p:nvSpPr>
        <p:spPr>
          <a:xfrm>
            <a:off x="11236327" y="3889804"/>
            <a:ext cx="582834" cy="386456"/>
          </a:xfrm>
          <a:prstGeom prst="roundRect">
            <a:avLst/>
          </a:prstGeom>
          <a:solidFill>
            <a:srgbClr val="663300"/>
          </a:solidFill>
          <a:ln w="3175" cap="flat" cmpd="sng" algn="ctr">
            <a:noFill/>
            <a:prstDash val="solid"/>
          </a:ln>
          <a:effectLst/>
        </p:spPr>
        <p:txBody>
          <a:bodyPr lIns="0" tIns="84083" rIns="0" bIns="49655"/>
          <a:lstStyle/>
          <a:p>
            <a:pPr algn="ctr" defTabSz="630594"/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RAN3</a:t>
            </a:r>
            <a:b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</a:br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(5+3)</a:t>
            </a:r>
          </a:p>
        </p:txBody>
      </p:sp>
      <p:sp>
        <p:nvSpPr>
          <p:cNvPr id="217" name="Rectangle: Rounded Corners 216">
            <a:extLst>
              <a:ext uri="{FF2B5EF4-FFF2-40B4-BE49-F238E27FC236}">
                <a16:creationId xmlns:a16="http://schemas.microsoft.com/office/drawing/2014/main" id="{C93F2759-7D2E-4884-9084-55253D6101D0}"/>
              </a:ext>
            </a:extLst>
          </p:cNvPr>
          <p:cNvSpPr/>
          <p:nvPr/>
        </p:nvSpPr>
        <p:spPr>
          <a:xfrm>
            <a:off x="11237040" y="4387412"/>
            <a:ext cx="502105" cy="386456"/>
          </a:xfrm>
          <a:prstGeom prst="roundRect">
            <a:avLst/>
          </a:prstGeom>
          <a:solidFill>
            <a:srgbClr val="FA7100"/>
          </a:solidFill>
          <a:ln w="3175" cap="flat" cmpd="sng" algn="ctr">
            <a:noFill/>
            <a:prstDash val="solid"/>
          </a:ln>
          <a:effectLst/>
        </p:spPr>
        <p:txBody>
          <a:bodyPr lIns="0" tIns="97536" rIns="0" bIns="49655"/>
          <a:lstStyle/>
          <a:p>
            <a:pPr algn="ctr" defTabSz="630594"/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RAN4</a:t>
            </a:r>
            <a:b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</a:br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(5+2)</a:t>
            </a:r>
          </a:p>
        </p:txBody>
      </p:sp>
      <p:sp>
        <p:nvSpPr>
          <p:cNvPr id="212" name="Rectangle: Rounded Corners 211">
            <a:extLst>
              <a:ext uri="{FF2B5EF4-FFF2-40B4-BE49-F238E27FC236}">
                <a16:creationId xmlns:a16="http://schemas.microsoft.com/office/drawing/2014/main" id="{D7690C0E-9D90-4239-824F-760713F572C0}"/>
              </a:ext>
            </a:extLst>
          </p:cNvPr>
          <p:cNvSpPr/>
          <p:nvPr/>
        </p:nvSpPr>
        <p:spPr>
          <a:xfrm>
            <a:off x="11255367" y="2935285"/>
            <a:ext cx="483777" cy="386456"/>
          </a:xfrm>
          <a:prstGeom prst="roundRect">
            <a:avLst/>
          </a:prstGeom>
          <a:solidFill>
            <a:srgbClr val="1E9657"/>
          </a:solidFill>
          <a:ln w="3175" cap="flat" cmpd="sng" algn="ctr">
            <a:noFill/>
            <a:prstDash val="solid"/>
          </a:ln>
          <a:effectLst/>
        </p:spPr>
        <p:txBody>
          <a:bodyPr lIns="0" tIns="84083" rIns="0" bIns="49655"/>
          <a:lstStyle/>
          <a:p>
            <a:pPr algn="ctr" defTabSz="630594">
              <a:defRPr/>
            </a:pPr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RAN1</a:t>
            </a:r>
          </a:p>
          <a:p>
            <a:pPr algn="ctr" defTabSz="630594">
              <a:defRPr/>
            </a:pPr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(5+2)</a:t>
            </a:r>
          </a:p>
        </p:txBody>
      </p:sp>
      <p:sp>
        <p:nvSpPr>
          <p:cNvPr id="220" name="Rectangle: Rounded Corners 219">
            <a:extLst>
              <a:ext uri="{FF2B5EF4-FFF2-40B4-BE49-F238E27FC236}">
                <a16:creationId xmlns:a16="http://schemas.microsoft.com/office/drawing/2014/main" id="{5786B85E-B58B-43ED-AFCB-4260C462797D}"/>
              </a:ext>
            </a:extLst>
          </p:cNvPr>
          <p:cNvSpPr/>
          <p:nvPr/>
        </p:nvSpPr>
        <p:spPr>
          <a:xfrm>
            <a:off x="7120203" y="2953623"/>
            <a:ext cx="368925" cy="310081"/>
          </a:xfrm>
          <a:prstGeom prst="roundRect">
            <a:avLst/>
          </a:prstGeom>
          <a:solidFill>
            <a:schemeClr val="bg1">
              <a:lumMod val="75000"/>
            </a:schemeClr>
          </a:solidFill>
          <a:ln w="3175" cap="flat" cmpd="sng" algn="ctr">
            <a:noFill/>
            <a:prstDash val="solid"/>
          </a:ln>
          <a:effectLst/>
        </p:spPr>
        <p:txBody>
          <a:bodyPr lIns="0" tIns="84083" rIns="0" bIns="49655"/>
          <a:lstStyle/>
          <a:p>
            <a:pPr algn="ctr" defTabSz="630594">
              <a:defRPr/>
            </a:pPr>
            <a:r>
              <a:rPr lang="en-US" sz="60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INACTIVE</a:t>
            </a:r>
          </a:p>
        </p:txBody>
      </p:sp>
      <p:sp>
        <p:nvSpPr>
          <p:cNvPr id="221" name="TextBox 220">
            <a:extLst>
              <a:ext uri="{FF2B5EF4-FFF2-40B4-BE49-F238E27FC236}">
                <a16:creationId xmlns:a16="http://schemas.microsoft.com/office/drawing/2014/main" id="{6416255A-A2E4-47A9-8894-CE6CA104F05B}"/>
              </a:ext>
            </a:extLst>
          </p:cNvPr>
          <p:cNvSpPr txBox="1"/>
          <p:nvPr/>
        </p:nvSpPr>
        <p:spPr>
          <a:xfrm>
            <a:off x="9024106" y="592450"/>
            <a:ext cx="2029793" cy="7719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840835"/>
            <a:r>
              <a:rPr lang="en-US" sz="1472" dirty="0">
                <a:solidFill>
                  <a:prstClr val="black"/>
                </a:solidFill>
                <a:latin typeface="Calibri"/>
              </a:rPr>
              <a:t>Planned as </a:t>
            </a:r>
            <a:r>
              <a:rPr lang="en-US" sz="1472" b="1" u="sng" dirty="0">
                <a:solidFill>
                  <a:srgbClr val="FF0000"/>
                </a:solidFill>
                <a:latin typeface="Calibri"/>
              </a:rPr>
              <a:t>E-meeting,</a:t>
            </a:r>
          </a:p>
          <a:p>
            <a:pPr algn="ctr" defTabSz="840835"/>
            <a:r>
              <a:rPr lang="en-US" sz="1472" b="1" u="sng" dirty="0">
                <a:solidFill>
                  <a:srgbClr val="FF0000"/>
                </a:solidFill>
                <a:latin typeface="Calibri"/>
              </a:rPr>
              <a:t>but TBC in June</a:t>
            </a:r>
            <a:endParaRPr lang="en-US" sz="1472" dirty="0">
              <a:solidFill>
                <a:prstClr val="black"/>
              </a:solidFill>
              <a:latin typeface="Calibri"/>
            </a:endParaRPr>
          </a:p>
          <a:p>
            <a:pPr defTabSz="840835"/>
            <a:endParaRPr lang="en-US" sz="1472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22" name="Left Brace 221">
            <a:extLst>
              <a:ext uri="{FF2B5EF4-FFF2-40B4-BE49-F238E27FC236}">
                <a16:creationId xmlns:a16="http://schemas.microsoft.com/office/drawing/2014/main" id="{DCF0C4DD-80D0-4A77-B5FA-80D1799FE8AA}"/>
              </a:ext>
            </a:extLst>
          </p:cNvPr>
          <p:cNvSpPr/>
          <p:nvPr/>
        </p:nvSpPr>
        <p:spPr bwMode="auto">
          <a:xfrm rot="5400000">
            <a:off x="9984513" y="234920"/>
            <a:ext cx="220247" cy="1956745"/>
          </a:xfrm>
          <a:prstGeom prst="leftBrace">
            <a:avLst>
              <a:gd name="adj1" fmla="val 8333"/>
              <a:gd name="adj2" fmla="val 50759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84083" tIns="42041" rIns="84083" bIns="42041" numCol="1" rtlCol="0" anchor="t" anchorCtr="0" compatLnSpc="1">
            <a:prstTxWarp prst="textNoShape">
              <a:avLst/>
            </a:prstTxWarp>
          </a:bodyPr>
          <a:lstStyle/>
          <a:p>
            <a:pPr defTabSz="840835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920">
              <a:solidFill>
                <a:prstClr val="black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77674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/>
    </mc:Choice>
    <mc:Fallback xmlns="">
      <p:transition advClick="0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DD0395-6E2A-4D67-A1A6-3A5C1DB567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87688" y="228603"/>
            <a:ext cx="11706046" cy="1143000"/>
          </a:xfrm>
        </p:spPr>
        <p:txBody>
          <a:bodyPr/>
          <a:lstStyle/>
          <a:p>
            <a:r>
              <a:rPr lang="en-US" dirty="0"/>
              <a:t>RAN timeline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903BC0-EB37-4C3E-8DD6-27F0E6CA81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4307" y="1159676"/>
            <a:ext cx="13756312" cy="4830233"/>
          </a:xfrm>
        </p:spPr>
        <p:txBody>
          <a:bodyPr/>
          <a:lstStyle/>
          <a:p>
            <a:r>
              <a:rPr lang="en-US" sz="2800" dirty="0"/>
              <a:t>Rel-17 Timeline &amp; start of Rel-18</a:t>
            </a:r>
          </a:p>
          <a:p>
            <a:pPr lvl="1"/>
            <a:r>
              <a:rPr lang="en-US" sz="2400" b="1" dirty="0"/>
              <a:t>No timeline change for Rel-17 &amp; the start of Rel-18</a:t>
            </a:r>
          </a:p>
          <a:p>
            <a:pPr lvl="1"/>
            <a:r>
              <a:rPr lang="en-US" sz="2400" dirty="0"/>
              <a:t>Potential prioritization/down-scoping for Rel-17 items</a:t>
            </a:r>
          </a:p>
          <a:p>
            <a:pPr lvl="2"/>
            <a:r>
              <a:rPr lang="en-US" sz="1800" dirty="0"/>
              <a:t>To be discussed in RAN#92-e (June) and in RAN#93-e (September)</a:t>
            </a:r>
          </a:p>
          <a:p>
            <a:pPr lvl="2"/>
            <a:endParaRPr lang="en-US" sz="1800" dirty="0"/>
          </a:p>
          <a:p>
            <a:pPr lvl="1"/>
            <a:r>
              <a:rPr lang="en-US" sz="2335" u="sng" dirty="0">
                <a:solidFill>
                  <a:srgbClr val="FF0000"/>
                </a:solidFill>
              </a:rPr>
              <a:t>Discussion on Rel-17 UE features in RAN1 will start from RAN1#106b-e (Oct’21) (by email only), targeting a first LS to RAN2 by RAN#107 (Nov’21), a stable version by RAN1#108 (Feb’22), to be further refined and finalized by RAN1#109 (May’22)</a:t>
            </a:r>
          </a:p>
          <a:p>
            <a:pPr lvl="2"/>
            <a:endParaRPr lang="en-US" sz="1400" dirty="0"/>
          </a:p>
          <a:p>
            <a:r>
              <a:rPr lang="en-US" sz="2800" dirty="0"/>
              <a:t>Timeline for Rel-18</a:t>
            </a:r>
          </a:p>
          <a:p>
            <a:pPr lvl="1"/>
            <a:r>
              <a:rPr lang="en-US" sz="2400" dirty="0"/>
              <a:t>To be discussed during RAN Rel-18 workshop</a:t>
            </a:r>
            <a:endParaRPr lang="en-US" sz="2400" dirty="0">
              <a:highlight>
                <a:srgbClr val="FFFF00"/>
              </a:highlight>
            </a:endParaRPr>
          </a:p>
          <a:p>
            <a:pPr lvl="2"/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710073331"/>
      </p:ext>
    </p:extLst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DD0395-6E2A-4D67-A1A6-3A5C1DB567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87688" y="228603"/>
            <a:ext cx="11706046" cy="1143000"/>
          </a:xfrm>
        </p:spPr>
        <p:txBody>
          <a:bodyPr/>
          <a:lstStyle/>
          <a:p>
            <a:r>
              <a:rPr lang="en-US" dirty="0"/>
              <a:t>RAN meeting planning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903BC0-EB37-4C3E-8DD6-27F0E6CA81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2774" y="1439076"/>
            <a:ext cx="13756312" cy="4830233"/>
          </a:xfrm>
        </p:spPr>
        <p:txBody>
          <a:bodyPr/>
          <a:lstStyle/>
          <a:p>
            <a:r>
              <a:rPr lang="en-US" sz="2800" dirty="0"/>
              <a:t>Regarding the inactive period during July 26</a:t>
            </a:r>
            <a:r>
              <a:rPr lang="en-US" sz="2800" baseline="30000" dirty="0"/>
              <a:t>th</a:t>
            </a:r>
            <a:r>
              <a:rPr lang="en-US" sz="2800" dirty="0"/>
              <a:t>  to July 30</a:t>
            </a:r>
            <a:r>
              <a:rPr lang="en-US" sz="2800" baseline="30000" dirty="0"/>
              <a:t>th</a:t>
            </a:r>
            <a:endParaRPr lang="en-US" sz="2800" dirty="0"/>
          </a:p>
          <a:p>
            <a:pPr lvl="1"/>
            <a:r>
              <a:rPr lang="en-US" sz="2400" dirty="0"/>
              <a:t>RAN2 may use this period for email discussion at RAN2’s Chair discretion</a:t>
            </a:r>
          </a:p>
          <a:p>
            <a:r>
              <a:rPr lang="en-US" sz="2800" dirty="0"/>
              <a:t>Regarding WG meetings in 4Q’2021</a:t>
            </a:r>
          </a:p>
          <a:p>
            <a:pPr lvl="1"/>
            <a:r>
              <a:rPr lang="en-US" sz="2400" dirty="0"/>
              <a:t>Confirm the previously endorsed arrangement as shown on slide 2</a:t>
            </a:r>
          </a:p>
          <a:p>
            <a:pPr lvl="1"/>
            <a:r>
              <a:rPr lang="en-US" sz="2400" u="sng" dirty="0">
                <a:solidFill>
                  <a:srgbClr val="FF0000"/>
                </a:solidFill>
              </a:rPr>
              <a:t>For RAN1#106b-e </a:t>
            </a:r>
            <a:r>
              <a:rPr lang="en-US" sz="2400" u="sng">
                <a:solidFill>
                  <a:srgbClr val="FF0000"/>
                </a:solidFill>
              </a:rPr>
              <a:t>(Oct.), </a:t>
            </a:r>
            <a:r>
              <a:rPr lang="en-US" sz="2400" u="sng" dirty="0">
                <a:solidFill>
                  <a:srgbClr val="FF0000"/>
                </a:solidFill>
              </a:rPr>
              <a:t>only Rel-17 items will be handled</a:t>
            </a:r>
          </a:p>
          <a:p>
            <a:r>
              <a:rPr lang="en-US" sz="2800" dirty="0"/>
              <a:t>Regarding TBC for RAN#94 (f2f vs. electronic)</a:t>
            </a:r>
          </a:p>
          <a:p>
            <a:pPr lvl="1"/>
            <a:r>
              <a:rPr lang="en-US" sz="2400" dirty="0"/>
              <a:t>Confirm to be electronic</a:t>
            </a:r>
            <a:endParaRPr lang="en-US" sz="2400" dirty="0">
              <a:highlight>
                <a:srgbClr val="FFFF00"/>
              </a:highlight>
            </a:endParaRPr>
          </a:p>
          <a:p>
            <a:r>
              <a:rPr lang="en-US" sz="2800" dirty="0"/>
              <a:t>For Q1/2022 WG meetings and RAN#95 </a:t>
            </a:r>
            <a:r>
              <a:rPr lang="en-US" sz="2800" dirty="0">
                <a:sym typeface="Wingdings" panose="05000000000000000000" pitchFamily="2" charset="2"/>
              </a:rPr>
              <a:t> To be discussed/confirmed in RAN#93-e (September)</a:t>
            </a:r>
          </a:p>
          <a:p>
            <a:r>
              <a:rPr lang="en-US" sz="2800" dirty="0">
                <a:sym typeface="Wingdings" panose="05000000000000000000" pitchFamily="2" charset="2"/>
              </a:rPr>
              <a:t>Additional planning for Q2/2022 and afterwards is to be discussed in RAN#93-e</a:t>
            </a:r>
            <a:endParaRPr lang="en-US" sz="2800" dirty="0"/>
          </a:p>
          <a:p>
            <a:pPr lvl="2"/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209762697"/>
      </p:ext>
    </p:extLst>
  </p:cSld>
  <p:clrMapOvr>
    <a:masterClrMapping/>
  </p:clrMapOvr>
  <p:transition spd="slow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83" name="Straight Connector 12">
            <a:extLst>
              <a:ext uri="{FF2B5EF4-FFF2-40B4-BE49-F238E27FC236}">
                <a16:creationId xmlns:a16="http://schemas.microsoft.com/office/drawing/2014/main" id="{C43D9F77-5300-4CC7-8FBD-956F1EF0D21B}"/>
              </a:ext>
            </a:extLst>
          </p:cNvPr>
          <p:cNvCxnSpPr>
            <a:cxnSpLocks/>
          </p:cNvCxnSpPr>
          <p:nvPr/>
        </p:nvCxnSpPr>
        <p:spPr bwMode="auto">
          <a:xfrm flipV="1">
            <a:off x="14866960" y="2118912"/>
            <a:ext cx="0" cy="4025169"/>
          </a:xfrm>
          <a:prstGeom prst="line">
            <a:avLst/>
          </a:prstGeom>
          <a:noFill/>
          <a:ln w="3175" algn="ctr">
            <a:solidFill>
              <a:srgbClr val="98A2AE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18" name="Straight Connector 12">
            <a:extLst>
              <a:ext uri="{FF2B5EF4-FFF2-40B4-BE49-F238E27FC236}">
                <a16:creationId xmlns:a16="http://schemas.microsoft.com/office/drawing/2014/main" id="{4BBBD066-33F4-412A-AB5D-BFD996E0870F}"/>
              </a:ext>
            </a:extLst>
          </p:cNvPr>
          <p:cNvCxnSpPr>
            <a:cxnSpLocks/>
          </p:cNvCxnSpPr>
          <p:nvPr/>
        </p:nvCxnSpPr>
        <p:spPr bwMode="auto">
          <a:xfrm flipV="1">
            <a:off x="4903617" y="2118912"/>
            <a:ext cx="0" cy="4025169"/>
          </a:xfrm>
          <a:prstGeom prst="line">
            <a:avLst/>
          </a:prstGeom>
          <a:noFill/>
          <a:ln w="3175" algn="ctr">
            <a:solidFill>
              <a:srgbClr val="98A2AE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9" name="Straight Connector 12">
            <a:extLst>
              <a:ext uri="{FF2B5EF4-FFF2-40B4-BE49-F238E27FC236}">
                <a16:creationId xmlns:a16="http://schemas.microsoft.com/office/drawing/2014/main" id="{0ABD6C61-D23C-4468-8BC9-E2068D8AF85B}"/>
              </a:ext>
            </a:extLst>
          </p:cNvPr>
          <p:cNvCxnSpPr>
            <a:cxnSpLocks/>
          </p:cNvCxnSpPr>
          <p:nvPr/>
        </p:nvCxnSpPr>
        <p:spPr bwMode="auto">
          <a:xfrm flipV="1">
            <a:off x="5275296" y="2118912"/>
            <a:ext cx="0" cy="4025169"/>
          </a:xfrm>
          <a:prstGeom prst="line">
            <a:avLst/>
          </a:prstGeom>
          <a:noFill/>
          <a:ln w="3175" algn="ctr">
            <a:solidFill>
              <a:srgbClr val="98A2AE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23" name="Rectangle: Rounded Corners 222">
            <a:extLst>
              <a:ext uri="{FF2B5EF4-FFF2-40B4-BE49-F238E27FC236}">
                <a16:creationId xmlns:a16="http://schemas.microsoft.com/office/drawing/2014/main" id="{E552400C-19BD-4B02-A9D4-DB1E850D1BA1}"/>
              </a:ext>
            </a:extLst>
          </p:cNvPr>
          <p:cNvSpPr/>
          <p:nvPr/>
        </p:nvSpPr>
        <p:spPr>
          <a:xfrm>
            <a:off x="90289" y="2296809"/>
            <a:ext cx="298464" cy="345661"/>
          </a:xfrm>
          <a:prstGeom prst="roundRect">
            <a:avLst/>
          </a:prstGeom>
          <a:solidFill>
            <a:srgbClr val="FF0000"/>
          </a:solidFill>
          <a:ln w="3175" cap="flat" cmpd="sng" algn="ctr">
            <a:noFill/>
            <a:prstDash val="solid"/>
          </a:ln>
          <a:effectLst/>
        </p:spPr>
        <p:txBody>
          <a:bodyPr lIns="0" tIns="84083" rIns="0" bIns="49655"/>
          <a:lstStyle/>
          <a:p>
            <a:pPr algn="ctr" defTabSz="630594">
              <a:defRPr/>
            </a:pPr>
            <a:r>
              <a:rPr lang="en-US" sz="1012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TSG</a:t>
            </a:r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483D11D1-CF70-4C6D-8A90-D0C44AD2585F}"/>
              </a:ext>
            </a:extLst>
          </p:cNvPr>
          <p:cNvSpPr/>
          <p:nvPr/>
        </p:nvSpPr>
        <p:spPr>
          <a:xfrm>
            <a:off x="132968" y="1361073"/>
            <a:ext cx="927185" cy="557632"/>
          </a:xfrm>
          <a:prstGeom prst="rect">
            <a:avLst/>
          </a:prstGeom>
          <a:solidFill>
            <a:srgbClr val="124191"/>
          </a:solidFill>
          <a:ln>
            <a:noFill/>
          </a:ln>
          <a:effectLst/>
        </p:spPr>
        <p:txBody>
          <a:bodyPr lIns="66207" tIns="66207" rIns="66207" bIns="66207" anchor="ctr"/>
          <a:lstStyle/>
          <a:p>
            <a:pPr algn="ctr" defTabSz="840815">
              <a:defRPr/>
            </a:pPr>
            <a:r>
              <a:rPr lang="en-GB" sz="1104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June</a:t>
            </a:r>
          </a:p>
          <a:p>
            <a:pPr algn="ctr" defTabSz="840815">
              <a:defRPr/>
            </a:pPr>
            <a:r>
              <a:rPr lang="en-GB" sz="1104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2021</a:t>
            </a:r>
          </a:p>
        </p:txBody>
      </p:sp>
      <p:cxnSp>
        <p:nvCxnSpPr>
          <p:cNvPr id="150" name="Straight Connector 12">
            <a:extLst>
              <a:ext uri="{FF2B5EF4-FFF2-40B4-BE49-F238E27FC236}">
                <a16:creationId xmlns:a16="http://schemas.microsoft.com/office/drawing/2014/main" id="{F446E106-9459-4B09-ABDF-24B7EAB59634}"/>
              </a:ext>
            </a:extLst>
          </p:cNvPr>
          <p:cNvCxnSpPr>
            <a:cxnSpLocks/>
          </p:cNvCxnSpPr>
          <p:nvPr/>
        </p:nvCxnSpPr>
        <p:spPr bwMode="auto">
          <a:xfrm flipV="1">
            <a:off x="471461" y="2118912"/>
            <a:ext cx="0" cy="4025169"/>
          </a:xfrm>
          <a:prstGeom prst="line">
            <a:avLst/>
          </a:prstGeom>
          <a:noFill/>
          <a:ln w="3175" algn="ctr">
            <a:solidFill>
              <a:srgbClr val="98A2AE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51" name="Straight Connector 12">
            <a:extLst>
              <a:ext uri="{FF2B5EF4-FFF2-40B4-BE49-F238E27FC236}">
                <a16:creationId xmlns:a16="http://schemas.microsoft.com/office/drawing/2014/main" id="{2B6DA14A-6BD0-4FD3-8E54-4E6331A61674}"/>
              </a:ext>
            </a:extLst>
          </p:cNvPr>
          <p:cNvCxnSpPr>
            <a:cxnSpLocks/>
          </p:cNvCxnSpPr>
          <p:nvPr/>
        </p:nvCxnSpPr>
        <p:spPr bwMode="auto">
          <a:xfrm flipV="1">
            <a:off x="835106" y="2118912"/>
            <a:ext cx="0" cy="4025169"/>
          </a:xfrm>
          <a:prstGeom prst="line">
            <a:avLst/>
          </a:prstGeom>
          <a:noFill/>
          <a:ln w="3175" algn="ctr">
            <a:solidFill>
              <a:srgbClr val="98A2AE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52" name="Straight Connector 12">
            <a:extLst>
              <a:ext uri="{FF2B5EF4-FFF2-40B4-BE49-F238E27FC236}">
                <a16:creationId xmlns:a16="http://schemas.microsoft.com/office/drawing/2014/main" id="{0CA84296-3EFF-46C3-84CF-5463661AB238}"/>
              </a:ext>
            </a:extLst>
          </p:cNvPr>
          <p:cNvCxnSpPr>
            <a:cxnSpLocks/>
          </p:cNvCxnSpPr>
          <p:nvPr/>
        </p:nvCxnSpPr>
        <p:spPr bwMode="auto">
          <a:xfrm flipV="1">
            <a:off x="1205921" y="2118912"/>
            <a:ext cx="0" cy="4025169"/>
          </a:xfrm>
          <a:prstGeom prst="line">
            <a:avLst/>
          </a:prstGeom>
          <a:noFill/>
          <a:ln w="3175" algn="ctr">
            <a:solidFill>
              <a:srgbClr val="98A2AE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53" name="Straight Connector 12">
            <a:extLst>
              <a:ext uri="{FF2B5EF4-FFF2-40B4-BE49-F238E27FC236}">
                <a16:creationId xmlns:a16="http://schemas.microsoft.com/office/drawing/2014/main" id="{D0D9632F-A54E-4D5D-A45E-7766B2822C13}"/>
              </a:ext>
            </a:extLst>
          </p:cNvPr>
          <p:cNvCxnSpPr>
            <a:cxnSpLocks/>
          </p:cNvCxnSpPr>
          <p:nvPr/>
        </p:nvCxnSpPr>
        <p:spPr bwMode="auto">
          <a:xfrm flipV="1">
            <a:off x="1577936" y="2118912"/>
            <a:ext cx="0" cy="4025169"/>
          </a:xfrm>
          <a:prstGeom prst="line">
            <a:avLst/>
          </a:prstGeom>
          <a:noFill/>
          <a:ln w="3175" algn="ctr">
            <a:solidFill>
              <a:srgbClr val="98A2AE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54" name="Straight Connector 12">
            <a:extLst>
              <a:ext uri="{FF2B5EF4-FFF2-40B4-BE49-F238E27FC236}">
                <a16:creationId xmlns:a16="http://schemas.microsoft.com/office/drawing/2014/main" id="{6B1AE3FA-CE81-45AE-A56A-5A4A9AFB5196}"/>
              </a:ext>
            </a:extLst>
          </p:cNvPr>
          <p:cNvCxnSpPr>
            <a:cxnSpLocks/>
          </p:cNvCxnSpPr>
          <p:nvPr/>
        </p:nvCxnSpPr>
        <p:spPr bwMode="auto">
          <a:xfrm flipV="1">
            <a:off x="1956504" y="2118912"/>
            <a:ext cx="0" cy="4025169"/>
          </a:xfrm>
          <a:prstGeom prst="line">
            <a:avLst/>
          </a:prstGeom>
          <a:noFill/>
          <a:ln w="3175" algn="ctr">
            <a:solidFill>
              <a:srgbClr val="98A2AE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55" name="Straight Connector 12">
            <a:extLst>
              <a:ext uri="{FF2B5EF4-FFF2-40B4-BE49-F238E27FC236}">
                <a16:creationId xmlns:a16="http://schemas.microsoft.com/office/drawing/2014/main" id="{4307E4A6-5C95-47E6-8A1F-0CB01487943B}"/>
              </a:ext>
            </a:extLst>
          </p:cNvPr>
          <p:cNvCxnSpPr>
            <a:cxnSpLocks/>
          </p:cNvCxnSpPr>
          <p:nvPr/>
        </p:nvCxnSpPr>
        <p:spPr bwMode="auto">
          <a:xfrm flipV="1">
            <a:off x="2319189" y="2118912"/>
            <a:ext cx="0" cy="4025169"/>
          </a:xfrm>
          <a:prstGeom prst="line">
            <a:avLst/>
          </a:prstGeom>
          <a:noFill/>
          <a:ln w="3175" algn="ctr">
            <a:solidFill>
              <a:srgbClr val="98A2AE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56" name="Straight Connector 12">
            <a:extLst>
              <a:ext uri="{FF2B5EF4-FFF2-40B4-BE49-F238E27FC236}">
                <a16:creationId xmlns:a16="http://schemas.microsoft.com/office/drawing/2014/main" id="{FDCCCB89-70AA-449E-A585-4C58D3429E20}"/>
              </a:ext>
            </a:extLst>
          </p:cNvPr>
          <p:cNvCxnSpPr>
            <a:cxnSpLocks/>
          </p:cNvCxnSpPr>
          <p:nvPr/>
        </p:nvCxnSpPr>
        <p:spPr bwMode="auto">
          <a:xfrm flipV="1">
            <a:off x="2695382" y="2118912"/>
            <a:ext cx="0" cy="4025169"/>
          </a:xfrm>
          <a:prstGeom prst="line">
            <a:avLst/>
          </a:prstGeom>
          <a:noFill/>
          <a:ln w="3175" algn="ctr">
            <a:solidFill>
              <a:srgbClr val="98A2AE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57" name="Straight Connector 12">
            <a:extLst>
              <a:ext uri="{FF2B5EF4-FFF2-40B4-BE49-F238E27FC236}">
                <a16:creationId xmlns:a16="http://schemas.microsoft.com/office/drawing/2014/main" id="{01C7E078-30EC-47E0-9AF4-778BB7EEAF9B}"/>
              </a:ext>
            </a:extLst>
          </p:cNvPr>
          <p:cNvCxnSpPr>
            <a:cxnSpLocks/>
          </p:cNvCxnSpPr>
          <p:nvPr/>
        </p:nvCxnSpPr>
        <p:spPr bwMode="auto">
          <a:xfrm flipV="1">
            <a:off x="3065604" y="2118912"/>
            <a:ext cx="0" cy="4025169"/>
          </a:xfrm>
          <a:prstGeom prst="line">
            <a:avLst/>
          </a:prstGeom>
          <a:noFill/>
          <a:ln w="3175" algn="ctr">
            <a:solidFill>
              <a:srgbClr val="98A2AE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58" name="Straight Connector 12">
            <a:extLst>
              <a:ext uri="{FF2B5EF4-FFF2-40B4-BE49-F238E27FC236}">
                <a16:creationId xmlns:a16="http://schemas.microsoft.com/office/drawing/2014/main" id="{172B18F1-FE51-47EA-9006-291FE3E2056C}"/>
              </a:ext>
            </a:extLst>
          </p:cNvPr>
          <p:cNvCxnSpPr>
            <a:cxnSpLocks/>
          </p:cNvCxnSpPr>
          <p:nvPr/>
        </p:nvCxnSpPr>
        <p:spPr bwMode="auto">
          <a:xfrm flipV="1">
            <a:off x="3430892" y="2118912"/>
            <a:ext cx="0" cy="4025169"/>
          </a:xfrm>
          <a:prstGeom prst="line">
            <a:avLst/>
          </a:prstGeom>
          <a:noFill/>
          <a:ln w="3175" algn="ctr">
            <a:solidFill>
              <a:srgbClr val="98A2AE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59" name="Straight Connector 12">
            <a:extLst>
              <a:ext uri="{FF2B5EF4-FFF2-40B4-BE49-F238E27FC236}">
                <a16:creationId xmlns:a16="http://schemas.microsoft.com/office/drawing/2014/main" id="{AC2BB892-A304-4E28-8B0E-7A2FD2619A47}"/>
              </a:ext>
            </a:extLst>
          </p:cNvPr>
          <p:cNvCxnSpPr>
            <a:cxnSpLocks/>
          </p:cNvCxnSpPr>
          <p:nvPr/>
        </p:nvCxnSpPr>
        <p:spPr bwMode="auto">
          <a:xfrm flipV="1">
            <a:off x="3800745" y="2118912"/>
            <a:ext cx="0" cy="4025169"/>
          </a:xfrm>
          <a:prstGeom prst="line">
            <a:avLst/>
          </a:prstGeom>
          <a:noFill/>
          <a:ln w="3175" algn="ctr">
            <a:solidFill>
              <a:srgbClr val="98A2AE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1" name="Straight Connector 12">
            <a:extLst>
              <a:ext uri="{FF2B5EF4-FFF2-40B4-BE49-F238E27FC236}">
                <a16:creationId xmlns:a16="http://schemas.microsoft.com/office/drawing/2014/main" id="{386EB7EE-CB9B-408E-AB3C-A67EF993FB4F}"/>
              </a:ext>
            </a:extLst>
          </p:cNvPr>
          <p:cNvCxnSpPr>
            <a:cxnSpLocks/>
          </p:cNvCxnSpPr>
          <p:nvPr/>
        </p:nvCxnSpPr>
        <p:spPr bwMode="auto">
          <a:xfrm flipV="1">
            <a:off x="4170598" y="2118912"/>
            <a:ext cx="0" cy="4025169"/>
          </a:xfrm>
          <a:prstGeom prst="line">
            <a:avLst/>
          </a:prstGeom>
          <a:noFill/>
          <a:ln w="3175" algn="ctr">
            <a:solidFill>
              <a:srgbClr val="98A2AE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2" name="Straight Connector 12">
            <a:extLst>
              <a:ext uri="{FF2B5EF4-FFF2-40B4-BE49-F238E27FC236}">
                <a16:creationId xmlns:a16="http://schemas.microsoft.com/office/drawing/2014/main" id="{DA27CCBE-8E7A-428F-B8A7-9CC9CC0F175D}"/>
              </a:ext>
            </a:extLst>
          </p:cNvPr>
          <p:cNvCxnSpPr>
            <a:cxnSpLocks/>
          </p:cNvCxnSpPr>
          <p:nvPr/>
        </p:nvCxnSpPr>
        <p:spPr bwMode="auto">
          <a:xfrm flipV="1">
            <a:off x="4529554" y="2118912"/>
            <a:ext cx="0" cy="4025169"/>
          </a:xfrm>
          <a:prstGeom prst="line">
            <a:avLst/>
          </a:prstGeom>
          <a:noFill/>
          <a:ln w="3175" algn="ctr">
            <a:solidFill>
              <a:srgbClr val="98A2AE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70" name="Straight Connector 12">
            <a:extLst>
              <a:ext uri="{FF2B5EF4-FFF2-40B4-BE49-F238E27FC236}">
                <a16:creationId xmlns:a16="http://schemas.microsoft.com/office/drawing/2014/main" id="{F27F9BCD-F360-4F1F-9507-A56D6496738D}"/>
              </a:ext>
            </a:extLst>
          </p:cNvPr>
          <p:cNvCxnSpPr>
            <a:cxnSpLocks/>
          </p:cNvCxnSpPr>
          <p:nvPr/>
        </p:nvCxnSpPr>
        <p:spPr bwMode="auto">
          <a:xfrm flipV="1">
            <a:off x="5643881" y="2118912"/>
            <a:ext cx="0" cy="4025169"/>
          </a:xfrm>
          <a:prstGeom prst="line">
            <a:avLst/>
          </a:prstGeom>
          <a:noFill/>
          <a:ln w="3175" algn="ctr">
            <a:solidFill>
              <a:srgbClr val="98A2AE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71" name="Straight Connector 12">
            <a:extLst>
              <a:ext uri="{FF2B5EF4-FFF2-40B4-BE49-F238E27FC236}">
                <a16:creationId xmlns:a16="http://schemas.microsoft.com/office/drawing/2014/main" id="{B1E65376-714D-41D8-B816-3B5EE7C65CAA}"/>
              </a:ext>
            </a:extLst>
          </p:cNvPr>
          <p:cNvCxnSpPr>
            <a:cxnSpLocks/>
          </p:cNvCxnSpPr>
          <p:nvPr/>
        </p:nvCxnSpPr>
        <p:spPr bwMode="auto">
          <a:xfrm flipV="1">
            <a:off x="6018617" y="2118912"/>
            <a:ext cx="0" cy="4025169"/>
          </a:xfrm>
          <a:prstGeom prst="line">
            <a:avLst/>
          </a:prstGeom>
          <a:noFill/>
          <a:ln w="3175" algn="ctr">
            <a:solidFill>
              <a:srgbClr val="98A2AE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72" name="Straight Connector 12">
            <a:extLst>
              <a:ext uri="{FF2B5EF4-FFF2-40B4-BE49-F238E27FC236}">
                <a16:creationId xmlns:a16="http://schemas.microsoft.com/office/drawing/2014/main" id="{42399DE5-AAE3-4B50-BA93-285DA65C4272}"/>
              </a:ext>
            </a:extLst>
          </p:cNvPr>
          <p:cNvCxnSpPr>
            <a:cxnSpLocks/>
          </p:cNvCxnSpPr>
          <p:nvPr/>
        </p:nvCxnSpPr>
        <p:spPr bwMode="auto">
          <a:xfrm flipV="1">
            <a:off x="6385805" y="2118912"/>
            <a:ext cx="0" cy="4025169"/>
          </a:xfrm>
          <a:prstGeom prst="line">
            <a:avLst/>
          </a:prstGeom>
          <a:noFill/>
          <a:ln w="3175" algn="ctr">
            <a:solidFill>
              <a:srgbClr val="98A2AE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73" name="Straight Connector 12">
            <a:extLst>
              <a:ext uri="{FF2B5EF4-FFF2-40B4-BE49-F238E27FC236}">
                <a16:creationId xmlns:a16="http://schemas.microsoft.com/office/drawing/2014/main" id="{B817EC41-8A0A-4DCA-BB2D-D4AB3CBC182A}"/>
              </a:ext>
            </a:extLst>
          </p:cNvPr>
          <p:cNvCxnSpPr>
            <a:cxnSpLocks/>
          </p:cNvCxnSpPr>
          <p:nvPr/>
        </p:nvCxnSpPr>
        <p:spPr bwMode="auto">
          <a:xfrm flipV="1">
            <a:off x="6757192" y="2118912"/>
            <a:ext cx="0" cy="4025169"/>
          </a:xfrm>
          <a:prstGeom prst="line">
            <a:avLst/>
          </a:prstGeom>
          <a:noFill/>
          <a:ln w="3175" algn="ctr">
            <a:solidFill>
              <a:srgbClr val="98A2AE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74" name="Straight Connector 12">
            <a:extLst>
              <a:ext uri="{FF2B5EF4-FFF2-40B4-BE49-F238E27FC236}">
                <a16:creationId xmlns:a16="http://schemas.microsoft.com/office/drawing/2014/main" id="{2FCA279A-EBCD-4480-B7CD-8BF16580E727}"/>
              </a:ext>
            </a:extLst>
          </p:cNvPr>
          <p:cNvCxnSpPr>
            <a:cxnSpLocks/>
          </p:cNvCxnSpPr>
          <p:nvPr/>
        </p:nvCxnSpPr>
        <p:spPr bwMode="auto">
          <a:xfrm flipV="1">
            <a:off x="7123053" y="2118912"/>
            <a:ext cx="0" cy="4025169"/>
          </a:xfrm>
          <a:prstGeom prst="line">
            <a:avLst/>
          </a:prstGeom>
          <a:noFill/>
          <a:ln w="3175" algn="ctr">
            <a:solidFill>
              <a:srgbClr val="98A2AE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80" name="Rectangle: Rounded Corners 179">
            <a:extLst>
              <a:ext uri="{FF2B5EF4-FFF2-40B4-BE49-F238E27FC236}">
                <a16:creationId xmlns:a16="http://schemas.microsoft.com/office/drawing/2014/main" id="{0639BF20-3931-40B7-A7B8-34029C2C6B7B}"/>
              </a:ext>
            </a:extLst>
          </p:cNvPr>
          <p:cNvSpPr/>
          <p:nvPr/>
        </p:nvSpPr>
        <p:spPr>
          <a:xfrm>
            <a:off x="3813172" y="2296649"/>
            <a:ext cx="344375" cy="386456"/>
          </a:xfrm>
          <a:prstGeom prst="roundRect">
            <a:avLst/>
          </a:prstGeom>
          <a:solidFill>
            <a:srgbClr val="1E9657"/>
          </a:solidFill>
          <a:ln w="3175" cap="flat" cmpd="sng" algn="ctr">
            <a:noFill/>
            <a:prstDash val="solid"/>
          </a:ln>
          <a:effectLst/>
        </p:spPr>
        <p:txBody>
          <a:bodyPr lIns="0" tIns="84083" rIns="0" bIns="49655"/>
          <a:lstStyle/>
          <a:p>
            <a:pPr algn="ctr" defTabSz="630594">
              <a:defRPr/>
            </a:pPr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WG</a:t>
            </a:r>
          </a:p>
        </p:txBody>
      </p:sp>
      <p:sp>
        <p:nvSpPr>
          <p:cNvPr id="181" name="Rectangle: Rounded Corners 180">
            <a:extLst>
              <a:ext uri="{FF2B5EF4-FFF2-40B4-BE49-F238E27FC236}">
                <a16:creationId xmlns:a16="http://schemas.microsoft.com/office/drawing/2014/main" id="{4D573982-6520-4B89-BED4-8099B5536B7A}"/>
              </a:ext>
            </a:extLst>
          </p:cNvPr>
          <p:cNvSpPr/>
          <p:nvPr/>
        </p:nvSpPr>
        <p:spPr>
          <a:xfrm>
            <a:off x="4931489" y="2293463"/>
            <a:ext cx="330751" cy="345661"/>
          </a:xfrm>
          <a:prstGeom prst="roundRect">
            <a:avLst/>
          </a:prstGeom>
          <a:solidFill>
            <a:srgbClr val="FF0000"/>
          </a:solidFill>
          <a:ln w="3175" cap="flat" cmpd="sng" algn="ctr">
            <a:noFill/>
            <a:prstDash val="solid"/>
          </a:ln>
          <a:effectLst/>
        </p:spPr>
        <p:txBody>
          <a:bodyPr lIns="0" tIns="84083" rIns="0" bIns="49655"/>
          <a:lstStyle/>
          <a:p>
            <a:pPr algn="ctr" defTabSz="630594">
              <a:defRPr/>
            </a:pPr>
            <a:r>
              <a:rPr lang="en-US" sz="1012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TSG</a:t>
            </a:r>
          </a:p>
        </p:txBody>
      </p:sp>
      <p:sp>
        <p:nvSpPr>
          <p:cNvPr id="195" name="Rectangle: Rounded Corners 194">
            <a:extLst>
              <a:ext uri="{FF2B5EF4-FFF2-40B4-BE49-F238E27FC236}">
                <a16:creationId xmlns:a16="http://schemas.microsoft.com/office/drawing/2014/main" id="{072CA9A7-FEC2-45E2-8B95-E09BDA2E32EF}"/>
              </a:ext>
            </a:extLst>
          </p:cNvPr>
          <p:cNvSpPr/>
          <p:nvPr/>
        </p:nvSpPr>
        <p:spPr>
          <a:xfrm>
            <a:off x="3451952" y="2913709"/>
            <a:ext cx="702203" cy="386456"/>
          </a:xfrm>
          <a:prstGeom prst="roundRect">
            <a:avLst/>
          </a:prstGeom>
          <a:solidFill>
            <a:srgbClr val="1E9657"/>
          </a:solidFill>
          <a:ln w="3175" cap="flat" cmpd="sng" algn="ctr">
            <a:noFill/>
            <a:prstDash val="solid"/>
          </a:ln>
          <a:effectLst/>
        </p:spPr>
        <p:txBody>
          <a:bodyPr lIns="0" tIns="84083" rIns="0" bIns="49655"/>
          <a:lstStyle/>
          <a:p>
            <a:pPr algn="ctr" defTabSz="630594">
              <a:defRPr/>
            </a:pPr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RAN1-E</a:t>
            </a:r>
          </a:p>
        </p:txBody>
      </p:sp>
      <p:sp>
        <p:nvSpPr>
          <p:cNvPr id="197" name="Rectangle: Rounded Corners 196">
            <a:extLst>
              <a:ext uri="{FF2B5EF4-FFF2-40B4-BE49-F238E27FC236}">
                <a16:creationId xmlns:a16="http://schemas.microsoft.com/office/drawing/2014/main" id="{3C25DA36-1C43-4523-BB96-1D32EF9405F1}"/>
              </a:ext>
            </a:extLst>
          </p:cNvPr>
          <p:cNvSpPr/>
          <p:nvPr/>
        </p:nvSpPr>
        <p:spPr>
          <a:xfrm>
            <a:off x="4925860" y="2885196"/>
            <a:ext cx="346952" cy="3044013"/>
          </a:xfrm>
          <a:prstGeom prst="roundRect">
            <a:avLst/>
          </a:prstGeom>
          <a:solidFill>
            <a:srgbClr val="FF0000"/>
          </a:solidFill>
          <a:ln w="3175" cap="flat" cmpd="sng" algn="ctr">
            <a:noFill/>
            <a:prstDash val="solid"/>
          </a:ln>
          <a:effectLst/>
        </p:spPr>
        <p:txBody>
          <a:bodyPr lIns="0" tIns="84083" rIns="0" bIns="49655"/>
          <a:lstStyle/>
          <a:p>
            <a:pPr algn="ctr" defTabSz="630594">
              <a:defRPr/>
            </a:pPr>
            <a:endParaRPr lang="en-US" sz="1012" b="1" kern="0" dirty="0">
              <a:solidFill>
                <a:srgbClr val="FFFFFF"/>
              </a:solidFill>
              <a:latin typeface="Nokia Pure Text Light" panose="020B0403020202020204" pitchFamily="34" charset="0"/>
              <a:ea typeface="Nokia Pure Text Light" panose="020B0403020202020204" pitchFamily="34" charset="0"/>
            </a:endParaRPr>
          </a:p>
          <a:p>
            <a:pPr algn="ctr" defTabSz="630594">
              <a:defRPr/>
            </a:pPr>
            <a:endParaRPr lang="en-US" sz="1012" b="1" kern="0" dirty="0">
              <a:solidFill>
                <a:srgbClr val="FFFFFF"/>
              </a:solidFill>
              <a:latin typeface="Nokia Pure Text Light" panose="020B0403020202020204" pitchFamily="34" charset="0"/>
              <a:ea typeface="Nokia Pure Text Light" panose="020B0403020202020204" pitchFamily="34" charset="0"/>
            </a:endParaRPr>
          </a:p>
          <a:p>
            <a:pPr algn="ctr" defTabSz="630594">
              <a:defRPr/>
            </a:pPr>
            <a:endParaRPr lang="en-US" sz="1012" b="1" kern="0" dirty="0">
              <a:solidFill>
                <a:srgbClr val="FFFFFF"/>
              </a:solidFill>
              <a:latin typeface="Nokia Pure Text Light" panose="020B0403020202020204" pitchFamily="34" charset="0"/>
              <a:ea typeface="Nokia Pure Text Light" panose="020B0403020202020204" pitchFamily="34" charset="0"/>
            </a:endParaRPr>
          </a:p>
          <a:p>
            <a:pPr algn="ctr" defTabSz="630594">
              <a:defRPr/>
            </a:pPr>
            <a:r>
              <a:rPr lang="en-US" sz="1012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T</a:t>
            </a:r>
          </a:p>
          <a:p>
            <a:pPr algn="ctr" defTabSz="630594">
              <a:defRPr/>
            </a:pPr>
            <a:r>
              <a:rPr lang="en-US" sz="1012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S</a:t>
            </a:r>
          </a:p>
          <a:p>
            <a:pPr algn="ctr" defTabSz="630594">
              <a:defRPr/>
            </a:pPr>
            <a:r>
              <a:rPr lang="en-US" sz="1012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G</a:t>
            </a:r>
          </a:p>
          <a:p>
            <a:pPr algn="ctr" defTabSz="630594">
              <a:defRPr/>
            </a:pPr>
            <a:endParaRPr lang="en-US" sz="1012" b="1" kern="0" dirty="0">
              <a:solidFill>
                <a:srgbClr val="FFFFFF"/>
              </a:solidFill>
              <a:latin typeface="Nokia Pure Text Light" panose="020B0403020202020204" pitchFamily="34" charset="0"/>
              <a:ea typeface="Nokia Pure Text Light" panose="020B0403020202020204" pitchFamily="34" charset="0"/>
            </a:endParaRPr>
          </a:p>
          <a:p>
            <a:pPr algn="ctr" defTabSz="630594">
              <a:defRPr/>
            </a:pPr>
            <a:r>
              <a:rPr lang="en-US" sz="1012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#</a:t>
            </a:r>
          </a:p>
          <a:p>
            <a:pPr algn="ctr" defTabSz="630594">
              <a:defRPr/>
            </a:pPr>
            <a:r>
              <a:rPr lang="en-US" sz="1012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9</a:t>
            </a:r>
          </a:p>
          <a:p>
            <a:pPr algn="ctr" defTabSz="630594">
              <a:defRPr/>
            </a:pPr>
            <a:r>
              <a:rPr lang="en-US" sz="1012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3</a:t>
            </a:r>
            <a:br>
              <a:rPr lang="en-US" sz="1012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</a:br>
            <a:r>
              <a:rPr lang="en-US" sz="1012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E</a:t>
            </a:r>
          </a:p>
        </p:txBody>
      </p:sp>
      <p:sp>
        <p:nvSpPr>
          <p:cNvPr id="105" name="Rectangle: Rounded Corners 104">
            <a:extLst>
              <a:ext uri="{FF2B5EF4-FFF2-40B4-BE49-F238E27FC236}">
                <a16:creationId xmlns:a16="http://schemas.microsoft.com/office/drawing/2014/main" id="{C87688DC-5DA7-4CFB-9C13-3A3B3506FE5C}"/>
              </a:ext>
            </a:extLst>
          </p:cNvPr>
          <p:cNvSpPr/>
          <p:nvPr/>
        </p:nvSpPr>
        <p:spPr>
          <a:xfrm>
            <a:off x="3443132" y="4884808"/>
            <a:ext cx="705639" cy="386456"/>
          </a:xfrm>
          <a:prstGeom prst="roundRect">
            <a:avLst/>
          </a:prstGeom>
          <a:solidFill>
            <a:srgbClr val="0066FF"/>
          </a:solidFill>
          <a:ln w="3175" cap="flat" cmpd="sng" algn="ctr">
            <a:noFill/>
            <a:prstDash val="solid"/>
          </a:ln>
          <a:effectLst/>
        </p:spPr>
        <p:txBody>
          <a:bodyPr lIns="0" tIns="84083" rIns="0" bIns="49655"/>
          <a:lstStyle/>
          <a:p>
            <a:pPr algn="ctr" defTabSz="630594"/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RAN5-E</a:t>
            </a:r>
          </a:p>
        </p:txBody>
      </p:sp>
      <p:sp>
        <p:nvSpPr>
          <p:cNvPr id="106" name="Rectangle: Rounded Corners 105">
            <a:extLst>
              <a:ext uri="{FF2B5EF4-FFF2-40B4-BE49-F238E27FC236}">
                <a16:creationId xmlns:a16="http://schemas.microsoft.com/office/drawing/2014/main" id="{C4320BEA-0F25-4EA4-AD4A-8CF04FE6861A}"/>
              </a:ext>
            </a:extLst>
          </p:cNvPr>
          <p:cNvSpPr/>
          <p:nvPr/>
        </p:nvSpPr>
        <p:spPr>
          <a:xfrm>
            <a:off x="3450638" y="4388149"/>
            <a:ext cx="695024" cy="386456"/>
          </a:xfrm>
          <a:prstGeom prst="roundRect">
            <a:avLst/>
          </a:prstGeom>
          <a:solidFill>
            <a:srgbClr val="FA7100"/>
          </a:solidFill>
          <a:ln w="3175" cap="flat" cmpd="sng" algn="ctr">
            <a:noFill/>
            <a:prstDash val="solid"/>
          </a:ln>
          <a:effectLst/>
        </p:spPr>
        <p:txBody>
          <a:bodyPr lIns="49655" tIns="84083" rIns="49655" bIns="49655"/>
          <a:lstStyle/>
          <a:p>
            <a:pPr algn="ctr" defTabSz="630594"/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RAN4-E</a:t>
            </a:r>
          </a:p>
        </p:txBody>
      </p:sp>
      <p:sp>
        <p:nvSpPr>
          <p:cNvPr id="107" name="Rectangle: Rounded Corners 106">
            <a:extLst>
              <a:ext uri="{FF2B5EF4-FFF2-40B4-BE49-F238E27FC236}">
                <a16:creationId xmlns:a16="http://schemas.microsoft.com/office/drawing/2014/main" id="{8801FFA4-C935-4B58-8AE0-3C0B6B0861BA}"/>
              </a:ext>
            </a:extLst>
          </p:cNvPr>
          <p:cNvSpPr/>
          <p:nvPr/>
        </p:nvSpPr>
        <p:spPr>
          <a:xfrm>
            <a:off x="3451953" y="3889804"/>
            <a:ext cx="703324" cy="386456"/>
          </a:xfrm>
          <a:prstGeom prst="roundRect">
            <a:avLst/>
          </a:prstGeom>
          <a:solidFill>
            <a:srgbClr val="663300"/>
          </a:solidFill>
          <a:ln w="3175" cap="flat" cmpd="sng" algn="ctr">
            <a:noFill/>
            <a:prstDash val="solid"/>
          </a:ln>
          <a:effectLst/>
        </p:spPr>
        <p:txBody>
          <a:bodyPr lIns="0" tIns="84083" rIns="0" bIns="49655"/>
          <a:lstStyle/>
          <a:p>
            <a:pPr algn="ctr" defTabSz="630594"/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RAN3-E</a:t>
            </a:r>
          </a:p>
        </p:txBody>
      </p:sp>
      <p:sp>
        <p:nvSpPr>
          <p:cNvPr id="108" name="Rectangle: Rounded Corners 107">
            <a:extLst>
              <a:ext uri="{FF2B5EF4-FFF2-40B4-BE49-F238E27FC236}">
                <a16:creationId xmlns:a16="http://schemas.microsoft.com/office/drawing/2014/main" id="{F533FFBB-9CFF-418D-8F17-95CE7844A5E3}"/>
              </a:ext>
            </a:extLst>
          </p:cNvPr>
          <p:cNvSpPr/>
          <p:nvPr/>
        </p:nvSpPr>
        <p:spPr>
          <a:xfrm>
            <a:off x="3445401" y="3402794"/>
            <a:ext cx="706184" cy="386456"/>
          </a:xfrm>
          <a:prstGeom prst="roundRect">
            <a:avLst/>
          </a:prstGeom>
          <a:solidFill>
            <a:srgbClr val="C800BE"/>
          </a:solidFill>
          <a:ln w="3175" cap="flat" cmpd="sng" algn="ctr">
            <a:noFill/>
            <a:prstDash val="solid"/>
          </a:ln>
          <a:effectLst/>
        </p:spPr>
        <p:txBody>
          <a:bodyPr lIns="0" tIns="84083" rIns="0" bIns="49655"/>
          <a:lstStyle/>
          <a:p>
            <a:pPr algn="ctr" defTabSz="630594"/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RAN2-E</a:t>
            </a:r>
          </a:p>
        </p:txBody>
      </p:sp>
      <p:sp>
        <p:nvSpPr>
          <p:cNvPr id="4" name="Left Brace 3">
            <a:extLst>
              <a:ext uri="{FF2B5EF4-FFF2-40B4-BE49-F238E27FC236}">
                <a16:creationId xmlns:a16="http://schemas.microsoft.com/office/drawing/2014/main" id="{DBF1D736-B64F-42EE-854E-1BBA4B468F9A}"/>
              </a:ext>
            </a:extLst>
          </p:cNvPr>
          <p:cNvSpPr/>
          <p:nvPr/>
        </p:nvSpPr>
        <p:spPr bwMode="auto">
          <a:xfrm rot="5400000">
            <a:off x="5372753" y="-4136615"/>
            <a:ext cx="220245" cy="10699816"/>
          </a:xfrm>
          <a:prstGeom prst="leftBrace">
            <a:avLst>
              <a:gd name="adj1" fmla="val 8333"/>
              <a:gd name="adj2" fmla="val 50759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84083" tIns="42041" rIns="84083" bIns="42041" numCol="1" rtlCol="0" anchor="t" anchorCtr="0" compatLnSpc="1">
            <a:prstTxWarp prst="textNoShape">
              <a:avLst/>
            </a:prstTxWarp>
          </a:bodyPr>
          <a:lstStyle/>
          <a:p>
            <a:pPr defTabSz="840835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92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99" name="TextBox 98">
            <a:extLst>
              <a:ext uri="{FF2B5EF4-FFF2-40B4-BE49-F238E27FC236}">
                <a16:creationId xmlns:a16="http://schemas.microsoft.com/office/drawing/2014/main" id="{648EA7BD-73E3-4741-8E24-92FE243ECAED}"/>
              </a:ext>
            </a:extLst>
          </p:cNvPr>
          <p:cNvSpPr txBox="1"/>
          <p:nvPr/>
        </p:nvSpPr>
        <p:spPr>
          <a:xfrm>
            <a:off x="4548477" y="798331"/>
            <a:ext cx="3269140" cy="5537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840835"/>
            <a:r>
              <a:rPr lang="en-US" sz="1472" dirty="0">
                <a:solidFill>
                  <a:prstClr val="black"/>
                </a:solidFill>
                <a:latin typeface="Calibri"/>
              </a:rPr>
              <a:t>Planned as </a:t>
            </a:r>
            <a:r>
              <a:rPr lang="en-US" sz="1472" b="1" u="sng" dirty="0">
                <a:solidFill>
                  <a:srgbClr val="FF0000"/>
                </a:solidFill>
                <a:latin typeface="Calibri"/>
              </a:rPr>
              <a:t>E-meetings</a:t>
            </a:r>
            <a:r>
              <a:rPr lang="en-US" sz="1472" dirty="0">
                <a:solidFill>
                  <a:prstClr val="black"/>
                </a:solidFill>
                <a:latin typeface="Calibri"/>
              </a:rPr>
              <a:t> </a:t>
            </a:r>
          </a:p>
          <a:p>
            <a:pPr defTabSz="840835"/>
            <a:endParaRPr lang="en-US" sz="1472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24" name="Rectangle 123">
            <a:extLst>
              <a:ext uri="{FF2B5EF4-FFF2-40B4-BE49-F238E27FC236}">
                <a16:creationId xmlns:a16="http://schemas.microsoft.com/office/drawing/2014/main" id="{69E6ACF1-C34D-4F9A-A747-B723E9C8D31C}"/>
              </a:ext>
            </a:extLst>
          </p:cNvPr>
          <p:cNvSpPr/>
          <p:nvPr/>
        </p:nvSpPr>
        <p:spPr>
          <a:xfrm>
            <a:off x="487334" y="1967238"/>
            <a:ext cx="335565" cy="219144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66207" rIns="0" bIns="66207" anchor="ctr"/>
          <a:lstStyle/>
          <a:p>
            <a:pPr algn="ctr" defTabSz="840815">
              <a:defRPr/>
            </a:pPr>
            <a:r>
              <a:rPr lang="en-GB" sz="920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21-25</a:t>
            </a:r>
          </a:p>
        </p:txBody>
      </p:sp>
      <p:sp>
        <p:nvSpPr>
          <p:cNvPr id="125" name="Rectangle 124">
            <a:extLst>
              <a:ext uri="{FF2B5EF4-FFF2-40B4-BE49-F238E27FC236}">
                <a16:creationId xmlns:a16="http://schemas.microsoft.com/office/drawing/2014/main" id="{4FFEB767-7A6A-4A3C-A2C5-30AE97531E30}"/>
              </a:ext>
            </a:extLst>
          </p:cNvPr>
          <p:cNvSpPr/>
          <p:nvPr/>
        </p:nvSpPr>
        <p:spPr>
          <a:xfrm>
            <a:off x="858185" y="1967238"/>
            <a:ext cx="335565" cy="219144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66207" rIns="0" bIns="66207" anchor="ctr"/>
          <a:lstStyle/>
          <a:p>
            <a:pPr algn="ctr" defTabSz="840815">
              <a:defRPr/>
            </a:pPr>
            <a:r>
              <a:rPr lang="en-GB" sz="920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28-2</a:t>
            </a:r>
          </a:p>
        </p:txBody>
      </p:sp>
      <p:sp>
        <p:nvSpPr>
          <p:cNvPr id="127" name="Rectangle 126">
            <a:extLst>
              <a:ext uri="{FF2B5EF4-FFF2-40B4-BE49-F238E27FC236}">
                <a16:creationId xmlns:a16="http://schemas.microsoft.com/office/drawing/2014/main" id="{4F682DC7-4652-42F3-A8F4-BF5F00EC8081}"/>
              </a:ext>
            </a:extLst>
          </p:cNvPr>
          <p:cNvSpPr/>
          <p:nvPr/>
        </p:nvSpPr>
        <p:spPr>
          <a:xfrm>
            <a:off x="1229033" y="1967238"/>
            <a:ext cx="335565" cy="219144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66207" rIns="0" bIns="66207" anchor="ctr"/>
          <a:lstStyle/>
          <a:p>
            <a:pPr algn="ctr" defTabSz="840815">
              <a:defRPr/>
            </a:pPr>
            <a:r>
              <a:rPr lang="en-GB" sz="920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5-9</a:t>
            </a:r>
          </a:p>
        </p:txBody>
      </p:sp>
      <p:sp>
        <p:nvSpPr>
          <p:cNvPr id="128" name="Rectangle 127">
            <a:extLst>
              <a:ext uri="{FF2B5EF4-FFF2-40B4-BE49-F238E27FC236}">
                <a16:creationId xmlns:a16="http://schemas.microsoft.com/office/drawing/2014/main" id="{876EBB6D-81A0-46F7-989A-19339F332C4C}"/>
              </a:ext>
            </a:extLst>
          </p:cNvPr>
          <p:cNvSpPr/>
          <p:nvPr/>
        </p:nvSpPr>
        <p:spPr>
          <a:xfrm>
            <a:off x="1599883" y="1967238"/>
            <a:ext cx="335565" cy="219144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66207" rIns="0" bIns="66207" anchor="ctr"/>
          <a:lstStyle/>
          <a:p>
            <a:pPr algn="ctr" defTabSz="840815">
              <a:defRPr/>
            </a:pPr>
            <a:r>
              <a:rPr lang="en-GB" sz="920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12-16</a:t>
            </a:r>
          </a:p>
        </p:txBody>
      </p:sp>
      <p:sp>
        <p:nvSpPr>
          <p:cNvPr id="129" name="Rectangle 128">
            <a:extLst>
              <a:ext uri="{FF2B5EF4-FFF2-40B4-BE49-F238E27FC236}">
                <a16:creationId xmlns:a16="http://schemas.microsoft.com/office/drawing/2014/main" id="{D212ADDC-FB2D-472D-941D-EAEA159C4D85}"/>
              </a:ext>
            </a:extLst>
          </p:cNvPr>
          <p:cNvSpPr/>
          <p:nvPr/>
        </p:nvSpPr>
        <p:spPr>
          <a:xfrm>
            <a:off x="1967768" y="1967238"/>
            <a:ext cx="335565" cy="219144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66207" rIns="0" bIns="66207" anchor="ctr"/>
          <a:lstStyle/>
          <a:p>
            <a:pPr algn="ctr" defTabSz="840815">
              <a:defRPr/>
            </a:pPr>
            <a:r>
              <a:rPr lang="en-GB" sz="920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19-23</a:t>
            </a:r>
          </a:p>
        </p:txBody>
      </p:sp>
      <p:sp>
        <p:nvSpPr>
          <p:cNvPr id="131" name="Rectangle 130">
            <a:extLst>
              <a:ext uri="{FF2B5EF4-FFF2-40B4-BE49-F238E27FC236}">
                <a16:creationId xmlns:a16="http://schemas.microsoft.com/office/drawing/2014/main" id="{F569A298-177D-45B9-ACE8-DB74D8230DC4}"/>
              </a:ext>
            </a:extLst>
          </p:cNvPr>
          <p:cNvSpPr/>
          <p:nvPr/>
        </p:nvSpPr>
        <p:spPr>
          <a:xfrm>
            <a:off x="2338617" y="1967238"/>
            <a:ext cx="335565" cy="219144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66207" rIns="0" bIns="66207" anchor="ctr"/>
          <a:lstStyle/>
          <a:p>
            <a:pPr algn="ctr" defTabSz="840815">
              <a:defRPr/>
            </a:pPr>
            <a:r>
              <a:rPr lang="en-GB" sz="920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26-30</a:t>
            </a:r>
          </a:p>
        </p:txBody>
      </p:sp>
      <p:sp>
        <p:nvSpPr>
          <p:cNvPr id="135" name="Rectangle 134">
            <a:extLst>
              <a:ext uri="{FF2B5EF4-FFF2-40B4-BE49-F238E27FC236}">
                <a16:creationId xmlns:a16="http://schemas.microsoft.com/office/drawing/2014/main" id="{5B1A9508-4D14-4365-A4D7-A11B3E678F0F}"/>
              </a:ext>
            </a:extLst>
          </p:cNvPr>
          <p:cNvSpPr/>
          <p:nvPr/>
        </p:nvSpPr>
        <p:spPr>
          <a:xfrm>
            <a:off x="2714965" y="1967238"/>
            <a:ext cx="335565" cy="219144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66207" rIns="0" bIns="66207" anchor="ctr"/>
          <a:lstStyle/>
          <a:p>
            <a:pPr algn="ctr" defTabSz="840815">
              <a:defRPr/>
            </a:pPr>
            <a:r>
              <a:rPr lang="en-GB" sz="920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2-6</a:t>
            </a:r>
          </a:p>
        </p:txBody>
      </p:sp>
      <p:sp>
        <p:nvSpPr>
          <p:cNvPr id="136" name="Rectangle 135">
            <a:extLst>
              <a:ext uri="{FF2B5EF4-FFF2-40B4-BE49-F238E27FC236}">
                <a16:creationId xmlns:a16="http://schemas.microsoft.com/office/drawing/2014/main" id="{C9EB29F6-8FC0-4853-BFD8-FE7B07ECFFD6}"/>
              </a:ext>
            </a:extLst>
          </p:cNvPr>
          <p:cNvSpPr/>
          <p:nvPr/>
        </p:nvSpPr>
        <p:spPr>
          <a:xfrm>
            <a:off x="3085814" y="1967238"/>
            <a:ext cx="335565" cy="219144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66207" rIns="0" bIns="66207" anchor="ctr"/>
          <a:lstStyle/>
          <a:p>
            <a:pPr algn="ctr" defTabSz="840815">
              <a:defRPr/>
            </a:pPr>
            <a:r>
              <a:rPr lang="en-GB" sz="920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9-13</a:t>
            </a:r>
          </a:p>
        </p:txBody>
      </p:sp>
      <p:sp>
        <p:nvSpPr>
          <p:cNvPr id="163" name="Rectangle 162">
            <a:extLst>
              <a:ext uri="{FF2B5EF4-FFF2-40B4-BE49-F238E27FC236}">
                <a16:creationId xmlns:a16="http://schemas.microsoft.com/office/drawing/2014/main" id="{1CCA6497-2946-413B-8F29-10A89EBE4585}"/>
              </a:ext>
            </a:extLst>
          </p:cNvPr>
          <p:cNvSpPr/>
          <p:nvPr/>
        </p:nvSpPr>
        <p:spPr>
          <a:xfrm>
            <a:off x="3453700" y="1967238"/>
            <a:ext cx="335565" cy="219144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66207" rIns="0" bIns="66207" anchor="ctr"/>
          <a:lstStyle/>
          <a:p>
            <a:pPr algn="ctr" defTabSz="840815">
              <a:defRPr/>
            </a:pPr>
            <a:r>
              <a:rPr lang="en-GB" sz="920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16-20</a:t>
            </a:r>
          </a:p>
        </p:txBody>
      </p:sp>
      <p:sp>
        <p:nvSpPr>
          <p:cNvPr id="165" name="Rectangle 164">
            <a:extLst>
              <a:ext uri="{FF2B5EF4-FFF2-40B4-BE49-F238E27FC236}">
                <a16:creationId xmlns:a16="http://schemas.microsoft.com/office/drawing/2014/main" id="{C4005D3B-A1E8-4A12-8587-FFE678029C62}"/>
              </a:ext>
            </a:extLst>
          </p:cNvPr>
          <p:cNvSpPr/>
          <p:nvPr/>
        </p:nvSpPr>
        <p:spPr>
          <a:xfrm>
            <a:off x="3820532" y="1967238"/>
            <a:ext cx="335565" cy="219144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66207" rIns="0" bIns="66207" anchor="ctr"/>
          <a:lstStyle/>
          <a:p>
            <a:pPr algn="ctr" defTabSz="840815">
              <a:defRPr/>
            </a:pPr>
            <a:r>
              <a:rPr lang="en-GB" sz="920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23-27</a:t>
            </a:r>
          </a:p>
        </p:txBody>
      </p:sp>
      <p:sp>
        <p:nvSpPr>
          <p:cNvPr id="166" name="Rectangle 165">
            <a:extLst>
              <a:ext uri="{FF2B5EF4-FFF2-40B4-BE49-F238E27FC236}">
                <a16:creationId xmlns:a16="http://schemas.microsoft.com/office/drawing/2014/main" id="{93E225A5-56F9-4F74-ADAE-1941E0FFD46B}"/>
              </a:ext>
            </a:extLst>
          </p:cNvPr>
          <p:cNvSpPr/>
          <p:nvPr/>
        </p:nvSpPr>
        <p:spPr>
          <a:xfrm>
            <a:off x="4191381" y="1967238"/>
            <a:ext cx="335565" cy="219144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66207" rIns="0" bIns="66207" anchor="ctr"/>
          <a:lstStyle/>
          <a:p>
            <a:pPr algn="ctr" defTabSz="840815">
              <a:defRPr/>
            </a:pPr>
            <a:r>
              <a:rPr lang="en-GB" sz="920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30-3</a:t>
            </a:r>
          </a:p>
        </p:txBody>
      </p:sp>
      <p:sp>
        <p:nvSpPr>
          <p:cNvPr id="167" name="Rectangle 166">
            <a:extLst>
              <a:ext uri="{FF2B5EF4-FFF2-40B4-BE49-F238E27FC236}">
                <a16:creationId xmlns:a16="http://schemas.microsoft.com/office/drawing/2014/main" id="{C5353C48-DD06-448B-B558-D6A4DF52E1DF}"/>
              </a:ext>
            </a:extLst>
          </p:cNvPr>
          <p:cNvSpPr/>
          <p:nvPr/>
        </p:nvSpPr>
        <p:spPr>
          <a:xfrm>
            <a:off x="4559266" y="1967238"/>
            <a:ext cx="335565" cy="219144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66207" rIns="0" bIns="66207" anchor="ctr"/>
          <a:lstStyle/>
          <a:p>
            <a:pPr algn="ctr" defTabSz="840815">
              <a:defRPr/>
            </a:pPr>
            <a:r>
              <a:rPr lang="en-GB" sz="920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6-10</a:t>
            </a:r>
          </a:p>
        </p:txBody>
      </p:sp>
      <p:sp>
        <p:nvSpPr>
          <p:cNvPr id="175" name="Rectangle 174">
            <a:extLst>
              <a:ext uri="{FF2B5EF4-FFF2-40B4-BE49-F238E27FC236}">
                <a16:creationId xmlns:a16="http://schemas.microsoft.com/office/drawing/2014/main" id="{B67F4BAA-0645-4B55-AFD4-2722EC8C28DE}"/>
              </a:ext>
            </a:extLst>
          </p:cNvPr>
          <p:cNvSpPr/>
          <p:nvPr/>
        </p:nvSpPr>
        <p:spPr>
          <a:xfrm>
            <a:off x="4930115" y="1967238"/>
            <a:ext cx="335565" cy="219144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66207" rIns="0" bIns="66207" anchor="ctr"/>
          <a:lstStyle/>
          <a:p>
            <a:pPr algn="ctr" defTabSz="840815">
              <a:defRPr/>
            </a:pPr>
            <a:r>
              <a:rPr lang="en-GB" sz="920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13-17</a:t>
            </a:r>
          </a:p>
        </p:txBody>
      </p:sp>
      <p:sp>
        <p:nvSpPr>
          <p:cNvPr id="178" name="Rectangle 177">
            <a:extLst>
              <a:ext uri="{FF2B5EF4-FFF2-40B4-BE49-F238E27FC236}">
                <a16:creationId xmlns:a16="http://schemas.microsoft.com/office/drawing/2014/main" id="{B3EA4A2B-4424-4623-87E0-BC17BDFF5CE7}"/>
              </a:ext>
            </a:extLst>
          </p:cNvPr>
          <p:cNvSpPr/>
          <p:nvPr/>
        </p:nvSpPr>
        <p:spPr>
          <a:xfrm>
            <a:off x="5300964" y="1967238"/>
            <a:ext cx="335565" cy="219144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66207" rIns="0" bIns="66207" anchor="ctr"/>
          <a:lstStyle/>
          <a:p>
            <a:pPr algn="ctr" defTabSz="840815">
              <a:defRPr/>
            </a:pPr>
            <a:r>
              <a:rPr lang="en-GB" sz="920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20-24</a:t>
            </a:r>
          </a:p>
        </p:txBody>
      </p:sp>
      <p:sp>
        <p:nvSpPr>
          <p:cNvPr id="185" name="Rectangle 184">
            <a:extLst>
              <a:ext uri="{FF2B5EF4-FFF2-40B4-BE49-F238E27FC236}">
                <a16:creationId xmlns:a16="http://schemas.microsoft.com/office/drawing/2014/main" id="{EFBAB2F5-1336-4438-B743-52AF5B79363E}"/>
              </a:ext>
            </a:extLst>
          </p:cNvPr>
          <p:cNvSpPr/>
          <p:nvPr/>
        </p:nvSpPr>
        <p:spPr>
          <a:xfrm>
            <a:off x="5671813" y="1967238"/>
            <a:ext cx="335565" cy="219144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66207" rIns="0" bIns="66207" anchor="ctr"/>
          <a:lstStyle/>
          <a:p>
            <a:pPr algn="ctr" defTabSz="840815">
              <a:defRPr/>
            </a:pPr>
            <a:r>
              <a:rPr lang="en-GB" sz="920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27-1</a:t>
            </a:r>
          </a:p>
        </p:txBody>
      </p:sp>
      <p:sp>
        <p:nvSpPr>
          <p:cNvPr id="186" name="Rectangle 185">
            <a:extLst>
              <a:ext uri="{FF2B5EF4-FFF2-40B4-BE49-F238E27FC236}">
                <a16:creationId xmlns:a16="http://schemas.microsoft.com/office/drawing/2014/main" id="{5A5FDFCC-7522-46DD-AFE4-EF711BC3CA0B}"/>
              </a:ext>
            </a:extLst>
          </p:cNvPr>
          <p:cNvSpPr/>
          <p:nvPr/>
        </p:nvSpPr>
        <p:spPr>
          <a:xfrm>
            <a:off x="6039699" y="1967238"/>
            <a:ext cx="335565" cy="219144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66207" rIns="0" bIns="66207" anchor="ctr"/>
          <a:lstStyle/>
          <a:p>
            <a:pPr algn="ctr" defTabSz="840815">
              <a:defRPr/>
            </a:pPr>
            <a:r>
              <a:rPr lang="en-GB" sz="920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4-8</a:t>
            </a:r>
          </a:p>
        </p:txBody>
      </p:sp>
      <p:sp>
        <p:nvSpPr>
          <p:cNvPr id="187" name="Rectangle 186">
            <a:extLst>
              <a:ext uri="{FF2B5EF4-FFF2-40B4-BE49-F238E27FC236}">
                <a16:creationId xmlns:a16="http://schemas.microsoft.com/office/drawing/2014/main" id="{BF74DFD5-401F-4752-9C62-8CDA85E26274}"/>
              </a:ext>
            </a:extLst>
          </p:cNvPr>
          <p:cNvSpPr/>
          <p:nvPr/>
        </p:nvSpPr>
        <p:spPr>
          <a:xfrm>
            <a:off x="6410549" y="1967238"/>
            <a:ext cx="335565" cy="219144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66207" rIns="0" bIns="66207" anchor="ctr"/>
          <a:lstStyle/>
          <a:p>
            <a:pPr algn="ctr" defTabSz="840815">
              <a:defRPr/>
            </a:pPr>
            <a:r>
              <a:rPr lang="en-GB" sz="920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11-15</a:t>
            </a:r>
          </a:p>
        </p:txBody>
      </p:sp>
      <p:sp>
        <p:nvSpPr>
          <p:cNvPr id="188" name="Rectangle 187">
            <a:extLst>
              <a:ext uri="{FF2B5EF4-FFF2-40B4-BE49-F238E27FC236}">
                <a16:creationId xmlns:a16="http://schemas.microsoft.com/office/drawing/2014/main" id="{378F7058-011D-476E-B565-09136CD886C0}"/>
              </a:ext>
            </a:extLst>
          </p:cNvPr>
          <p:cNvSpPr/>
          <p:nvPr/>
        </p:nvSpPr>
        <p:spPr>
          <a:xfrm>
            <a:off x="6781400" y="1967238"/>
            <a:ext cx="335565" cy="219144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66207" rIns="0" bIns="66207" anchor="ctr"/>
          <a:lstStyle/>
          <a:p>
            <a:pPr algn="ctr" defTabSz="840815">
              <a:defRPr/>
            </a:pPr>
            <a:r>
              <a:rPr lang="en-GB" sz="920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18-22</a:t>
            </a:r>
          </a:p>
        </p:txBody>
      </p:sp>
      <p:sp>
        <p:nvSpPr>
          <p:cNvPr id="191" name="Rectangle 190">
            <a:extLst>
              <a:ext uri="{FF2B5EF4-FFF2-40B4-BE49-F238E27FC236}">
                <a16:creationId xmlns:a16="http://schemas.microsoft.com/office/drawing/2014/main" id="{7CB1DA99-61DD-4450-B7C9-0F8063B0D22B}"/>
              </a:ext>
            </a:extLst>
          </p:cNvPr>
          <p:cNvSpPr/>
          <p:nvPr/>
        </p:nvSpPr>
        <p:spPr>
          <a:xfrm>
            <a:off x="7152248" y="1967238"/>
            <a:ext cx="335565" cy="219144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66207" rIns="0" bIns="66207" anchor="ctr"/>
          <a:lstStyle/>
          <a:p>
            <a:pPr algn="ctr" defTabSz="840815">
              <a:defRPr/>
            </a:pPr>
            <a:r>
              <a:rPr lang="en-GB" sz="920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25-29</a:t>
            </a:r>
          </a:p>
        </p:txBody>
      </p:sp>
      <p:cxnSp>
        <p:nvCxnSpPr>
          <p:cNvPr id="208" name="Straight Connector 12">
            <a:extLst>
              <a:ext uri="{FF2B5EF4-FFF2-40B4-BE49-F238E27FC236}">
                <a16:creationId xmlns:a16="http://schemas.microsoft.com/office/drawing/2014/main" id="{BDFEE0A1-B015-4598-BE15-4A593CFEE925}"/>
              </a:ext>
            </a:extLst>
          </p:cNvPr>
          <p:cNvCxnSpPr>
            <a:cxnSpLocks/>
          </p:cNvCxnSpPr>
          <p:nvPr/>
        </p:nvCxnSpPr>
        <p:spPr bwMode="auto">
          <a:xfrm flipV="1">
            <a:off x="7868466" y="2118912"/>
            <a:ext cx="0" cy="4025169"/>
          </a:xfrm>
          <a:prstGeom prst="line">
            <a:avLst/>
          </a:prstGeom>
          <a:noFill/>
          <a:ln w="3175" algn="ctr">
            <a:solidFill>
              <a:srgbClr val="98A2AE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09" name="Straight Connector 12">
            <a:extLst>
              <a:ext uri="{FF2B5EF4-FFF2-40B4-BE49-F238E27FC236}">
                <a16:creationId xmlns:a16="http://schemas.microsoft.com/office/drawing/2014/main" id="{69876911-EF47-4D62-B4CA-CF3A54EC70E1}"/>
              </a:ext>
            </a:extLst>
          </p:cNvPr>
          <p:cNvCxnSpPr>
            <a:cxnSpLocks/>
          </p:cNvCxnSpPr>
          <p:nvPr/>
        </p:nvCxnSpPr>
        <p:spPr bwMode="auto">
          <a:xfrm flipV="1">
            <a:off x="8232112" y="2118912"/>
            <a:ext cx="0" cy="4025169"/>
          </a:xfrm>
          <a:prstGeom prst="line">
            <a:avLst/>
          </a:prstGeom>
          <a:noFill/>
          <a:ln w="3175" algn="ctr">
            <a:solidFill>
              <a:srgbClr val="98A2AE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10" name="Straight Connector 12">
            <a:extLst>
              <a:ext uri="{FF2B5EF4-FFF2-40B4-BE49-F238E27FC236}">
                <a16:creationId xmlns:a16="http://schemas.microsoft.com/office/drawing/2014/main" id="{FB60591E-80C7-4BD2-A65E-D2796AA463BE}"/>
              </a:ext>
            </a:extLst>
          </p:cNvPr>
          <p:cNvCxnSpPr>
            <a:cxnSpLocks/>
          </p:cNvCxnSpPr>
          <p:nvPr/>
        </p:nvCxnSpPr>
        <p:spPr bwMode="auto">
          <a:xfrm flipV="1">
            <a:off x="8602926" y="2118912"/>
            <a:ext cx="0" cy="4025169"/>
          </a:xfrm>
          <a:prstGeom prst="line">
            <a:avLst/>
          </a:prstGeom>
          <a:noFill/>
          <a:ln w="3175" algn="ctr">
            <a:solidFill>
              <a:srgbClr val="98A2AE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11" name="Straight Connector 12">
            <a:extLst>
              <a:ext uri="{FF2B5EF4-FFF2-40B4-BE49-F238E27FC236}">
                <a16:creationId xmlns:a16="http://schemas.microsoft.com/office/drawing/2014/main" id="{2E26C3A1-A9BA-4E68-9C85-8B926BC86D3D}"/>
              </a:ext>
            </a:extLst>
          </p:cNvPr>
          <p:cNvCxnSpPr>
            <a:cxnSpLocks/>
          </p:cNvCxnSpPr>
          <p:nvPr/>
        </p:nvCxnSpPr>
        <p:spPr bwMode="auto">
          <a:xfrm flipV="1">
            <a:off x="8974941" y="2118912"/>
            <a:ext cx="0" cy="4025169"/>
          </a:xfrm>
          <a:prstGeom prst="line">
            <a:avLst/>
          </a:prstGeom>
          <a:noFill/>
          <a:ln w="3175" algn="ctr">
            <a:solidFill>
              <a:srgbClr val="98A2AE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13" name="Straight Connector 12">
            <a:extLst>
              <a:ext uri="{FF2B5EF4-FFF2-40B4-BE49-F238E27FC236}">
                <a16:creationId xmlns:a16="http://schemas.microsoft.com/office/drawing/2014/main" id="{7E5ADBE7-97B3-49BC-A4B4-62EAF24732C5}"/>
              </a:ext>
            </a:extLst>
          </p:cNvPr>
          <p:cNvCxnSpPr>
            <a:cxnSpLocks/>
          </p:cNvCxnSpPr>
          <p:nvPr/>
        </p:nvCxnSpPr>
        <p:spPr bwMode="auto">
          <a:xfrm flipV="1">
            <a:off x="9716194" y="2118912"/>
            <a:ext cx="0" cy="4025169"/>
          </a:xfrm>
          <a:prstGeom prst="line">
            <a:avLst/>
          </a:prstGeom>
          <a:noFill/>
          <a:ln w="3175" algn="ctr">
            <a:solidFill>
              <a:srgbClr val="98A2AE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14" name="Straight Connector 12">
            <a:extLst>
              <a:ext uri="{FF2B5EF4-FFF2-40B4-BE49-F238E27FC236}">
                <a16:creationId xmlns:a16="http://schemas.microsoft.com/office/drawing/2014/main" id="{D4268930-4F85-4609-8B22-7FA90C451E77}"/>
              </a:ext>
            </a:extLst>
          </p:cNvPr>
          <p:cNvCxnSpPr>
            <a:cxnSpLocks/>
          </p:cNvCxnSpPr>
          <p:nvPr/>
        </p:nvCxnSpPr>
        <p:spPr bwMode="auto">
          <a:xfrm flipV="1">
            <a:off x="10092388" y="2118912"/>
            <a:ext cx="0" cy="4025169"/>
          </a:xfrm>
          <a:prstGeom prst="line">
            <a:avLst/>
          </a:prstGeom>
          <a:noFill/>
          <a:ln w="3175" algn="ctr">
            <a:solidFill>
              <a:srgbClr val="98A2AE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15" name="Straight Connector 12">
            <a:extLst>
              <a:ext uri="{FF2B5EF4-FFF2-40B4-BE49-F238E27FC236}">
                <a16:creationId xmlns:a16="http://schemas.microsoft.com/office/drawing/2014/main" id="{22598D18-66ED-4DDB-BBFC-86E0951B7B13}"/>
              </a:ext>
            </a:extLst>
          </p:cNvPr>
          <p:cNvCxnSpPr>
            <a:cxnSpLocks/>
          </p:cNvCxnSpPr>
          <p:nvPr/>
        </p:nvCxnSpPr>
        <p:spPr bwMode="auto">
          <a:xfrm flipV="1">
            <a:off x="11599432" y="2118912"/>
            <a:ext cx="0" cy="4025169"/>
          </a:xfrm>
          <a:prstGeom prst="line">
            <a:avLst/>
          </a:prstGeom>
          <a:noFill/>
          <a:ln w="3175" algn="ctr">
            <a:solidFill>
              <a:srgbClr val="98A2AE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28" name="Rectangle 227">
            <a:extLst>
              <a:ext uri="{FF2B5EF4-FFF2-40B4-BE49-F238E27FC236}">
                <a16:creationId xmlns:a16="http://schemas.microsoft.com/office/drawing/2014/main" id="{250364A0-CDAE-48FF-BB19-9B314B5DDC03}"/>
              </a:ext>
            </a:extLst>
          </p:cNvPr>
          <p:cNvSpPr/>
          <p:nvPr/>
        </p:nvSpPr>
        <p:spPr>
          <a:xfrm>
            <a:off x="7521769" y="1967238"/>
            <a:ext cx="335565" cy="219144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66207" rIns="0" bIns="66207" anchor="ctr"/>
          <a:lstStyle/>
          <a:p>
            <a:pPr algn="ctr" defTabSz="840815">
              <a:defRPr/>
            </a:pPr>
            <a:r>
              <a:rPr lang="en-GB" sz="920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1-5</a:t>
            </a:r>
          </a:p>
        </p:txBody>
      </p:sp>
      <p:sp>
        <p:nvSpPr>
          <p:cNvPr id="229" name="Rectangle 228">
            <a:extLst>
              <a:ext uri="{FF2B5EF4-FFF2-40B4-BE49-F238E27FC236}">
                <a16:creationId xmlns:a16="http://schemas.microsoft.com/office/drawing/2014/main" id="{867F42D9-B6BA-4431-965F-E0664ABE8C8A}"/>
              </a:ext>
            </a:extLst>
          </p:cNvPr>
          <p:cNvSpPr/>
          <p:nvPr/>
        </p:nvSpPr>
        <p:spPr>
          <a:xfrm>
            <a:off x="7889653" y="1967238"/>
            <a:ext cx="335565" cy="219144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66207" rIns="0" bIns="66207" anchor="ctr"/>
          <a:lstStyle/>
          <a:p>
            <a:pPr algn="ctr" defTabSz="840815">
              <a:defRPr/>
            </a:pPr>
            <a:r>
              <a:rPr lang="en-GB" sz="920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8-12</a:t>
            </a:r>
          </a:p>
        </p:txBody>
      </p:sp>
      <p:sp>
        <p:nvSpPr>
          <p:cNvPr id="230" name="Rectangle 229">
            <a:extLst>
              <a:ext uri="{FF2B5EF4-FFF2-40B4-BE49-F238E27FC236}">
                <a16:creationId xmlns:a16="http://schemas.microsoft.com/office/drawing/2014/main" id="{8A4608A6-DE57-488D-A514-011C60A6D2B0}"/>
              </a:ext>
            </a:extLst>
          </p:cNvPr>
          <p:cNvSpPr/>
          <p:nvPr/>
        </p:nvSpPr>
        <p:spPr>
          <a:xfrm>
            <a:off x="8260504" y="1967238"/>
            <a:ext cx="335565" cy="219144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66207" rIns="0" bIns="66207" anchor="ctr"/>
          <a:lstStyle/>
          <a:p>
            <a:pPr algn="ctr" defTabSz="840815">
              <a:defRPr/>
            </a:pPr>
            <a:r>
              <a:rPr lang="en-GB" sz="920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15-19</a:t>
            </a:r>
          </a:p>
        </p:txBody>
      </p:sp>
      <p:sp>
        <p:nvSpPr>
          <p:cNvPr id="231" name="Rectangle 230">
            <a:extLst>
              <a:ext uri="{FF2B5EF4-FFF2-40B4-BE49-F238E27FC236}">
                <a16:creationId xmlns:a16="http://schemas.microsoft.com/office/drawing/2014/main" id="{C7006262-193F-4F2F-8633-CB707AAE3C0A}"/>
              </a:ext>
            </a:extLst>
          </p:cNvPr>
          <p:cNvSpPr/>
          <p:nvPr/>
        </p:nvSpPr>
        <p:spPr>
          <a:xfrm>
            <a:off x="8631354" y="1967238"/>
            <a:ext cx="335565" cy="219144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66207" rIns="0" bIns="66207" anchor="ctr"/>
          <a:lstStyle/>
          <a:p>
            <a:pPr algn="ctr" defTabSz="840815">
              <a:defRPr/>
            </a:pPr>
            <a:r>
              <a:rPr lang="en-GB" sz="920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22-26</a:t>
            </a:r>
          </a:p>
        </p:txBody>
      </p:sp>
      <p:sp>
        <p:nvSpPr>
          <p:cNvPr id="232" name="Rectangle 231">
            <a:extLst>
              <a:ext uri="{FF2B5EF4-FFF2-40B4-BE49-F238E27FC236}">
                <a16:creationId xmlns:a16="http://schemas.microsoft.com/office/drawing/2014/main" id="{DC6B7F64-D230-42A6-B493-9CDC9626C99B}"/>
              </a:ext>
            </a:extLst>
          </p:cNvPr>
          <p:cNvSpPr/>
          <p:nvPr/>
        </p:nvSpPr>
        <p:spPr>
          <a:xfrm>
            <a:off x="9002203" y="1967238"/>
            <a:ext cx="335565" cy="219144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66207" rIns="0" bIns="66207" anchor="ctr"/>
          <a:lstStyle/>
          <a:p>
            <a:pPr algn="ctr" defTabSz="840815">
              <a:defRPr/>
            </a:pPr>
            <a:r>
              <a:rPr lang="en-GB" sz="920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29-3</a:t>
            </a:r>
          </a:p>
        </p:txBody>
      </p:sp>
      <p:sp>
        <p:nvSpPr>
          <p:cNvPr id="233" name="Rectangle 232">
            <a:extLst>
              <a:ext uri="{FF2B5EF4-FFF2-40B4-BE49-F238E27FC236}">
                <a16:creationId xmlns:a16="http://schemas.microsoft.com/office/drawing/2014/main" id="{9249E00D-672E-430F-A1C2-D9BB2FD9C715}"/>
              </a:ext>
            </a:extLst>
          </p:cNvPr>
          <p:cNvSpPr/>
          <p:nvPr/>
        </p:nvSpPr>
        <p:spPr>
          <a:xfrm>
            <a:off x="9370088" y="1967238"/>
            <a:ext cx="335565" cy="219144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66207" rIns="0" bIns="66207" anchor="ctr"/>
          <a:lstStyle/>
          <a:p>
            <a:pPr algn="ctr" defTabSz="840815">
              <a:defRPr/>
            </a:pPr>
            <a:r>
              <a:rPr lang="en-GB" sz="920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6-10</a:t>
            </a:r>
          </a:p>
        </p:txBody>
      </p:sp>
      <p:sp>
        <p:nvSpPr>
          <p:cNvPr id="234" name="Rectangle 233">
            <a:extLst>
              <a:ext uri="{FF2B5EF4-FFF2-40B4-BE49-F238E27FC236}">
                <a16:creationId xmlns:a16="http://schemas.microsoft.com/office/drawing/2014/main" id="{6FDA40E5-EA65-4980-963A-95813F2C4C88}"/>
              </a:ext>
            </a:extLst>
          </p:cNvPr>
          <p:cNvSpPr/>
          <p:nvPr/>
        </p:nvSpPr>
        <p:spPr>
          <a:xfrm>
            <a:off x="9740937" y="1967238"/>
            <a:ext cx="335565" cy="219144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66207" rIns="0" bIns="66207" anchor="ctr"/>
          <a:lstStyle/>
          <a:p>
            <a:pPr algn="ctr" defTabSz="840815">
              <a:defRPr/>
            </a:pPr>
            <a:r>
              <a:rPr lang="en-GB" sz="920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13-17</a:t>
            </a:r>
          </a:p>
        </p:txBody>
      </p:sp>
      <p:sp>
        <p:nvSpPr>
          <p:cNvPr id="235" name="Rectangle 234">
            <a:extLst>
              <a:ext uri="{FF2B5EF4-FFF2-40B4-BE49-F238E27FC236}">
                <a16:creationId xmlns:a16="http://schemas.microsoft.com/office/drawing/2014/main" id="{9CB3E36D-FAD2-458A-A1C5-F97D5BAEE3D1}"/>
              </a:ext>
            </a:extLst>
          </p:cNvPr>
          <p:cNvSpPr/>
          <p:nvPr/>
        </p:nvSpPr>
        <p:spPr>
          <a:xfrm>
            <a:off x="10117286" y="1967238"/>
            <a:ext cx="335565" cy="219144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66207" rIns="0" bIns="66207" anchor="ctr"/>
          <a:lstStyle/>
          <a:p>
            <a:pPr algn="ctr" defTabSz="840815">
              <a:defRPr/>
            </a:pPr>
            <a:r>
              <a:rPr lang="en-GB" sz="920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20-24</a:t>
            </a:r>
          </a:p>
        </p:txBody>
      </p:sp>
      <p:cxnSp>
        <p:nvCxnSpPr>
          <p:cNvPr id="240" name="Straight Connector 12">
            <a:extLst>
              <a:ext uri="{FF2B5EF4-FFF2-40B4-BE49-F238E27FC236}">
                <a16:creationId xmlns:a16="http://schemas.microsoft.com/office/drawing/2014/main" id="{7FEDAD98-4FC4-4FAC-9D53-C47B9D4B7614}"/>
              </a:ext>
            </a:extLst>
          </p:cNvPr>
          <p:cNvCxnSpPr>
            <a:cxnSpLocks/>
          </p:cNvCxnSpPr>
          <p:nvPr/>
        </p:nvCxnSpPr>
        <p:spPr bwMode="auto">
          <a:xfrm flipV="1">
            <a:off x="7494528" y="2118912"/>
            <a:ext cx="0" cy="4025169"/>
          </a:xfrm>
          <a:prstGeom prst="line">
            <a:avLst/>
          </a:prstGeom>
          <a:noFill/>
          <a:ln w="3175" algn="ctr">
            <a:solidFill>
              <a:srgbClr val="98A2AE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50" name="Rectangle 249">
            <a:extLst>
              <a:ext uri="{FF2B5EF4-FFF2-40B4-BE49-F238E27FC236}">
                <a16:creationId xmlns:a16="http://schemas.microsoft.com/office/drawing/2014/main" id="{71E39890-53F3-4F7D-B746-5D718711349F}"/>
              </a:ext>
            </a:extLst>
          </p:cNvPr>
          <p:cNvSpPr/>
          <p:nvPr/>
        </p:nvSpPr>
        <p:spPr>
          <a:xfrm>
            <a:off x="122569" y="1967238"/>
            <a:ext cx="335565" cy="219144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66207" rIns="0" bIns="66207" anchor="ctr"/>
          <a:lstStyle/>
          <a:p>
            <a:pPr algn="ctr" defTabSz="840815">
              <a:defRPr/>
            </a:pPr>
            <a:r>
              <a:rPr lang="en-GB" sz="920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14-18</a:t>
            </a:r>
          </a:p>
        </p:txBody>
      </p:sp>
      <p:sp>
        <p:nvSpPr>
          <p:cNvPr id="257" name="Rectangle: Rounded Corners 256">
            <a:extLst>
              <a:ext uri="{FF2B5EF4-FFF2-40B4-BE49-F238E27FC236}">
                <a16:creationId xmlns:a16="http://schemas.microsoft.com/office/drawing/2014/main" id="{7B854F67-0DAB-4103-AB4C-9362D7596BFA}"/>
              </a:ext>
            </a:extLst>
          </p:cNvPr>
          <p:cNvSpPr/>
          <p:nvPr/>
        </p:nvSpPr>
        <p:spPr>
          <a:xfrm>
            <a:off x="92964" y="2882637"/>
            <a:ext cx="355424" cy="3044013"/>
          </a:xfrm>
          <a:prstGeom prst="roundRect">
            <a:avLst/>
          </a:prstGeom>
          <a:solidFill>
            <a:srgbClr val="FF0000"/>
          </a:solidFill>
          <a:ln w="3175" cap="flat" cmpd="sng" algn="ctr">
            <a:noFill/>
            <a:prstDash val="solid"/>
          </a:ln>
          <a:effectLst/>
        </p:spPr>
        <p:txBody>
          <a:bodyPr lIns="0" tIns="84083" rIns="0" bIns="49655"/>
          <a:lstStyle/>
          <a:p>
            <a:pPr algn="ctr" defTabSz="630594">
              <a:defRPr/>
            </a:pPr>
            <a:endParaRPr lang="en-US" sz="1012" b="1" kern="0" dirty="0">
              <a:solidFill>
                <a:srgbClr val="FFFFFF"/>
              </a:solidFill>
              <a:latin typeface="Nokia Pure Text Light" panose="020B0403020202020204" pitchFamily="34" charset="0"/>
              <a:ea typeface="Nokia Pure Text Light" panose="020B0403020202020204" pitchFamily="34" charset="0"/>
            </a:endParaRPr>
          </a:p>
          <a:p>
            <a:pPr algn="ctr" defTabSz="630594">
              <a:defRPr/>
            </a:pPr>
            <a:endParaRPr lang="en-US" sz="1012" b="1" kern="0" dirty="0">
              <a:solidFill>
                <a:srgbClr val="FFFFFF"/>
              </a:solidFill>
              <a:latin typeface="Nokia Pure Text Light" panose="020B0403020202020204" pitchFamily="34" charset="0"/>
              <a:ea typeface="Nokia Pure Text Light" panose="020B0403020202020204" pitchFamily="34" charset="0"/>
            </a:endParaRPr>
          </a:p>
          <a:p>
            <a:pPr algn="ctr" defTabSz="630594">
              <a:defRPr/>
            </a:pPr>
            <a:r>
              <a:rPr lang="en-US" sz="1012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T</a:t>
            </a:r>
          </a:p>
          <a:p>
            <a:pPr algn="ctr" defTabSz="630594">
              <a:defRPr/>
            </a:pPr>
            <a:r>
              <a:rPr lang="en-US" sz="1012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S</a:t>
            </a:r>
          </a:p>
          <a:p>
            <a:pPr algn="ctr" defTabSz="630594">
              <a:defRPr/>
            </a:pPr>
            <a:r>
              <a:rPr lang="en-US" sz="1012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G</a:t>
            </a:r>
          </a:p>
          <a:p>
            <a:pPr algn="ctr" defTabSz="630594">
              <a:defRPr/>
            </a:pPr>
            <a:endParaRPr lang="en-US" sz="1012" b="1" kern="0" baseline="30000" dirty="0">
              <a:solidFill>
                <a:srgbClr val="FFFFFF"/>
              </a:solidFill>
              <a:latin typeface="Nokia Pure Text Light" panose="020B0403020202020204" pitchFamily="34" charset="0"/>
              <a:ea typeface="Nokia Pure Text Light" panose="020B0403020202020204" pitchFamily="34" charset="0"/>
            </a:endParaRPr>
          </a:p>
          <a:p>
            <a:pPr algn="ctr" defTabSz="630594">
              <a:defRPr/>
            </a:pPr>
            <a:endParaRPr lang="en-US" sz="1012" b="1" kern="0" baseline="30000" dirty="0">
              <a:solidFill>
                <a:srgbClr val="FFFFFF"/>
              </a:solidFill>
              <a:latin typeface="Nokia Pure Text Light" panose="020B0403020202020204" pitchFamily="34" charset="0"/>
              <a:ea typeface="Nokia Pure Text Light" panose="020B0403020202020204" pitchFamily="34" charset="0"/>
            </a:endParaRPr>
          </a:p>
          <a:p>
            <a:pPr algn="ctr" defTabSz="630594">
              <a:defRPr/>
            </a:pPr>
            <a:r>
              <a:rPr lang="en-US" sz="1012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#</a:t>
            </a:r>
          </a:p>
          <a:p>
            <a:pPr algn="ctr" defTabSz="630594">
              <a:defRPr/>
            </a:pPr>
            <a:r>
              <a:rPr lang="en-US" sz="1012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9</a:t>
            </a:r>
          </a:p>
          <a:p>
            <a:pPr algn="ctr" defTabSz="630594">
              <a:defRPr/>
            </a:pPr>
            <a:r>
              <a:rPr lang="en-US" sz="1012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2</a:t>
            </a:r>
          </a:p>
          <a:p>
            <a:pPr algn="ctr" defTabSz="630594">
              <a:defRPr/>
            </a:pPr>
            <a:r>
              <a:rPr lang="en-US" sz="1012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E</a:t>
            </a:r>
          </a:p>
        </p:txBody>
      </p:sp>
      <p:sp>
        <p:nvSpPr>
          <p:cNvPr id="120" name="Title 1">
            <a:extLst>
              <a:ext uri="{FF2B5EF4-FFF2-40B4-BE49-F238E27FC236}">
                <a16:creationId xmlns:a16="http://schemas.microsoft.com/office/drawing/2014/main" id="{1AEACCB4-2C82-45FB-A3B6-CEC35C299C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5106" y="60268"/>
            <a:ext cx="12755307" cy="661749"/>
          </a:xfrm>
        </p:spPr>
        <p:txBody>
          <a:bodyPr/>
          <a:lstStyle/>
          <a:p>
            <a:r>
              <a:rPr lang="en-US" sz="3200" dirty="0"/>
              <a:t>Updated RAN meeting plan &amp; Rel-18 planning</a:t>
            </a:r>
          </a:p>
        </p:txBody>
      </p:sp>
      <p:sp>
        <p:nvSpPr>
          <p:cNvPr id="119" name="Rectangle: Rounded Corners 118">
            <a:extLst>
              <a:ext uri="{FF2B5EF4-FFF2-40B4-BE49-F238E27FC236}">
                <a16:creationId xmlns:a16="http://schemas.microsoft.com/office/drawing/2014/main" id="{614431DD-E522-4F7F-AA8B-9D80BE4FA567}"/>
              </a:ext>
            </a:extLst>
          </p:cNvPr>
          <p:cNvSpPr/>
          <p:nvPr/>
        </p:nvSpPr>
        <p:spPr>
          <a:xfrm>
            <a:off x="1230880" y="2882641"/>
            <a:ext cx="1458531" cy="3030977"/>
          </a:xfrm>
          <a:prstGeom prst="roundRect">
            <a:avLst/>
          </a:prstGeom>
          <a:solidFill>
            <a:schemeClr val="bg1">
              <a:lumMod val="75000"/>
            </a:schemeClr>
          </a:solidFill>
          <a:ln w="3175" cap="flat" cmpd="sng" algn="ctr">
            <a:noFill/>
            <a:prstDash val="solid"/>
          </a:ln>
          <a:effectLst/>
        </p:spPr>
        <p:txBody>
          <a:bodyPr lIns="0" tIns="84083" rIns="0" bIns="49655"/>
          <a:lstStyle/>
          <a:p>
            <a:pPr algn="ctr" defTabSz="630594">
              <a:defRPr/>
            </a:pPr>
            <a:endParaRPr lang="en-US" sz="920" b="1" kern="0" dirty="0">
              <a:solidFill>
                <a:srgbClr val="FFFFFF"/>
              </a:solidFill>
              <a:latin typeface="Nokia Pure Text Light" panose="020B0403020202020204" pitchFamily="34" charset="0"/>
              <a:ea typeface="Nokia Pure Text Light" panose="020B0403020202020204" pitchFamily="34" charset="0"/>
            </a:endParaRPr>
          </a:p>
          <a:p>
            <a:pPr algn="ctr" defTabSz="630594">
              <a:defRPr/>
            </a:pPr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I</a:t>
            </a:r>
          </a:p>
          <a:p>
            <a:pPr algn="ctr" defTabSz="630594">
              <a:defRPr/>
            </a:pPr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N</a:t>
            </a:r>
          </a:p>
          <a:p>
            <a:pPr algn="ctr" defTabSz="630594">
              <a:defRPr/>
            </a:pPr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A</a:t>
            </a:r>
          </a:p>
          <a:p>
            <a:pPr algn="ctr" defTabSz="630594">
              <a:defRPr/>
            </a:pPr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C</a:t>
            </a:r>
          </a:p>
          <a:p>
            <a:pPr algn="ctr" defTabSz="630594">
              <a:defRPr/>
            </a:pPr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T</a:t>
            </a:r>
          </a:p>
          <a:p>
            <a:pPr algn="ctr" defTabSz="630594">
              <a:defRPr/>
            </a:pPr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I</a:t>
            </a:r>
          </a:p>
          <a:p>
            <a:pPr algn="ctr" defTabSz="630594">
              <a:defRPr/>
            </a:pPr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V</a:t>
            </a:r>
          </a:p>
          <a:p>
            <a:pPr algn="ctr" defTabSz="630594">
              <a:defRPr/>
            </a:pPr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E</a:t>
            </a:r>
          </a:p>
          <a:p>
            <a:pPr algn="ctr" defTabSz="630594">
              <a:defRPr/>
            </a:pPr>
            <a:endParaRPr lang="en-US" sz="920" b="1" kern="0" dirty="0">
              <a:solidFill>
                <a:srgbClr val="FFFFFF"/>
              </a:solidFill>
              <a:latin typeface="Nokia Pure Text Light" panose="020B0403020202020204" pitchFamily="34" charset="0"/>
              <a:ea typeface="Nokia Pure Text Light" panose="020B0403020202020204" pitchFamily="34" charset="0"/>
            </a:endParaRPr>
          </a:p>
          <a:p>
            <a:pPr algn="ctr" defTabSz="630594">
              <a:defRPr/>
            </a:pPr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P</a:t>
            </a:r>
          </a:p>
          <a:p>
            <a:pPr algn="ctr" defTabSz="630594">
              <a:defRPr/>
            </a:pPr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E</a:t>
            </a:r>
          </a:p>
          <a:p>
            <a:pPr algn="ctr" defTabSz="630594">
              <a:defRPr/>
            </a:pPr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R</a:t>
            </a:r>
          </a:p>
          <a:p>
            <a:pPr algn="ctr" defTabSz="630594">
              <a:defRPr/>
            </a:pPr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I</a:t>
            </a:r>
          </a:p>
          <a:p>
            <a:pPr algn="ctr" defTabSz="630594">
              <a:defRPr/>
            </a:pPr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O</a:t>
            </a:r>
          </a:p>
          <a:p>
            <a:pPr algn="ctr" defTabSz="630594">
              <a:defRPr/>
            </a:pPr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D</a:t>
            </a:r>
          </a:p>
          <a:p>
            <a:pPr algn="ctr" defTabSz="630594">
              <a:defRPr/>
            </a:pPr>
            <a:endParaRPr lang="en-US" sz="920" b="1" kern="0" dirty="0">
              <a:solidFill>
                <a:srgbClr val="FFFFFF"/>
              </a:solidFill>
              <a:latin typeface="Nokia Pure Text Light" panose="020B0403020202020204" pitchFamily="34" charset="0"/>
              <a:ea typeface="Nokia Pure Text Light" panose="020B0403020202020204" pitchFamily="34" charset="0"/>
            </a:endParaRPr>
          </a:p>
        </p:txBody>
      </p:sp>
      <p:cxnSp>
        <p:nvCxnSpPr>
          <p:cNvPr id="145" name="Straight Connector 12">
            <a:extLst>
              <a:ext uri="{FF2B5EF4-FFF2-40B4-BE49-F238E27FC236}">
                <a16:creationId xmlns:a16="http://schemas.microsoft.com/office/drawing/2014/main" id="{DBAC9659-8D22-434D-ABA1-5CD9D92E6DAC}"/>
              </a:ext>
            </a:extLst>
          </p:cNvPr>
          <p:cNvCxnSpPr>
            <a:cxnSpLocks/>
          </p:cNvCxnSpPr>
          <p:nvPr/>
        </p:nvCxnSpPr>
        <p:spPr bwMode="auto">
          <a:xfrm flipV="1">
            <a:off x="9340336" y="2118912"/>
            <a:ext cx="0" cy="4025169"/>
          </a:xfrm>
          <a:prstGeom prst="line">
            <a:avLst/>
          </a:prstGeom>
          <a:noFill/>
          <a:ln w="3175" algn="ctr">
            <a:solidFill>
              <a:srgbClr val="98A2AE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30" name="Rectangle 129">
            <a:extLst>
              <a:ext uri="{FF2B5EF4-FFF2-40B4-BE49-F238E27FC236}">
                <a16:creationId xmlns:a16="http://schemas.microsoft.com/office/drawing/2014/main" id="{8390C836-A37F-43EF-AC51-F00D2D5DAE65}"/>
              </a:ext>
            </a:extLst>
          </p:cNvPr>
          <p:cNvSpPr/>
          <p:nvPr/>
        </p:nvSpPr>
        <p:spPr>
          <a:xfrm>
            <a:off x="1072665" y="1361073"/>
            <a:ext cx="1601515" cy="557632"/>
          </a:xfrm>
          <a:prstGeom prst="rect">
            <a:avLst/>
          </a:prstGeom>
          <a:solidFill>
            <a:srgbClr val="124191"/>
          </a:solidFill>
          <a:ln>
            <a:noFill/>
          </a:ln>
          <a:effectLst/>
        </p:spPr>
        <p:txBody>
          <a:bodyPr lIns="66207" tIns="66207" rIns="66207" bIns="66207" anchor="ctr"/>
          <a:lstStyle/>
          <a:p>
            <a:pPr algn="ctr" defTabSz="840815">
              <a:defRPr/>
            </a:pPr>
            <a:r>
              <a:rPr lang="en-GB" sz="1104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July</a:t>
            </a:r>
          </a:p>
          <a:p>
            <a:pPr algn="ctr" defTabSz="840815">
              <a:defRPr/>
            </a:pPr>
            <a:r>
              <a:rPr lang="en-GB" sz="1104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2021</a:t>
            </a:r>
          </a:p>
        </p:txBody>
      </p:sp>
      <p:sp>
        <p:nvSpPr>
          <p:cNvPr id="146" name="Rectangle 145">
            <a:extLst>
              <a:ext uri="{FF2B5EF4-FFF2-40B4-BE49-F238E27FC236}">
                <a16:creationId xmlns:a16="http://schemas.microsoft.com/office/drawing/2014/main" id="{8B3D99CB-7092-448E-B4ED-CAED6FBBC017}"/>
              </a:ext>
            </a:extLst>
          </p:cNvPr>
          <p:cNvSpPr/>
          <p:nvPr/>
        </p:nvSpPr>
        <p:spPr>
          <a:xfrm>
            <a:off x="2709013" y="1361073"/>
            <a:ext cx="1601515" cy="557632"/>
          </a:xfrm>
          <a:prstGeom prst="rect">
            <a:avLst/>
          </a:prstGeom>
          <a:solidFill>
            <a:srgbClr val="124191"/>
          </a:solidFill>
          <a:ln>
            <a:noFill/>
          </a:ln>
          <a:effectLst/>
        </p:spPr>
        <p:txBody>
          <a:bodyPr lIns="66207" tIns="66207" rIns="66207" bIns="66207" anchor="ctr"/>
          <a:lstStyle/>
          <a:p>
            <a:pPr algn="ctr" defTabSz="840815">
              <a:defRPr/>
            </a:pPr>
            <a:r>
              <a:rPr lang="en-GB" sz="1104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August</a:t>
            </a:r>
          </a:p>
          <a:p>
            <a:pPr algn="ctr" defTabSz="840815">
              <a:defRPr/>
            </a:pPr>
            <a:r>
              <a:rPr lang="en-GB" sz="1104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2021</a:t>
            </a:r>
          </a:p>
        </p:txBody>
      </p:sp>
      <p:sp>
        <p:nvSpPr>
          <p:cNvPr id="147" name="Rectangle 146">
            <a:extLst>
              <a:ext uri="{FF2B5EF4-FFF2-40B4-BE49-F238E27FC236}">
                <a16:creationId xmlns:a16="http://schemas.microsoft.com/office/drawing/2014/main" id="{74466B0B-DD43-4623-B8FC-0DEDA0519DC8}"/>
              </a:ext>
            </a:extLst>
          </p:cNvPr>
          <p:cNvSpPr/>
          <p:nvPr/>
        </p:nvSpPr>
        <p:spPr>
          <a:xfrm>
            <a:off x="4344943" y="1361073"/>
            <a:ext cx="1601515" cy="557632"/>
          </a:xfrm>
          <a:prstGeom prst="rect">
            <a:avLst/>
          </a:prstGeom>
          <a:solidFill>
            <a:srgbClr val="124191"/>
          </a:solidFill>
          <a:ln>
            <a:noFill/>
          </a:ln>
          <a:effectLst/>
        </p:spPr>
        <p:txBody>
          <a:bodyPr lIns="66207" tIns="66207" rIns="66207" bIns="66207" anchor="ctr"/>
          <a:lstStyle/>
          <a:p>
            <a:pPr algn="ctr" defTabSz="840815">
              <a:defRPr/>
            </a:pPr>
            <a:r>
              <a:rPr lang="en-GB" sz="1104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September</a:t>
            </a:r>
          </a:p>
          <a:p>
            <a:pPr algn="ctr" defTabSz="840815">
              <a:defRPr/>
            </a:pPr>
            <a:r>
              <a:rPr lang="en-GB" sz="1104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2021</a:t>
            </a:r>
          </a:p>
        </p:txBody>
      </p:sp>
      <p:sp>
        <p:nvSpPr>
          <p:cNvPr id="148" name="Rectangle 147">
            <a:extLst>
              <a:ext uri="{FF2B5EF4-FFF2-40B4-BE49-F238E27FC236}">
                <a16:creationId xmlns:a16="http://schemas.microsoft.com/office/drawing/2014/main" id="{04CC4E08-2F7A-462B-936C-33EF18F94885}"/>
              </a:ext>
            </a:extLst>
          </p:cNvPr>
          <p:cNvSpPr/>
          <p:nvPr/>
        </p:nvSpPr>
        <p:spPr>
          <a:xfrm>
            <a:off x="5980870" y="1361073"/>
            <a:ext cx="1499609" cy="557632"/>
          </a:xfrm>
          <a:prstGeom prst="rect">
            <a:avLst/>
          </a:prstGeom>
          <a:solidFill>
            <a:srgbClr val="124191"/>
          </a:solidFill>
          <a:ln>
            <a:noFill/>
          </a:ln>
          <a:effectLst/>
        </p:spPr>
        <p:txBody>
          <a:bodyPr lIns="66207" tIns="66207" rIns="66207" bIns="66207" anchor="ctr"/>
          <a:lstStyle/>
          <a:p>
            <a:pPr algn="ctr" defTabSz="840815">
              <a:defRPr/>
            </a:pPr>
            <a:r>
              <a:rPr lang="en-GB" sz="1104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October</a:t>
            </a:r>
          </a:p>
          <a:p>
            <a:pPr algn="ctr" defTabSz="840815">
              <a:defRPr/>
            </a:pPr>
            <a:r>
              <a:rPr lang="en-GB" sz="1104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2021</a:t>
            </a:r>
          </a:p>
        </p:txBody>
      </p:sp>
      <p:sp>
        <p:nvSpPr>
          <p:cNvPr id="149" name="Rectangle 148">
            <a:extLst>
              <a:ext uri="{FF2B5EF4-FFF2-40B4-BE49-F238E27FC236}">
                <a16:creationId xmlns:a16="http://schemas.microsoft.com/office/drawing/2014/main" id="{693D94B2-107D-4959-80D5-CDFA7623B485}"/>
              </a:ext>
            </a:extLst>
          </p:cNvPr>
          <p:cNvSpPr/>
          <p:nvPr/>
        </p:nvSpPr>
        <p:spPr>
          <a:xfrm>
            <a:off x="7514889" y="1361073"/>
            <a:ext cx="1566968" cy="557632"/>
          </a:xfrm>
          <a:prstGeom prst="rect">
            <a:avLst/>
          </a:prstGeom>
          <a:solidFill>
            <a:srgbClr val="124191"/>
          </a:solidFill>
          <a:ln>
            <a:noFill/>
          </a:ln>
          <a:effectLst/>
        </p:spPr>
        <p:txBody>
          <a:bodyPr lIns="66207" tIns="66207" rIns="66207" bIns="66207" anchor="ctr"/>
          <a:lstStyle/>
          <a:p>
            <a:pPr algn="ctr" defTabSz="840815">
              <a:defRPr/>
            </a:pPr>
            <a:r>
              <a:rPr lang="en-GB" sz="1104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November</a:t>
            </a:r>
          </a:p>
          <a:p>
            <a:pPr algn="ctr" defTabSz="840815">
              <a:defRPr/>
            </a:pPr>
            <a:r>
              <a:rPr lang="en-GB" sz="1104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2021</a:t>
            </a:r>
          </a:p>
        </p:txBody>
      </p:sp>
      <p:sp>
        <p:nvSpPr>
          <p:cNvPr id="164" name="Rectangle 163">
            <a:extLst>
              <a:ext uri="{FF2B5EF4-FFF2-40B4-BE49-F238E27FC236}">
                <a16:creationId xmlns:a16="http://schemas.microsoft.com/office/drawing/2014/main" id="{5A2A2E7C-FC27-4772-ACBA-605193C6E4E7}"/>
              </a:ext>
            </a:extLst>
          </p:cNvPr>
          <p:cNvSpPr/>
          <p:nvPr/>
        </p:nvSpPr>
        <p:spPr>
          <a:xfrm>
            <a:off x="9125233" y="1361073"/>
            <a:ext cx="1327613" cy="557632"/>
          </a:xfrm>
          <a:prstGeom prst="rect">
            <a:avLst/>
          </a:prstGeom>
          <a:solidFill>
            <a:srgbClr val="124191"/>
          </a:solidFill>
          <a:ln>
            <a:noFill/>
          </a:ln>
          <a:effectLst/>
        </p:spPr>
        <p:txBody>
          <a:bodyPr lIns="66207" tIns="66207" rIns="66207" bIns="66207" anchor="ctr"/>
          <a:lstStyle/>
          <a:p>
            <a:pPr algn="ctr" defTabSz="840815">
              <a:defRPr/>
            </a:pPr>
            <a:r>
              <a:rPr lang="en-GB" sz="1104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December</a:t>
            </a:r>
          </a:p>
          <a:p>
            <a:pPr algn="ctr" defTabSz="840815">
              <a:defRPr/>
            </a:pPr>
            <a:r>
              <a:rPr lang="en-GB" sz="1104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2021</a:t>
            </a:r>
          </a:p>
        </p:txBody>
      </p:sp>
      <p:sp>
        <p:nvSpPr>
          <p:cNvPr id="177" name="Rectangle: Rounded Corners 176">
            <a:extLst>
              <a:ext uri="{FF2B5EF4-FFF2-40B4-BE49-F238E27FC236}">
                <a16:creationId xmlns:a16="http://schemas.microsoft.com/office/drawing/2014/main" id="{5655255C-0433-4F12-B419-751F7B2DF579}"/>
              </a:ext>
            </a:extLst>
          </p:cNvPr>
          <p:cNvSpPr/>
          <p:nvPr/>
        </p:nvSpPr>
        <p:spPr>
          <a:xfrm>
            <a:off x="858176" y="2882637"/>
            <a:ext cx="332223" cy="3044013"/>
          </a:xfrm>
          <a:prstGeom prst="roundRect">
            <a:avLst/>
          </a:prstGeom>
          <a:solidFill>
            <a:srgbClr val="002060"/>
          </a:solidFill>
          <a:ln w="3175" cap="flat" cmpd="sng" algn="ctr">
            <a:noFill/>
            <a:prstDash val="solid"/>
          </a:ln>
          <a:effectLst/>
        </p:spPr>
        <p:txBody>
          <a:bodyPr lIns="0" tIns="84083" rIns="0" bIns="49655"/>
          <a:lstStyle/>
          <a:p>
            <a:pPr algn="ctr" defTabSz="630594">
              <a:defRPr/>
            </a:pPr>
            <a:endParaRPr lang="en-US" sz="1012" b="1" kern="0" dirty="0">
              <a:solidFill>
                <a:srgbClr val="FFFFFF"/>
              </a:solidFill>
              <a:latin typeface="Nokia Pure Text Light" panose="020B0403020202020204" pitchFamily="34" charset="0"/>
              <a:ea typeface="Nokia Pure Text Light" panose="020B0403020202020204" pitchFamily="34" charset="0"/>
            </a:endParaRPr>
          </a:p>
          <a:p>
            <a:pPr algn="ctr" defTabSz="630594">
              <a:defRPr/>
            </a:pPr>
            <a:r>
              <a:rPr lang="en-US" sz="1012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R</a:t>
            </a:r>
          </a:p>
          <a:p>
            <a:pPr algn="ctr" defTabSz="630594">
              <a:defRPr/>
            </a:pPr>
            <a:r>
              <a:rPr lang="en-US" sz="1012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E</a:t>
            </a:r>
          </a:p>
          <a:p>
            <a:pPr algn="ctr" defTabSz="630594">
              <a:defRPr/>
            </a:pPr>
            <a:r>
              <a:rPr lang="en-US" sz="1012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L</a:t>
            </a:r>
          </a:p>
          <a:p>
            <a:pPr algn="ctr" defTabSz="630594">
              <a:defRPr/>
            </a:pPr>
            <a:endParaRPr lang="en-US" sz="1012" b="1" kern="0" dirty="0">
              <a:solidFill>
                <a:srgbClr val="FFFFFF"/>
              </a:solidFill>
              <a:latin typeface="Nokia Pure Text Light" panose="020B0403020202020204" pitchFamily="34" charset="0"/>
              <a:ea typeface="Nokia Pure Text Light" panose="020B0403020202020204" pitchFamily="34" charset="0"/>
            </a:endParaRPr>
          </a:p>
          <a:p>
            <a:pPr algn="ctr" defTabSz="630594">
              <a:defRPr/>
            </a:pPr>
            <a:r>
              <a:rPr lang="en-US" sz="1012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1</a:t>
            </a:r>
          </a:p>
          <a:p>
            <a:pPr algn="ctr" defTabSz="630594">
              <a:defRPr/>
            </a:pPr>
            <a:r>
              <a:rPr lang="en-US" sz="1012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8</a:t>
            </a:r>
          </a:p>
          <a:p>
            <a:pPr algn="ctr" defTabSz="630594">
              <a:defRPr/>
            </a:pPr>
            <a:endParaRPr lang="en-US" sz="1012" b="1" kern="0" dirty="0">
              <a:solidFill>
                <a:srgbClr val="FFFFFF"/>
              </a:solidFill>
              <a:latin typeface="Nokia Pure Text Light" panose="020B0403020202020204" pitchFamily="34" charset="0"/>
              <a:ea typeface="Nokia Pure Text Light" panose="020B0403020202020204" pitchFamily="34" charset="0"/>
            </a:endParaRPr>
          </a:p>
          <a:p>
            <a:pPr algn="ctr" defTabSz="630594">
              <a:defRPr/>
            </a:pPr>
            <a:r>
              <a:rPr lang="en-US" sz="1012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W</a:t>
            </a:r>
          </a:p>
          <a:p>
            <a:pPr algn="ctr" defTabSz="630594">
              <a:defRPr/>
            </a:pPr>
            <a:r>
              <a:rPr lang="en-US" sz="1012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S</a:t>
            </a:r>
          </a:p>
          <a:p>
            <a:pPr algn="ctr" defTabSz="630594">
              <a:defRPr/>
            </a:pPr>
            <a:endParaRPr lang="en-US" sz="1012" b="1" kern="0" dirty="0">
              <a:solidFill>
                <a:srgbClr val="FFFFFF"/>
              </a:solidFill>
              <a:latin typeface="Nokia Pure Text Light" panose="020B0403020202020204" pitchFamily="34" charset="0"/>
              <a:ea typeface="Nokia Pure Text Light" panose="020B0403020202020204" pitchFamily="34" charset="0"/>
            </a:endParaRPr>
          </a:p>
          <a:p>
            <a:pPr algn="ctr" defTabSz="630594">
              <a:defRPr/>
            </a:pPr>
            <a:endParaRPr lang="en-US" sz="1012" b="1" kern="0" dirty="0">
              <a:solidFill>
                <a:srgbClr val="FFFFFF"/>
              </a:solidFill>
              <a:latin typeface="Nokia Pure Text Light" panose="020B0403020202020204" pitchFamily="34" charset="0"/>
              <a:ea typeface="Nokia Pure Text Light" panose="020B0403020202020204" pitchFamily="34" charset="0"/>
            </a:endParaRPr>
          </a:p>
          <a:p>
            <a:pPr algn="ctr" defTabSz="630594">
              <a:defRPr/>
            </a:pPr>
            <a:r>
              <a:rPr lang="en-US" sz="1012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G</a:t>
            </a:r>
          </a:p>
          <a:p>
            <a:pPr algn="ctr" defTabSz="630594">
              <a:defRPr/>
            </a:pPr>
            <a:r>
              <a:rPr lang="en-US" sz="1012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T</a:t>
            </a:r>
            <a:br>
              <a:rPr lang="en-US" sz="1012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</a:br>
            <a:r>
              <a:rPr lang="en-US" sz="1012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W</a:t>
            </a:r>
          </a:p>
          <a:p>
            <a:pPr algn="ctr" defTabSz="630594">
              <a:defRPr/>
            </a:pPr>
            <a:r>
              <a:rPr lang="en-US" sz="1012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s</a:t>
            </a:r>
          </a:p>
        </p:txBody>
      </p:sp>
      <p:sp>
        <p:nvSpPr>
          <p:cNvPr id="182" name="Left Brace 181">
            <a:extLst>
              <a:ext uri="{FF2B5EF4-FFF2-40B4-BE49-F238E27FC236}">
                <a16:creationId xmlns:a16="http://schemas.microsoft.com/office/drawing/2014/main" id="{FAD24FDA-9878-44BC-B3E5-FA2A6185202D}"/>
              </a:ext>
            </a:extLst>
          </p:cNvPr>
          <p:cNvSpPr/>
          <p:nvPr/>
        </p:nvSpPr>
        <p:spPr bwMode="auto">
          <a:xfrm rot="5400000">
            <a:off x="12847537" y="-636950"/>
            <a:ext cx="219144" cy="3699382"/>
          </a:xfrm>
          <a:prstGeom prst="leftBrace">
            <a:avLst>
              <a:gd name="adj1" fmla="val 8333"/>
              <a:gd name="adj2" fmla="val 50759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84083" tIns="42041" rIns="84083" bIns="42041" numCol="1" rtlCol="0" anchor="t" anchorCtr="0" compatLnSpc="1">
            <a:prstTxWarp prst="textNoShape">
              <a:avLst/>
            </a:prstTxWarp>
          </a:bodyPr>
          <a:lstStyle/>
          <a:p>
            <a:pPr defTabSz="840835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92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189" name="TextBox 188">
            <a:extLst>
              <a:ext uri="{FF2B5EF4-FFF2-40B4-BE49-F238E27FC236}">
                <a16:creationId xmlns:a16="http://schemas.microsoft.com/office/drawing/2014/main" id="{66FE96D1-4B38-4EDD-9594-84F639851C19}"/>
              </a:ext>
            </a:extLst>
          </p:cNvPr>
          <p:cNvSpPr txBox="1"/>
          <p:nvPr/>
        </p:nvSpPr>
        <p:spPr>
          <a:xfrm>
            <a:off x="11964792" y="588845"/>
            <a:ext cx="2002432" cy="7719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840835"/>
            <a:r>
              <a:rPr lang="en-US" sz="1472" b="1" u="sng" dirty="0">
                <a:solidFill>
                  <a:srgbClr val="FF0000"/>
                </a:solidFill>
                <a:latin typeface="Calibri"/>
              </a:rPr>
              <a:t>TBC in September</a:t>
            </a:r>
            <a:r>
              <a:rPr lang="en-US" sz="1472" dirty="0">
                <a:solidFill>
                  <a:prstClr val="black"/>
                </a:solidFill>
                <a:latin typeface="Calibri"/>
              </a:rPr>
              <a:t> (f2f or E-meeting)</a:t>
            </a:r>
          </a:p>
          <a:p>
            <a:pPr algn="ctr" defTabSz="840835"/>
            <a:endParaRPr lang="en-US" sz="1472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94" name="Rectangle: Rounded Corners 193">
            <a:extLst>
              <a:ext uri="{FF2B5EF4-FFF2-40B4-BE49-F238E27FC236}">
                <a16:creationId xmlns:a16="http://schemas.microsoft.com/office/drawing/2014/main" id="{53E450B1-B0E0-43D6-B3F1-99D2BFC18D71}"/>
              </a:ext>
            </a:extLst>
          </p:cNvPr>
          <p:cNvSpPr/>
          <p:nvPr/>
        </p:nvSpPr>
        <p:spPr>
          <a:xfrm>
            <a:off x="6392732" y="2296649"/>
            <a:ext cx="344375" cy="386456"/>
          </a:xfrm>
          <a:prstGeom prst="roundRect">
            <a:avLst/>
          </a:prstGeom>
          <a:solidFill>
            <a:srgbClr val="1E9657"/>
          </a:solidFill>
          <a:ln w="3175" cap="flat" cmpd="sng" algn="ctr">
            <a:noFill/>
            <a:prstDash val="solid"/>
          </a:ln>
          <a:effectLst/>
        </p:spPr>
        <p:txBody>
          <a:bodyPr lIns="0" tIns="84083" rIns="0" bIns="49655"/>
          <a:lstStyle/>
          <a:p>
            <a:pPr algn="ctr" defTabSz="630594">
              <a:defRPr/>
            </a:pPr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WG</a:t>
            </a:r>
          </a:p>
        </p:txBody>
      </p:sp>
      <p:sp>
        <p:nvSpPr>
          <p:cNvPr id="200" name="Rectangle: Rounded Corners 199">
            <a:extLst>
              <a:ext uri="{FF2B5EF4-FFF2-40B4-BE49-F238E27FC236}">
                <a16:creationId xmlns:a16="http://schemas.microsoft.com/office/drawing/2014/main" id="{36B08007-8087-4E83-9A73-C299E1B5DCBA}"/>
              </a:ext>
            </a:extLst>
          </p:cNvPr>
          <p:cNvSpPr/>
          <p:nvPr/>
        </p:nvSpPr>
        <p:spPr>
          <a:xfrm>
            <a:off x="8245275" y="2296649"/>
            <a:ext cx="344375" cy="386456"/>
          </a:xfrm>
          <a:prstGeom prst="roundRect">
            <a:avLst/>
          </a:prstGeom>
          <a:solidFill>
            <a:srgbClr val="1E9657"/>
          </a:solidFill>
          <a:ln w="3175" cap="flat" cmpd="sng" algn="ctr">
            <a:noFill/>
            <a:prstDash val="solid"/>
          </a:ln>
          <a:effectLst/>
        </p:spPr>
        <p:txBody>
          <a:bodyPr lIns="0" tIns="84083" rIns="0" bIns="49655"/>
          <a:lstStyle/>
          <a:p>
            <a:pPr algn="ctr" defTabSz="630594">
              <a:defRPr/>
            </a:pPr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WG</a:t>
            </a:r>
          </a:p>
        </p:txBody>
      </p:sp>
      <p:sp>
        <p:nvSpPr>
          <p:cNvPr id="201" name="Rectangle: Rounded Corners 200">
            <a:extLst>
              <a:ext uri="{FF2B5EF4-FFF2-40B4-BE49-F238E27FC236}">
                <a16:creationId xmlns:a16="http://schemas.microsoft.com/office/drawing/2014/main" id="{3D7C0CAC-3CCF-4385-87EC-27B6C8978322}"/>
              </a:ext>
            </a:extLst>
          </p:cNvPr>
          <p:cNvSpPr/>
          <p:nvPr/>
        </p:nvSpPr>
        <p:spPr>
          <a:xfrm>
            <a:off x="9734525" y="2293463"/>
            <a:ext cx="330751" cy="345661"/>
          </a:xfrm>
          <a:prstGeom prst="roundRect">
            <a:avLst/>
          </a:prstGeom>
          <a:solidFill>
            <a:srgbClr val="FF0000"/>
          </a:solidFill>
          <a:ln w="3175" cap="flat" cmpd="sng" algn="ctr">
            <a:noFill/>
            <a:prstDash val="solid"/>
          </a:ln>
          <a:effectLst/>
        </p:spPr>
        <p:txBody>
          <a:bodyPr lIns="0" tIns="84083" rIns="0" bIns="49655"/>
          <a:lstStyle/>
          <a:p>
            <a:pPr algn="ctr" defTabSz="630594">
              <a:defRPr/>
            </a:pPr>
            <a:r>
              <a:rPr lang="en-US" sz="1012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TSG</a:t>
            </a:r>
          </a:p>
        </p:txBody>
      </p:sp>
      <p:sp>
        <p:nvSpPr>
          <p:cNvPr id="226" name="Rectangle: Rounded Corners 225">
            <a:extLst>
              <a:ext uri="{FF2B5EF4-FFF2-40B4-BE49-F238E27FC236}">
                <a16:creationId xmlns:a16="http://schemas.microsoft.com/office/drawing/2014/main" id="{76F491C9-6D36-437E-99CA-CFD54107FE0D}"/>
              </a:ext>
            </a:extLst>
          </p:cNvPr>
          <p:cNvSpPr/>
          <p:nvPr/>
        </p:nvSpPr>
        <p:spPr>
          <a:xfrm>
            <a:off x="7866343" y="4883949"/>
            <a:ext cx="726403" cy="386456"/>
          </a:xfrm>
          <a:prstGeom prst="roundRect">
            <a:avLst/>
          </a:prstGeom>
          <a:solidFill>
            <a:srgbClr val="0066FF"/>
          </a:solidFill>
          <a:ln w="3175" cap="flat" cmpd="sng" algn="ctr">
            <a:noFill/>
            <a:prstDash val="solid"/>
          </a:ln>
          <a:effectLst/>
        </p:spPr>
        <p:txBody>
          <a:bodyPr lIns="0" tIns="84083" rIns="0" bIns="49655"/>
          <a:lstStyle/>
          <a:p>
            <a:pPr algn="ctr" defTabSz="630594"/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RAN5-E</a:t>
            </a:r>
          </a:p>
        </p:txBody>
      </p:sp>
      <p:sp>
        <p:nvSpPr>
          <p:cNvPr id="98" name="Rectangle: Rounded Corners 97">
            <a:extLst>
              <a:ext uri="{FF2B5EF4-FFF2-40B4-BE49-F238E27FC236}">
                <a16:creationId xmlns:a16="http://schemas.microsoft.com/office/drawing/2014/main" id="{1D21198A-E093-47B0-91A6-BF6AEC8F9E12}"/>
              </a:ext>
            </a:extLst>
          </p:cNvPr>
          <p:cNvSpPr/>
          <p:nvPr/>
        </p:nvSpPr>
        <p:spPr>
          <a:xfrm>
            <a:off x="127930" y="5233272"/>
            <a:ext cx="644935" cy="680344"/>
          </a:xfrm>
          <a:prstGeom prst="roundRect">
            <a:avLst/>
          </a:prstGeom>
          <a:solidFill>
            <a:srgbClr val="002060"/>
          </a:solidFill>
          <a:ln w="3175" cap="flat" cmpd="sng" algn="ctr">
            <a:noFill/>
            <a:prstDash val="solid"/>
          </a:ln>
          <a:effectLst/>
        </p:spPr>
        <p:txBody>
          <a:bodyPr lIns="0" tIns="84083" rIns="0" bIns="49655"/>
          <a:lstStyle/>
          <a:p>
            <a:pPr algn="ctr" defTabSz="630594">
              <a:defRPr/>
            </a:pPr>
            <a:r>
              <a:rPr lang="en-US" sz="901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Rel18</a:t>
            </a:r>
          </a:p>
          <a:p>
            <a:pPr algn="ctr" defTabSz="630594">
              <a:defRPr/>
            </a:pPr>
            <a:r>
              <a:rPr lang="en-US" sz="901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Email </a:t>
            </a:r>
          </a:p>
          <a:p>
            <a:pPr algn="ctr" defTabSz="630594">
              <a:defRPr/>
            </a:pPr>
            <a:r>
              <a:rPr lang="en-US" sz="901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Discussion</a:t>
            </a:r>
          </a:p>
          <a:p>
            <a:pPr algn="ctr" defTabSz="630594">
              <a:defRPr/>
            </a:pPr>
            <a:r>
              <a:rPr lang="en-US" sz="901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Q&amp;A</a:t>
            </a:r>
          </a:p>
        </p:txBody>
      </p:sp>
      <p:sp>
        <p:nvSpPr>
          <p:cNvPr id="103" name="Rectangle: Rounded Corners 102">
            <a:extLst>
              <a:ext uri="{FF2B5EF4-FFF2-40B4-BE49-F238E27FC236}">
                <a16:creationId xmlns:a16="http://schemas.microsoft.com/office/drawing/2014/main" id="{F23D444F-F4DE-4119-989D-4D5FBA9E1931}"/>
              </a:ext>
            </a:extLst>
          </p:cNvPr>
          <p:cNvSpPr/>
          <p:nvPr/>
        </p:nvSpPr>
        <p:spPr>
          <a:xfrm>
            <a:off x="4177866" y="5306076"/>
            <a:ext cx="364145" cy="623135"/>
          </a:xfrm>
          <a:prstGeom prst="roundRect">
            <a:avLst/>
          </a:prstGeom>
          <a:solidFill>
            <a:srgbClr val="002060"/>
          </a:solidFill>
          <a:ln w="3175" cap="flat" cmpd="sng" algn="ctr">
            <a:noFill/>
            <a:prstDash val="solid"/>
          </a:ln>
          <a:effectLst/>
        </p:spPr>
        <p:txBody>
          <a:bodyPr lIns="0" tIns="84083" rIns="0" bIns="49655"/>
          <a:lstStyle/>
          <a:p>
            <a:pPr algn="ctr" defTabSz="630594">
              <a:defRPr/>
            </a:pPr>
            <a:r>
              <a:rPr lang="en-US" sz="901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Rel18</a:t>
            </a:r>
          </a:p>
          <a:p>
            <a:pPr algn="ctr" defTabSz="630594">
              <a:defRPr/>
            </a:pPr>
            <a:r>
              <a:rPr lang="en-US" sz="901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Email </a:t>
            </a:r>
          </a:p>
          <a:p>
            <a:pPr algn="ctr" defTabSz="630594">
              <a:defRPr/>
            </a:pPr>
            <a:r>
              <a:rPr lang="en-US" sz="901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Prep</a:t>
            </a:r>
          </a:p>
        </p:txBody>
      </p:sp>
      <p:sp>
        <p:nvSpPr>
          <p:cNvPr id="104" name="Rectangle 103">
            <a:extLst>
              <a:ext uri="{FF2B5EF4-FFF2-40B4-BE49-F238E27FC236}">
                <a16:creationId xmlns:a16="http://schemas.microsoft.com/office/drawing/2014/main" id="{D7C63C05-9456-4BFF-BDA1-5639CEF01253}"/>
              </a:ext>
            </a:extLst>
          </p:cNvPr>
          <p:cNvSpPr/>
          <p:nvPr/>
        </p:nvSpPr>
        <p:spPr>
          <a:xfrm>
            <a:off x="10496222" y="1361073"/>
            <a:ext cx="1434111" cy="557632"/>
          </a:xfrm>
          <a:prstGeom prst="rect">
            <a:avLst/>
          </a:prstGeom>
          <a:solidFill>
            <a:srgbClr val="124191"/>
          </a:solidFill>
          <a:ln>
            <a:noFill/>
          </a:ln>
          <a:effectLst/>
        </p:spPr>
        <p:txBody>
          <a:bodyPr lIns="66207" tIns="66207" rIns="66207" bIns="66207" anchor="ctr"/>
          <a:lstStyle/>
          <a:p>
            <a:pPr algn="ctr" defTabSz="840815">
              <a:defRPr/>
            </a:pPr>
            <a:r>
              <a:rPr lang="en-GB" sz="1104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January</a:t>
            </a:r>
          </a:p>
          <a:p>
            <a:pPr algn="ctr" defTabSz="840815">
              <a:defRPr/>
            </a:pPr>
            <a:r>
              <a:rPr lang="en-GB" sz="1104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2022</a:t>
            </a:r>
          </a:p>
        </p:txBody>
      </p:sp>
      <p:sp>
        <p:nvSpPr>
          <p:cNvPr id="109" name="Rectangle 108">
            <a:extLst>
              <a:ext uri="{FF2B5EF4-FFF2-40B4-BE49-F238E27FC236}">
                <a16:creationId xmlns:a16="http://schemas.microsoft.com/office/drawing/2014/main" id="{C67B3C29-5968-411B-9189-5C25C984A19B}"/>
              </a:ext>
            </a:extLst>
          </p:cNvPr>
          <p:cNvSpPr/>
          <p:nvPr/>
        </p:nvSpPr>
        <p:spPr>
          <a:xfrm>
            <a:off x="11973708" y="1361073"/>
            <a:ext cx="1489218" cy="557632"/>
          </a:xfrm>
          <a:prstGeom prst="rect">
            <a:avLst/>
          </a:prstGeom>
          <a:solidFill>
            <a:srgbClr val="124191"/>
          </a:solidFill>
          <a:ln>
            <a:noFill/>
          </a:ln>
          <a:effectLst/>
        </p:spPr>
        <p:txBody>
          <a:bodyPr lIns="66207" tIns="66207" rIns="66207" bIns="66207" anchor="ctr"/>
          <a:lstStyle/>
          <a:p>
            <a:pPr algn="ctr" defTabSz="840815">
              <a:defRPr/>
            </a:pPr>
            <a:r>
              <a:rPr lang="en-GB" sz="1104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February </a:t>
            </a:r>
          </a:p>
          <a:p>
            <a:pPr algn="ctr" defTabSz="840815">
              <a:defRPr/>
            </a:pPr>
            <a:r>
              <a:rPr lang="en-GB" sz="1104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2022</a:t>
            </a:r>
          </a:p>
        </p:txBody>
      </p:sp>
      <p:sp>
        <p:nvSpPr>
          <p:cNvPr id="110" name="Rectangle 109">
            <a:extLst>
              <a:ext uri="{FF2B5EF4-FFF2-40B4-BE49-F238E27FC236}">
                <a16:creationId xmlns:a16="http://schemas.microsoft.com/office/drawing/2014/main" id="{98F7EE75-86DA-4408-9474-2C564440D1AF}"/>
              </a:ext>
            </a:extLst>
          </p:cNvPr>
          <p:cNvSpPr/>
          <p:nvPr/>
        </p:nvSpPr>
        <p:spPr>
          <a:xfrm>
            <a:off x="11255249" y="1967238"/>
            <a:ext cx="335565" cy="219144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66207" rIns="0" bIns="66207" anchor="ctr"/>
          <a:lstStyle/>
          <a:p>
            <a:pPr algn="ctr" defTabSz="840815">
              <a:defRPr/>
            </a:pPr>
            <a:r>
              <a:rPr lang="en-GB" sz="920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17-21</a:t>
            </a:r>
          </a:p>
        </p:txBody>
      </p:sp>
      <p:sp>
        <p:nvSpPr>
          <p:cNvPr id="111" name="Rectangle 110">
            <a:extLst>
              <a:ext uri="{FF2B5EF4-FFF2-40B4-BE49-F238E27FC236}">
                <a16:creationId xmlns:a16="http://schemas.microsoft.com/office/drawing/2014/main" id="{65E1E3C7-54C5-4EFD-940F-2E745D64D5E8}"/>
              </a:ext>
            </a:extLst>
          </p:cNvPr>
          <p:cNvSpPr/>
          <p:nvPr/>
        </p:nvSpPr>
        <p:spPr>
          <a:xfrm>
            <a:off x="11615701" y="1967238"/>
            <a:ext cx="335565" cy="219144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66207" rIns="0" bIns="66207" anchor="ctr"/>
          <a:lstStyle/>
          <a:p>
            <a:pPr algn="ctr" defTabSz="840815">
              <a:defRPr/>
            </a:pPr>
            <a:r>
              <a:rPr lang="en-GB" sz="920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24-28</a:t>
            </a:r>
          </a:p>
        </p:txBody>
      </p:sp>
      <p:cxnSp>
        <p:nvCxnSpPr>
          <p:cNvPr id="112" name="Straight Connector 12">
            <a:extLst>
              <a:ext uri="{FF2B5EF4-FFF2-40B4-BE49-F238E27FC236}">
                <a16:creationId xmlns:a16="http://schemas.microsoft.com/office/drawing/2014/main" id="{EBB38BD9-189E-4EFC-93FB-E99E7836E5A6}"/>
              </a:ext>
            </a:extLst>
          </p:cNvPr>
          <p:cNvCxnSpPr>
            <a:cxnSpLocks/>
          </p:cNvCxnSpPr>
          <p:nvPr/>
        </p:nvCxnSpPr>
        <p:spPr bwMode="auto">
          <a:xfrm flipV="1">
            <a:off x="11237836" y="2118912"/>
            <a:ext cx="0" cy="4025169"/>
          </a:xfrm>
          <a:prstGeom prst="line">
            <a:avLst/>
          </a:prstGeom>
          <a:noFill/>
          <a:ln w="3175" algn="ctr">
            <a:solidFill>
              <a:srgbClr val="98A2AE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3" name="Straight Connector 12">
            <a:extLst>
              <a:ext uri="{FF2B5EF4-FFF2-40B4-BE49-F238E27FC236}">
                <a16:creationId xmlns:a16="http://schemas.microsoft.com/office/drawing/2014/main" id="{B88856EC-DCBE-4461-B344-A5969617F1B8}"/>
              </a:ext>
            </a:extLst>
          </p:cNvPr>
          <p:cNvCxnSpPr>
            <a:cxnSpLocks/>
          </p:cNvCxnSpPr>
          <p:nvPr/>
        </p:nvCxnSpPr>
        <p:spPr bwMode="auto">
          <a:xfrm flipV="1">
            <a:off x="11953121" y="2118912"/>
            <a:ext cx="0" cy="4025169"/>
          </a:xfrm>
          <a:prstGeom prst="line">
            <a:avLst/>
          </a:prstGeom>
          <a:noFill/>
          <a:ln w="3175" algn="ctr">
            <a:solidFill>
              <a:srgbClr val="98A2AE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14" name="Rectangle 113">
            <a:extLst>
              <a:ext uri="{FF2B5EF4-FFF2-40B4-BE49-F238E27FC236}">
                <a16:creationId xmlns:a16="http://schemas.microsoft.com/office/drawing/2014/main" id="{36E0D5B8-09C5-48D8-8AB6-E7D43593BCBF}"/>
              </a:ext>
            </a:extLst>
          </p:cNvPr>
          <p:cNvSpPr/>
          <p:nvPr/>
        </p:nvSpPr>
        <p:spPr>
          <a:xfrm>
            <a:off x="11976152" y="1967238"/>
            <a:ext cx="335565" cy="219144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66207" rIns="0" bIns="66207" anchor="ctr"/>
          <a:lstStyle/>
          <a:p>
            <a:pPr algn="ctr" defTabSz="840815">
              <a:defRPr/>
            </a:pPr>
            <a:r>
              <a:rPr lang="en-GB" sz="920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31-04</a:t>
            </a:r>
          </a:p>
        </p:txBody>
      </p:sp>
      <p:sp>
        <p:nvSpPr>
          <p:cNvPr id="115" name="Rectangle 114">
            <a:extLst>
              <a:ext uri="{FF2B5EF4-FFF2-40B4-BE49-F238E27FC236}">
                <a16:creationId xmlns:a16="http://schemas.microsoft.com/office/drawing/2014/main" id="{1304D744-1524-4D96-90C9-8142F045F43C}"/>
              </a:ext>
            </a:extLst>
          </p:cNvPr>
          <p:cNvSpPr/>
          <p:nvPr/>
        </p:nvSpPr>
        <p:spPr>
          <a:xfrm>
            <a:off x="12334741" y="1967238"/>
            <a:ext cx="335565" cy="219144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66207" rIns="0" bIns="66207" anchor="ctr"/>
          <a:lstStyle/>
          <a:p>
            <a:pPr algn="ctr" defTabSz="840815">
              <a:defRPr/>
            </a:pPr>
            <a:r>
              <a:rPr lang="en-GB" sz="920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07-11</a:t>
            </a:r>
          </a:p>
        </p:txBody>
      </p:sp>
      <p:sp>
        <p:nvSpPr>
          <p:cNvPr id="116" name="Rectangle 115">
            <a:extLst>
              <a:ext uri="{FF2B5EF4-FFF2-40B4-BE49-F238E27FC236}">
                <a16:creationId xmlns:a16="http://schemas.microsoft.com/office/drawing/2014/main" id="{8252B517-E4CE-4601-B969-860A21A7FAF0}"/>
              </a:ext>
            </a:extLst>
          </p:cNvPr>
          <p:cNvSpPr/>
          <p:nvPr/>
        </p:nvSpPr>
        <p:spPr>
          <a:xfrm>
            <a:off x="12694031" y="1967238"/>
            <a:ext cx="335565" cy="219144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66207" rIns="0" bIns="66207" anchor="ctr"/>
          <a:lstStyle/>
          <a:p>
            <a:pPr algn="ctr" defTabSz="840815">
              <a:defRPr/>
            </a:pPr>
            <a:r>
              <a:rPr lang="en-GB" sz="920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14-18</a:t>
            </a:r>
          </a:p>
        </p:txBody>
      </p:sp>
      <p:sp>
        <p:nvSpPr>
          <p:cNvPr id="117" name="Rectangle 116">
            <a:extLst>
              <a:ext uri="{FF2B5EF4-FFF2-40B4-BE49-F238E27FC236}">
                <a16:creationId xmlns:a16="http://schemas.microsoft.com/office/drawing/2014/main" id="{44AF7ECB-5EA5-4DB5-932E-A724541DA2E7}"/>
              </a:ext>
            </a:extLst>
          </p:cNvPr>
          <p:cNvSpPr/>
          <p:nvPr/>
        </p:nvSpPr>
        <p:spPr>
          <a:xfrm>
            <a:off x="13040005" y="1967238"/>
            <a:ext cx="335565" cy="219144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66207" rIns="0" bIns="66207" anchor="ctr"/>
          <a:lstStyle/>
          <a:p>
            <a:pPr algn="ctr" defTabSz="840815">
              <a:defRPr/>
            </a:pPr>
            <a:r>
              <a:rPr lang="en-GB" sz="920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21-25</a:t>
            </a:r>
          </a:p>
        </p:txBody>
      </p:sp>
      <p:sp>
        <p:nvSpPr>
          <p:cNvPr id="118" name="Rectangle 117">
            <a:extLst>
              <a:ext uri="{FF2B5EF4-FFF2-40B4-BE49-F238E27FC236}">
                <a16:creationId xmlns:a16="http://schemas.microsoft.com/office/drawing/2014/main" id="{776EAD69-8C74-4E21-A38F-35BAD8DDC8D0}"/>
              </a:ext>
            </a:extLst>
          </p:cNvPr>
          <p:cNvSpPr/>
          <p:nvPr/>
        </p:nvSpPr>
        <p:spPr>
          <a:xfrm>
            <a:off x="13506301" y="1361073"/>
            <a:ext cx="1345419" cy="557632"/>
          </a:xfrm>
          <a:prstGeom prst="rect">
            <a:avLst/>
          </a:prstGeom>
          <a:solidFill>
            <a:srgbClr val="124191"/>
          </a:solidFill>
          <a:ln>
            <a:noFill/>
          </a:ln>
          <a:effectLst/>
        </p:spPr>
        <p:txBody>
          <a:bodyPr lIns="66207" tIns="66207" rIns="66207" bIns="66207" anchor="ctr"/>
          <a:lstStyle/>
          <a:p>
            <a:pPr algn="ctr" defTabSz="840815">
              <a:defRPr/>
            </a:pPr>
            <a:r>
              <a:rPr lang="en-GB" sz="1104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March</a:t>
            </a:r>
          </a:p>
          <a:p>
            <a:pPr algn="ctr" defTabSz="840815">
              <a:defRPr/>
            </a:pPr>
            <a:r>
              <a:rPr lang="en-GB" sz="1104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2022</a:t>
            </a:r>
          </a:p>
        </p:txBody>
      </p:sp>
      <p:cxnSp>
        <p:nvCxnSpPr>
          <p:cNvPr id="121" name="Straight Connector 12">
            <a:extLst>
              <a:ext uri="{FF2B5EF4-FFF2-40B4-BE49-F238E27FC236}">
                <a16:creationId xmlns:a16="http://schemas.microsoft.com/office/drawing/2014/main" id="{1A686587-C0E4-4837-BFE9-C8CA7A515C18}"/>
              </a:ext>
            </a:extLst>
          </p:cNvPr>
          <p:cNvCxnSpPr>
            <a:cxnSpLocks/>
          </p:cNvCxnSpPr>
          <p:nvPr/>
        </p:nvCxnSpPr>
        <p:spPr bwMode="auto">
          <a:xfrm flipV="1">
            <a:off x="12317249" y="2118912"/>
            <a:ext cx="0" cy="4025169"/>
          </a:xfrm>
          <a:prstGeom prst="line">
            <a:avLst/>
          </a:prstGeom>
          <a:noFill/>
          <a:ln w="3175" algn="ctr">
            <a:solidFill>
              <a:srgbClr val="98A2AE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22" name="Straight Connector 12">
            <a:extLst>
              <a:ext uri="{FF2B5EF4-FFF2-40B4-BE49-F238E27FC236}">
                <a16:creationId xmlns:a16="http://schemas.microsoft.com/office/drawing/2014/main" id="{6EBD7C8C-D285-415E-889C-2AC6CEB02342}"/>
              </a:ext>
            </a:extLst>
          </p:cNvPr>
          <p:cNvCxnSpPr>
            <a:cxnSpLocks/>
          </p:cNvCxnSpPr>
          <p:nvPr/>
        </p:nvCxnSpPr>
        <p:spPr bwMode="auto">
          <a:xfrm flipV="1">
            <a:off x="12684129" y="2118912"/>
            <a:ext cx="0" cy="4025169"/>
          </a:xfrm>
          <a:prstGeom prst="line">
            <a:avLst/>
          </a:prstGeom>
          <a:noFill/>
          <a:ln w="3175" algn="ctr">
            <a:solidFill>
              <a:srgbClr val="98A2AE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23" name="Straight Connector 12">
            <a:extLst>
              <a:ext uri="{FF2B5EF4-FFF2-40B4-BE49-F238E27FC236}">
                <a16:creationId xmlns:a16="http://schemas.microsoft.com/office/drawing/2014/main" id="{AF215A7D-2800-43B3-9FA0-F03AC052B95F}"/>
              </a:ext>
            </a:extLst>
          </p:cNvPr>
          <p:cNvCxnSpPr>
            <a:cxnSpLocks/>
          </p:cNvCxnSpPr>
          <p:nvPr/>
        </p:nvCxnSpPr>
        <p:spPr bwMode="auto">
          <a:xfrm flipV="1">
            <a:off x="13037816" y="2118912"/>
            <a:ext cx="0" cy="4025169"/>
          </a:xfrm>
          <a:prstGeom prst="line">
            <a:avLst/>
          </a:prstGeom>
          <a:noFill/>
          <a:ln w="3175" algn="ctr">
            <a:solidFill>
              <a:srgbClr val="98A2AE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26" name="Straight Connector 12">
            <a:extLst>
              <a:ext uri="{FF2B5EF4-FFF2-40B4-BE49-F238E27FC236}">
                <a16:creationId xmlns:a16="http://schemas.microsoft.com/office/drawing/2014/main" id="{9596BCE0-ECF6-4FA1-A078-2DB6A556D7D2}"/>
              </a:ext>
            </a:extLst>
          </p:cNvPr>
          <p:cNvCxnSpPr>
            <a:cxnSpLocks/>
          </p:cNvCxnSpPr>
          <p:nvPr/>
        </p:nvCxnSpPr>
        <p:spPr bwMode="auto">
          <a:xfrm flipV="1">
            <a:off x="13387494" y="2118912"/>
            <a:ext cx="0" cy="4025169"/>
          </a:xfrm>
          <a:prstGeom prst="line">
            <a:avLst/>
          </a:prstGeom>
          <a:noFill/>
          <a:ln w="3175" algn="ctr">
            <a:solidFill>
              <a:srgbClr val="98A2AE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32" name="Rectangle 131">
            <a:extLst>
              <a:ext uri="{FF2B5EF4-FFF2-40B4-BE49-F238E27FC236}">
                <a16:creationId xmlns:a16="http://schemas.microsoft.com/office/drawing/2014/main" id="{54DD10E1-D740-4BC3-B075-BD2F9252265D}"/>
              </a:ext>
            </a:extLst>
          </p:cNvPr>
          <p:cNvSpPr/>
          <p:nvPr/>
        </p:nvSpPr>
        <p:spPr>
          <a:xfrm>
            <a:off x="13401614" y="1967238"/>
            <a:ext cx="335565" cy="219144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66207" rIns="0" bIns="66207" anchor="ctr"/>
          <a:lstStyle/>
          <a:p>
            <a:pPr algn="ctr" defTabSz="840815">
              <a:defRPr/>
            </a:pPr>
            <a:r>
              <a:rPr lang="en-GB" sz="920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28-04</a:t>
            </a:r>
          </a:p>
        </p:txBody>
      </p:sp>
      <p:sp>
        <p:nvSpPr>
          <p:cNvPr id="133" name="Rectangle 132">
            <a:extLst>
              <a:ext uri="{FF2B5EF4-FFF2-40B4-BE49-F238E27FC236}">
                <a16:creationId xmlns:a16="http://schemas.microsoft.com/office/drawing/2014/main" id="{30A22CDB-4E0D-4E93-B017-E003B3EB3FA8}"/>
              </a:ext>
            </a:extLst>
          </p:cNvPr>
          <p:cNvSpPr/>
          <p:nvPr/>
        </p:nvSpPr>
        <p:spPr>
          <a:xfrm>
            <a:off x="13770511" y="1967238"/>
            <a:ext cx="335565" cy="219144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66207" rIns="0" bIns="66207" anchor="ctr"/>
          <a:lstStyle/>
          <a:p>
            <a:pPr algn="ctr" defTabSz="840815">
              <a:defRPr/>
            </a:pPr>
            <a:r>
              <a:rPr lang="en-GB" sz="920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07-11</a:t>
            </a:r>
          </a:p>
        </p:txBody>
      </p:sp>
      <p:sp>
        <p:nvSpPr>
          <p:cNvPr id="134" name="Rectangle 133">
            <a:extLst>
              <a:ext uri="{FF2B5EF4-FFF2-40B4-BE49-F238E27FC236}">
                <a16:creationId xmlns:a16="http://schemas.microsoft.com/office/drawing/2014/main" id="{0A621616-6853-4991-A330-FA9F8C90DD26}"/>
              </a:ext>
            </a:extLst>
          </p:cNvPr>
          <p:cNvSpPr/>
          <p:nvPr/>
        </p:nvSpPr>
        <p:spPr>
          <a:xfrm>
            <a:off x="14140528" y="1967238"/>
            <a:ext cx="335565" cy="219144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66207" rIns="0" bIns="66207" anchor="ctr"/>
          <a:lstStyle/>
          <a:p>
            <a:pPr algn="ctr" defTabSz="840815">
              <a:defRPr/>
            </a:pPr>
            <a:r>
              <a:rPr lang="en-GB" sz="920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14-18</a:t>
            </a:r>
          </a:p>
        </p:txBody>
      </p:sp>
      <p:cxnSp>
        <p:nvCxnSpPr>
          <p:cNvPr id="137" name="Straight Connector 12">
            <a:extLst>
              <a:ext uri="{FF2B5EF4-FFF2-40B4-BE49-F238E27FC236}">
                <a16:creationId xmlns:a16="http://schemas.microsoft.com/office/drawing/2014/main" id="{E302231A-A79A-43DE-9035-FACD8275C8F7}"/>
              </a:ext>
            </a:extLst>
          </p:cNvPr>
          <p:cNvCxnSpPr>
            <a:cxnSpLocks/>
          </p:cNvCxnSpPr>
          <p:nvPr/>
        </p:nvCxnSpPr>
        <p:spPr bwMode="auto">
          <a:xfrm flipV="1">
            <a:off x="13753253" y="2118912"/>
            <a:ext cx="0" cy="4025169"/>
          </a:xfrm>
          <a:prstGeom prst="line">
            <a:avLst/>
          </a:prstGeom>
          <a:noFill/>
          <a:ln w="3175" algn="ctr">
            <a:solidFill>
              <a:srgbClr val="98A2AE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38" name="Straight Connector 12">
            <a:extLst>
              <a:ext uri="{FF2B5EF4-FFF2-40B4-BE49-F238E27FC236}">
                <a16:creationId xmlns:a16="http://schemas.microsoft.com/office/drawing/2014/main" id="{D99EA981-FD9C-41CF-8F68-61F04329E506}"/>
              </a:ext>
            </a:extLst>
          </p:cNvPr>
          <p:cNvCxnSpPr>
            <a:cxnSpLocks/>
          </p:cNvCxnSpPr>
          <p:nvPr/>
        </p:nvCxnSpPr>
        <p:spPr bwMode="auto">
          <a:xfrm flipV="1">
            <a:off x="14123322" y="2118912"/>
            <a:ext cx="0" cy="4025169"/>
          </a:xfrm>
          <a:prstGeom prst="line">
            <a:avLst/>
          </a:prstGeom>
          <a:noFill/>
          <a:ln w="3175" algn="ctr">
            <a:solidFill>
              <a:srgbClr val="98A2AE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39" name="Straight Connector 12">
            <a:extLst>
              <a:ext uri="{FF2B5EF4-FFF2-40B4-BE49-F238E27FC236}">
                <a16:creationId xmlns:a16="http://schemas.microsoft.com/office/drawing/2014/main" id="{B53094F7-44D6-4E38-81B8-15C146CFFA09}"/>
              </a:ext>
            </a:extLst>
          </p:cNvPr>
          <p:cNvCxnSpPr>
            <a:cxnSpLocks/>
          </p:cNvCxnSpPr>
          <p:nvPr/>
        </p:nvCxnSpPr>
        <p:spPr bwMode="auto">
          <a:xfrm flipV="1">
            <a:off x="14493338" y="2118912"/>
            <a:ext cx="0" cy="4025169"/>
          </a:xfrm>
          <a:prstGeom prst="line">
            <a:avLst/>
          </a:prstGeom>
          <a:noFill/>
          <a:ln w="3175" algn="ctr">
            <a:solidFill>
              <a:srgbClr val="98A2AE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41" name="Rectangle: Rounded Corners 140">
            <a:extLst>
              <a:ext uri="{FF2B5EF4-FFF2-40B4-BE49-F238E27FC236}">
                <a16:creationId xmlns:a16="http://schemas.microsoft.com/office/drawing/2014/main" id="{03BA2C5A-155A-4CA0-AE1F-E612FC2F177C}"/>
              </a:ext>
            </a:extLst>
          </p:cNvPr>
          <p:cNvSpPr/>
          <p:nvPr/>
        </p:nvSpPr>
        <p:spPr>
          <a:xfrm>
            <a:off x="14508537" y="2882637"/>
            <a:ext cx="331985" cy="2934881"/>
          </a:xfrm>
          <a:prstGeom prst="roundRect">
            <a:avLst/>
          </a:prstGeom>
          <a:solidFill>
            <a:srgbClr val="FF0000"/>
          </a:solidFill>
          <a:ln w="3175" cap="flat" cmpd="sng" algn="ctr">
            <a:noFill/>
            <a:prstDash val="solid"/>
          </a:ln>
          <a:effectLst/>
        </p:spPr>
        <p:txBody>
          <a:bodyPr lIns="0" tIns="84083" rIns="0" bIns="49655"/>
          <a:lstStyle/>
          <a:p>
            <a:pPr algn="ctr" defTabSz="630594">
              <a:defRPr/>
            </a:pPr>
            <a:endParaRPr lang="en-US" sz="1012" b="1" kern="0" dirty="0">
              <a:solidFill>
                <a:srgbClr val="FFFFFF"/>
              </a:solidFill>
              <a:latin typeface="Nokia Pure Text Light" panose="020B0403020202020204" pitchFamily="34" charset="0"/>
              <a:ea typeface="Nokia Pure Text Light" panose="020B0403020202020204" pitchFamily="34" charset="0"/>
            </a:endParaRPr>
          </a:p>
          <a:p>
            <a:pPr algn="ctr" defTabSz="630594">
              <a:defRPr/>
            </a:pPr>
            <a:r>
              <a:rPr lang="en-US" sz="1012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T</a:t>
            </a:r>
          </a:p>
          <a:p>
            <a:pPr algn="ctr" defTabSz="630594">
              <a:defRPr/>
            </a:pPr>
            <a:r>
              <a:rPr lang="en-US" sz="1012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S</a:t>
            </a:r>
          </a:p>
          <a:p>
            <a:pPr algn="ctr" defTabSz="630594">
              <a:defRPr/>
            </a:pPr>
            <a:r>
              <a:rPr lang="en-US" sz="1012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G</a:t>
            </a:r>
          </a:p>
          <a:p>
            <a:pPr algn="ctr" defTabSz="630594">
              <a:defRPr/>
            </a:pPr>
            <a:endParaRPr lang="en-US" sz="1012" b="1" kern="0" dirty="0">
              <a:solidFill>
                <a:srgbClr val="FFFFFF"/>
              </a:solidFill>
              <a:latin typeface="Nokia Pure Text Light" panose="020B0403020202020204" pitchFamily="34" charset="0"/>
              <a:ea typeface="Nokia Pure Text Light" panose="020B0403020202020204" pitchFamily="34" charset="0"/>
            </a:endParaRPr>
          </a:p>
          <a:p>
            <a:pPr algn="ctr" defTabSz="630594">
              <a:defRPr/>
            </a:pPr>
            <a:r>
              <a:rPr lang="en-US" sz="1012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#</a:t>
            </a:r>
          </a:p>
          <a:p>
            <a:pPr algn="ctr" defTabSz="630594">
              <a:defRPr/>
            </a:pPr>
            <a:r>
              <a:rPr lang="en-US" sz="1012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9</a:t>
            </a:r>
          </a:p>
          <a:p>
            <a:pPr algn="ctr" defTabSz="630594">
              <a:defRPr/>
            </a:pPr>
            <a:r>
              <a:rPr lang="en-US" sz="1012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5</a:t>
            </a:r>
          </a:p>
        </p:txBody>
      </p:sp>
      <p:sp>
        <p:nvSpPr>
          <p:cNvPr id="142" name="Rectangle: Rounded Corners 141">
            <a:extLst>
              <a:ext uri="{FF2B5EF4-FFF2-40B4-BE49-F238E27FC236}">
                <a16:creationId xmlns:a16="http://schemas.microsoft.com/office/drawing/2014/main" id="{D8B28922-E1EB-426F-AAA4-F78FF8581EB4}"/>
              </a:ext>
            </a:extLst>
          </p:cNvPr>
          <p:cNvSpPr/>
          <p:nvPr/>
        </p:nvSpPr>
        <p:spPr>
          <a:xfrm>
            <a:off x="14337289" y="4366569"/>
            <a:ext cx="663632" cy="512351"/>
          </a:xfrm>
          <a:prstGeom prst="roundRect">
            <a:avLst/>
          </a:prstGeom>
          <a:solidFill>
            <a:srgbClr val="FF0000"/>
          </a:solidFill>
          <a:ln w="3175" cap="flat" cmpd="sng" algn="ctr">
            <a:noFill/>
            <a:prstDash val="solid"/>
          </a:ln>
          <a:effectLst/>
        </p:spPr>
        <p:txBody>
          <a:bodyPr lIns="72000" tIns="72000" rIns="72000" bIns="72000"/>
          <a:lstStyle/>
          <a:p>
            <a:pPr algn="ctr" defTabSz="914304">
              <a:defRPr/>
            </a:pPr>
            <a:r>
              <a:rPr lang="en-US" sz="80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Rel-17 </a:t>
            </a:r>
            <a:br>
              <a:rPr lang="en-US" sz="80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</a:br>
            <a:r>
              <a:rPr lang="en-US" sz="800" b="1" u="sng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stage-3</a:t>
            </a:r>
            <a:r>
              <a:rPr lang="en-US" sz="80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 freeze</a:t>
            </a:r>
          </a:p>
        </p:txBody>
      </p:sp>
      <p:sp>
        <p:nvSpPr>
          <p:cNvPr id="143" name="Rectangle: Rounded Corners 142">
            <a:extLst>
              <a:ext uri="{FF2B5EF4-FFF2-40B4-BE49-F238E27FC236}">
                <a16:creationId xmlns:a16="http://schemas.microsoft.com/office/drawing/2014/main" id="{1D352946-94DE-4D90-81FE-33841A3B31FB}"/>
              </a:ext>
            </a:extLst>
          </p:cNvPr>
          <p:cNvSpPr/>
          <p:nvPr/>
        </p:nvSpPr>
        <p:spPr>
          <a:xfrm>
            <a:off x="14337289" y="5307548"/>
            <a:ext cx="663632" cy="646925"/>
          </a:xfrm>
          <a:prstGeom prst="roundRect">
            <a:avLst/>
          </a:prstGeom>
          <a:solidFill>
            <a:srgbClr val="002060"/>
          </a:solidFill>
          <a:ln w="3175" cap="flat" cmpd="sng" algn="ctr">
            <a:noFill/>
            <a:prstDash val="solid"/>
          </a:ln>
          <a:effectLst/>
        </p:spPr>
        <p:txBody>
          <a:bodyPr lIns="72000" tIns="72000" rIns="72000" bIns="72000"/>
          <a:lstStyle/>
          <a:p>
            <a:pPr algn="ctr" defTabSz="914304">
              <a:defRPr/>
            </a:pPr>
            <a:r>
              <a:rPr lang="en-US" sz="80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Rel-18 </a:t>
            </a:r>
            <a:br>
              <a:rPr lang="en-US" sz="80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</a:br>
            <a:r>
              <a:rPr lang="en-US" sz="80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RAN4 </a:t>
            </a:r>
            <a:r>
              <a:rPr lang="en-US" sz="800" b="1" u="sng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package approval</a:t>
            </a:r>
            <a:endParaRPr lang="en-US" sz="800" b="1" kern="0" dirty="0">
              <a:solidFill>
                <a:srgbClr val="FFFFFF"/>
              </a:solidFill>
              <a:latin typeface="Nokia Pure Text Light" panose="020B0403020202020204" pitchFamily="34" charset="0"/>
              <a:ea typeface="Nokia Pure Text Light" panose="020B0403020202020204" pitchFamily="34" charset="0"/>
            </a:endParaRPr>
          </a:p>
        </p:txBody>
      </p:sp>
      <p:sp>
        <p:nvSpPr>
          <p:cNvPr id="144" name="Rectangle: Rounded Corners 143">
            <a:extLst>
              <a:ext uri="{FF2B5EF4-FFF2-40B4-BE49-F238E27FC236}">
                <a16:creationId xmlns:a16="http://schemas.microsoft.com/office/drawing/2014/main" id="{184D0571-3BEB-4B50-8A3D-A7D5E41CC39A}"/>
              </a:ext>
            </a:extLst>
          </p:cNvPr>
          <p:cNvSpPr/>
          <p:nvPr/>
        </p:nvSpPr>
        <p:spPr>
          <a:xfrm>
            <a:off x="13057072" y="2935285"/>
            <a:ext cx="668861" cy="386456"/>
          </a:xfrm>
          <a:prstGeom prst="roundRect">
            <a:avLst/>
          </a:prstGeom>
          <a:solidFill>
            <a:srgbClr val="1E9657"/>
          </a:solidFill>
          <a:ln w="3175" cap="flat" cmpd="sng" algn="ctr">
            <a:noFill/>
            <a:prstDash val="solid"/>
          </a:ln>
          <a:effectLst/>
        </p:spPr>
        <p:txBody>
          <a:bodyPr lIns="0" tIns="84083" rIns="0" bIns="49655"/>
          <a:lstStyle/>
          <a:p>
            <a:pPr algn="ctr" defTabSz="630594">
              <a:defRPr/>
            </a:pPr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RAN1</a:t>
            </a:r>
          </a:p>
        </p:txBody>
      </p:sp>
      <p:sp>
        <p:nvSpPr>
          <p:cNvPr id="160" name="Rectangle: Rounded Corners 159">
            <a:extLst>
              <a:ext uri="{FF2B5EF4-FFF2-40B4-BE49-F238E27FC236}">
                <a16:creationId xmlns:a16="http://schemas.microsoft.com/office/drawing/2014/main" id="{8D0BD5E6-04E5-462B-9B77-B313E6670056}"/>
              </a:ext>
            </a:extLst>
          </p:cNvPr>
          <p:cNvSpPr/>
          <p:nvPr/>
        </p:nvSpPr>
        <p:spPr>
          <a:xfrm>
            <a:off x="13051006" y="4387412"/>
            <a:ext cx="700800" cy="386456"/>
          </a:xfrm>
          <a:prstGeom prst="roundRect">
            <a:avLst/>
          </a:prstGeom>
          <a:solidFill>
            <a:srgbClr val="FA7100"/>
          </a:solidFill>
          <a:ln w="3175" cap="flat" cmpd="sng" algn="ctr">
            <a:noFill/>
            <a:prstDash val="solid"/>
          </a:ln>
          <a:effectLst/>
        </p:spPr>
        <p:txBody>
          <a:bodyPr lIns="0" tIns="97536" rIns="0" bIns="49655"/>
          <a:lstStyle/>
          <a:p>
            <a:pPr algn="ctr" defTabSz="630594"/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RAN4</a:t>
            </a:r>
          </a:p>
        </p:txBody>
      </p:sp>
      <p:sp>
        <p:nvSpPr>
          <p:cNvPr id="176" name="Rectangle: Rounded Corners 175">
            <a:extLst>
              <a:ext uri="{FF2B5EF4-FFF2-40B4-BE49-F238E27FC236}">
                <a16:creationId xmlns:a16="http://schemas.microsoft.com/office/drawing/2014/main" id="{9B5DDA27-A9DE-470E-A4D8-5C1E5AAF5DB5}"/>
              </a:ext>
            </a:extLst>
          </p:cNvPr>
          <p:cNvSpPr/>
          <p:nvPr/>
        </p:nvSpPr>
        <p:spPr>
          <a:xfrm>
            <a:off x="13048024" y="3889804"/>
            <a:ext cx="705598" cy="386456"/>
          </a:xfrm>
          <a:prstGeom prst="roundRect">
            <a:avLst/>
          </a:prstGeom>
          <a:solidFill>
            <a:srgbClr val="663300"/>
          </a:solidFill>
          <a:ln w="3175" cap="flat" cmpd="sng" algn="ctr">
            <a:noFill/>
            <a:prstDash val="solid"/>
          </a:ln>
          <a:effectLst/>
        </p:spPr>
        <p:txBody>
          <a:bodyPr lIns="0" tIns="84083" rIns="0" bIns="49655"/>
          <a:lstStyle/>
          <a:p>
            <a:pPr algn="ctr" defTabSz="630594"/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RAN3</a:t>
            </a:r>
          </a:p>
        </p:txBody>
      </p:sp>
      <p:sp>
        <p:nvSpPr>
          <p:cNvPr id="179" name="Rectangle: Rounded Corners 178">
            <a:extLst>
              <a:ext uri="{FF2B5EF4-FFF2-40B4-BE49-F238E27FC236}">
                <a16:creationId xmlns:a16="http://schemas.microsoft.com/office/drawing/2014/main" id="{9E261C86-5124-4B21-92EC-280D00EB4138}"/>
              </a:ext>
            </a:extLst>
          </p:cNvPr>
          <p:cNvSpPr/>
          <p:nvPr/>
        </p:nvSpPr>
        <p:spPr>
          <a:xfrm>
            <a:off x="13061543" y="3402794"/>
            <a:ext cx="676216" cy="386456"/>
          </a:xfrm>
          <a:prstGeom prst="roundRect">
            <a:avLst/>
          </a:prstGeom>
          <a:solidFill>
            <a:srgbClr val="C800BE"/>
          </a:solidFill>
          <a:ln w="3175" cap="flat" cmpd="sng" algn="ctr">
            <a:noFill/>
            <a:prstDash val="solid"/>
          </a:ln>
          <a:effectLst/>
        </p:spPr>
        <p:txBody>
          <a:bodyPr lIns="0" tIns="84083" rIns="0" bIns="49655"/>
          <a:lstStyle/>
          <a:p>
            <a:pPr algn="ctr" defTabSz="630594"/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RAN2</a:t>
            </a:r>
          </a:p>
        </p:txBody>
      </p:sp>
      <p:sp>
        <p:nvSpPr>
          <p:cNvPr id="193" name="Rectangle: Rounded Corners 192">
            <a:extLst>
              <a:ext uri="{FF2B5EF4-FFF2-40B4-BE49-F238E27FC236}">
                <a16:creationId xmlns:a16="http://schemas.microsoft.com/office/drawing/2014/main" id="{8027081F-E61F-48B1-920A-DD492A1506CF}"/>
              </a:ext>
            </a:extLst>
          </p:cNvPr>
          <p:cNvSpPr/>
          <p:nvPr/>
        </p:nvSpPr>
        <p:spPr>
          <a:xfrm>
            <a:off x="13051007" y="4883949"/>
            <a:ext cx="689300" cy="386456"/>
          </a:xfrm>
          <a:prstGeom prst="roundRect">
            <a:avLst/>
          </a:prstGeom>
          <a:solidFill>
            <a:srgbClr val="0066FF"/>
          </a:solidFill>
          <a:ln w="3175" cap="flat" cmpd="sng" algn="ctr">
            <a:noFill/>
            <a:prstDash val="solid"/>
          </a:ln>
          <a:effectLst/>
        </p:spPr>
        <p:txBody>
          <a:bodyPr lIns="0" tIns="84083" rIns="0" bIns="49655"/>
          <a:lstStyle/>
          <a:p>
            <a:pPr algn="ctr" defTabSz="630594"/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RAN5</a:t>
            </a:r>
          </a:p>
        </p:txBody>
      </p:sp>
      <p:sp>
        <p:nvSpPr>
          <p:cNvPr id="196" name="Rectangle 195">
            <a:extLst>
              <a:ext uri="{FF2B5EF4-FFF2-40B4-BE49-F238E27FC236}">
                <a16:creationId xmlns:a16="http://schemas.microsoft.com/office/drawing/2014/main" id="{13D6D5F4-4FCB-4841-847A-C363B34A9D71}"/>
              </a:ext>
            </a:extLst>
          </p:cNvPr>
          <p:cNvSpPr/>
          <p:nvPr/>
        </p:nvSpPr>
        <p:spPr>
          <a:xfrm>
            <a:off x="10876233" y="1967238"/>
            <a:ext cx="335565" cy="219144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66207" rIns="0" bIns="66207" anchor="ctr"/>
          <a:lstStyle/>
          <a:p>
            <a:pPr algn="ctr" defTabSz="840815">
              <a:defRPr/>
            </a:pPr>
            <a:r>
              <a:rPr lang="en-GB" sz="920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10-14</a:t>
            </a:r>
          </a:p>
        </p:txBody>
      </p:sp>
      <p:sp>
        <p:nvSpPr>
          <p:cNvPr id="199" name="Rectangle 198">
            <a:extLst>
              <a:ext uri="{FF2B5EF4-FFF2-40B4-BE49-F238E27FC236}">
                <a16:creationId xmlns:a16="http://schemas.microsoft.com/office/drawing/2014/main" id="{9885274C-AAB1-4664-B81C-C8EBB6C6DDB6}"/>
              </a:ext>
            </a:extLst>
          </p:cNvPr>
          <p:cNvSpPr/>
          <p:nvPr/>
        </p:nvSpPr>
        <p:spPr>
          <a:xfrm>
            <a:off x="10497217" y="1967238"/>
            <a:ext cx="335565" cy="219144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66207" rIns="0" bIns="66207" anchor="ctr"/>
          <a:lstStyle/>
          <a:p>
            <a:pPr algn="ctr" defTabSz="840815">
              <a:defRPr/>
            </a:pPr>
            <a:r>
              <a:rPr lang="en-GB" sz="920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03-07</a:t>
            </a:r>
          </a:p>
        </p:txBody>
      </p:sp>
      <p:cxnSp>
        <p:nvCxnSpPr>
          <p:cNvPr id="203" name="Straight Connector 12">
            <a:extLst>
              <a:ext uri="{FF2B5EF4-FFF2-40B4-BE49-F238E27FC236}">
                <a16:creationId xmlns:a16="http://schemas.microsoft.com/office/drawing/2014/main" id="{FA327E07-12E8-42F2-97DC-B9154945A5C3}"/>
              </a:ext>
            </a:extLst>
          </p:cNvPr>
          <p:cNvCxnSpPr>
            <a:cxnSpLocks/>
          </p:cNvCxnSpPr>
          <p:nvPr/>
        </p:nvCxnSpPr>
        <p:spPr bwMode="auto">
          <a:xfrm flipV="1">
            <a:off x="10850349" y="2118912"/>
            <a:ext cx="0" cy="4025169"/>
          </a:xfrm>
          <a:prstGeom prst="line">
            <a:avLst/>
          </a:prstGeom>
          <a:noFill/>
          <a:ln w="3175" algn="ctr">
            <a:solidFill>
              <a:srgbClr val="98A2AE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05" name="Straight Connector 12">
            <a:extLst>
              <a:ext uri="{FF2B5EF4-FFF2-40B4-BE49-F238E27FC236}">
                <a16:creationId xmlns:a16="http://schemas.microsoft.com/office/drawing/2014/main" id="{4CCA591D-F3CA-449B-8B99-0540BBE09174}"/>
              </a:ext>
            </a:extLst>
          </p:cNvPr>
          <p:cNvCxnSpPr>
            <a:cxnSpLocks/>
          </p:cNvCxnSpPr>
          <p:nvPr/>
        </p:nvCxnSpPr>
        <p:spPr bwMode="auto">
          <a:xfrm flipV="1">
            <a:off x="10471727" y="2144270"/>
            <a:ext cx="0" cy="4025169"/>
          </a:xfrm>
          <a:prstGeom prst="line">
            <a:avLst/>
          </a:prstGeom>
          <a:noFill/>
          <a:ln w="3175" algn="ctr">
            <a:solidFill>
              <a:srgbClr val="98A2AE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06" name="Rectangle: Rounded Corners 205">
            <a:extLst>
              <a:ext uri="{FF2B5EF4-FFF2-40B4-BE49-F238E27FC236}">
                <a16:creationId xmlns:a16="http://schemas.microsoft.com/office/drawing/2014/main" id="{9C03B942-0AC5-4937-B7E3-915F634E10F8}"/>
              </a:ext>
            </a:extLst>
          </p:cNvPr>
          <p:cNvSpPr/>
          <p:nvPr/>
        </p:nvSpPr>
        <p:spPr>
          <a:xfrm>
            <a:off x="11239738" y="2296649"/>
            <a:ext cx="344375" cy="386456"/>
          </a:xfrm>
          <a:prstGeom prst="roundRect">
            <a:avLst/>
          </a:prstGeom>
          <a:solidFill>
            <a:srgbClr val="1E9657"/>
          </a:solidFill>
          <a:ln w="3175" cap="flat" cmpd="sng" algn="ctr">
            <a:noFill/>
            <a:prstDash val="solid"/>
          </a:ln>
          <a:effectLst/>
        </p:spPr>
        <p:txBody>
          <a:bodyPr lIns="0" tIns="84083" rIns="0" bIns="49655"/>
          <a:lstStyle/>
          <a:p>
            <a:pPr algn="ctr" defTabSz="630594">
              <a:defRPr/>
            </a:pPr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WG</a:t>
            </a:r>
          </a:p>
        </p:txBody>
      </p:sp>
      <p:sp>
        <p:nvSpPr>
          <p:cNvPr id="207" name="Rectangle: Rounded Corners 206">
            <a:extLst>
              <a:ext uri="{FF2B5EF4-FFF2-40B4-BE49-F238E27FC236}">
                <a16:creationId xmlns:a16="http://schemas.microsoft.com/office/drawing/2014/main" id="{F9F08753-879D-4749-BC18-2334F28F49B2}"/>
              </a:ext>
            </a:extLst>
          </p:cNvPr>
          <p:cNvSpPr/>
          <p:nvPr/>
        </p:nvSpPr>
        <p:spPr>
          <a:xfrm>
            <a:off x="13043122" y="2296649"/>
            <a:ext cx="344375" cy="386456"/>
          </a:xfrm>
          <a:prstGeom prst="roundRect">
            <a:avLst/>
          </a:prstGeom>
          <a:solidFill>
            <a:srgbClr val="1E9657"/>
          </a:solidFill>
          <a:ln w="3175" cap="flat" cmpd="sng" algn="ctr">
            <a:noFill/>
            <a:prstDash val="solid"/>
          </a:ln>
          <a:effectLst/>
        </p:spPr>
        <p:txBody>
          <a:bodyPr lIns="0" tIns="84083" rIns="0" bIns="49655"/>
          <a:lstStyle/>
          <a:p>
            <a:pPr algn="ctr" defTabSz="630594">
              <a:defRPr/>
            </a:pPr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WG</a:t>
            </a:r>
          </a:p>
        </p:txBody>
      </p:sp>
      <p:sp>
        <p:nvSpPr>
          <p:cNvPr id="216" name="Rectangle: Rounded Corners 215">
            <a:extLst>
              <a:ext uri="{FF2B5EF4-FFF2-40B4-BE49-F238E27FC236}">
                <a16:creationId xmlns:a16="http://schemas.microsoft.com/office/drawing/2014/main" id="{2AC7DA0F-2BBA-4BD4-8EEB-72C09AFE935E}"/>
              </a:ext>
            </a:extLst>
          </p:cNvPr>
          <p:cNvSpPr/>
          <p:nvPr/>
        </p:nvSpPr>
        <p:spPr>
          <a:xfrm>
            <a:off x="14142780" y="2293463"/>
            <a:ext cx="330751" cy="345661"/>
          </a:xfrm>
          <a:prstGeom prst="roundRect">
            <a:avLst/>
          </a:prstGeom>
          <a:solidFill>
            <a:srgbClr val="FF0000"/>
          </a:solidFill>
          <a:ln w="3175" cap="flat" cmpd="sng" algn="ctr">
            <a:noFill/>
            <a:prstDash val="solid"/>
          </a:ln>
          <a:effectLst/>
        </p:spPr>
        <p:txBody>
          <a:bodyPr lIns="0" tIns="84083" rIns="0" bIns="49655"/>
          <a:lstStyle/>
          <a:p>
            <a:pPr algn="ctr" defTabSz="630594">
              <a:defRPr/>
            </a:pPr>
            <a:r>
              <a:rPr lang="en-US" sz="1012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TSG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62D7421-30C8-4AD0-941E-77D215AB376E}"/>
              </a:ext>
            </a:extLst>
          </p:cNvPr>
          <p:cNvSpPr/>
          <p:nvPr/>
        </p:nvSpPr>
        <p:spPr bwMode="auto">
          <a:xfrm>
            <a:off x="60960" y="2221631"/>
            <a:ext cx="14844271" cy="537337"/>
          </a:xfrm>
          <a:prstGeom prst="rect">
            <a:avLst/>
          </a:prstGeom>
          <a:solidFill>
            <a:srgbClr val="C5C5C5">
              <a:alpha val="63922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84083" tIns="42041" rIns="84083" bIns="42041" numCol="1" rtlCol="0" anchor="t" anchorCtr="0" compatLnSpc="1">
            <a:prstTxWarp prst="textNoShape">
              <a:avLst/>
            </a:prstTxWarp>
          </a:bodyPr>
          <a:lstStyle/>
          <a:p>
            <a:pPr defTabSz="840835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920" dirty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241" name="Rectangle: Rounded Corners 240">
            <a:extLst>
              <a:ext uri="{FF2B5EF4-FFF2-40B4-BE49-F238E27FC236}">
                <a16:creationId xmlns:a16="http://schemas.microsoft.com/office/drawing/2014/main" id="{412AE9C8-A05F-424A-BA52-3FFB568ED5ED}"/>
              </a:ext>
            </a:extLst>
          </p:cNvPr>
          <p:cNvSpPr/>
          <p:nvPr/>
        </p:nvSpPr>
        <p:spPr>
          <a:xfrm>
            <a:off x="6773789" y="5303517"/>
            <a:ext cx="474606" cy="623135"/>
          </a:xfrm>
          <a:prstGeom prst="roundRect">
            <a:avLst/>
          </a:prstGeom>
          <a:solidFill>
            <a:srgbClr val="002060"/>
          </a:solidFill>
          <a:ln w="3175" cap="flat" cmpd="sng" algn="ctr">
            <a:noFill/>
            <a:prstDash val="solid"/>
          </a:ln>
          <a:effectLst/>
        </p:spPr>
        <p:txBody>
          <a:bodyPr lIns="0" tIns="84083" rIns="0" bIns="49655"/>
          <a:lstStyle/>
          <a:p>
            <a:pPr algn="ctr" defTabSz="630594">
              <a:defRPr/>
            </a:pPr>
            <a:r>
              <a:rPr lang="en-US" sz="901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Rel18</a:t>
            </a:r>
          </a:p>
          <a:p>
            <a:pPr algn="ctr" defTabSz="630594">
              <a:defRPr/>
            </a:pPr>
            <a:r>
              <a:rPr lang="en-US" sz="901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Email </a:t>
            </a:r>
          </a:p>
          <a:p>
            <a:pPr algn="ctr" defTabSz="630594">
              <a:defRPr/>
            </a:pPr>
            <a:r>
              <a:rPr lang="en-US" sz="901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Prep</a:t>
            </a:r>
          </a:p>
        </p:txBody>
      </p:sp>
      <p:sp>
        <p:nvSpPr>
          <p:cNvPr id="198" name="Rectangle: Rounded Corners 197">
            <a:extLst>
              <a:ext uri="{FF2B5EF4-FFF2-40B4-BE49-F238E27FC236}">
                <a16:creationId xmlns:a16="http://schemas.microsoft.com/office/drawing/2014/main" id="{0937D510-F8D9-4774-BD9E-EB21A99C11DD}"/>
              </a:ext>
            </a:extLst>
          </p:cNvPr>
          <p:cNvSpPr/>
          <p:nvPr/>
        </p:nvSpPr>
        <p:spPr>
          <a:xfrm>
            <a:off x="12325568" y="5252598"/>
            <a:ext cx="364145" cy="722331"/>
          </a:xfrm>
          <a:prstGeom prst="roundRect">
            <a:avLst/>
          </a:prstGeom>
          <a:solidFill>
            <a:srgbClr val="002060"/>
          </a:solidFill>
          <a:ln w="3175" cap="flat" cmpd="sng" algn="ctr">
            <a:noFill/>
            <a:prstDash val="solid"/>
          </a:ln>
          <a:effectLst/>
        </p:spPr>
        <p:txBody>
          <a:bodyPr lIns="0" tIns="84083" rIns="0" bIns="49655"/>
          <a:lstStyle/>
          <a:p>
            <a:pPr algn="ctr" defTabSz="630594">
              <a:defRPr/>
            </a:pPr>
            <a:r>
              <a:rPr lang="en-US" sz="901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Rel18</a:t>
            </a:r>
          </a:p>
          <a:p>
            <a:pPr algn="ctr" defTabSz="630594">
              <a:defRPr/>
            </a:pPr>
            <a:r>
              <a:rPr lang="en-US" sz="901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RAN4 Email </a:t>
            </a:r>
          </a:p>
          <a:p>
            <a:pPr algn="ctr" defTabSz="630594">
              <a:defRPr/>
            </a:pPr>
            <a:r>
              <a:rPr lang="en-US" sz="901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Prep</a:t>
            </a:r>
          </a:p>
        </p:txBody>
      </p:sp>
      <p:sp>
        <p:nvSpPr>
          <p:cNvPr id="238" name="Rectangle: Rounded Corners 237">
            <a:extLst>
              <a:ext uri="{FF2B5EF4-FFF2-40B4-BE49-F238E27FC236}">
                <a16:creationId xmlns:a16="http://schemas.microsoft.com/office/drawing/2014/main" id="{3A606A60-A4E9-4FA3-ACEB-A561C7EE4095}"/>
              </a:ext>
            </a:extLst>
          </p:cNvPr>
          <p:cNvSpPr/>
          <p:nvPr/>
        </p:nvSpPr>
        <p:spPr>
          <a:xfrm>
            <a:off x="5284640" y="2882637"/>
            <a:ext cx="347313" cy="3030977"/>
          </a:xfrm>
          <a:prstGeom prst="roundRect">
            <a:avLst/>
          </a:prstGeom>
          <a:solidFill>
            <a:schemeClr val="bg1">
              <a:lumMod val="75000"/>
            </a:schemeClr>
          </a:solidFill>
          <a:ln w="3175" cap="flat" cmpd="sng" algn="ctr">
            <a:noFill/>
            <a:prstDash val="solid"/>
          </a:ln>
          <a:effectLst/>
        </p:spPr>
        <p:txBody>
          <a:bodyPr lIns="0" tIns="84083" rIns="0" bIns="49655"/>
          <a:lstStyle/>
          <a:p>
            <a:pPr algn="ctr" defTabSz="630594">
              <a:defRPr/>
            </a:pPr>
            <a:endParaRPr lang="en-US" sz="920" b="1" kern="0" dirty="0">
              <a:solidFill>
                <a:srgbClr val="FFFFFF"/>
              </a:solidFill>
              <a:latin typeface="Nokia Pure Text Light" panose="020B0403020202020204" pitchFamily="34" charset="0"/>
              <a:ea typeface="Nokia Pure Text Light" panose="020B0403020202020204" pitchFamily="34" charset="0"/>
            </a:endParaRPr>
          </a:p>
          <a:p>
            <a:pPr algn="ctr" defTabSz="630594">
              <a:defRPr/>
            </a:pPr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I</a:t>
            </a:r>
          </a:p>
          <a:p>
            <a:pPr algn="ctr" defTabSz="630594">
              <a:defRPr/>
            </a:pPr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N</a:t>
            </a:r>
          </a:p>
          <a:p>
            <a:pPr algn="ctr" defTabSz="630594">
              <a:defRPr/>
            </a:pPr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A</a:t>
            </a:r>
          </a:p>
          <a:p>
            <a:pPr algn="ctr" defTabSz="630594">
              <a:defRPr/>
            </a:pPr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C</a:t>
            </a:r>
          </a:p>
          <a:p>
            <a:pPr algn="ctr" defTabSz="630594">
              <a:defRPr/>
            </a:pPr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T</a:t>
            </a:r>
          </a:p>
          <a:p>
            <a:pPr algn="ctr" defTabSz="630594">
              <a:defRPr/>
            </a:pPr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I</a:t>
            </a:r>
          </a:p>
          <a:p>
            <a:pPr algn="ctr" defTabSz="630594">
              <a:defRPr/>
            </a:pPr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V</a:t>
            </a:r>
          </a:p>
          <a:p>
            <a:pPr algn="ctr" defTabSz="630594">
              <a:defRPr/>
            </a:pPr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E</a:t>
            </a:r>
          </a:p>
          <a:p>
            <a:pPr algn="ctr" defTabSz="630594">
              <a:defRPr/>
            </a:pPr>
            <a:endParaRPr lang="en-US" sz="920" b="1" kern="0" dirty="0">
              <a:solidFill>
                <a:srgbClr val="FFFFFF"/>
              </a:solidFill>
              <a:latin typeface="Nokia Pure Text Light" panose="020B0403020202020204" pitchFamily="34" charset="0"/>
              <a:ea typeface="Nokia Pure Text Light" panose="020B0403020202020204" pitchFamily="34" charset="0"/>
            </a:endParaRPr>
          </a:p>
          <a:p>
            <a:pPr algn="ctr" defTabSz="630594">
              <a:defRPr/>
            </a:pPr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P</a:t>
            </a:r>
          </a:p>
          <a:p>
            <a:pPr algn="ctr" defTabSz="630594">
              <a:defRPr/>
            </a:pPr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E</a:t>
            </a:r>
          </a:p>
          <a:p>
            <a:pPr algn="ctr" defTabSz="630594">
              <a:defRPr/>
            </a:pPr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R</a:t>
            </a:r>
          </a:p>
          <a:p>
            <a:pPr algn="ctr" defTabSz="630594">
              <a:defRPr/>
            </a:pPr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I</a:t>
            </a:r>
          </a:p>
          <a:p>
            <a:pPr algn="ctr" defTabSz="630594">
              <a:defRPr/>
            </a:pPr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O</a:t>
            </a:r>
          </a:p>
          <a:p>
            <a:pPr algn="ctr" defTabSz="630594">
              <a:defRPr/>
            </a:pPr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D</a:t>
            </a:r>
          </a:p>
          <a:p>
            <a:pPr algn="ctr" defTabSz="630594">
              <a:defRPr/>
            </a:pPr>
            <a:endParaRPr lang="en-US" sz="920" b="1" kern="0" dirty="0">
              <a:solidFill>
                <a:srgbClr val="FFFFFF"/>
              </a:solidFill>
              <a:latin typeface="Nokia Pure Text Light" panose="020B0403020202020204" pitchFamily="34" charset="0"/>
              <a:ea typeface="Nokia Pure Text Light" panose="020B0403020202020204" pitchFamily="34" charset="0"/>
            </a:endParaRPr>
          </a:p>
        </p:txBody>
      </p:sp>
      <p:sp>
        <p:nvSpPr>
          <p:cNvPr id="239" name="Rectangle: Rounded Corners 238">
            <a:extLst>
              <a:ext uri="{FF2B5EF4-FFF2-40B4-BE49-F238E27FC236}">
                <a16:creationId xmlns:a16="http://schemas.microsoft.com/office/drawing/2014/main" id="{A2AC6454-2C04-463F-A51F-3EF609D83BA9}"/>
              </a:ext>
            </a:extLst>
          </p:cNvPr>
          <p:cNvSpPr/>
          <p:nvPr/>
        </p:nvSpPr>
        <p:spPr>
          <a:xfrm>
            <a:off x="5937763" y="2882637"/>
            <a:ext cx="436270" cy="3030977"/>
          </a:xfrm>
          <a:prstGeom prst="roundRect">
            <a:avLst/>
          </a:prstGeom>
          <a:solidFill>
            <a:schemeClr val="bg1">
              <a:lumMod val="75000"/>
            </a:schemeClr>
          </a:solidFill>
          <a:ln w="3175" cap="flat" cmpd="sng" algn="ctr">
            <a:noFill/>
            <a:prstDash val="solid"/>
          </a:ln>
          <a:effectLst/>
        </p:spPr>
        <p:txBody>
          <a:bodyPr lIns="0" tIns="84083" rIns="0" bIns="49655"/>
          <a:lstStyle/>
          <a:p>
            <a:pPr algn="ctr" defTabSz="630594">
              <a:defRPr/>
            </a:pPr>
            <a:endParaRPr lang="en-US" sz="920" b="1" kern="0" dirty="0">
              <a:solidFill>
                <a:srgbClr val="FFFFFF"/>
              </a:solidFill>
              <a:latin typeface="Nokia Pure Text Light" panose="020B0403020202020204" pitchFamily="34" charset="0"/>
              <a:ea typeface="Nokia Pure Text Light" panose="020B0403020202020204" pitchFamily="34" charset="0"/>
            </a:endParaRPr>
          </a:p>
          <a:p>
            <a:pPr algn="ctr" defTabSz="630594">
              <a:defRPr/>
            </a:pPr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I</a:t>
            </a:r>
          </a:p>
          <a:p>
            <a:pPr algn="ctr" defTabSz="630594">
              <a:defRPr/>
            </a:pPr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N</a:t>
            </a:r>
          </a:p>
          <a:p>
            <a:pPr algn="ctr" defTabSz="630594">
              <a:defRPr/>
            </a:pPr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A</a:t>
            </a:r>
          </a:p>
          <a:p>
            <a:pPr algn="ctr" defTabSz="630594">
              <a:defRPr/>
            </a:pPr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C</a:t>
            </a:r>
          </a:p>
          <a:p>
            <a:pPr algn="ctr" defTabSz="630594">
              <a:defRPr/>
            </a:pPr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T</a:t>
            </a:r>
          </a:p>
          <a:p>
            <a:pPr algn="ctr" defTabSz="630594">
              <a:defRPr/>
            </a:pPr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I</a:t>
            </a:r>
          </a:p>
          <a:p>
            <a:pPr algn="ctr" defTabSz="630594">
              <a:defRPr/>
            </a:pPr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V</a:t>
            </a:r>
          </a:p>
          <a:p>
            <a:pPr algn="ctr" defTabSz="630594">
              <a:defRPr/>
            </a:pPr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E</a:t>
            </a:r>
          </a:p>
          <a:p>
            <a:pPr algn="ctr" defTabSz="630594">
              <a:defRPr/>
            </a:pPr>
            <a:endParaRPr lang="en-US" sz="920" b="1" kern="0" dirty="0">
              <a:solidFill>
                <a:srgbClr val="FFFFFF"/>
              </a:solidFill>
              <a:latin typeface="Nokia Pure Text Light" panose="020B0403020202020204" pitchFamily="34" charset="0"/>
              <a:ea typeface="Nokia Pure Text Light" panose="020B0403020202020204" pitchFamily="34" charset="0"/>
            </a:endParaRPr>
          </a:p>
          <a:p>
            <a:pPr algn="ctr" defTabSz="630594">
              <a:defRPr/>
            </a:pPr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P</a:t>
            </a:r>
          </a:p>
          <a:p>
            <a:pPr algn="ctr" defTabSz="630594">
              <a:defRPr/>
            </a:pPr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E</a:t>
            </a:r>
          </a:p>
          <a:p>
            <a:pPr algn="ctr" defTabSz="630594">
              <a:defRPr/>
            </a:pPr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R</a:t>
            </a:r>
          </a:p>
          <a:p>
            <a:pPr algn="ctr" defTabSz="630594">
              <a:defRPr/>
            </a:pPr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I</a:t>
            </a:r>
          </a:p>
          <a:p>
            <a:pPr algn="ctr" defTabSz="630594">
              <a:defRPr/>
            </a:pPr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O</a:t>
            </a:r>
          </a:p>
          <a:p>
            <a:pPr algn="ctr" defTabSz="630594">
              <a:defRPr/>
            </a:pPr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D</a:t>
            </a:r>
          </a:p>
          <a:p>
            <a:pPr algn="ctr" defTabSz="630594">
              <a:defRPr/>
            </a:pPr>
            <a:endParaRPr lang="en-US" sz="920" b="1" kern="0" dirty="0">
              <a:solidFill>
                <a:srgbClr val="FFFFFF"/>
              </a:solidFill>
              <a:latin typeface="Nokia Pure Text Light" panose="020B0403020202020204" pitchFamily="34" charset="0"/>
              <a:ea typeface="Nokia Pure Text Light" panose="020B0403020202020204" pitchFamily="34" charset="0"/>
            </a:endParaRPr>
          </a:p>
        </p:txBody>
      </p:sp>
      <p:sp>
        <p:nvSpPr>
          <p:cNvPr id="246" name="Rectangle: Rounded Corners 245">
            <a:extLst>
              <a:ext uri="{FF2B5EF4-FFF2-40B4-BE49-F238E27FC236}">
                <a16:creationId xmlns:a16="http://schemas.microsoft.com/office/drawing/2014/main" id="{DEA9A5DB-F8CD-494A-B097-81842D9E9A60}"/>
              </a:ext>
            </a:extLst>
          </p:cNvPr>
          <p:cNvSpPr/>
          <p:nvPr/>
        </p:nvSpPr>
        <p:spPr>
          <a:xfrm>
            <a:off x="8615404" y="2913711"/>
            <a:ext cx="347313" cy="2999903"/>
          </a:xfrm>
          <a:prstGeom prst="roundRect">
            <a:avLst/>
          </a:prstGeom>
          <a:solidFill>
            <a:schemeClr val="bg1">
              <a:lumMod val="75000"/>
            </a:schemeClr>
          </a:solidFill>
          <a:ln w="3175" cap="flat" cmpd="sng" algn="ctr">
            <a:noFill/>
            <a:prstDash val="solid"/>
          </a:ln>
          <a:effectLst/>
        </p:spPr>
        <p:txBody>
          <a:bodyPr lIns="0" tIns="84083" rIns="0" bIns="49655"/>
          <a:lstStyle/>
          <a:p>
            <a:pPr algn="ctr" defTabSz="630594">
              <a:defRPr/>
            </a:pPr>
            <a:endParaRPr lang="en-US" sz="920" b="1" kern="0" dirty="0">
              <a:solidFill>
                <a:srgbClr val="FFFFFF"/>
              </a:solidFill>
              <a:latin typeface="Nokia Pure Text Light" panose="020B0403020202020204" pitchFamily="34" charset="0"/>
              <a:ea typeface="Nokia Pure Text Light" panose="020B0403020202020204" pitchFamily="34" charset="0"/>
            </a:endParaRPr>
          </a:p>
          <a:p>
            <a:pPr algn="ctr" defTabSz="630594">
              <a:defRPr/>
            </a:pPr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I</a:t>
            </a:r>
          </a:p>
          <a:p>
            <a:pPr algn="ctr" defTabSz="630594">
              <a:defRPr/>
            </a:pPr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N</a:t>
            </a:r>
          </a:p>
          <a:p>
            <a:pPr algn="ctr" defTabSz="630594">
              <a:defRPr/>
            </a:pPr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A</a:t>
            </a:r>
          </a:p>
          <a:p>
            <a:pPr algn="ctr" defTabSz="630594">
              <a:defRPr/>
            </a:pPr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C</a:t>
            </a:r>
          </a:p>
          <a:p>
            <a:pPr algn="ctr" defTabSz="630594">
              <a:defRPr/>
            </a:pPr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T</a:t>
            </a:r>
          </a:p>
          <a:p>
            <a:pPr algn="ctr" defTabSz="630594">
              <a:defRPr/>
            </a:pPr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I</a:t>
            </a:r>
          </a:p>
          <a:p>
            <a:pPr algn="ctr" defTabSz="630594">
              <a:defRPr/>
            </a:pPr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V</a:t>
            </a:r>
          </a:p>
          <a:p>
            <a:pPr algn="ctr" defTabSz="630594">
              <a:defRPr/>
            </a:pPr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E</a:t>
            </a:r>
          </a:p>
          <a:p>
            <a:pPr algn="ctr" defTabSz="630594">
              <a:defRPr/>
            </a:pPr>
            <a:endParaRPr lang="en-US" sz="920" b="1" kern="0" dirty="0">
              <a:solidFill>
                <a:srgbClr val="FFFFFF"/>
              </a:solidFill>
              <a:latin typeface="Nokia Pure Text Light" panose="020B0403020202020204" pitchFamily="34" charset="0"/>
              <a:ea typeface="Nokia Pure Text Light" panose="020B0403020202020204" pitchFamily="34" charset="0"/>
            </a:endParaRPr>
          </a:p>
          <a:p>
            <a:pPr algn="ctr" defTabSz="630594">
              <a:defRPr/>
            </a:pPr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P</a:t>
            </a:r>
          </a:p>
          <a:p>
            <a:pPr algn="ctr" defTabSz="630594">
              <a:defRPr/>
            </a:pPr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E</a:t>
            </a:r>
          </a:p>
          <a:p>
            <a:pPr algn="ctr" defTabSz="630594">
              <a:defRPr/>
            </a:pPr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R</a:t>
            </a:r>
          </a:p>
          <a:p>
            <a:pPr algn="ctr" defTabSz="630594">
              <a:defRPr/>
            </a:pPr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I</a:t>
            </a:r>
          </a:p>
          <a:p>
            <a:pPr algn="ctr" defTabSz="630594">
              <a:defRPr/>
            </a:pPr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O</a:t>
            </a:r>
          </a:p>
          <a:p>
            <a:pPr algn="ctr" defTabSz="630594">
              <a:defRPr/>
            </a:pPr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D</a:t>
            </a:r>
          </a:p>
          <a:p>
            <a:pPr algn="ctr" defTabSz="630594">
              <a:defRPr/>
            </a:pPr>
            <a:endParaRPr lang="en-US" sz="920" b="1" kern="0" dirty="0">
              <a:solidFill>
                <a:srgbClr val="FFFFFF"/>
              </a:solidFill>
              <a:latin typeface="Nokia Pure Text Light" panose="020B0403020202020204" pitchFamily="34" charset="0"/>
              <a:ea typeface="Nokia Pure Text Light" panose="020B0403020202020204" pitchFamily="34" charset="0"/>
            </a:endParaRPr>
          </a:p>
        </p:txBody>
      </p:sp>
      <p:sp>
        <p:nvSpPr>
          <p:cNvPr id="100" name="Rectangle: Rounded Corners 99">
            <a:extLst>
              <a:ext uri="{FF2B5EF4-FFF2-40B4-BE49-F238E27FC236}">
                <a16:creationId xmlns:a16="http://schemas.microsoft.com/office/drawing/2014/main" id="{EBC1257C-6516-4B42-B7BE-AD857337AB63}"/>
              </a:ext>
            </a:extLst>
          </p:cNvPr>
          <p:cNvSpPr/>
          <p:nvPr/>
        </p:nvSpPr>
        <p:spPr>
          <a:xfrm>
            <a:off x="4901453" y="5310100"/>
            <a:ext cx="397063" cy="537338"/>
          </a:xfrm>
          <a:prstGeom prst="roundRect">
            <a:avLst/>
          </a:prstGeom>
          <a:solidFill>
            <a:srgbClr val="002060"/>
          </a:solidFill>
          <a:ln w="3175" cap="flat" cmpd="sng" algn="ctr">
            <a:noFill/>
            <a:prstDash val="solid"/>
          </a:ln>
          <a:effectLst/>
        </p:spPr>
        <p:txBody>
          <a:bodyPr lIns="0" tIns="84083" rIns="0" bIns="49655"/>
          <a:lstStyle/>
          <a:p>
            <a:pPr algn="ctr" defTabSz="630594">
              <a:defRPr/>
            </a:pPr>
            <a:r>
              <a:rPr lang="en-US" sz="901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Rel18</a:t>
            </a:r>
          </a:p>
          <a:p>
            <a:pPr algn="ctr" defTabSz="630594">
              <a:defRPr/>
            </a:pPr>
            <a:r>
              <a:rPr lang="en-US" sz="70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consolidation</a:t>
            </a:r>
          </a:p>
        </p:txBody>
      </p:sp>
      <p:sp>
        <p:nvSpPr>
          <p:cNvPr id="247" name="Rectangle: Rounded Corners 246">
            <a:extLst>
              <a:ext uri="{FF2B5EF4-FFF2-40B4-BE49-F238E27FC236}">
                <a16:creationId xmlns:a16="http://schemas.microsoft.com/office/drawing/2014/main" id="{566B3180-53CC-4EBC-BAF6-6E4BBD8C74EA}"/>
              </a:ext>
            </a:extLst>
          </p:cNvPr>
          <p:cNvSpPr/>
          <p:nvPr/>
        </p:nvSpPr>
        <p:spPr>
          <a:xfrm>
            <a:off x="6401541" y="2913709"/>
            <a:ext cx="435855" cy="386456"/>
          </a:xfrm>
          <a:prstGeom prst="roundRect">
            <a:avLst/>
          </a:prstGeom>
          <a:solidFill>
            <a:srgbClr val="1E9657"/>
          </a:solidFill>
          <a:ln w="3175" cap="flat" cmpd="sng" algn="ctr">
            <a:noFill/>
            <a:prstDash val="solid"/>
          </a:ln>
          <a:effectLst/>
        </p:spPr>
        <p:txBody>
          <a:bodyPr lIns="0" tIns="84083" rIns="0" bIns="49655"/>
          <a:lstStyle/>
          <a:p>
            <a:pPr algn="ctr" defTabSz="630594">
              <a:defRPr/>
            </a:pPr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RAN1E</a:t>
            </a:r>
          </a:p>
          <a:p>
            <a:pPr algn="ctr" defTabSz="630594">
              <a:defRPr/>
            </a:pPr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(5+2)</a:t>
            </a:r>
            <a:b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</a:br>
            <a:endParaRPr lang="en-US" sz="920" b="1" kern="0" dirty="0">
              <a:solidFill>
                <a:srgbClr val="FFFFFF"/>
              </a:solidFill>
              <a:latin typeface="Nokia Pure Text Light" panose="020B0403020202020204" pitchFamily="34" charset="0"/>
              <a:ea typeface="Nokia Pure Text Light" panose="020B0403020202020204" pitchFamily="34" charset="0"/>
            </a:endParaRPr>
          </a:p>
        </p:txBody>
      </p:sp>
      <p:sp>
        <p:nvSpPr>
          <p:cNvPr id="248" name="Rectangle: Rounded Corners 247">
            <a:extLst>
              <a:ext uri="{FF2B5EF4-FFF2-40B4-BE49-F238E27FC236}">
                <a16:creationId xmlns:a16="http://schemas.microsoft.com/office/drawing/2014/main" id="{3565D96B-C58B-4708-9641-C5C7528667D2}"/>
              </a:ext>
            </a:extLst>
          </p:cNvPr>
          <p:cNvSpPr/>
          <p:nvPr/>
        </p:nvSpPr>
        <p:spPr>
          <a:xfrm>
            <a:off x="7493824" y="3402794"/>
            <a:ext cx="728183" cy="386456"/>
          </a:xfrm>
          <a:prstGeom prst="roundRect">
            <a:avLst/>
          </a:prstGeom>
          <a:solidFill>
            <a:srgbClr val="C800BE"/>
          </a:solidFill>
          <a:ln w="3175" cap="flat" cmpd="sng" algn="ctr">
            <a:noFill/>
            <a:prstDash val="solid"/>
          </a:ln>
          <a:effectLst/>
        </p:spPr>
        <p:txBody>
          <a:bodyPr lIns="0" tIns="84083" rIns="0" bIns="49655"/>
          <a:lstStyle/>
          <a:p>
            <a:pPr algn="ctr" defTabSz="630594"/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RAN2-E</a:t>
            </a:r>
            <a:b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</a:br>
            <a:endParaRPr lang="en-US" sz="920" b="1" kern="0" dirty="0">
              <a:solidFill>
                <a:srgbClr val="FFFFFF"/>
              </a:solidFill>
              <a:latin typeface="Nokia Pure Text Light" panose="020B0403020202020204" pitchFamily="34" charset="0"/>
              <a:ea typeface="Nokia Pure Text Light" panose="020B0403020202020204" pitchFamily="34" charset="0"/>
            </a:endParaRPr>
          </a:p>
        </p:txBody>
      </p:sp>
      <p:sp>
        <p:nvSpPr>
          <p:cNvPr id="249" name="Rectangle: Rounded Corners 248">
            <a:extLst>
              <a:ext uri="{FF2B5EF4-FFF2-40B4-BE49-F238E27FC236}">
                <a16:creationId xmlns:a16="http://schemas.microsoft.com/office/drawing/2014/main" id="{568BC93D-BD8D-4BD1-8573-361539721686}"/>
              </a:ext>
            </a:extLst>
          </p:cNvPr>
          <p:cNvSpPr/>
          <p:nvPr/>
        </p:nvSpPr>
        <p:spPr>
          <a:xfrm>
            <a:off x="7480511" y="3884515"/>
            <a:ext cx="735096" cy="386456"/>
          </a:xfrm>
          <a:prstGeom prst="roundRect">
            <a:avLst/>
          </a:prstGeom>
          <a:solidFill>
            <a:srgbClr val="663300"/>
          </a:solidFill>
          <a:ln w="3175" cap="flat" cmpd="sng" algn="ctr">
            <a:noFill/>
            <a:prstDash val="solid"/>
          </a:ln>
          <a:effectLst/>
        </p:spPr>
        <p:txBody>
          <a:bodyPr lIns="0" tIns="84083" rIns="0" bIns="49655"/>
          <a:lstStyle/>
          <a:p>
            <a:pPr algn="ctr" defTabSz="630594"/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RAN3-E</a:t>
            </a:r>
            <a:b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</a:br>
            <a:endParaRPr lang="en-US" sz="920" b="1" kern="0" dirty="0">
              <a:solidFill>
                <a:srgbClr val="FFFFFF"/>
              </a:solidFill>
              <a:latin typeface="Nokia Pure Text Light" panose="020B0403020202020204" pitchFamily="34" charset="0"/>
              <a:ea typeface="Nokia Pure Text Light" panose="020B0403020202020204" pitchFamily="34" charset="0"/>
            </a:endParaRPr>
          </a:p>
        </p:txBody>
      </p:sp>
      <p:sp>
        <p:nvSpPr>
          <p:cNvPr id="251" name="Rectangle: Rounded Corners 250">
            <a:extLst>
              <a:ext uri="{FF2B5EF4-FFF2-40B4-BE49-F238E27FC236}">
                <a16:creationId xmlns:a16="http://schemas.microsoft.com/office/drawing/2014/main" id="{08333904-8BDD-4D8A-ABBC-CF4C4D62DDAC}"/>
              </a:ext>
            </a:extLst>
          </p:cNvPr>
          <p:cNvSpPr/>
          <p:nvPr/>
        </p:nvSpPr>
        <p:spPr>
          <a:xfrm>
            <a:off x="7482330" y="4384076"/>
            <a:ext cx="739679" cy="386456"/>
          </a:xfrm>
          <a:prstGeom prst="roundRect">
            <a:avLst/>
          </a:prstGeom>
          <a:solidFill>
            <a:srgbClr val="FA7100"/>
          </a:solidFill>
          <a:ln w="3175" cap="flat" cmpd="sng" algn="ctr">
            <a:noFill/>
            <a:prstDash val="solid"/>
          </a:ln>
          <a:effectLst/>
        </p:spPr>
        <p:txBody>
          <a:bodyPr lIns="0" tIns="97536" rIns="0" bIns="49655"/>
          <a:lstStyle/>
          <a:p>
            <a:pPr algn="ctr" defTabSz="630594"/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RAN4-E</a:t>
            </a:r>
          </a:p>
          <a:p>
            <a:pPr algn="ctr" defTabSz="630594"/>
            <a:endParaRPr lang="en-US" sz="920" b="1" kern="0" dirty="0">
              <a:solidFill>
                <a:srgbClr val="FFFFFF"/>
              </a:solidFill>
              <a:latin typeface="Nokia Pure Text Light" panose="020B0403020202020204" pitchFamily="34" charset="0"/>
              <a:ea typeface="Nokia Pure Text Light" panose="020B0403020202020204" pitchFamily="34" charset="0"/>
            </a:endParaRPr>
          </a:p>
        </p:txBody>
      </p:sp>
      <p:sp>
        <p:nvSpPr>
          <p:cNvPr id="227" name="Rectangle: Rounded Corners 226">
            <a:extLst>
              <a:ext uri="{FF2B5EF4-FFF2-40B4-BE49-F238E27FC236}">
                <a16:creationId xmlns:a16="http://schemas.microsoft.com/office/drawing/2014/main" id="{17D79C31-D21F-45D1-8A93-31D227144200}"/>
              </a:ext>
            </a:extLst>
          </p:cNvPr>
          <p:cNvSpPr/>
          <p:nvPr/>
        </p:nvSpPr>
        <p:spPr>
          <a:xfrm>
            <a:off x="9359720" y="2882637"/>
            <a:ext cx="695708" cy="3044013"/>
          </a:xfrm>
          <a:prstGeom prst="roundRect">
            <a:avLst/>
          </a:prstGeom>
          <a:solidFill>
            <a:srgbClr val="FF0000"/>
          </a:solidFill>
          <a:ln w="3175" cap="flat" cmpd="sng" algn="ctr">
            <a:noFill/>
            <a:prstDash val="solid"/>
          </a:ln>
          <a:effectLst/>
        </p:spPr>
        <p:txBody>
          <a:bodyPr lIns="0" tIns="84083" rIns="0" bIns="49655"/>
          <a:lstStyle/>
          <a:p>
            <a:pPr algn="ctr" defTabSz="630594">
              <a:defRPr/>
            </a:pPr>
            <a:endParaRPr lang="en-US" sz="1012" b="1" kern="0" dirty="0">
              <a:solidFill>
                <a:srgbClr val="FFFFFF"/>
              </a:solidFill>
              <a:latin typeface="Nokia Pure Text Light" panose="020B0403020202020204" pitchFamily="34" charset="0"/>
              <a:ea typeface="Nokia Pure Text Light" panose="020B0403020202020204" pitchFamily="34" charset="0"/>
            </a:endParaRPr>
          </a:p>
          <a:p>
            <a:pPr algn="ctr" defTabSz="630594">
              <a:defRPr/>
            </a:pPr>
            <a:endParaRPr lang="en-US" sz="1012" b="1" kern="0" dirty="0">
              <a:solidFill>
                <a:srgbClr val="FFFFFF"/>
              </a:solidFill>
              <a:latin typeface="Nokia Pure Text Light" panose="020B0403020202020204" pitchFamily="34" charset="0"/>
              <a:ea typeface="Nokia Pure Text Light" panose="020B0403020202020204" pitchFamily="34" charset="0"/>
            </a:endParaRPr>
          </a:p>
          <a:p>
            <a:pPr algn="ctr" defTabSz="630594">
              <a:defRPr/>
            </a:pPr>
            <a:endParaRPr lang="en-US" sz="1012" b="1" kern="0" dirty="0">
              <a:solidFill>
                <a:srgbClr val="FFFFFF"/>
              </a:solidFill>
              <a:latin typeface="Nokia Pure Text Light" panose="020B0403020202020204" pitchFamily="34" charset="0"/>
              <a:ea typeface="Nokia Pure Text Light" panose="020B0403020202020204" pitchFamily="34" charset="0"/>
            </a:endParaRPr>
          </a:p>
          <a:p>
            <a:pPr algn="ctr" defTabSz="630594">
              <a:defRPr/>
            </a:pPr>
            <a:endParaRPr lang="en-US" sz="1012" b="1" kern="0" dirty="0">
              <a:solidFill>
                <a:srgbClr val="FFFFFF"/>
              </a:solidFill>
              <a:latin typeface="Nokia Pure Text Light" panose="020B0403020202020204" pitchFamily="34" charset="0"/>
              <a:ea typeface="Nokia Pure Text Light" panose="020B0403020202020204" pitchFamily="34" charset="0"/>
            </a:endParaRPr>
          </a:p>
          <a:p>
            <a:pPr algn="ctr" defTabSz="630594">
              <a:defRPr/>
            </a:pPr>
            <a:endParaRPr lang="en-US" sz="1012" b="1" kern="0" dirty="0">
              <a:solidFill>
                <a:srgbClr val="FFFFFF"/>
              </a:solidFill>
              <a:latin typeface="Nokia Pure Text Light" panose="020B0403020202020204" pitchFamily="34" charset="0"/>
              <a:ea typeface="Nokia Pure Text Light" panose="020B0403020202020204" pitchFamily="34" charset="0"/>
            </a:endParaRPr>
          </a:p>
          <a:p>
            <a:pPr algn="ctr" defTabSz="630594">
              <a:defRPr/>
            </a:pPr>
            <a:r>
              <a:rPr lang="en-US" sz="1012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T</a:t>
            </a:r>
          </a:p>
          <a:p>
            <a:pPr algn="ctr" defTabSz="630594">
              <a:defRPr/>
            </a:pPr>
            <a:r>
              <a:rPr lang="en-US" sz="1012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S</a:t>
            </a:r>
          </a:p>
          <a:p>
            <a:pPr algn="ctr" defTabSz="630594">
              <a:defRPr/>
            </a:pPr>
            <a:r>
              <a:rPr lang="en-US" sz="1012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G</a:t>
            </a:r>
          </a:p>
          <a:p>
            <a:pPr algn="ctr" defTabSz="630594">
              <a:defRPr/>
            </a:pPr>
            <a:endParaRPr lang="en-US" sz="1012" b="1" kern="0" dirty="0">
              <a:solidFill>
                <a:srgbClr val="FFFFFF"/>
              </a:solidFill>
              <a:latin typeface="Nokia Pure Text Light" panose="020B0403020202020204" pitchFamily="34" charset="0"/>
              <a:ea typeface="Nokia Pure Text Light" panose="020B0403020202020204" pitchFamily="34" charset="0"/>
            </a:endParaRPr>
          </a:p>
          <a:p>
            <a:pPr algn="ctr" defTabSz="630594">
              <a:defRPr/>
            </a:pPr>
            <a:r>
              <a:rPr lang="en-US" sz="1012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#</a:t>
            </a:r>
          </a:p>
          <a:p>
            <a:pPr algn="ctr" defTabSz="630594">
              <a:defRPr/>
            </a:pPr>
            <a:r>
              <a:rPr lang="en-US" sz="1012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9</a:t>
            </a:r>
          </a:p>
          <a:p>
            <a:pPr algn="ctr" defTabSz="630594">
              <a:defRPr/>
            </a:pPr>
            <a:r>
              <a:rPr lang="en-US" sz="1012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4</a:t>
            </a:r>
          </a:p>
          <a:p>
            <a:pPr algn="ctr" defTabSz="630594">
              <a:defRPr/>
            </a:pPr>
            <a:r>
              <a:rPr lang="en-US" sz="1012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E</a:t>
            </a:r>
          </a:p>
        </p:txBody>
      </p:sp>
      <p:sp>
        <p:nvSpPr>
          <p:cNvPr id="96" name="Rectangle: Rounded Corners 95">
            <a:extLst>
              <a:ext uri="{FF2B5EF4-FFF2-40B4-BE49-F238E27FC236}">
                <a16:creationId xmlns:a16="http://schemas.microsoft.com/office/drawing/2014/main" id="{9E4C90BB-F7DD-4AA2-892D-A131756CDEC0}"/>
              </a:ext>
            </a:extLst>
          </p:cNvPr>
          <p:cNvSpPr/>
          <p:nvPr/>
        </p:nvSpPr>
        <p:spPr>
          <a:xfrm>
            <a:off x="9260591" y="2915241"/>
            <a:ext cx="881815" cy="384929"/>
          </a:xfrm>
          <a:prstGeom prst="roundRect">
            <a:avLst/>
          </a:prstGeom>
          <a:solidFill>
            <a:srgbClr val="FF0000"/>
          </a:solidFill>
          <a:ln w="3175" cap="flat" cmpd="sng" algn="ctr">
            <a:noFill/>
            <a:prstDash val="solid"/>
          </a:ln>
          <a:effectLst/>
        </p:spPr>
        <p:txBody>
          <a:bodyPr lIns="72000" tIns="72000" rIns="72000" bIns="72000"/>
          <a:lstStyle/>
          <a:p>
            <a:pPr algn="ctr" defTabSz="914304">
              <a:defRPr/>
            </a:pPr>
            <a:r>
              <a:rPr lang="en-US" sz="80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Rel-17 </a:t>
            </a:r>
            <a:br>
              <a:rPr lang="en-US" sz="80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</a:br>
            <a:r>
              <a:rPr lang="en-US" sz="800" b="1" u="sng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RAN1</a:t>
            </a:r>
            <a:r>
              <a:rPr lang="en-US" sz="80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 freeze</a:t>
            </a:r>
          </a:p>
        </p:txBody>
      </p:sp>
      <p:sp>
        <p:nvSpPr>
          <p:cNvPr id="97" name="Rectangle: Rounded Corners 96">
            <a:extLst>
              <a:ext uri="{FF2B5EF4-FFF2-40B4-BE49-F238E27FC236}">
                <a16:creationId xmlns:a16="http://schemas.microsoft.com/office/drawing/2014/main" id="{12EE236B-DF74-4794-ACDC-4F6E343D3AB2}"/>
              </a:ext>
            </a:extLst>
          </p:cNvPr>
          <p:cNvSpPr/>
          <p:nvPr/>
        </p:nvSpPr>
        <p:spPr>
          <a:xfrm>
            <a:off x="9260594" y="5300868"/>
            <a:ext cx="894444" cy="625780"/>
          </a:xfrm>
          <a:prstGeom prst="roundRect">
            <a:avLst/>
          </a:prstGeom>
          <a:solidFill>
            <a:srgbClr val="002060"/>
          </a:solidFill>
          <a:ln w="3175" cap="flat" cmpd="sng" algn="ctr">
            <a:noFill/>
            <a:prstDash val="solid"/>
          </a:ln>
          <a:effectLst/>
        </p:spPr>
        <p:txBody>
          <a:bodyPr lIns="72000" tIns="72000" rIns="72000" bIns="72000"/>
          <a:lstStyle/>
          <a:p>
            <a:pPr algn="ctr" defTabSz="914304">
              <a:defRPr/>
            </a:pPr>
            <a:r>
              <a:rPr lang="en-US" sz="80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Rel-18 </a:t>
            </a:r>
            <a:br>
              <a:rPr lang="en-US" sz="80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</a:br>
            <a:r>
              <a:rPr lang="en-US" sz="80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RAN1/2/3/4 </a:t>
            </a:r>
            <a:r>
              <a:rPr lang="en-US" sz="800" b="1" u="sng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package approval</a:t>
            </a:r>
            <a:endParaRPr lang="en-US" sz="800" b="1" kern="0" dirty="0">
              <a:solidFill>
                <a:srgbClr val="FFFFFF"/>
              </a:solidFill>
              <a:latin typeface="Nokia Pure Text Light" panose="020B0403020202020204" pitchFamily="34" charset="0"/>
              <a:ea typeface="Nokia Pure Text Light" panose="020B0403020202020204" pitchFamily="34" charset="0"/>
            </a:endParaRPr>
          </a:p>
        </p:txBody>
      </p:sp>
      <p:sp>
        <p:nvSpPr>
          <p:cNvPr id="219" name="Rectangle: Rounded Corners 218">
            <a:extLst>
              <a:ext uri="{FF2B5EF4-FFF2-40B4-BE49-F238E27FC236}">
                <a16:creationId xmlns:a16="http://schemas.microsoft.com/office/drawing/2014/main" id="{3D46F8B1-2C03-4304-83E8-A7D681086E73}"/>
              </a:ext>
            </a:extLst>
          </p:cNvPr>
          <p:cNvSpPr/>
          <p:nvPr/>
        </p:nvSpPr>
        <p:spPr>
          <a:xfrm>
            <a:off x="11967550" y="2882637"/>
            <a:ext cx="347313" cy="3030977"/>
          </a:xfrm>
          <a:prstGeom prst="roundRect">
            <a:avLst/>
          </a:prstGeom>
          <a:solidFill>
            <a:schemeClr val="bg1">
              <a:lumMod val="75000"/>
            </a:schemeClr>
          </a:solidFill>
          <a:ln w="3175" cap="flat" cmpd="sng" algn="ctr">
            <a:noFill/>
            <a:prstDash val="solid"/>
          </a:ln>
          <a:effectLst/>
        </p:spPr>
        <p:txBody>
          <a:bodyPr lIns="0" tIns="84083" rIns="0" bIns="49655"/>
          <a:lstStyle/>
          <a:p>
            <a:pPr algn="ctr" defTabSz="630594">
              <a:defRPr/>
            </a:pPr>
            <a:endParaRPr lang="en-US" sz="920" b="1" kern="0" dirty="0">
              <a:solidFill>
                <a:srgbClr val="FFFFFF"/>
              </a:solidFill>
              <a:latin typeface="Nokia Pure Text Light" panose="020B0403020202020204" pitchFamily="34" charset="0"/>
              <a:ea typeface="Nokia Pure Text Light" panose="020B0403020202020204" pitchFamily="34" charset="0"/>
            </a:endParaRPr>
          </a:p>
          <a:p>
            <a:pPr algn="ctr" defTabSz="630594">
              <a:defRPr/>
            </a:pPr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I</a:t>
            </a:r>
          </a:p>
          <a:p>
            <a:pPr algn="ctr" defTabSz="630594">
              <a:defRPr/>
            </a:pPr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N</a:t>
            </a:r>
          </a:p>
          <a:p>
            <a:pPr algn="ctr" defTabSz="630594">
              <a:defRPr/>
            </a:pPr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A</a:t>
            </a:r>
          </a:p>
          <a:p>
            <a:pPr algn="ctr" defTabSz="630594">
              <a:defRPr/>
            </a:pPr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C</a:t>
            </a:r>
          </a:p>
          <a:p>
            <a:pPr algn="ctr" defTabSz="630594">
              <a:defRPr/>
            </a:pPr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T</a:t>
            </a:r>
          </a:p>
          <a:p>
            <a:pPr algn="ctr" defTabSz="630594">
              <a:defRPr/>
            </a:pPr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I</a:t>
            </a:r>
          </a:p>
          <a:p>
            <a:pPr algn="ctr" defTabSz="630594">
              <a:defRPr/>
            </a:pPr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V</a:t>
            </a:r>
          </a:p>
          <a:p>
            <a:pPr algn="ctr" defTabSz="630594">
              <a:defRPr/>
            </a:pPr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E</a:t>
            </a:r>
          </a:p>
          <a:p>
            <a:pPr algn="ctr" defTabSz="630594">
              <a:defRPr/>
            </a:pPr>
            <a:endParaRPr lang="en-US" sz="920" b="1" kern="0" dirty="0">
              <a:solidFill>
                <a:srgbClr val="FFFFFF"/>
              </a:solidFill>
              <a:latin typeface="Nokia Pure Text Light" panose="020B0403020202020204" pitchFamily="34" charset="0"/>
              <a:ea typeface="Nokia Pure Text Light" panose="020B0403020202020204" pitchFamily="34" charset="0"/>
            </a:endParaRPr>
          </a:p>
          <a:p>
            <a:pPr algn="ctr" defTabSz="630594">
              <a:defRPr/>
            </a:pPr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P</a:t>
            </a:r>
          </a:p>
          <a:p>
            <a:pPr algn="ctr" defTabSz="630594">
              <a:defRPr/>
            </a:pPr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E</a:t>
            </a:r>
          </a:p>
          <a:p>
            <a:pPr algn="ctr" defTabSz="630594">
              <a:defRPr/>
            </a:pPr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R</a:t>
            </a:r>
          </a:p>
          <a:p>
            <a:pPr algn="ctr" defTabSz="630594">
              <a:defRPr/>
            </a:pPr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I</a:t>
            </a:r>
          </a:p>
          <a:p>
            <a:pPr algn="ctr" defTabSz="630594">
              <a:defRPr/>
            </a:pPr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O</a:t>
            </a:r>
          </a:p>
          <a:p>
            <a:pPr algn="ctr" defTabSz="630594">
              <a:defRPr/>
            </a:pPr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D</a:t>
            </a:r>
          </a:p>
          <a:p>
            <a:pPr algn="ctr" defTabSz="630594">
              <a:defRPr/>
            </a:pPr>
            <a:endParaRPr lang="en-US" sz="920" b="1" kern="0" dirty="0">
              <a:solidFill>
                <a:srgbClr val="FFFFFF"/>
              </a:solidFill>
              <a:latin typeface="Nokia Pure Text Light" panose="020B0403020202020204" pitchFamily="34" charset="0"/>
              <a:ea typeface="Nokia Pure Text Light" panose="020B0403020202020204" pitchFamily="34" charset="0"/>
            </a:endParaRPr>
          </a:p>
        </p:txBody>
      </p:sp>
      <p:sp>
        <p:nvSpPr>
          <p:cNvPr id="168" name="Rectangle 167">
            <a:extLst>
              <a:ext uri="{FF2B5EF4-FFF2-40B4-BE49-F238E27FC236}">
                <a16:creationId xmlns:a16="http://schemas.microsoft.com/office/drawing/2014/main" id="{DEAB3E20-DAEA-4040-A061-0A03805B432A}"/>
              </a:ext>
            </a:extLst>
          </p:cNvPr>
          <p:cNvSpPr/>
          <p:nvPr/>
        </p:nvSpPr>
        <p:spPr>
          <a:xfrm>
            <a:off x="14516163" y="1967238"/>
            <a:ext cx="335565" cy="219144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66207" rIns="0" bIns="66207" anchor="ctr"/>
          <a:lstStyle/>
          <a:p>
            <a:pPr algn="ctr" defTabSz="840815">
              <a:defRPr/>
            </a:pPr>
            <a:r>
              <a:rPr lang="en-GB" sz="920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21-25</a:t>
            </a:r>
          </a:p>
        </p:txBody>
      </p:sp>
      <p:sp>
        <p:nvSpPr>
          <p:cNvPr id="184" name="Rectangle: Rounded Corners 183">
            <a:extLst>
              <a:ext uri="{FF2B5EF4-FFF2-40B4-BE49-F238E27FC236}">
                <a16:creationId xmlns:a16="http://schemas.microsoft.com/office/drawing/2014/main" id="{79FBB4C8-69E0-4EDE-8C57-EB38A681D945}"/>
              </a:ext>
            </a:extLst>
          </p:cNvPr>
          <p:cNvSpPr/>
          <p:nvPr/>
        </p:nvSpPr>
        <p:spPr>
          <a:xfrm>
            <a:off x="10124562" y="2882637"/>
            <a:ext cx="712841" cy="3030977"/>
          </a:xfrm>
          <a:prstGeom prst="roundRect">
            <a:avLst/>
          </a:prstGeom>
          <a:solidFill>
            <a:schemeClr val="bg1">
              <a:lumMod val="75000"/>
            </a:schemeClr>
          </a:solidFill>
          <a:ln w="3175" cap="flat" cmpd="sng" algn="ctr">
            <a:noFill/>
            <a:prstDash val="solid"/>
          </a:ln>
          <a:effectLst/>
        </p:spPr>
        <p:txBody>
          <a:bodyPr lIns="0" tIns="84083" rIns="0" bIns="49655"/>
          <a:lstStyle/>
          <a:p>
            <a:pPr algn="ctr" defTabSz="630594">
              <a:defRPr/>
            </a:pPr>
            <a:endParaRPr lang="en-US" sz="920" b="1" kern="0" dirty="0">
              <a:solidFill>
                <a:srgbClr val="FFFFFF"/>
              </a:solidFill>
              <a:latin typeface="Nokia Pure Text Light" panose="020B0403020202020204" pitchFamily="34" charset="0"/>
              <a:ea typeface="Nokia Pure Text Light" panose="020B0403020202020204" pitchFamily="34" charset="0"/>
            </a:endParaRPr>
          </a:p>
          <a:p>
            <a:pPr algn="ctr" defTabSz="630594">
              <a:defRPr/>
            </a:pPr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I</a:t>
            </a:r>
          </a:p>
          <a:p>
            <a:pPr algn="ctr" defTabSz="630594">
              <a:defRPr/>
            </a:pPr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N</a:t>
            </a:r>
          </a:p>
          <a:p>
            <a:pPr algn="ctr" defTabSz="630594">
              <a:defRPr/>
            </a:pPr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A</a:t>
            </a:r>
          </a:p>
          <a:p>
            <a:pPr algn="ctr" defTabSz="630594">
              <a:defRPr/>
            </a:pPr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C</a:t>
            </a:r>
          </a:p>
          <a:p>
            <a:pPr algn="ctr" defTabSz="630594">
              <a:defRPr/>
            </a:pPr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T</a:t>
            </a:r>
          </a:p>
          <a:p>
            <a:pPr algn="ctr" defTabSz="630594">
              <a:defRPr/>
            </a:pPr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I</a:t>
            </a:r>
          </a:p>
          <a:p>
            <a:pPr algn="ctr" defTabSz="630594">
              <a:defRPr/>
            </a:pPr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V</a:t>
            </a:r>
          </a:p>
          <a:p>
            <a:pPr algn="ctr" defTabSz="630594">
              <a:defRPr/>
            </a:pPr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E</a:t>
            </a:r>
          </a:p>
          <a:p>
            <a:pPr algn="ctr" defTabSz="630594">
              <a:defRPr/>
            </a:pPr>
            <a:endParaRPr lang="en-US" sz="920" b="1" kern="0" dirty="0">
              <a:solidFill>
                <a:srgbClr val="FFFFFF"/>
              </a:solidFill>
              <a:latin typeface="Nokia Pure Text Light" panose="020B0403020202020204" pitchFamily="34" charset="0"/>
              <a:ea typeface="Nokia Pure Text Light" panose="020B0403020202020204" pitchFamily="34" charset="0"/>
            </a:endParaRPr>
          </a:p>
          <a:p>
            <a:pPr algn="ctr" defTabSz="630594">
              <a:defRPr/>
            </a:pPr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P</a:t>
            </a:r>
          </a:p>
          <a:p>
            <a:pPr algn="ctr" defTabSz="630594">
              <a:defRPr/>
            </a:pPr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E</a:t>
            </a:r>
          </a:p>
          <a:p>
            <a:pPr algn="ctr" defTabSz="630594">
              <a:defRPr/>
            </a:pPr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R</a:t>
            </a:r>
          </a:p>
          <a:p>
            <a:pPr algn="ctr" defTabSz="630594">
              <a:defRPr/>
            </a:pPr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I</a:t>
            </a:r>
          </a:p>
          <a:p>
            <a:pPr algn="ctr" defTabSz="630594">
              <a:defRPr/>
            </a:pPr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O</a:t>
            </a:r>
          </a:p>
          <a:p>
            <a:pPr algn="ctr" defTabSz="630594">
              <a:defRPr/>
            </a:pPr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D</a:t>
            </a:r>
          </a:p>
          <a:p>
            <a:pPr algn="ctr" defTabSz="630594">
              <a:defRPr/>
            </a:pPr>
            <a:endParaRPr lang="en-US" sz="920" b="1" kern="0" dirty="0">
              <a:solidFill>
                <a:srgbClr val="FFFFFF"/>
              </a:solidFill>
              <a:latin typeface="Nokia Pure Text Light" panose="020B0403020202020204" pitchFamily="34" charset="0"/>
              <a:ea typeface="Nokia Pure Text Light" panose="020B0403020202020204" pitchFamily="34" charset="0"/>
            </a:endParaRPr>
          </a:p>
        </p:txBody>
      </p:sp>
      <p:sp>
        <p:nvSpPr>
          <p:cNvPr id="192" name="Rectangle: Rounded Corners 191">
            <a:extLst>
              <a:ext uri="{FF2B5EF4-FFF2-40B4-BE49-F238E27FC236}">
                <a16:creationId xmlns:a16="http://schemas.microsoft.com/office/drawing/2014/main" id="{37DF90ED-1D74-4D0C-B9F8-96CFFC490A4B}"/>
              </a:ext>
            </a:extLst>
          </p:cNvPr>
          <p:cNvSpPr/>
          <p:nvPr/>
        </p:nvSpPr>
        <p:spPr>
          <a:xfrm>
            <a:off x="8132887" y="2913709"/>
            <a:ext cx="465908" cy="386456"/>
          </a:xfrm>
          <a:prstGeom prst="roundRect">
            <a:avLst/>
          </a:prstGeom>
          <a:solidFill>
            <a:srgbClr val="1E9657"/>
          </a:solidFill>
          <a:ln w="3175" cap="flat" cmpd="sng" algn="ctr">
            <a:noFill/>
            <a:prstDash val="solid"/>
          </a:ln>
          <a:effectLst/>
        </p:spPr>
        <p:txBody>
          <a:bodyPr lIns="0" tIns="84083" rIns="0" bIns="49655"/>
          <a:lstStyle/>
          <a:p>
            <a:pPr algn="ctr" defTabSz="630594">
              <a:defRPr/>
            </a:pPr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RAN1E</a:t>
            </a:r>
          </a:p>
          <a:p>
            <a:pPr algn="ctr" defTabSz="630594">
              <a:defRPr/>
            </a:pPr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(2+5)</a:t>
            </a:r>
            <a:b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</a:br>
            <a:endParaRPr lang="en-US" sz="920" b="1" kern="0" dirty="0">
              <a:solidFill>
                <a:srgbClr val="FFFFFF"/>
              </a:solidFill>
              <a:latin typeface="Nokia Pure Text Light" panose="020B0403020202020204" pitchFamily="34" charset="0"/>
              <a:ea typeface="Nokia Pure Text Light" panose="020B0403020202020204" pitchFamily="34" charset="0"/>
            </a:endParaRPr>
          </a:p>
        </p:txBody>
      </p:sp>
      <p:sp>
        <p:nvSpPr>
          <p:cNvPr id="202" name="Rectangle: Rounded Corners 201">
            <a:extLst>
              <a:ext uri="{FF2B5EF4-FFF2-40B4-BE49-F238E27FC236}">
                <a16:creationId xmlns:a16="http://schemas.microsoft.com/office/drawing/2014/main" id="{D898085F-6AAD-49FD-93B6-E5A4EF1A394B}"/>
              </a:ext>
            </a:extLst>
          </p:cNvPr>
          <p:cNvSpPr/>
          <p:nvPr/>
        </p:nvSpPr>
        <p:spPr>
          <a:xfrm>
            <a:off x="11241499" y="3402794"/>
            <a:ext cx="497645" cy="386456"/>
          </a:xfrm>
          <a:prstGeom prst="roundRect">
            <a:avLst/>
          </a:prstGeom>
          <a:solidFill>
            <a:srgbClr val="C800BE"/>
          </a:solidFill>
          <a:ln w="3175" cap="flat" cmpd="sng" algn="ctr">
            <a:noFill/>
            <a:prstDash val="solid"/>
          </a:ln>
          <a:effectLst/>
        </p:spPr>
        <p:txBody>
          <a:bodyPr lIns="0" tIns="84083" rIns="0" bIns="49655"/>
          <a:lstStyle/>
          <a:p>
            <a:pPr algn="ctr" defTabSz="630594"/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RAN2</a:t>
            </a:r>
          </a:p>
          <a:p>
            <a:pPr algn="ctr" defTabSz="630594"/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(5+2)</a:t>
            </a:r>
          </a:p>
        </p:txBody>
      </p:sp>
      <p:sp>
        <p:nvSpPr>
          <p:cNvPr id="204" name="Rectangle: Rounded Corners 203">
            <a:extLst>
              <a:ext uri="{FF2B5EF4-FFF2-40B4-BE49-F238E27FC236}">
                <a16:creationId xmlns:a16="http://schemas.microsoft.com/office/drawing/2014/main" id="{435DA6B7-F5A5-4DB6-9BE2-5F0CA76D465F}"/>
              </a:ext>
            </a:extLst>
          </p:cNvPr>
          <p:cNvSpPr/>
          <p:nvPr/>
        </p:nvSpPr>
        <p:spPr>
          <a:xfrm>
            <a:off x="11236327" y="3889804"/>
            <a:ext cx="582834" cy="386456"/>
          </a:xfrm>
          <a:prstGeom prst="roundRect">
            <a:avLst/>
          </a:prstGeom>
          <a:solidFill>
            <a:srgbClr val="663300"/>
          </a:solidFill>
          <a:ln w="3175" cap="flat" cmpd="sng" algn="ctr">
            <a:noFill/>
            <a:prstDash val="solid"/>
          </a:ln>
          <a:effectLst/>
        </p:spPr>
        <p:txBody>
          <a:bodyPr lIns="0" tIns="84083" rIns="0" bIns="49655"/>
          <a:lstStyle/>
          <a:p>
            <a:pPr algn="ctr" defTabSz="630594"/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RAN3</a:t>
            </a:r>
            <a:b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</a:br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(5+3)</a:t>
            </a:r>
          </a:p>
        </p:txBody>
      </p:sp>
      <p:sp>
        <p:nvSpPr>
          <p:cNvPr id="217" name="Rectangle: Rounded Corners 216">
            <a:extLst>
              <a:ext uri="{FF2B5EF4-FFF2-40B4-BE49-F238E27FC236}">
                <a16:creationId xmlns:a16="http://schemas.microsoft.com/office/drawing/2014/main" id="{C93F2759-7D2E-4884-9084-55253D6101D0}"/>
              </a:ext>
            </a:extLst>
          </p:cNvPr>
          <p:cNvSpPr/>
          <p:nvPr/>
        </p:nvSpPr>
        <p:spPr>
          <a:xfrm>
            <a:off x="11237040" y="4387412"/>
            <a:ext cx="502105" cy="386456"/>
          </a:xfrm>
          <a:prstGeom prst="roundRect">
            <a:avLst/>
          </a:prstGeom>
          <a:solidFill>
            <a:srgbClr val="FA7100"/>
          </a:solidFill>
          <a:ln w="3175" cap="flat" cmpd="sng" algn="ctr">
            <a:noFill/>
            <a:prstDash val="solid"/>
          </a:ln>
          <a:effectLst/>
        </p:spPr>
        <p:txBody>
          <a:bodyPr lIns="0" tIns="97536" rIns="0" bIns="49655"/>
          <a:lstStyle/>
          <a:p>
            <a:pPr algn="ctr" defTabSz="630594"/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RAN4</a:t>
            </a:r>
            <a:b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</a:br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(5+2)</a:t>
            </a:r>
          </a:p>
        </p:txBody>
      </p:sp>
      <p:sp>
        <p:nvSpPr>
          <p:cNvPr id="212" name="Rectangle: Rounded Corners 211">
            <a:extLst>
              <a:ext uri="{FF2B5EF4-FFF2-40B4-BE49-F238E27FC236}">
                <a16:creationId xmlns:a16="http://schemas.microsoft.com/office/drawing/2014/main" id="{D7690C0E-9D90-4239-824F-760713F572C0}"/>
              </a:ext>
            </a:extLst>
          </p:cNvPr>
          <p:cNvSpPr/>
          <p:nvPr/>
        </p:nvSpPr>
        <p:spPr>
          <a:xfrm>
            <a:off x="11255367" y="2935285"/>
            <a:ext cx="483777" cy="386456"/>
          </a:xfrm>
          <a:prstGeom prst="roundRect">
            <a:avLst/>
          </a:prstGeom>
          <a:solidFill>
            <a:srgbClr val="1E9657"/>
          </a:solidFill>
          <a:ln w="3175" cap="flat" cmpd="sng" algn="ctr">
            <a:noFill/>
            <a:prstDash val="solid"/>
          </a:ln>
          <a:effectLst/>
        </p:spPr>
        <p:txBody>
          <a:bodyPr lIns="0" tIns="84083" rIns="0" bIns="49655"/>
          <a:lstStyle/>
          <a:p>
            <a:pPr algn="ctr" defTabSz="630594">
              <a:defRPr/>
            </a:pPr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RAN1</a:t>
            </a:r>
          </a:p>
          <a:p>
            <a:pPr algn="ctr" defTabSz="630594">
              <a:defRPr/>
            </a:pPr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(5+2)</a:t>
            </a:r>
          </a:p>
        </p:txBody>
      </p:sp>
      <p:sp>
        <p:nvSpPr>
          <p:cNvPr id="220" name="Rectangle: Rounded Corners 219">
            <a:extLst>
              <a:ext uri="{FF2B5EF4-FFF2-40B4-BE49-F238E27FC236}">
                <a16:creationId xmlns:a16="http://schemas.microsoft.com/office/drawing/2014/main" id="{5786B85E-B58B-43ED-AFCB-4260C462797D}"/>
              </a:ext>
            </a:extLst>
          </p:cNvPr>
          <p:cNvSpPr/>
          <p:nvPr/>
        </p:nvSpPr>
        <p:spPr>
          <a:xfrm>
            <a:off x="7120203" y="2953623"/>
            <a:ext cx="368925" cy="310081"/>
          </a:xfrm>
          <a:prstGeom prst="roundRect">
            <a:avLst/>
          </a:prstGeom>
          <a:solidFill>
            <a:schemeClr val="bg1">
              <a:lumMod val="75000"/>
            </a:schemeClr>
          </a:solidFill>
          <a:ln w="3175" cap="flat" cmpd="sng" algn="ctr">
            <a:noFill/>
            <a:prstDash val="solid"/>
          </a:ln>
          <a:effectLst/>
        </p:spPr>
        <p:txBody>
          <a:bodyPr lIns="0" tIns="84083" rIns="0" bIns="49655"/>
          <a:lstStyle/>
          <a:p>
            <a:pPr algn="ctr" defTabSz="630594">
              <a:defRPr/>
            </a:pPr>
            <a:r>
              <a:rPr lang="en-US" sz="60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INACTIVE</a:t>
            </a:r>
          </a:p>
        </p:txBody>
      </p:sp>
    </p:spTree>
    <p:extLst>
      <p:ext uri="{BB962C8B-B14F-4D97-AF65-F5344CB8AC3E}">
        <p14:creationId xmlns:p14="http://schemas.microsoft.com/office/powerpoint/2010/main" val="35323685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/>
    </mc:Choice>
    <mc:Fallback xmlns="">
      <p:transition advClick="0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DD0395-6E2A-4D67-A1A6-3A5C1DB567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64997" y="228603"/>
            <a:ext cx="11374390" cy="1143000"/>
          </a:xfrm>
        </p:spPr>
        <p:txBody>
          <a:bodyPr/>
          <a:lstStyle/>
          <a:p>
            <a:r>
              <a:rPr lang="en-US" dirty="0"/>
              <a:t>Proposal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903BC0-EB37-4C3E-8DD6-27F0E6CA81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 </a:t>
            </a:r>
            <a:r>
              <a:rPr lang="en-US" sz="3201" dirty="0"/>
              <a:t>It is proposed to endorse the RAN timeline and meeting planning on slides 3 </a:t>
            </a:r>
            <a:r>
              <a:rPr lang="en-US" sz="3201"/>
              <a:t>to 5. </a:t>
            </a:r>
            <a:endParaRPr lang="en-US" sz="2666" dirty="0"/>
          </a:p>
        </p:txBody>
      </p:sp>
    </p:spTree>
    <p:extLst>
      <p:ext uri="{BB962C8B-B14F-4D97-AF65-F5344CB8AC3E}">
        <p14:creationId xmlns:p14="http://schemas.microsoft.com/office/powerpoint/2010/main" val="2540480853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Nokia White Master with headline">
  <a:themeElements>
    <a:clrScheme name="Nokia April 2016">
      <a:dk1>
        <a:srgbClr val="124191"/>
      </a:dk1>
      <a:lt1>
        <a:srgbClr val="FFFFFF"/>
      </a:lt1>
      <a:dk2>
        <a:srgbClr val="001135"/>
      </a:dk2>
      <a:lt2>
        <a:srgbClr val="4D5766"/>
      </a:lt2>
      <a:accent1>
        <a:srgbClr val="98A2AE"/>
      </a:accent1>
      <a:accent2>
        <a:srgbClr val="BEC8D2"/>
      </a:accent2>
      <a:accent3>
        <a:srgbClr val="00C9FF"/>
      </a:accent3>
      <a:accent4>
        <a:srgbClr val="FF3154"/>
      </a:accent4>
      <a:accent5>
        <a:srgbClr val="FFFB00"/>
      </a:accent5>
      <a:accent6>
        <a:srgbClr val="4BDD33"/>
      </a:accent6>
      <a:hlink>
        <a:srgbClr val="0645AD"/>
      </a:hlink>
      <a:folHlink>
        <a:srgbClr val="0B0080"/>
      </a:folHlink>
    </a:clrScheme>
    <a:fontScheme name="Nokia Ar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3175">
          <a:noFill/>
          <a:prstDash val="solid"/>
        </a:ln>
      </a:spPr>
      <a:bodyPr rot="0" spcFirstLastPara="0" vertOverflow="overflow" horzOverflow="overflow" vert="horz" wrap="square" lIns="72000" tIns="72000" rIns="72000" bIns="72000" numCol="1" spcCol="0" rtlCol="0" fromWordArt="0" anchor="t" anchorCtr="0" forceAA="0" compatLnSpc="1">
        <a:prstTxWarp prst="textNoShape">
          <a:avLst/>
        </a:prstTxWarp>
        <a:noAutofit/>
      </a:bodyPr>
      <a:lstStyle>
        <a:defPPr algn="l">
          <a:defRPr sz="1200" dirty="0" err="1" smtClean="0">
            <a:solidFill>
              <a:schemeClr val="tx2"/>
            </a:solidFill>
            <a:ea typeface="Nokia Pure Text Light" panose="020B0403020202020204" pitchFamily="34" charset="0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3175"/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72000" tIns="72000" rIns="72000" bIns="72000" rtlCol="0">
        <a:spAutoFit/>
      </a:bodyPr>
      <a:lstStyle>
        <a:defPPr defTabSz="360000">
          <a:spcAft>
            <a:spcPts val="600"/>
          </a:spcAft>
          <a:tabLst>
            <a:tab pos="360000" algn="l"/>
          </a:tabLst>
          <a:defRPr sz="1200" dirty="0" smtClean="0">
            <a:solidFill>
              <a:schemeClr val="tx2"/>
            </a:solidFill>
            <a:latin typeface="Arial" panose="020B0604020202020204" pitchFamily="34" charset="0"/>
            <a:ea typeface="Nokia Pure Text Light" panose="020B0403020202020204" pitchFamily="34" charset="0"/>
            <a:cs typeface="Arial" panose="020B0604020202020204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Arial PowerPoint.potx" id="{0E061A61-7E57-432B-907A-AB1A22788084}" vid="{E3207492-1C8E-486E-90C1-42382B5C6009}"/>
    </a:ext>
  </a:extLst>
</a:theme>
</file>

<file path=ppt/theme/theme2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41835</TotalTime>
  <Words>847</Words>
  <Application>Microsoft Office PowerPoint</Application>
  <PresentationFormat>Custom</PresentationFormat>
  <Paragraphs>567</Paragraphs>
  <Slides>6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6</vt:i4>
      </vt:variant>
    </vt:vector>
  </HeadingPairs>
  <TitlesOfParts>
    <vt:vector size="14" baseType="lpstr">
      <vt:lpstr>Arial</vt:lpstr>
      <vt:lpstr>Calibri</vt:lpstr>
      <vt:lpstr>Nokia Pure Headline Ultra Light</vt:lpstr>
      <vt:lpstr>Nokia Pure Text</vt:lpstr>
      <vt:lpstr>Nokia Pure Text Light</vt:lpstr>
      <vt:lpstr>Wingdings</vt:lpstr>
      <vt:lpstr>Nokia White Master with headline</vt:lpstr>
      <vt:lpstr>2_Office Theme</vt:lpstr>
      <vt:lpstr>RAN Timeline and Meeting Planning</vt:lpstr>
      <vt:lpstr>Background: RAN#91-e Endorsed RAN meeting plan &amp; Rel-18 planning</vt:lpstr>
      <vt:lpstr>RAN timeline</vt:lpstr>
      <vt:lpstr>RAN meeting planning</vt:lpstr>
      <vt:lpstr>Updated RAN meeting plan &amp; Rel-18 planning</vt:lpstr>
      <vt:lpstr>Proposal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balazs.bertenyi@nokia.com</dc:creator>
  <cp:keywords>CTPClassification=CTP_NT</cp:keywords>
  <cp:lastModifiedBy>Wanshi Chen</cp:lastModifiedBy>
  <cp:revision>621</cp:revision>
  <dcterms:created xsi:type="dcterms:W3CDTF">2018-05-24T11:49:12Z</dcterms:created>
  <dcterms:modified xsi:type="dcterms:W3CDTF">2021-06-16T18:14:58Z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itusGUID">
    <vt:lpwstr>a5af123f-c90f-447d-ba37-4428aae2e3d0</vt:lpwstr>
  </property>
  <property fmtid="{D5CDD505-2E9C-101B-9397-08002B2CF9AE}" pid="3" name="CTP_TimeStamp">
    <vt:lpwstr>2018-06-14 23:21:33Z</vt:lpwstr>
  </property>
  <property fmtid="{D5CDD505-2E9C-101B-9397-08002B2CF9AE}" pid="4" name="CTP_BU">
    <vt:lpwstr>NA</vt:lpwstr>
  </property>
  <property fmtid="{D5CDD505-2E9C-101B-9397-08002B2CF9AE}" pid="5" name="CTP_IDSID">
    <vt:lpwstr>NA</vt:lpwstr>
  </property>
  <property fmtid="{D5CDD505-2E9C-101B-9397-08002B2CF9AE}" pid="6" name="CTP_WWID">
    <vt:lpwstr>NA</vt:lpwstr>
  </property>
  <property fmtid="{D5CDD505-2E9C-101B-9397-08002B2CF9AE}" pid="7" name="CTPClassification">
    <vt:lpwstr>CTP_NT</vt:lpwstr>
  </property>
</Properties>
</file>