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0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3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44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 Lindell" userId="d2c724e8-4db7-4a22-9605-1885c2f34ffd" providerId="ADAL" clId="{3C2EF5C7-A8B8-49F8-9C87-B7523088A04C}"/>
    <pc:docChg chg="modSld">
      <pc:chgData name="Per Lindell" userId="d2c724e8-4db7-4a22-9605-1885c2f34ffd" providerId="ADAL" clId="{3C2EF5C7-A8B8-49F8-9C87-B7523088A04C}" dt="2021-03-15T08:28:40.988" v="0" actId="6549"/>
      <pc:docMkLst>
        <pc:docMk/>
      </pc:docMkLst>
      <pc:sldChg chg="modSp mod">
        <pc:chgData name="Per Lindell" userId="d2c724e8-4db7-4a22-9605-1885c2f34ffd" providerId="ADAL" clId="{3C2EF5C7-A8B8-49F8-9C87-B7523088A04C}" dt="2021-03-15T08:28:40.988" v="0" actId="6549"/>
        <pc:sldMkLst>
          <pc:docMk/>
          <pc:sldMk cId="2955191685" sldId="278"/>
        </pc:sldMkLst>
        <pc:spChg chg="mod">
          <ac:chgData name="Per Lindell" userId="d2c724e8-4db7-4a22-9605-1885c2f34ffd" providerId="ADAL" clId="{3C2EF5C7-A8B8-49F8-9C87-B7523088A04C}" dt="2021-03-15T08:28:40.988" v="0" actId="6549"/>
          <ac:spMkLst>
            <pc:docMk/>
            <pc:sldMk cId="2955191685" sldId="278"/>
            <ac:spMk id="10" creationId="{576D80D0-20F2-49D9-8FC0-B4A8DD94326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091D2-F3C3-479A-8F14-9940941D89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B3A40F-CA54-491D-B044-935DC6997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8D871E-B3E0-475C-9C3A-E7EAFD994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B69C3-FCEF-47BA-8E05-74292FC0B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9A264-FDC9-4028-9755-990326776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11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B8123-9936-4BBF-BCC5-48793F585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6A4D6E-92D7-42B6-A849-778114DA93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2C252-B351-4735-B6B8-2C99C043E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9871E8-7F8E-49F5-B2B5-348FC92EC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79C94-D7D7-434E-8642-9E5321ECF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4AEF4A-559B-4770-8E92-D381F5F1BF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2D139F-0303-43BD-8C39-3FB76AF3DC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2FD3F-D3C0-485D-8D31-C2CDBFED5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1C2959-70FC-4D4A-92CE-9368288D5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56B3D-42EE-4147-B3CD-BFDB2F53D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004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GB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4273885460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00051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CB9AD-34DF-4643-82D8-93B69A210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C4AF1-9F96-4DBE-AB4D-C4A5FB6E7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A00C8F-9778-4035-AE6D-0B832C2CB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4C398-A3D9-4F02-8216-DF142A7C1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BE0CA-859C-4C5D-B827-A24E88D9D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458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2EA17-D650-4EA1-83EA-EA32E0C3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F0851-99D7-4842-9CA1-22968DFA0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3A47AD-3566-4310-A68F-5372A25C1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443911-C7AF-46AB-94FA-3A796B3A8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C1F5EE-8B0E-42A0-BA5F-D41297E66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342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BC4A0-719D-4EA2-83C9-172A79963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45944-8A73-46AC-9409-0C3A716D63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52D754-08CE-4401-BDB3-45F087F06B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42B29F-59BD-4D4D-A0B2-F4342966A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5D0D57-4911-414B-B6AA-18814F329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9F7391-E43F-4D16-BC5B-99830401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63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0C19B-1A2A-4246-8AC2-2F5EFB252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90897E-1516-44F9-94CC-D27949FA7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F0F08F-0232-419D-AAFB-B45F89EDD1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BF0EB5-6022-45E3-9FCC-42A428486C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E1571A-EEAA-4819-9054-5D3ACFFFD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BAACF8-FCE5-43D0-8C70-A7982ADE0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770EB3-11A6-44D3-801F-9BD08719B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6EC60F-6036-4EA2-B2E1-0EA4C64CF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96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05344-EDDD-4A74-87B7-8B1255EF2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6474CA-B620-48AD-89B7-0F55CA545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62147A-BD6E-4271-B651-EB47EFC08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869690-EFCE-445E-A27A-93EDEAA74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581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8A0228-7576-4BEE-8979-8A66217E2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AB7EB8-4133-47DD-B8AB-D8679F1E6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A1C22-ACC6-4969-A58D-DF227B523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0FDC3-8332-4E75-860E-F40D19992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3E5BF-42E2-4B06-B50D-7524AEB7C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71C146-CFB4-4379-8AC2-806E25151B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85DD58-489C-41FF-BDB1-25850D824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7489CA-4378-4065-BBD4-77DC4E0E5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777748-F269-4A6E-BF78-317992078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178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9ACF1-2376-4063-AA87-4A0CDC422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16D415-40A1-4801-851C-C878EB0579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B5884C-500B-486C-9C42-6A0E3DEE49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D25910-7C6F-4514-8474-D9ADA6355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F1DCDF-9F3C-4357-B7B9-14FAEF08D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9906A7-C077-4351-AB80-395683F35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24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7C5B83-05A6-4015-958E-97355B5BC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75291-2627-4BB7-B0B7-E727677B9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12E94-F081-4F79-AA8E-DB6F52FA5C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52EEA-25F9-4656-8E7F-318EAA16A38E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9E424D-410B-41BF-892B-FC9669DEA7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A1BBD-4EEC-4568-98FF-E8CFDC3355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364FC-8009-43E2-B68B-F38436AF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97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967071F-DD5D-482E-AB0C-52D2201321B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DCFE27-C8D3-4FFC-8386-6E2DA7D53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8830830" cy="3457576"/>
          </a:xfrm>
          <a:solidFill>
            <a:schemeClr val="bg1"/>
          </a:solidFill>
        </p:spPr>
        <p:txBody>
          <a:bodyPr/>
          <a:lstStyle/>
          <a:p>
            <a:r>
              <a:rPr lang="en-GB" dirty="0"/>
              <a:t>FR1-FR2 BCS ambiguity in 38.101-3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1CA9020-4C7C-4F51-ABB3-C2AE227D7F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Ambiguity prevents product implementation and bears risk of configuration failures.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6D80D0-20F2-49D9-8FC0-B4A8DD94326E}"/>
              </a:ext>
            </a:extLst>
          </p:cNvPr>
          <p:cNvSpPr txBox="1"/>
          <p:nvPr/>
        </p:nvSpPr>
        <p:spPr>
          <a:xfrm>
            <a:off x="9544994" y="331200"/>
            <a:ext cx="1715708" cy="903700"/>
          </a:xfrm>
          <a:prstGeom prst="rect">
            <a:avLst/>
          </a:prstGeom>
        </p:spPr>
        <p:txBody>
          <a:bodyPr vert="horz" wrap="none" lIns="72000" tIns="36000" rIns="72000" bIns="36000" rtlCol="0" anchor="ctr">
            <a:spAutoFit/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b="1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TSG RAN#91e</a:t>
            </a:r>
          </a:p>
          <a:p>
            <a:pPr marR="0" algn="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b="1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RP-210665</a:t>
            </a:r>
            <a:endParaRPr kumimoji="0" lang="en-US" b="1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R="0" algn="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b="1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source: Ericsson</a:t>
            </a:r>
            <a:endParaRPr kumimoji="0" lang="en-US" b="1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5191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20F071A-BDE4-4577-985D-FA337A05C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Observed Ambiguity in 38.101-3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9A20328-1873-4431-8291-55DD8879EC9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>
                <a:solidFill>
                  <a:srgbClr val="FF0000"/>
                </a:solidFill>
              </a:rPr>
              <a:t>Question: Which Bandwidth Combination Sets (BCS) apply for FR1-FR2 Dual Connectivity?</a:t>
            </a:r>
          </a:p>
          <a:p>
            <a:r>
              <a:rPr lang="en-US" b="1" u="sng"/>
              <a:t>Interpretation A</a:t>
            </a:r>
            <a:r>
              <a:rPr lang="en-US" b="1"/>
              <a:t>: BCSs for FR1+FR2 DC are inherited from FR1 CA tables in 38.101-1 and from FR2 CA tables in 38.101-2</a:t>
            </a:r>
          </a:p>
          <a:p>
            <a:pPr lvl="1">
              <a:spcBef>
                <a:spcPts val="400"/>
              </a:spcBef>
            </a:pPr>
            <a:r>
              <a:rPr lang="en-US"/>
              <a:t>Inline with text in tables in section 5.5B.7: "</a:t>
            </a:r>
            <a:r>
              <a:rPr lang="en-GB" i="1"/>
              <a:t>NOTE 1: NR configuration for FR1 and FR2 are defined in TS 38.101-1 [2] and TS 38.101-2 [3] respectively.</a:t>
            </a:r>
            <a:r>
              <a:rPr lang="en-GB"/>
              <a:t>"</a:t>
            </a:r>
          </a:p>
          <a:p>
            <a:pPr lvl="1">
              <a:spcBef>
                <a:spcPts val="400"/>
              </a:spcBef>
            </a:pPr>
            <a:r>
              <a:rPr lang="en-US"/>
              <a:t>Unclear how to lookup two BCS rows in two specs with a single </a:t>
            </a:r>
            <a:r>
              <a:rPr lang="en-US" err="1"/>
              <a:t>supportedBandwidthCombinationSet</a:t>
            </a:r>
            <a:r>
              <a:rPr lang="en-US"/>
              <a:t> ID in ASN.1.</a:t>
            </a:r>
          </a:p>
          <a:p>
            <a:pPr lvl="1">
              <a:spcBef>
                <a:spcPts val="400"/>
              </a:spcBef>
            </a:pPr>
            <a:r>
              <a:rPr lang="en-US"/>
              <a:t>BCS-lookup and definitions would be different for FR1-FR2 DC and CA (unless BCSs in 101-3 are removed for CA)</a:t>
            </a:r>
          </a:p>
          <a:p>
            <a:pPr lvl="1">
              <a:spcBef>
                <a:spcPts val="400"/>
              </a:spcBef>
            </a:pPr>
            <a:r>
              <a:rPr lang="en-US" b="1"/>
              <a:t>Required changes</a:t>
            </a:r>
            <a:r>
              <a:rPr lang="en-US"/>
              <a:t>: </a:t>
            </a:r>
          </a:p>
          <a:p>
            <a:pPr lvl="2">
              <a:spcBef>
                <a:spcPts val="400"/>
              </a:spcBef>
            </a:pPr>
            <a:r>
              <a:rPr lang="en-US"/>
              <a:t>Change so that </a:t>
            </a:r>
            <a:r>
              <a:rPr lang="en-US" err="1"/>
              <a:t>supportedBandwidthCombinationSet</a:t>
            </a:r>
            <a:r>
              <a:rPr lang="en-US"/>
              <a:t> ID is used for BCS-lookup in 38.101-1 (FR1)</a:t>
            </a:r>
          </a:p>
          <a:p>
            <a:pPr lvl="2">
              <a:spcBef>
                <a:spcPts val="400"/>
              </a:spcBef>
            </a:pPr>
            <a:r>
              <a:rPr lang="en-US"/>
              <a:t>If RAN4 introduces as BCS&gt;0 in 38.101-2, RAN2 needs to add a supportedBandwidthCombinationSet-FR2 to ASN.1</a:t>
            </a:r>
          </a:p>
          <a:p>
            <a:pPr lvl="2">
              <a:spcBef>
                <a:spcPts val="400"/>
              </a:spcBef>
            </a:pPr>
            <a:r>
              <a:rPr lang="en-US"/>
              <a:t>For FR1+FR2 CA, remove BCS definitions in tables in 38.101-3 and refer instead to BCS definitions in 38.101-1 and 38.101-2</a:t>
            </a:r>
          </a:p>
          <a:p>
            <a:r>
              <a:rPr lang="en-US" b="1" u="sng"/>
              <a:t>Interpretation B</a:t>
            </a:r>
            <a:r>
              <a:rPr lang="en-US" b="1"/>
              <a:t>: BCSs for FR1+FR2 DC are inherited from FR1+FR2 CA tables in 38.101-3 (section 5.5A.1)</a:t>
            </a:r>
          </a:p>
          <a:p>
            <a:pPr lvl="1">
              <a:spcBef>
                <a:spcPts val="400"/>
              </a:spcBef>
            </a:pPr>
            <a:r>
              <a:rPr lang="en-US"/>
              <a:t>Similar to BCS lookup for FR1+FR1 DC in FR1 CA tables (see 38.101-1): "</a:t>
            </a:r>
            <a:r>
              <a:rPr lang="en-US" i="1"/>
              <a:t>For an NR DC configuration specified in 5.5B.1-1, the bandwidth combination sets for the corresponding NR CA configuration in 5.5A.3 {...} are applicable"</a:t>
            </a:r>
            <a:r>
              <a:rPr lang="en-US"/>
              <a:t>"</a:t>
            </a:r>
          </a:p>
          <a:p>
            <a:pPr lvl="1">
              <a:spcBef>
                <a:spcPts val="400"/>
              </a:spcBef>
            </a:pPr>
            <a:r>
              <a:rPr lang="en-US"/>
              <a:t>The existing </a:t>
            </a:r>
            <a:r>
              <a:rPr lang="en-US" i="1" err="1"/>
              <a:t>supportedBandwidthCombinationSet</a:t>
            </a:r>
            <a:r>
              <a:rPr lang="en-US"/>
              <a:t> signaled in ASN.1 is sufficient for the lookup.</a:t>
            </a:r>
          </a:p>
          <a:p>
            <a:pPr lvl="1">
              <a:spcBef>
                <a:spcPts val="400"/>
              </a:spcBef>
            </a:pPr>
            <a:r>
              <a:rPr lang="en-US" b="1"/>
              <a:t>Required change</a:t>
            </a:r>
            <a:r>
              <a:rPr lang="en-US"/>
              <a:t>: Change 38.101-3 so that FR1+FR2 CA tables in 38.101-3 are used for BCS lookup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203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17EA1-9977-4F4A-8A60-8CB637E3C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79EFC-267A-4032-B6E0-AAFA43EB571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Proposal 1</a:t>
            </a:r>
            <a:r>
              <a:rPr lang="en-US" dirty="0"/>
              <a:t>: Resolve the BCS ambiguity in 38.101-3 to allow for timely product implementation and to avoid compatibility issues with early UEs on the market. </a:t>
            </a:r>
          </a:p>
          <a:p>
            <a:r>
              <a:rPr lang="en-US" b="1" dirty="0"/>
              <a:t>Proposal 2</a:t>
            </a:r>
            <a:r>
              <a:rPr lang="en-US" dirty="0"/>
              <a:t>: BCSs for FR1+FR2 DC are inherited from FR1+FR2 CA tables in 38.101-3 (section 5.5A.1)</a:t>
            </a:r>
          </a:p>
          <a:p>
            <a:r>
              <a:rPr lang="en-US" b="1" dirty="0"/>
              <a:t>Proposal 3</a:t>
            </a:r>
            <a:r>
              <a:rPr lang="en-US" dirty="0"/>
              <a:t>: Approve the corresponding CR (Interpretation B)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Company CRs for 38.101-3 are in RP-210666 (Interpretation A) and RP-210667 (Interpretation B)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235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391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Ericsson Hilda</vt:lpstr>
      <vt:lpstr>Ericsson Hilda Light</vt:lpstr>
      <vt:lpstr>Office Theme</vt:lpstr>
      <vt:lpstr>FR1-FR2 BCS ambiguity in 38.101-3</vt:lpstr>
      <vt:lpstr>Observed Ambiguity in 38.101-3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 Lindell</dc:creator>
  <cp:lastModifiedBy>Per Lindell</cp:lastModifiedBy>
  <cp:revision>91</cp:revision>
  <dcterms:created xsi:type="dcterms:W3CDTF">2021-02-01T13:36:47Z</dcterms:created>
  <dcterms:modified xsi:type="dcterms:W3CDTF">2021-03-15T08:28:44Z</dcterms:modified>
</cp:coreProperties>
</file>