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2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3D721-0CA8-4EEF-AA9F-5962D1FE135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88D3D-D3DD-4F29-8371-71A461A34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67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7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4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97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3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4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4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9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07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9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E569E-D4E8-4160-B557-3642C38FE104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0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95912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Discussion on Rel-17 Timeline schedule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848044"/>
            <a:ext cx="9144000" cy="1315529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vivo</a:t>
            </a:r>
          </a:p>
        </p:txBody>
      </p:sp>
      <p:sp>
        <p:nvSpPr>
          <p:cNvPr id="4" name="矩形 3"/>
          <p:cNvSpPr/>
          <p:nvPr/>
        </p:nvSpPr>
        <p:spPr>
          <a:xfrm>
            <a:off x="177210" y="152996"/>
            <a:ext cx="11709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#89e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RP-201648</a:t>
            </a: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September 14 - 18, 2020</a:t>
            </a: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	9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Discussion 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64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713" y="365125"/>
            <a:ext cx="10978115" cy="132556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363" y="1825625"/>
            <a:ext cx="11121655" cy="4638970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According to the endorsed 3GPP Release timeline [see Annex]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Rel-17 RAN1 freeze in June 2021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Rel-17 stage three freeze in September 2021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Rel-17 ASN.1 freeze in December 2021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At least from RAN1, RAN2 perspective, significant progress made in 2 weeks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emeeting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(recent) although it was tough for delegates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Efficiency of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emeeting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is still far from F2F meeting</a:t>
            </a:r>
          </a:p>
        </p:txBody>
      </p:sp>
    </p:spTree>
    <p:extLst>
      <p:ext uri="{BB962C8B-B14F-4D97-AF65-F5344CB8AC3E}">
        <p14:creationId xmlns:p14="http://schemas.microsoft.com/office/powerpoint/2010/main" val="4289825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713" y="164160"/>
            <a:ext cx="10978115" cy="132556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Views on  Rel-17 timeline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363" y="1347878"/>
            <a:ext cx="11296450" cy="5152444"/>
          </a:xfrm>
        </p:spPr>
        <p:txBody>
          <a:bodyPr>
            <a:normAutofit fontScale="92500"/>
          </a:bodyPr>
          <a:lstStyle/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current situation of COVID-19 pandemic, F2F meeting in Q1 2021 is not foreseen hence Ad-Hoc meeting in Q1 2021 is not needed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Meeting schedules for Q1 and Q2 in 2021 should be reconsidered, probably also </a:t>
            </a:r>
            <a:r>
              <a:rPr lang="en-US" altLang="zh-CN" sz="2200" dirty="0" err="1">
                <a:latin typeface="Arial" panose="020B0604020202020204" pitchFamily="34" charset="0"/>
                <a:cs typeface="Arial" panose="020B0604020202020204" pitchFamily="34" charset="0"/>
              </a:rPr>
              <a:t>emeetings</a:t>
            </a: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zh-CN" sz="1900" dirty="0" err="1">
                <a:latin typeface="Arial" panose="020B0604020202020204" pitchFamily="34" charset="0"/>
                <a:cs typeface="Arial" panose="020B0604020202020204" pitchFamily="34" charset="0"/>
              </a:rPr>
              <a:t>emeeting</a:t>
            </a: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 per quarter is reasonable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2 weeks per </a:t>
            </a:r>
            <a:r>
              <a:rPr lang="en-US" altLang="zh-CN" sz="1900" dirty="0" err="1">
                <a:latin typeface="Arial" panose="020B0604020202020204" pitchFamily="34" charset="0"/>
                <a:cs typeface="Arial" panose="020B0604020202020204" pitchFamily="34" charset="0"/>
              </a:rPr>
              <a:t>emeeting</a:t>
            </a: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 (counting preparation week and post email discussion it is 4 weeks), 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Considering </a:t>
            </a:r>
            <a:r>
              <a:rPr lang="en-US" altLang="zh-CN" sz="2200" dirty="0" err="1">
                <a:latin typeface="Arial" panose="020B0604020202020204" pitchFamily="34" charset="0"/>
                <a:cs typeface="Arial" panose="020B0604020202020204" pitchFamily="34" charset="0"/>
              </a:rPr>
              <a:t>emeeting</a:t>
            </a: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 in Q1 and Q2 2021, </a:t>
            </a:r>
          </a:p>
          <a:p>
            <a:pPr marL="7429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RAN1 </a:t>
            </a: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led Rel-17 items</a:t>
            </a:r>
          </a:p>
          <a:p>
            <a:pPr marL="1200150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There are only 2 </a:t>
            </a:r>
            <a:r>
              <a:rPr lang="en-US" altLang="zh-CN" sz="1700" dirty="0" err="1">
                <a:latin typeface="Arial" panose="020B0604020202020204" pitchFamily="34" charset="0"/>
                <a:cs typeface="Arial" panose="020B0604020202020204" pitchFamily="34" charset="0"/>
              </a:rPr>
              <a:t>emeetings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 in WI phase for the SIs </a:t>
            </a:r>
            <a:r>
              <a:rPr lang="en-US" altLang="zh-CN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converting 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to WIs in December 2020,</a:t>
            </a:r>
            <a:r>
              <a:rPr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i.e.</a:t>
            </a:r>
            <a:r>
              <a:rPr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7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700" dirty="0" err="1">
                <a:latin typeface="Arial" panose="020B0604020202020204" pitchFamily="34" charset="0"/>
                <a:cs typeface="Arial" panose="020B0604020202020204" pitchFamily="34" charset="0"/>
              </a:rPr>
              <a:t>Cov_enh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700" dirty="0" err="1">
                <a:latin typeface="Arial" panose="020B0604020202020204" pitchFamily="34" charset="0"/>
                <a:cs typeface="Arial" panose="020B0604020202020204" pitchFamily="34" charset="0"/>
              </a:rPr>
              <a:t>Pos_enh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, B52.6Ghz</a:t>
            </a:r>
          </a:p>
          <a:p>
            <a:pPr marL="1200150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There are 3 </a:t>
            </a:r>
            <a:r>
              <a:rPr lang="en-US" altLang="zh-CN" sz="1700" dirty="0" err="1">
                <a:latin typeface="Arial" panose="020B0604020202020204" pitchFamily="34" charset="0"/>
                <a:cs typeface="Arial" panose="020B0604020202020204" pitchFamily="34" charset="0"/>
              </a:rPr>
              <a:t>emeetings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 for other ongoing WIs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Keep the agreed package and scope for RAN1 and RAN2 WIs and SIs  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Further </a:t>
            </a:r>
            <a:r>
              <a:rPr lang="en-US" altLang="zh-CN" sz="2200" dirty="0">
                <a:latin typeface="Arial" panose="020B0604020202020204" pitchFamily="34" charset="0"/>
                <a:cs typeface="Arial" panose="020B0604020202020204" pitchFamily="34" charset="0"/>
              </a:rPr>
              <a:t>postpone Rel-17 completion time by at least 1 quarter, i.e. Rel-17 RAN1 freeze in September 2021, Stage three freeze in December 2021, ASN.1 freeze in March 2022</a:t>
            </a:r>
          </a:p>
        </p:txBody>
      </p:sp>
    </p:spTree>
    <p:extLst>
      <p:ext uri="{BB962C8B-B14F-4D97-AF65-F5344CB8AC3E}">
        <p14:creationId xmlns:p14="http://schemas.microsoft.com/office/powerpoint/2010/main" val="351048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6815"/>
            <a:ext cx="10515600" cy="1293873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/>
              <a:t>Annex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2400" dirty="0"/>
              <a:t>Rel-17 overall timeline was shifted by one quarter (RP-200493)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5" y="1635909"/>
            <a:ext cx="11196084" cy="481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524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</TotalTime>
  <Words>236</Words>
  <Application>Microsoft Office PowerPoint</Application>
  <PresentationFormat>宽屏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Discussion on Rel-17 Timeline schedule</vt:lpstr>
      <vt:lpstr>Background</vt:lpstr>
      <vt:lpstr>Views on  Rel-17 timeline</vt:lpstr>
      <vt:lpstr>Annex  Rel-17 overall timeline was shifted by one quarter (RP-200493)</vt:lpstr>
    </vt:vector>
  </TitlesOfParts>
  <Company>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of Rel-17 timeline in RAN</dc:title>
  <dc:creator>Xueming Pan</dc:creator>
  <cp:lastModifiedBy>TAMRAKAR RAKESH</cp:lastModifiedBy>
  <cp:revision>48</cp:revision>
  <dcterms:created xsi:type="dcterms:W3CDTF">2020-06-08T06:15:21Z</dcterms:created>
  <dcterms:modified xsi:type="dcterms:W3CDTF">2020-09-07T07:32:04Z</dcterms:modified>
</cp:coreProperties>
</file>