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1" autoAdjust="0"/>
    <p:restoredTop sz="94660"/>
  </p:normalViewPr>
  <p:slideViewPr>
    <p:cSldViewPr snapToGrid="0">
      <p:cViewPr varScale="1">
        <p:scale>
          <a:sx n="87" d="100"/>
          <a:sy n="87" d="100"/>
        </p:scale>
        <p:origin x="77"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7A0AA-08E7-4125-A063-C583CFF96DF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90EC6FC-D8A7-4324-8F40-17D0B61786F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7690FEE-8F50-4DF7-A328-A5EBDC2E6BBE}"/>
              </a:ext>
            </a:extLst>
          </p:cNvPr>
          <p:cNvSpPr>
            <a:spLocks noGrp="1"/>
          </p:cNvSpPr>
          <p:nvPr>
            <p:ph type="dt" sz="half" idx="10"/>
          </p:nvPr>
        </p:nvSpPr>
        <p:spPr/>
        <p:txBody>
          <a:bodyPr/>
          <a:lstStyle/>
          <a:p>
            <a:fld id="{4D7255AB-7FEF-45AF-874A-985EB55375ED}" type="datetimeFigureOut">
              <a:rPr lang="en-GB" smtClean="0"/>
              <a:t>07/09/2020</a:t>
            </a:fld>
            <a:endParaRPr lang="en-GB"/>
          </a:p>
        </p:txBody>
      </p:sp>
      <p:sp>
        <p:nvSpPr>
          <p:cNvPr id="5" name="Footer Placeholder 4">
            <a:extLst>
              <a:ext uri="{FF2B5EF4-FFF2-40B4-BE49-F238E27FC236}">
                <a16:creationId xmlns:a16="http://schemas.microsoft.com/office/drawing/2014/main" id="{54302583-C717-4A4E-8E2C-8ADBD894627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305CB81-24D9-4C29-9265-C0CA3CE24E75}"/>
              </a:ext>
            </a:extLst>
          </p:cNvPr>
          <p:cNvSpPr>
            <a:spLocks noGrp="1"/>
          </p:cNvSpPr>
          <p:nvPr>
            <p:ph type="sldNum" sz="quarter" idx="12"/>
          </p:nvPr>
        </p:nvSpPr>
        <p:spPr/>
        <p:txBody>
          <a:bodyPr/>
          <a:lstStyle/>
          <a:p>
            <a:fld id="{23096248-7334-48FB-98DD-7B8B82A6746C}" type="slidenum">
              <a:rPr lang="en-GB" smtClean="0"/>
              <a:t>‹#›</a:t>
            </a:fld>
            <a:endParaRPr lang="en-GB"/>
          </a:p>
        </p:txBody>
      </p:sp>
    </p:spTree>
    <p:extLst>
      <p:ext uri="{BB962C8B-B14F-4D97-AF65-F5344CB8AC3E}">
        <p14:creationId xmlns:p14="http://schemas.microsoft.com/office/powerpoint/2010/main" val="11110407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DA5B7-9003-44CD-A62F-C9CF1BC2EAA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2A44010-1235-4190-82F4-9A7D0021A81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1BF0512-C73E-471D-ABC5-C5944058168C}"/>
              </a:ext>
            </a:extLst>
          </p:cNvPr>
          <p:cNvSpPr>
            <a:spLocks noGrp="1"/>
          </p:cNvSpPr>
          <p:nvPr>
            <p:ph type="dt" sz="half" idx="10"/>
          </p:nvPr>
        </p:nvSpPr>
        <p:spPr/>
        <p:txBody>
          <a:bodyPr/>
          <a:lstStyle/>
          <a:p>
            <a:fld id="{4D7255AB-7FEF-45AF-874A-985EB55375ED}" type="datetimeFigureOut">
              <a:rPr lang="en-GB" smtClean="0"/>
              <a:t>07/09/2020</a:t>
            </a:fld>
            <a:endParaRPr lang="en-GB"/>
          </a:p>
        </p:txBody>
      </p:sp>
      <p:sp>
        <p:nvSpPr>
          <p:cNvPr id="5" name="Footer Placeholder 4">
            <a:extLst>
              <a:ext uri="{FF2B5EF4-FFF2-40B4-BE49-F238E27FC236}">
                <a16:creationId xmlns:a16="http://schemas.microsoft.com/office/drawing/2014/main" id="{69BC734F-2AB6-4BAF-B11C-AD8C5D08288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433F225-0AAA-4888-8D8E-99155AE43129}"/>
              </a:ext>
            </a:extLst>
          </p:cNvPr>
          <p:cNvSpPr>
            <a:spLocks noGrp="1"/>
          </p:cNvSpPr>
          <p:nvPr>
            <p:ph type="sldNum" sz="quarter" idx="12"/>
          </p:nvPr>
        </p:nvSpPr>
        <p:spPr/>
        <p:txBody>
          <a:bodyPr/>
          <a:lstStyle/>
          <a:p>
            <a:fld id="{23096248-7334-48FB-98DD-7B8B82A6746C}" type="slidenum">
              <a:rPr lang="en-GB" smtClean="0"/>
              <a:t>‹#›</a:t>
            </a:fld>
            <a:endParaRPr lang="en-GB"/>
          </a:p>
        </p:txBody>
      </p:sp>
    </p:spTree>
    <p:extLst>
      <p:ext uri="{BB962C8B-B14F-4D97-AF65-F5344CB8AC3E}">
        <p14:creationId xmlns:p14="http://schemas.microsoft.com/office/powerpoint/2010/main" val="28060041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3DB584B-B1A6-42D2-A525-E172E55F74B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16CAB6A-351A-4482-B95F-109A5C1A23C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8F22ECB-8617-4C53-92D0-BD1A6263988C}"/>
              </a:ext>
            </a:extLst>
          </p:cNvPr>
          <p:cNvSpPr>
            <a:spLocks noGrp="1"/>
          </p:cNvSpPr>
          <p:nvPr>
            <p:ph type="dt" sz="half" idx="10"/>
          </p:nvPr>
        </p:nvSpPr>
        <p:spPr/>
        <p:txBody>
          <a:bodyPr/>
          <a:lstStyle/>
          <a:p>
            <a:fld id="{4D7255AB-7FEF-45AF-874A-985EB55375ED}" type="datetimeFigureOut">
              <a:rPr lang="en-GB" smtClean="0"/>
              <a:t>07/09/2020</a:t>
            </a:fld>
            <a:endParaRPr lang="en-GB"/>
          </a:p>
        </p:txBody>
      </p:sp>
      <p:sp>
        <p:nvSpPr>
          <p:cNvPr id="5" name="Footer Placeholder 4">
            <a:extLst>
              <a:ext uri="{FF2B5EF4-FFF2-40B4-BE49-F238E27FC236}">
                <a16:creationId xmlns:a16="http://schemas.microsoft.com/office/drawing/2014/main" id="{C714006F-3BB4-4915-AC0A-9A61369D5BA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4938348-BBDD-4C4D-945A-925B7DDE75D5}"/>
              </a:ext>
            </a:extLst>
          </p:cNvPr>
          <p:cNvSpPr>
            <a:spLocks noGrp="1"/>
          </p:cNvSpPr>
          <p:nvPr>
            <p:ph type="sldNum" sz="quarter" idx="12"/>
          </p:nvPr>
        </p:nvSpPr>
        <p:spPr/>
        <p:txBody>
          <a:bodyPr/>
          <a:lstStyle/>
          <a:p>
            <a:fld id="{23096248-7334-48FB-98DD-7B8B82A6746C}" type="slidenum">
              <a:rPr lang="en-GB" smtClean="0"/>
              <a:t>‹#›</a:t>
            </a:fld>
            <a:endParaRPr lang="en-GB"/>
          </a:p>
        </p:txBody>
      </p:sp>
    </p:spTree>
    <p:extLst>
      <p:ext uri="{BB962C8B-B14F-4D97-AF65-F5344CB8AC3E}">
        <p14:creationId xmlns:p14="http://schemas.microsoft.com/office/powerpoint/2010/main" val="470077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8428D-062F-4137-8756-0EFC25EBA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57C09F3-A1E3-4509-8AE3-08F825ED545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B27B2E4-0A9A-4A16-8562-4F684891679A}"/>
              </a:ext>
            </a:extLst>
          </p:cNvPr>
          <p:cNvSpPr>
            <a:spLocks noGrp="1"/>
          </p:cNvSpPr>
          <p:nvPr>
            <p:ph type="dt" sz="half" idx="10"/>
          </p:nvPr>
        </p:nvSpPr>
        <p:spPr/>
        <p:txBody>
          <a:bodyPr/>
          <a:lstStyle/>
          <a:p>
            <a:fld id="{4D7255AB-7FEF-45AF-874A-985EB55375ED}" type="datetimeFigureOut">
              <a:rPr lang="en-GB" smtClean="0"/>
              <a:t>07/09/2020</a:t>
            </a:fld>
            <a:endParaRPr lang="en-GB"/>
          </a:p>
        </p:txBody>
      </p:sp>
      <p:sp>
        <p:nvSpPr>
          <p:cNvPr id="5" name="Footer Placeholder 4">
            <a:extLst>
              <a:ext uri="{FF2B5EF4-FFF2-40B4-BE49-F238E27FC236}">
                <a16:creationId xmlns:a16="http://schemas.microsoft.com/office/drawing/2014/main" id="{2DD140C9-E188-416B-929A-DC0BACDB0B9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0DEFDC-2FA8-4517-8563-E0B29E2FE13C}"/>
              </a:ext>
            </a:extLst>
          </p:cNvPr>
          <p:cNvSpPr>
            <a:spLocks noGrp="1"/>
          </p:cNvSpPr>
          <p:nvPr>
            <p:ph type="sldNum" sz="quarter" idx="12"/>
          </p:nvPr>
        </p:nvSpPr>
        <p:spPr/>
        <p:txBody>
          <a:bodyPr/>
          <a:lstStyle/>
          <a:p>
            <a:fld id="{23096248-7334-48FB-98DD-7B8B82A6746C}" type="slidenum">
              <a:rPr lang="en-GB" smtClean="0"/>
              <a:t>‹#›</a:t>
            </a:fld>
            <a:endParaRPr lang="en-GB"/>
          </a:p>
        </p:txBody>
      </p:sp>
    </p:spTree>
    <p:extLst>
      <p:ext uri="{BB962C8B-B14F-4D97-AF65-F5344CB8AC3E}">
        <p14:creationId xmlns:p14="http://schemas.microsoft.com/office/powerpoint/2010/main" val="2433390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5833A-DCBD-4B3F-B943-98F18597200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7BDB2D8C-EC42-46E3-B046-58487FD1F6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8885FF8-5D78-4F5E-B5BA-AE5AC632AC85}"/>
              </a:ext>
            </a:extLst>
          </p:cNvPr>
          <p:cNvSpPr>
            <a:spLocks noGrp="1"/>
          </p:cNvSpPr>
          <p:nvPr>
            <p:ph type="dt" sz="half" idx="10"/>
          </p:nvPr>
        </p:nvSpPr>
        <p:spPr/>
        <p:txBody>
          <a:bodyPr/>
          <a:lstStyle/>
          <a:p>
            <a:fld id="{4D7255AB-7FEF-45AF-874A-985EB55375ED}" type="datetimeFigureOut">
              <a:rPr lang="en-GB" smtClean="0"/>
              <a:t>07/09/2020</a:t>
            </a:fld>
            <a:endParaRPr lang="en-GB"/>
          </a:p>
        </p:txBody>
      </p:sp>
      <p:sp>
        <p:nvSpPr>
          <p:cNvPr id="5" name="Footer Placeholder 4">
            <a:extLst>
              <a:ext uri="{FF2B5EF4-FFF2-40B4-BE49-F238E27FC236}">
                <a16:creationId xmlns:a16="http://schemas.microsoft.com/office/drawing/2014/main" id="{4B627A7A-2A02-41E8-B70B-FB94FA9B94C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CC228FA-26E9-4EDC-9C1D-298E5001EA28}"/>
              </a:ext>
            </a:extLst>
          </p:cNvPr>
          <p:cNvSpPr>
            <a:spLocks noGrp="1"/>
          </p:cNvSpPr>
          <p:nvPr>
            <p:ph type="sldNum" sz="quarter" idx="12"/>
          </p:nvPr>
        </p:nvSpPr>
        <p:spPr/>
        <p:txBody>
          <a:bodyPr/>
          <a:lstStyle/>
          <a:p>
            <a:fld id="{23096248-7334-48FB-98DD-7B8B82A6746C}" type="slidenum">
              <a:rPr lang="en-GB" smtClean="0"/>
              <a:t>‹#›</a:t>
            </a:fld>
            <a:endParaRPr lang="en-GB"/>
          </a:p>
        </p:txBody>
      </p:sp>
    </p:spTree>
    <p:extLst>
      <p:ext uri="{BB962C8B-B14F-4D97-AF65-F5344CB8AC3E}">
        <p14:creationId xmlns:p14="http://schemas.microsoft.com/office/powerpoint/2010/main" val="24074213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2E78C-029D-4D5B-A0BF-1B69B96CB7D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B954492-AACC-41CA-94A0-7D41B511828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43F78ACD-6F9A-4337-9826-32A50E21D6D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0AFCDF5-0153-4378-9142-5B7332707E22}"/>
              </a:ext>
            </a:extLst>
          </p:cNvPr>
          <p:cNvSpPr>
            <a:spLocks noGrp="1"/>
          </p:cNvSpPr>
          <p:nvPr>
            <p:ph type="dt" sz="half" idx="10"/>
          </p:nvPr>
        </p:nvSpPr>
        <p:spPr/>
        <p:txBody>
          <a:bodyPr/>
          <a:lstStyle/>
          <a:p>
            <a:fld id="{4D7255AB-7FEF-45AF-874A-985EB55375ED}" type="datetimeFigureOut">
              <a:rPr lang="en-GB" smtClean="0"/>
              <a:t>07/09/2020</a:t>
            </a:fld>
            <a:endParaRPr lang="en-GB"/>
          </a:p>
        </p:txBody>
      </p:sp>
      <p:sp>
        <p:nvSpPr>
          <p:cNvPr id="6" name="Footer Placeholder 5">
            <a:extLst>
              <a:ext uri="{FF2B5EF4-FFF2-40B4-BE49-F238E27FC236}">
                <a16:creationId xmlns:a16="http://schemas.microsoft.com/office/drawing/2014/main" id="{C9CF9A7D-4561-4729-A36C-67CE58A183C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CA00B76-86E8-4F0B-996D-278A5C48896B}"/>
              </a:ext>
            </a:extLst>
          </p:cNvPr>
          <p:cNvSpPr>
            <a:spLocks noGrp="1"/>
          </p:cNvSpPr>
          <p:nvPr>
            <p:ph type="sldNum" sz="quarter" idx="12"/>
          </p:nvPr>
        </p:nvSpPr>
        <p:spPr/>
        <p:txBody>
          <a:bodyPr/>
          <a:lstStyle/>
          <a:p>
            <a:fld id="{23096248-7334-48FB-98DD-7B8B82A6746C}" type="slidenum">
              <a:rPr lang="en-GB" smtClean="0"/>
              <a:t>‹#›</a:t>
            </a:fld>
            <a:endParaRPr lang="en-GB"/>
          </a:p>
        </p:txBody>
      </p:sp>
    </p:spTree>
    <p:extLst>
      <p:ext uri="{BB962C8B-B14F-4D97-AF65-F5344CB8AC3E}">
        <p14:creationId xmlns:p14="http://schemas.microsoft.com/office/powerpoint/2010/main" val="17837143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4220B-B3EC-488E-8007-A464A37DF46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7528A27-0CBA-4088-AC6E-D698B008AD8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75FC2CE-F972-4AC2-A1B8-A62A2DCEF99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FC1C509-C042-4843-9665-8885CF8EDA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15E05F1-5789-411C-BDFA-4A39600864A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731B47F-DCEE-4D38-B324-1DBC522CFAC7}"/>
              </a:ext>
            </a:extLst>
          </p:cNvPr>
          <p:cNvSpPr>
            <a:spLocks noGrp="1"/>
          </p:cNvSpPr>
          <p:nvPr>
            <p:ph type="dt" sz="half" idx="10"/>
          </p:nvPr>
        </p:nvSpPr>
        <p:spPr/>
        <p:txBody>
          <a:bodyPr/>
          <a:lstStyle/>
          <a:p>
            <a:fld id="{4D7255AB-7FEF-45AF-874A-985EB55375ED}" type="datetimeFigureOut">
              <a:rPr lang="en-GB" smtClean="0"/>
              <a:t>07/09/2020</a:t>
            </a:fld>
            <a:endParaRPr lang="en-GB"/>
          </a:p>
        </p:txBody>
      </p:sp>
      <p:sp>
        <p:nvSpPr>
          <p:cNvPr id="8" name="Footer Placeholder 7">
            <a:extLst>
              <a:ext uri="{FF2B5EF4-FFF2-40B4-BE49-F238E27FC236}">
                <a16:creationId xmlns:a16="http://schemas.microsoft.com/office/drawing/2014/main" id="{CC5359E1-6C17-4635-97BD-F1A6D7F122B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7510076F-DBB3-4159-B6AF-0EE8C8E693C1}"/>
              </a:ext>
            </a:extLst>
          </p:cNvPr>
          <p:cNvSpPr>
            <a:spLocks noGrp="1"/>
          </p:cNvSpPr>
          <p:nvPr>
            <p:ph type="sldNum" sz="quarter" idx="12"/>
          </p:nvPr>
        </p:nvSpPr>
        <p:spPr/>
        <p:txBody>
          <a:bodyPr/>
          <a:lstStyle/>
          <a:p>
            <a:fld id="{23096248-7334-48FB-98DD-7B8B82A6746C}" type="slidenum">
              <a:rPr lang="en-GB" smtClean="0"/>
              <a:t>‹#›</a:t>
            </a:fld>
            <a:endParaRPr lang="en-GB"/>
          </a:p>
        </p:txBody>
      </p:sp>
    </p:spTree>
    <p:extLst>
      <p:ext uri="{BB962C8B-B14F-4D97-AF65-F5344CB8AC3E}">
        <p14:creationId xmlns:p14="http://schemas.microsoft.com/office/powerpoint/2010/main" val="12467182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14D5A-AEA7-43EE-9CA9-A23B4207409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42CC1C7-CDCD-4FF6-B25D-DAF12A74079C}"/>
              </a:ext>
            </a:extLst>
          </p:cNvPr>
          <p:cNvSpPr>
            <a:spLocks noGrp="1"/>
          </p:cNvSpPr>
          <p:nvPr>
            <p:ph type="dt" sz="half" idx="10"/>
          </p:nvPr>
        </p:nvSpPr>
        <p:spPr/>
        <p:txBody>
          <a:bodyPr/>
          <a:lstStyle/>
          <a:p>
            <a:fld id="{4D7255AB-7FEF-45AF-874A-985EB55375ED}" type="datetimeFigureOut">
              <a:rPr lang="en-GB" smtClean="0"/>
              <a:t>07/09/2020</a:t>
            </a:fld>
            <a:endParaRPr lang="en-GB"/>
          </a:p>
        </p:txBody>
      </p:sp>
      <p:sp>
        <p:nvSpPr>
          <p:cNvPr id="4" name="Footer Placeholder 3">
            <a:extLst>
              <a:ext uri="{FF2B5EF4-FFF2-40B4-BE49-F238E27FC236}">
                <a16:creationId xmlns:a16="http://schemas.microsoft.com/office/drawing/2014/main" id="{A0D4BA75-B7EA-4082-8B22-2D9E29F2DB0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2E1F762-1F85-429F-91E5-0A627083F1B2}"/>
              </a:ext>
            </a:extLst>
          </p:cNvPr>
          <p:cNvSpPr>
            <a:spLocks noGrp="1"/>
          </p:cNvSpPr>
          <p:nvPr>
            <p:ph type="sldNum" sz="quarter" idx="12"/>
          </p:nvPr>
        </p:nvSpPr>
        <p:spPr/>
        <p:txBody>
          <a:bodyPr/>
          <a:lstStyle/>
          <a:p>
            <a:fld id="{23096248-7334-48FB-98DD-7B8B82A6746C}" type="slidenum">
              <a:rPr lang="en-GB" smtClean="0"/>
              <a:t>‹#›</a:t>
            </a:fld>
            <a:endParaRPr lang="en-GB"/>
          </a:p>
        </p:txBody>
      </p:sp>
    </p:spTree>
    <p:extLst>
      <p:ext uri="{BB962C8B-B14F-4D97-AF65-F5344CB8AC3E}">
        <p14:creationId xmlns:p14="http://schemas.microsoft.com/office/powerpoint/2010/main" val="624449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9616D91-06C9-41E5-BD98-D89F39053C05}"/>
              </a:ext>
            </a:extLst>
          </p:cNvPr>
          <p:cNvSpPr>
            <a:spLocks noGrp="1"/>
          </p:cNvSpPr>
          <p:nvPr>
            <p:ph type="dt" sz="half" idx="10"/>
          </p:nvPr>
        </p:nvSpPr>
        <p:spPr/>
        <p:txBody>
          <a:bodyPr/>
          <a:lstStyle/>
          <a:p>
            <a:fld id="{4D7255AB-7FEF-45AF-874A-985EB55375ED}" type="datetimeFigureOut">
              <a:rPr lang="en-GB" smtClean="0"/>
              <a:t>07/09/2020</a:t>
            </a:fld>
            <a:endParaRPr lang="en-GB"/>
          </a:p>
        </p:txBody>
      </p:sp>
      <p:sp>
        <p:nvSpPr>
          <p:cNvPr id="3" name="Footer Placeholder 2">
            <a:extLst>
              <a:ext uri="{FF2B5EF4-FFF2-40B4-BE49-F238E27FC236}">
                <a16:creationId xmlns:a16="http://schemas.microsoft.com/office/drawing/2014/main" id="{3C73D9BA-A477-483C-83AC-28DB9D6D208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4BF045E-F1CA-4E9E-92BC-45AE71B7516F}"/>
              </a:ext>
            </a:extLst>
          </p:cNvPr>
          <p:cNvSpPr>
            <a:spLocks noGrp="1"/>
          </p:cNvSpPr>
          <p:nvPr>
            <p:ph type="sldNum" sz="quarter" idx="12"/>
          </p:nvPr>
        </p:nvSpPr>
        <p:spPr/>
        <p:txBody>
          <a:bodyPr/>
          <a:lstStyle/>
          <a:p>
            <a:fld id="{23096248-7334-48FB-98DD-7B8B82A6746C}" type="slidenum">
              <a:rPr lang="en-GB" smtClean="0"/>
              <a:t>‹#›</a:t>
            </a:fld>
            <a:endParaRPr lang="en-GB"/>
          </a:p>
        </p:txBody>
      </p:sp>
    </p:spTree>
    <p:extLst>
      <p:ext uri="{BB962C8B-B14F-4D97-AF65-F5344CB8AC3E}">
        <p14:creationId xmlns:p14="http://schemas.microsoft.com/office/powerpoint/2010/main" val="2880248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6CA95-A417-47C3-AD81-A1AA48FD67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9B53E23-57DA-4C9A-AB22-3A808EA94A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6D69678-1C6C-4B6F-82F7-9F8A089589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FDD9D5D-A00C-4762-9004-EACA3824354D}"/>
              </a:ext>
            </a:extLst>
          </p:cNvPr>
          <p:cNvSpPr>
            <a:spLocks noGrp="1"/>
          </p:cNvSpPr>
          <p:nvPr>
            <p:ph type="dt" sz="half" idx="10"/>
          </p:nvPr>
        </p:nvSpPr>
        <p:spPr/>
        <p:txBody>
          <a:bodyPr/>
          <a:lstStyle/>
          <a:p>
            <a:fld id="{4D7255AB-7FEF-45AF-874A-985EB55375ED}" type="datetimeFigureOut">
              <a:rPr lang="en-GB" smtClean="0"/>
              <a:t>07/09/2020</a:t>
            </a:fld>
            <a:endParaRPr lang="en-GB"/>
          </a:p>
        </p:txBody>
      </p:sp>
      <p:sp>
        <p:nvSpPr>
          <p:cNvPr id="6" name="Footer Placeholder 5">
            <a:extLst>
              <a:ext uri="{FF2B5EF4-FFF2-40B4-BE49-F238E27FC236}">
                <a16:creationId xmlns:a16="http://schemas.microsoft.com/office/drawing/2014/main" id="{708C6E6F-D299-4828-9C7E-17E2744B334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2D5701B-4EEA-4CA1-8673-8384C75F7802}"/>
              </a:ext>
            </a:extLst>
          </p:cNvPr>
          <p:cNvSpPr>
            <a:spLocks noGrp="1"/>
          </p:cNvSpPr>
          <p:nvPr>
            <p:ph type="sldNum" sz="quarter" idx="12"/>
          </p:nvPr>
        </p:nvSpPr>
        <p:spPr/>
        <p:txBody>
          <a:bodyPr/>
          <a:lstStyle/>
          <a:p>
            <a:fld id="{23096248-7334-48FB-98DD-7B8B82A6746C}" type="slidenum">
              <a:rPr lang="en-GB" smtClean="0"/>
              <a:t>‹#›</a:t>
            </a:fld>
            <a:endParaRPr lang="en-GB"/>
          </a:p>
        </p:txBody>
      </p:sp>
    </p:spTree>
    <p:extLst>
      <p:ext uri="{BB962C8B-B14F-4D97-AF65-F5344CB8AC3E}">
        <p14:creationId xmlns:p14="http://schemas.microsoft.com/office/powerpoint/2010/main" val="3732613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0F152-679E-41DE-93B4-F180006B63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463899F-2180-46C7-AB30-40F43DE1598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61DE2D0-2E22-42DA-9072-C6077EA3C6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92D077-A6FA-4E9E-8874-D8FEF91A0826}"/>
              </a:ext>
            </a:extLst>
          </p:cNvPr>
          <p:cNvSpPr>
            <a:spLocks noGrp="1"/>
          </p:cNvSpPr>
          <p:nvPr>
            <p:ph type="dt" sz="half" idx="10"/>
          </p:nvPr>
        </p:nvSpPr>
        <p:spPr/>
        <p:txBody>
          <a:bodyPr/>
          <a:lstStyle/>
          <a:p>
            <a:fld id="{4D7255AB-7FEF-45AF-874A-985EB55375ED}" type="datetimeFigureOut">
              <a:rPr lang="en-GB" smtClean="0"/>
              <a:t>07/09/2020</a:t>
            </a:fld>
            <a:endParaRPr lang="en-GB"/>
          </a:p>
        </p:txBody>
      </p:sp>
      <p:sp>
        <p:nvSpPr>
          <p:cNvPr id="6" name="Footer Placeholder 5">
            <a:extLst>
              <a:ext uri="{FF2B5EF4-FFF2-40B4-BE49-F238E27FC236}">
                <a16:creationId xmlns:a16="http://schemas.microsoft.com/office/drawing/2014/main" id="{6202E524-5915-4DD9-8543-8EAFE9DA7E1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DC27215-FED1-468F-88EB-65DAF45AC9BC}"/>
              </a:ext>
            </a:extLst>
          </p:cNvPr>
          <p:cNvSpPr>
            <a:spLocks noGrp="1"/>
          </p:cNvSpPr>
          <p:nvPr>
            <p:ph type="sldNum" sz="quarter" idx="12"/>
          </p:nvPr>
        </p:nvSpPr>
        <p:spPr/>
        <p:txBody>
          <a:bodyPr/>
          <a:lstStyle/>
          <a:p>
            <a:fld id="{23096248-7334-48FB-98DD-7B8B82A6746C}" type="slidenum">
              <a:rPr lang="en-GB" smtClean="0"/>
              <a:t>‹#›</a:t>
            </a:fld>
            <a:endParaRPr lang="en-GB"/>
          </a:p>
        </p:txBody>
      </p:sp>
    </p:spTree>
    <p:extLst>
      <p:ext uri="{BB962C8B-B14F-4D97-AF65-F5344CB8AC3E}">
        <p14:creationId xmlns:p14="http://schemas.microsoft.com/office/powerpoint/2010/main" val="2286712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1E3E43-5C3F-47EC-8BAF-682E45CC40D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8AC8F4-B81E-44E4-BBE1-CC665F4C7D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EEBC4DF-B9BF-432A-A244-AFACDDD893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7255AB-7FEF-45AF-874A-985EB55375ED}" type="datetimeFigureOut">
              <a:rPr lang="en-GB" smtClean="0"/>
              <a:t>07/09/2020</a:t>
            </a:fld>
            <a:endParaRPr lang="en-GB"/>
          </a:p>
        </p:txBody>
      </p:sp>
      <p:sp>
        <p:nvSpPr>
          <p:cNvPr id="5" name="Footer Placeholder 4">
            <a:extLst>
              <a:ext uri="{FF2B5EF4-FFF2-40B4-BE49-F238E27FC236}">
                <a16:creationId xmlns:a16="http://schemas.microsoft.com/office/drawing/2014/main" id="{E74181F9-90A5-4EFD-A742-9D90A89F67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12639BD4-D21F-4D18-AE86-27A2F3CD85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096248-7334-48FB-98DD-7B8B82A6746C}" type="slidenum">
              <a:rPr lang="en-GB" smtClean="0"/>
              <a:t>‹#›</a:t>
            </a:fld>
            <a:endParaRPr lang="en-GB"/>
          </a:p>
        </p:txBody>
      </p:sp>
    </p:spTree>
    <p:extLst>
      <p:ext uri="{BB962C8B-B14F-4D97-AF65-F5344CB8AC3E}">
        <p14:creationId xmlns:p14="http://schemas.microsoft.com/office/powerpoint/2010/main" val="40248468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EC540-C485-49E3-9630-6921DA18DAE3}"/>
              </a:ext>
            </a:extLst>
          </p:cNvPr>
          <p:cNvSpPr>
            <a:spLocks noGrp="1"/>
          </p:cNvSpPr>
          <p:nvPr>
            <p:ph type="ctrTitle"/>
          </p:nvPr>
        </p:nvSpPr>
        <p:spPr/>
        <p:txBody>
          <a:bodyPr/>
          <a:lstStyle/>
          <a:p>
            <a:r>
              <a:rPr lang="sv-SE" dirty="0"/>
              <a:t>Way forward for FR2 fallbacks</a:t>
            </a:r>
            <a:endParaRPr lang="en-GB" dirty="0"/>
          </a:p>
        </p:txBody>
      </p:sp>
      <p:sp>
        <p:nvSpPr>
          <p:cNvPr id="3" name="Subtitle 2">
            <a:extLst>
              <a:ext uri="{FF2B5EF4-FFF2-40B4-BE49-F238E27FC236}">
                <a16:creationId xmlns:a16="http://schemas.microsoft.com/office/drawing/2014/main" id="{48430AE9-8B1B-4D7D-AB15-76585A53C894}"/>
              </a:ext>
            </a:extLst>
          </p:cNvPr>
          <p:cNvSpPr>
            <a:spLocks noGrp="1"/>
          </p:cNvSpPr>
          <p:nvPr>
            <p:ph type="subTitle" idx="1"/>
          </p:nvPr>
        </p:nvSpPr>
        <p:spPr/>
        <p:txBody>
          <a:bodyPr/>
          <a:lstStyle/>
          <a:p>
            <a:r>
              <a:rPr lang="sv-SE" dirty="0"/>
              <a:t>Ericsson, Apple, US Cellular, T-Mobile US, Verizon, Bell Mobility, AT&amp;T, Turkcell, SK Telecom, Softbank, LG Uplus, Telstra, </a:t>
            </a:r>
            <a:r>
              <a:rPr lang="en-US" dirty="0"/>
              <a:t>Reliance </a:t>
            </a:r>
            <a:r>
              <a:rPr lang="en-US" dirty="0" err="1"/>
              <a:t>Jio</a:t>
            </a:r>
            <a:r>
              <a:rPr lang="en-US" dirty="0"/>
              <a:t>, Telecom Italia, British Telecom, Orange, Deutsche Telekom, CHTTL</a:t>
            </a:r>
            <a:endParaRPr lang="en-GB" dirty="0"/>
          </a:p>
        </p:txBody>
      </p:sp>
      <p:sp>
        <p:nvSpPr>
          <p:cNvPr id="4" name="TextBox 3">
            <a:extLst>
              <a:ext uri="{FF2B5EF4-FFF2-40B4-BE49-F238E27FC236}">
                <a16:creationId xmlns:a16="http://schemas.microsoft.com/office/drawing/2014/main" id="{A5990402-D8E8-4ED4-80C3-F4CE4698E5DB}"/>
              </a:ext>
            </a:extLst>
          </p:cNvPr>
          <p:cNvSpPr txBox="1"/>
          <p:nvPr/>
        </p:nvSpPr>
        <p:spPr>
          <a:xfrm>
            <a:off x="10341462" y="144607"/>
            <a:ext cx="1200970" cy="369332"/>
          </a:xfrm>
          <a:prstGeom prst="rect">
            <a:avLst/>
          </a:prstGeom>
          <a:noFill/>
        </p:spPr>
        <p:txBody>
          <a:bodyPr wrap="none" rtlCol="0">
            <a:spAutoFit/>
          </a:bodyPr>
          <a:lstStyle/>
          <a:p>
            <a:r>
              <a:rPr lang="en-GB" dirty="0"/>
              <a:t>RP-201538</a:t>
            </a:r>
          </a:p>
        </p:txBody>
      </p:sp>
      <p:sp>
        <p:nvSpPr>
          <p:cNvPr id="5" name="TextBox 4">
            <a:extLst>
              <a:ext uri="{FF2B5EF4-FFF2-40B4-BE49-F238E27FC236}">
                <a16:creationId xmlns:a16="http://schemas.microsoft.com/office/drawing/2014/main" id="{DA838DD6-3528-448C-B81D-4C6C90F53B41}"/>
              </a:ext>
            </a:extLst>
          </p:cNvPr>
          <p:cNvSpPr txBox="1"/>
          <p:nvPr/>
        </p:nvSpPr>
        <p:spPr>
          <a:xfrm>
            <a:off x="118412" y="190774"/>
            <a:ext cx="2756356" cy="646331"/>
          </a:xfrm>
          <a:prstGeom prst="rect">
            <a:avLst/>
          </a:prstGeom>
          <a:noFill/>
        </p:spPr>
        <p:txBody>
          <a:bodyPr wrap="square" rtlCol="0">
            <a:spAutoFit/>
          </a:bodyPr>
          <a:lstStyle/>
          <a:p>
            <a:r>
              <a:rPr lang="sv-SE" dirty="0"/>
              <a:t>RAN#89-e Online</a:t>
            </a:r>
          </a:p>
          <a:p>
            <a:r>
              <a:rPr lang="sv-SE" dirty="0"/>
              <a:t>2020-09-14 – 2020-09-18</a:t>
            </a:r>
            <a:endParaRPr lang="en-GB" dirty="0"/>
          </a:p>
        </p:txBody>
      </p:sp>
    </p:spTree>
    <p:extLst>
      <p:ext uri="{BB962C8B-B14F-4D97-AF65-F5344CB8AC3E}">
        <p14:creationId xmlns:p14="http://schemas.microsoft.com/office/powerpoint/2010/main" val="172813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DA8AEF-B1A1-402D-8DDA-F92D815D60F3}"/>
              </a:ext>
            </a:extLst>
          </p:cNvPr>
          <p:cNvSpPr>
            <a:spLocks noGrp="1"/>
          </p:cNvSpPr>
          <p:nvPr>
            <p:ph type="title"/>
          </p:nvPr>
        </p:nvSpPr>
        <p:spPr/>
        <p:txBody>
          <a:bodyPr/>
          <a:lstStyle/>
          <a:p>
            <a:r>
              <a:rPr lang="sv-SE" dirty="0"/>
              <a:t>Background</a:t>
            </a:r>
            <a:endParaRPr lang="en-GB" dirty="0"/>
          </a:p>
        </p:txBody>
      </p:sp>
      <p:sp>
        <p:nvSpPr>
          <p:cNvPr id="3" name="Content Placeholder 2">
            <a:extLst>
              <a:ext uri="{FF2B5EF4-FFF2-40B4-BE49-F238E27FC236}">
                <a16:creationId xmlns:a16="http://schemas.microsoft.com/office/drawing/2014/main" id="{22DA9444-3BD4-4771-B49D-9DB17A5CA42D}"/>
              </a:ext>
            </a:extLst>
          </p:cNvPr>
          <p:cNvSpPr>
            <a:spLocks noGrp="1"/>
          </p:cNvSpPr>
          <p:nvPr>
            <p:ph idx="1"/>
          </p:nvPr>
        </p:nvSpPr>
        <p:spPr/>
        <p:txBody>
          <a:bodyPr>
            <a:normAutofit/>
          </a:bodyPr>
          <a:lstStyle/>
          <a:p>
            <a:r>
              <a:rPr lang="en-US" dirty="0"/>
              <a:t>At RAN#88 a compromise was discussed for the FR2 fallback topic which had two parts:</a:t>
            </a:r>
          </a:p>
          <a:p>
            <a:endParaRPr lang="en-US" dirty="0"/>
          </a:p>
          <a:p>
            <a:pPr marL="457200" lvl="1" indent="0">
              <a:buNone/>
            </a:pPr>
            <a:r>
              <a:rPr lang="en-US" dirty="0"/>
              <a:t>1. UE must support all the fallback band combinations</a:t>
            </a:r>
          </a:p>
          <a:p>
            <a:pPr marL="457200" lvl="1" indent="0">
              <a:buNone/>
            </a:pPr>
            <a:r>
              <a:rPr lang="en-US" dirty="0"/>
              <a:t>2. UE conformance requirements </a:t>
            </a:r>
            <a:r>
              <a:rPr lang="en-US" dirty="0" err="1"/>
              <a:t>w.r.t.</a:t>
            </a:r>
            <a:r>
              <a:rPr lang="en-US" dirty="0"/>
              <a:t> the fallback band combinations are relaxed</a:t>
            </a:r>
          </a:p>
          <a:p>
            <a:endParaRPr lang="en-US" dirty="0"/>
          </a:p>
          <a:p>
            <a:r>
              <a:rPr lang="en-US" dirty="0"/>
              <a:t>The details of bullet 2 was open and hence the topic was postponed to RAN#89.</a:t>
            </a:r>
          </a:p>
          <a:p>
            <a:endParaRPr lang="en-GB" dirty="0"/>
          </a:p>
        </p:txBody>
      </p:sp>
    </p:spTree>
    <p:extLst>
      <p:ext uri="{BB962C8B-B14F-4D97-AF65-F5344CB8AC3E}">
        <p14:creationId xmlns:p14="http://schemas.microsoft.com/office/powerpoint/2010/main" val="756870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CAC13-B57E-457B-AE23-CAE4E0975B6D}"/>
              </a:ext>
            </a:extLst>
          </p:cNvPr>
          <p:cNvSpPr>
            <a:spLocks noGrp="1"/>
          </p:cNvSpPr>
          <p:nvPr>
            <p:ph type="title"/>
          </p:nvPr>
        </p:nvSpPr>
        <p:spPr/>
        <p:txBody>
          <a:bodyPr/>
          <a:lstStyle/>
          <a:p>
            <a:r>
              <a:rPr lang="sv-SE" dirty="0"/>
              <a:t>Proposed way forward</a:t>
            </a:r>
            <a:endParaRPr lang="en-GB" dirty="0"/>
          </a:p>
        </p:txBody>
      </p:sp>
      <p:sp>
        <p:nvSpPr>
          <p:cNvPr id="3" name="Content Placeholder 2">
            <a:extLst>
              <a:ext uri="{FF2B5EF4-FFF2-40B4-BE49-F238E27FC236}">
                <a16:creationId xmlns:a16="http://schemas.microsoft.com/office/drawing/2014/main" id="{9D08247F-12D9-497A-99CB-8D5B39A2C9BD}"/>
              </a:ext>
            </a:extLst>
          </p:cNvPr>
          <p:cNvSpPr>
            <a:spLocks noGrp="1"/>
          </p:cNvSpPr>
          <p:nvPr>
            <p:ph idx="1"/>
          </p:nvPr>
        </p:nvSpPr>
        <p:spPr/>
        <p:txBody>
          <a:bodyPr>
            <a:normAutofit/>
          </a:bodyPr>
          <a:lstStyle/>
          <a:p>
            <a:r>
              <a:rPr lang="sv-SE" dirty="0"/>
              <a:t>It is proposed that:</a:t>
            </a:r>
          </a:p>
          <a:p>
            <a:endParaRPr lang="sv-SE" dirty="0"/>
          </a:p>
          <a:p>
            <a:pPr marL="914400" lvl="1" indent="-457200">
              <a:buFont typeface="+mj-lt"/>
              <a:buAutoNum type="arabicPeriod"/>
            </a:pPr>
            <a:r>
              <a:rPr lang="en-US" dirty="0"/>
              <a:t>UE must support all the fallback band combinations</a:t>
            </a:r>
          </a:p>
          <a:p>
            <a:pPr marL="914400" lvl="1" indent="-457200">
              <a:buFont typeface="+mj-lt"/>
              <a:buAutoNum type="arabicPeriod"/>
            </a:pPr>
            <a:r>
              <a:rPr lang="en-US" dirty="0"/>
              <a:t>UE conformance requirements </a:t>
            </a:r>
            <a:r>
              <a:rPr lang="en-US" dirty="0" err="1"/>
              <a:t>w.r.t.</a:t>
            </a:r>
            <a:r>
              <a:rPr lang="en-US" dirty="0"/>
              <a:t> the fallback band combinations are relaxed:</a:t>
            </a:r>
          </a:p>
          <a:p>
            <a:pPr marL="1428750" lvl="2" indent="-514350">
              <a:buFont typeface="+mj-lt"/>
              <a:buAutoNum type="romanLcPeriod"/>
            </a:pPr>
            <a:r>
              <a:rPr lang="en-US" dirty="0"/>
              <a:t>The fallback band combinations fulfilling both the following conditions are exempt </a:t>
            </a:r>
            <a:r>
              <a:rPr lang="en-US"/>
              <a:t>from requirements:</a:t>
            </a:r>
            <a:endParaRPr lang="en-US" dirty="0"/>
          </a:p>
          <a:p>
            <a:pPr marL="1885950" lvl="3" indent="-514350">
              <a:buFont typeface="+mj-lt"/>
              <a:buAutoNum type="alphaLcParenR"/>
            </a:pPr>
            <a:r>
              <a:rPr lang="en-US" dirty="0"/>
              <a:t>consists of multiple sub-blocks</a:t>
            </a:r>
          </a:p>
          <a:p>
            <a:pPr marL="1885950" lvl="3" indent="-514350">
              <a:buFont typeface="+mj-lt"/>
              <a:buAutoNum type="alphaLcParenR"/>
            </a:pPr>
            <a:r>
              <a:rPr lang="en-US" dirty="0"/>
              <a:t>has at least one sub-block comprising a contiguous CA combination (i.e. a letter B, C, D, …).</a:t>
            </a:r>
          </a:p>
          <a:p>
            <a:pPr marL="971550" lvl="1" indent="-514350">
              <a:buFont typeface="+mj-lt"/>
              <a:buAutoNum type="arabicPeriod"/>
            </a:pPr>
            <a:r>
              <a:rPr lang="en-US" dirty="0"/>
              <a:t>The UE shall comply to all regulatory requirements for all supported band combinations, i.e. including for all fallback band combinations.</a:t>
            </a:r>
          </a:p>
        </p:txBody>
      </p:sp>
    </p:spTree>
    <p:extLst>
      <p:ext uri="{BB962C8B-B14F-4D97-AF65-F5344CB8AC3E}">
        <p14:creationId xmlns:p14="http://schemas.microsoft.com/office/powerpoint/2010/main" val="38332074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31529-A72C-41CE-8B25-095A48F3FE43}"/>
              </a:ext>
            </a:extLst>
          </p:cNvPr>
          <p:cNvSpPr>
            <a:spLocks noGrp="1"/>
          </p:cNvSpPr>
          <p:nvPr>
            <p:ph type="title"/>
          </p:nvPr>
        </p:nvSpPr>
        <p:spPr/>
        <p:txBody>
          <a:bodyPr/>
          <a:lstStyle/>
          <a:p>
            <a:r>
              <a:rPr lang="sv-SE" dirty="0"/>
              <a:t>Detailed wording for 38.101-2 and 38.101-3</a:t>
            </a:r>
            <a:endParaRPr lang="en-GB" dirty="0"/>
          </a:p>
        </p:txBody>
      </p:sp>
      <p:graphicFrame>
        <p:nvGraphicFramePr>
          <p:cNvPr id="5" name="Content Placeholder 4">
            <a:extLst>
              <a:ext uri="{FF2B5EF4-FFF2-40B4-BE49-F238E27FC236}">
                <a16:creationId xmlns:a16="http://schemas.microsoft.com/office/drawing/2014/main" id="{E18593D4-0C25-4C65-8EA6-553C6EEF4334}"/>
              </a:ext>
            </a:extLst>
          </p:cNvPr>
          <p:cNvGraphicFramePr>
            <a:graphicFrameLocks noGrp="1"/>
          </p:cNvGraphicFramePr>
          <p:nvPr>
            <p:ph idx="1"/>
            <p:extLst>
              <p:ext uri="{D42A27DB-BD31-4B8C-83A1-F6EECF244321}">
                <p14:modId xmlns:p14="http://schemas.microsoft.com/office/powerpoint/2010/main" val="4071171595"/>
              </p:ext>
            </p:extLst>
          </p:nvPr>
        </p:nvGraphicFramePr>
        <p:xfrm>
          <a:off x="1805113" y="1845622"/>
          <a:ext cx="8621678" cy="2743200"/>
        </p:xfrm>
        <a:graphic>
          <a:graphicData uri="http://schemas.openxmlformats.org/drawingml/2006/table">
            <a:tbl>
              <a:tblPr firstRow="1" firstCol="1" bandRow="1">
                <a:tableStyleId>{5C22544A-7EE6-4342-B048-85BDC9FD1C3A}</a:tableStyleId>
              </a:tblPr>
              <a:tblGrid>
                <a:gridCol w="8621678">
                  <a:extLst>
                    <a:ext uri="{9D8B030D-6E8A-4147-A177-3AD203B41FA5}">
                      <a16:colId xmlns:a16="http://schemas.microsoft.com/office/drawing/2014/main" val="1058598876"/>
                    </a:ext>
                  </a:extLst>
                </a:gridCol>
              </a:tblGrid>
              <a:tr h="1646017">
                <a:tc>
                  <a:txBody>
                    <a:bodyPr/>
                    <a:lstStyle/>
                    <a:p>
                      <a:r>
                        <a:rPr lang="en-US" sz="1800" b="0" kern="1200" dirty="0">
                          <a:solidFill>
                            <a:schemeClr val="tx1"/>
                          </a:solidFill>
                          <a:effectLst/>
                          <a:latin typeface="Times New Roman" panose="02020603050405020304" pitchFamily="18" charset="0"/>
                          <a:ea typeface="+mn-ea"/>
                          <a:cs typeface="Times New Roman" panose="02020603050405020304" pitchFamily="18" charset="0"/>
                        </a:rPr>
                        <a:t>For FR2 intra-band CA combinations with multiple subblocks, where at least one of the subblocks consists of a contiguous CA combination, there are no RF performance requirements for the fallbacks with multiple subblocks, where at least one of the subblocks consists of a contiguous CA combination. Requirements in other specifications are not affected.</a:t>
                      </a:r>
                    </a:p>
                    <a:p>
                      <a:endParaRPr lang="en-GB" sz="1800" b="0" kern="1200" dirty="0">
                        <a:solidFill>
                          <a:schemeClr val="tx1"/>
                        </a:solidFill>
                        <a:effectLst/>
                        <a:latin typeface="Times New Roman" panose="02020603050405020304" pitchFamily="18" charset="0"/>
                        <a:ea typeface="+mn-ea"/>
                        <a:cs typeface="Times New Roman" panose="02020603050405020304" pitchFamily="18" charset="0"/>
                      </a:endParaRPr>
                    </a:p>
                    <a:p>
                      <a:r>
                        <a:rPr lang="en-GB" sz="1800" b="0" kern="1200" dirty="0">
                          <a:solidFill>
                            <a:schemeClr val="tx1"/>
                          </a:solidFill>
                          <a:effectLst/>
                          <a:latin typeface="Times New Roman" panose="02020603050405020304" pitchFamily="18" charset="0"/>
                          <a:ea typeface="+mn-ea"/>
                          <a:cs typeface="Times New Roman" panose="02020603050405020304" pitchFamily="18" charset="0"/>
                        </a:rPr>
                        <a:t>NOTE: The above is an exception with regards to compliance to RF performance requirements. The exception applies to fallback band combinations consisting of multiple subblocks where at least one of the subblocks consists of a contiguous CA combination. The exception does not apply to other band combinations.</a:t>
                      </a:r>
                    </a:p>
                  </a:txBody>
                  <a:tcPr marL="68580" marR="68580" marT="0" marB="0">
                    <a:noFill/>
                  </a:tcPr>
                </a:tc>
                <a:extLst>
                  <a:ext uri="{0D108BD9-81ED-4DB2-BD59-A6C34878D82A}">
                    <a16:rowId xmlns:a16="http://schemas.microsoft.com/office/drawing/2014/main" val="2002530006"/>
                  </a:ext>
                </a:extLst>
              </a:tr>
            </a:tbl>
          </a:graphicData>
        </a:graphic>
      </p:graphicFrame>
      <p:sp>
        <p:nvSpPr>
          <p:cNvPr id="6" name="TextBox 5">
            <a:extLst>
              <a:ext uri="{FF2B5EF4-FFF2-40B4-BE49-F238E27FC236}">
                <a16:creationId xmlns:a16="http://schemas.microsoft.com/office/drawing/2014/main" id="{678A3B27-6137-48CC-9EEE-90B0787448C4}"/>
              </a:ext>
            </a:extLst>
          </p:cNvPr>
          <p:cNvSpPr txBox="1"/>
          <p:nvPr/>
        </p:nvSpPr>
        <p:spPr>
          <a:xfrm>
            <a:off x="917626" y="5587047"/>
            <a:ext cx="8534105" cy="646331"/>
          </a:xfrm>
          <a:prstGeom prst="rect">
            <a:avLst/>
          </a:prstGeom>
          <a:noFill/>
        </p:spPr>
        <p:txBody>
          <a:bodyPr wrap="square" rtlCol="0">
            <a:spAutoFit/>
          </a:bodyPr>
          <a:lstStyle/>
          <a:p>
            <a:r>
              <a:rPr lang="sv-SE" dirty="0"/>
              <a:t>CRs are found in that the sourcing companies proposes to approve:</a:t>
            </a:r>
          </a:p>
          <a:p>
            <a:r>
              <a:rPr lang="en-GB" dirty="0"/>
              <a:t>RP-201872, RP-201873, RP-201874, RP-201875</a:t>
            </a:r>
            <a:endParaRPr lang="sv-SE" dirty="0"/>
          </a:p>
        </p:txBody>
      </p:sp>
    </p:spTree>
    <p:extLst>
      <p:ext uri="{BB962C8B-B14F-4D97-AF65-F5344CB8AC3E}">
        <p14:creationId xmlns:p14="http://schemas.microsoft.com/office/powerpoint/2010/main" val="24944193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TotalTime>
  <Words>356</Words>
  <Application>Microsoft Office PowerPoint</Application>
  <PresentationFormat>Widescreen</PresentationFormat>
  <Paragraphs>27</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Calibri Light</vt:lpstr>
      <vt:lpstr>Times New Roman</vt:lpstr>
      <vt:lpstr>Office Theme</vt:lpstr>
      <vt:lpstr>Way forward for FR2 fallbacks</vt:lpstr>
      <vt:lpstr>Background</vt:lpstr>
      <vt:lpstr>Proposed way forward</vt:lpstr>
      <vt:lpstr>Detailed wording for 38.101-2 and 38.101-3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FR2 fallbacks</dc:title>
  <dc:creator>Ericsson</dc:creator>
  <cp:lastModifiedBy>Ericsson2</cp:lastModifiedBy>
  <cp:revision>36</cp:revision>
  <dcterms:created xsi:type="dcterms:W3CDTF">2020-09-03T06:33:14Z</dcterms:created>
  <dcterms:modified xsi:type="dcterms:W3CDTF">2020-09-07T19:23:03Z</dcterms:modified>
</cp:coreProperties>
</file>