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63" r:id="rId5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35" autoAdjust="0"/>
    <p:restoredTop sz="94660"/>
  </p:normalViewPr>
  <p:slideViewPr>
    <p:cSldViewPr snapToGrid="0">
      <p:cViewPr varScale="1">
        <p:scale>
          <a:sx n="63" d="100"/>
          <a:sy n="63" d="100"/>
        </p:scale>
        <p:origin x="612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E2CBD6-5F75-4DC0-AF9F-9EDECF4666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E972BCA-C6FD-45E3-B401-C84D5EC8B6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2C1C8A-383F-4154-BBE1-27697C4E4E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2AE25-4CB4-44FE-8AD0-4429AA8312D5}" type="datetimeFigureOut">
              <a:rPr lang="fi-FI" smtClean="0"/>
              <a:t>2.7.2020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E557F2-DF98-43FE-8729-E5175CE1D9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233A9F-9A43-4604-8D3D-72FE45C4AA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1E318-0FA4-427B-A530-6233DFB97E6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36267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88C77E-4B66-49EE-B34D-8D52E05436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5EE3510-4D66-469A-9C36-D8CE2BF88C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BF44A2-37C1-4B5B-A3C9-3AD517539D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2AE25-4CB4-44FE-8AD0-4429AA8312D5}" type="datetimeFigureOut">
              <a:rPr lang="fi-FI" smtClean="0"/>
              <a:t>2.7.2020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D46061-BF6E-4180-81FC-D1F2081B0A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5E1706-1815-43BB-B324-F666C60DE7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1E318-0FA4-427B-A530-6233DFB97E6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073579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934ED8A-A940-43F9-BFC1-6066B0F50A6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93CCB15-95CC-48DB-B3FD-B4B6455A65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9E2DF8-BC30-4D6B-97C6-9646C852E4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2AE25-4CB4-44FE-8AD0-4429AA8312D5}" type="datetimeFigureOut">
              <a:rPr lang="fi-FI" smtClean="0"/>
              <a:t>2.7.2020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BC6830-01C8-4C4A-96E9-790472623E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E3F327-3453-412E-8637-62BC405C02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1E318-0FA4-427B-A530-6233DFB97E6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251055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D3FEC7-8C3A-4047-B5D6-90A935482D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939D6E-646B-4A28-B8C8-52AF1DB4BE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C8AEE7-91CF-4105-AB97-7D2415F65E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2AE25-4CB4-44FE-8AD0-4429AA8312D5}" type="datetimeFigureOut">
              <a:rPr lang="fi-FI" smtClean="0"/>
              <a:t>2.7.2020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267E41-D35F-4728-A055-3FA18D0A30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5AB896-BCEA-4C7F-990A-75185592D0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1E318-0FA4-427B-A530-6233DFB97E6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902148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9C310E-8B50-4B33-A38C-4F9ABBDA5D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E90B32-269C-4768-B0CF-204AAA25AC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BAEF4A-A696-455D-8B2F-863332877A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2AE25-4CB4-44FE-8AD0-4429AA8312D5}" type="datetimeFigureOut">
              <a:rPr lang="fi-FI" smtClean="0"/>
              <a:t>2.7.2020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062DC6-13D3-44CD-8A9A-B06121E0BA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F49DD3-E09D-4DD4-95E7-B165687A6F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1E318-0FA4-427B-A530-6233DFB97E6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0618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845FF3-CD7C-4B93-898B-A44926BE8B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BBFA83-E5A3-4731-97C8-5FE877FFEA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5924806-97E1-441C-A473-2EA10BDAB8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FBC7C10-27D4-43BF-958B-9CEFB4B01D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2AE25-4CB4-44FE-8AD0-4429AA8312D5}" type="datetimeFigureOut">
              <a:rPr lang="fi-FI" smtClean="0"/>
              <a:t>2.7.2020</a:t>
            </a:fld>
            <a:endParaRPr lang="fi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048EAAD-D7DE-43EA-98ED-5DEF485E4C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1ED162-6C0A-4BFE-AC3D-B2DCF1178D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1E318-0FA4-427B-A530-6233DFB97E6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13427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D88CF7-E05B-4BD8-93FF-75CFB971C5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C7B86E-028D-469D-9115-FD41736671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4395A5-7DA2-44FD-9832-E8808C8D1F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BFBEADA-DC7C-44C3-BE82-6D06A9FBC6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CCE15E1-6FA4-42E7-A5AB-6F1194258E1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E9ADEEB-662C-4C10-AB69-182A89FB4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2AE25-4CB4-44FE-8AD0-4429AA8312D5}" type="datetimeFigureOut">
              <a:rPr lang="fi-FI" smtClean="0"/>
              <a:t>2.7.2020</a:t>
            </a:fld>
            <a:endParaRPr lang="fi-FI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88D95FA-ADDD-4E14-870A-0D5FC5E32C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B4EB727-D122-48F3-BC5A-365E93E0FC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1E318-0FA4-427B-A530-6233DFB97E6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866758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1A3DE7-3A91-49C0-BDE1-70BBAC11A4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8EE3A6D-E108-4CC6-AED7-444C93BDA2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2AE25-4CB4-44FE-8AD0-4429AA8312D5}" type="datetimeFigureOut">
              <a:rPr lang="fi-FI" smtClean="0"/>
              <a:t>2.7.2020</a:t>
            </a:fld>
            <a:endParaRPr lang="fi-F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967CA57-F92E-47B2-995D-A621268F54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C34E2E6-297C-4A5A-8F96-F0BF788F67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1E318-0FA4-427B-A530-6233DFB97E6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601776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01889E7-DC64-4D1B-A995-BAE298E948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2AE25-4CB4-44FE-8AD0-4429AA8312D5}" type="datetimeFigureOut">
              <a:rPr lang="fi-FI" smtClean="0"/>
              <a:t>2.7.2020</a:t>
            </a:fld>
            <a:endParaRPr lang="fi-FI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C3972FD-763F-4487-B18D-73F623F649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AF3142B-CD13-4A78-96C3-21F105BFB1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1E318-0FA4-427B-A530-6233DFB97E6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244849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7DA020-2C33-49C5-9A87-090A0B093D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AE8123-219C-47A8-921A-A6689EF739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4E05C05-EA61-45F4-92FF-A13875D885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0C07292-FB7A-495D-8EDD-84E7F04576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2AE25-4CB4-44FE-8AD0-4429AA8312D5}" type="datetimeFigureOut">
              <a:rPr lang="fi-FI" smtClean="0"/>
              <a:t>2.7.2020</a:t>
            </a:fld>
            <a:endParaRPr lang="fi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7A614F5-34EE-48E0-82AD-42D1984EEA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758DB7-1FCF-4865-A765-55B1A79171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1E318-0FA4-427B-A530-6233DFB97E6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617830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992359-EC6C-4958-93A2-1CC0D3082B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A45367D-007F-41FD-8C2F-A7B1B346084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A64DF3A-3FFC-49AD-B489-4EE5020F4F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83E6512-EB97-4E1F-91F0-69C88240FF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2AE25-4CB4-44FE-8AD0-4429AA8312D5}" type="datetimeFigureOut">
              <a:rPr lang="fi-FI" smtClean="0"/>
              <a:t>2.7.2020</a:t>
            </a:fld>
            <a:endParaRPr lang="fi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6F1654-F3D1-49B4-AFA3-388D047F25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93CC548-DE78-43C1-8E93-4045215F04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1E318-0FA4-427B-A530-6233DFB97E6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122540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8687152-F271-4715-A0B3-B4C2FA5E69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9F5DE2-5748-45FE-95A2-7337399E63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9A03C1-335B-496C-8845-269EA32D651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72AE25-4CB4-44FE-8AD0-4429AA8312D5}" type="datetimeFigureOut">
              <a:rPr lang="fi-FI" smtClean="0"/>
              <a:t>2.7.2020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7C4E48-D9EB-40D1-BFD3-D3FC5F22765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E97696-C42E-40E0-81F2-7B14AFD892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D1E318-0FA4-427B-A530-6233DFB97E6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64923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5091CB-195D-4D6D-99E0-9EC8137B4D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519690"/>
            <a:ext cx="9144000" cy="851910"/>
          </a:xfrm>
        </p:spPr>
        <p:txBody>
          <a:bodyPr>
            <a:noAutofit/>
          </a:bodyPr>
          <a:lstStyle/>
          <a:p>
            <a:pPr algn="l"/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3GPP TSG RAN Meeting #88e 				RP-20xxxx</a:t>
            </a:r>
            <a:br>
              <a:rPr lang="fi-FI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Electronic Meeting, June 29 - July 3, 2020</a:t>
            </a:r>
            <a:endParaRPr lang="fi-FI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A3C8D9E-9BA8-491C-8A73-F3BFD51080B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 hangingPunct="0"/>
            <a:r>
              <a:rPr lang="en-GB" b="1" dirty="0"/>
              <a:t>Title:		Final proposal of Intra-UE prioritization		</a:t>
            </a:r>
          </a:p>
          <a:p>
            <a:pPr algn="l" hangingPunct="0"/>
            <a:r>
              <a:rPr lang="en-GB" b="1" dirty="0"/>
              <a:t>Source:	</a:t>
            </a:r>
            <a:r>
              <a:rPr lang="fi-FI" b="1" dirty="0"/>
              <a:t>Nokia, Nokia Shanghai Bell (</a:t>
            </a:r>
            <a:r>
              <a:rPr lang="fi-FI" b="1" dirty="0" err="1"/>
              <a:t>moderator</a:t>
            </a:r>
            <a:r>
              <a:rPr lang="fi-FI" b="1" dirty="0"/>
              <a:t>)</a:t>
            </a:r>
          </a:p>
          <a:p>
            <a:pPr algn="l" hangingPunct="0"/>
            <a:r>
              <a:rPr lang="fi-FI" b="1" dirty="0"/>
              <a:t>Agenda </a:t>
            </a:r>
            <a:r>
              <a:rPr lang="fi-FI" b="1" dirty="0" err="1"/>
              <a:t>item</a:t>
            </a:r>
            <a:r>
              <a:rPr lang="fi-FI" b="1" dirty="0"/>
              <a:t> 	9.3.5</a:t>
            </a:r>
          </a:p>
          <a:p>
            <a:pPr algn="l" hangingPunct="0"/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7506426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431F8E-23A1-424D-A570-BF6055CA89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02566"/>
          </a:xfrm>
        </p:spPr>
        <p:txBody>
          <a:bodyPr/>
          <a:lstStyle/>
          <a:p>
            <a:r>
              <a:rPr lang="fi-FI" dirty="0" err="1"/>
              <a:t>Scope</a:t>
            </a:r>
            <a:r>
              <a:rPr lang="fi-FI" dirty="0"/>
              <a:t> of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email</a:t>
            </a:r>
            <a:r>
              <a:rPr lang="fi-FI" dirty="0"/>
              <a:t> </a:t>
            </a:r>
            <a:r>
              <a:rPr lang="fi-FI" dirty="0" err="1"/>
              <a:t>discussion</a:t>
            </a:r>
            <a:endParaRPr lang="fi-FI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3CD60A-28A9-4D64-B133-4FD411C75A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Goal: Find a way forward </a:t>
            </a:r>
            <a:r>
              <a:rPr lang="fi-FI" dirty="0" err="1"/>
              <a:t>how</a:t>
            </a:r>
            <a:r>
              <a:rPr lang="fi-FI" dirty="0"/>
              <a:t> to </a:t>
            </a:r>
            <a:r>
              <a:rPr lang="fi-FI" dirty="0" err="1"/>
              <a:t>handle</a:t>
            </a:r>
            <a:r>
              <a:rPr lang="fi-FI" dirty="0"/>
              <a:t>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proposed</a:t>
            </a:r>
            <a:r>
              <a:rPr lang="fi-FI" dirty="0"/>
              <a:t> </a:t>
            </a:r>
            <a:r>
              <a:rPr lang="fi-FI" dirty="0" err="1"/>
              <a:t>removal</a:t>
            </a:r>
            <a:r>
              <a:rPr lang="fi-FI" dirty="0"/>
              <a:t> of </a:t>
            </a:r>
            <a:r>
              <a:rPr lang="fi-FI" dirty="0" err="1"/>
              <a:t>the</a:t>
            </a:r>
            <a:r>
              <a:rPr lang="fi-FI" dirty="0"/>
              <a:t> intra-UE </a:t>
            </a:r>
            <a:r>
              <a:rPr lang="fi-FI" dirty="0" err="1"/>
              <a:t>prioritization</a:t>
            </a:r>
            <a:r>
              <a:rPr lang="fi-FI" dirty="0"/>
              <a:t> </a:t>
            </a:r>
            <a:r>
              <a:rPr lang="fi-FI" dirty="0" err="1"/>
              <a:t>especially</a:t>
            </a:r>
            <a:r>
              <a:rPr lang="fi-FI" dirty="0"/>
              <a:t> </a:t>
            </a:r>
            <a:r>
              <a:rPr lang="fi-FI" dirty="0" err="1"/>
              <a:t>from</a:t>
            </a:r>
            <a:r>
              <a:rPr lang="fi-FI" dirty="0"/>
              <a:t> 38.213 in Release 16)</a:t>
            </a:r>
          </a:p>
          <a:p>
            <a:r>
              <a:rPr lang="en-US" dirty="0"/>
              <a:t>Input contributions covered:  RP-200801, RP-200797, RP-200690 (38.213 CR)</a:t>
            </a:r>
            <a:endParaRPr lang="fi-FI" dirty="0"/>
          </a:p>
          <a:p>
            <a:endParaRPr lang="fi-FI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02048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DCA2E1-B2D9-4123-B1C0-76B31D3026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44344"/>
            <a:ext cx="10515600" cy="829830"/>
          </a:xfrm>
        </p:spPr>
        <p:txBody>
          <a:bodyPr/>
          <a:lstStyle/>
          <a:p>
            <a:r>
              <a:rPr lang="fi-FI" dirty="0" err="1"/>
              <a:t>Proposal</a:t>
            </a:r>
            <a:r>
              <a:rPr lang="fi-FI" dirty="0"/>
              <a:t> for RAN#88e </a:t>
            </a:r>
            <a:r>
              <a:rPr lang="fi-FI" dirty="0" err="1"/>
              <a:t>approval</a:t>
            </a:r>
            <a:endParaRPr lang="fi-FI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863E16-DAAA-4ACE-9A20-584D399AAE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1991"/>
            <a:ext cx="10515600" cy="495501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endParaRPr lang="fi-FI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C51512D3-F0AD-4363-B5EE-FC0E5B4BB810}"/>
              </a:ext>
            </a:extLst>
          </p:cNvPr>
          <p:cNvSpPr txBox="1">
            <a:spLocks/>
          </p:cNvSpPr>
          <p:nvPr/>
        </p:nvSpPr>
        <p:spPr>
          <a:xfrm>
            <a:off x="990600" y="1534391"/>
            <a:ext cx="10515600" cy="49550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 i="1" dirty="0"/>
              <a:t>Add for the </a:t>
            </a:r>
            <a:r>
              <a:rPr lang="en-US" i="1" dirty="0" err="1"/>
              <a:t>IIoT</a:t>
            </a:r>
            <a:r>
              <a:rPr lang="en-US" i="1" dirty="0"/>
              <a:t> WID as “Specify PHY prioritization of overlapping dynamic grant PUSCH and configured grant PUSCH of different PHY priorities on a BWP of a serving cell including the related cancelation behavior for the PUSCH of lower PHY priority, taking the solution developed during Rel-16 as the baseline”</a:t>
            </a:r>
          </a:p>
          <a:p>
            <a:pPr lvl="1"/>
            <a:r>
              <a:rPr lang="fi-FI" i="1" dirty="0" err="1"/>
              <a:t>The</a:t>
            </a:r>
            <a:r>
              <a:rPr lang="fi-FI" i="1" dirty="0"/>
              <a:t> </a:t>
            </a:r>
            <a:r>
              <a:rPr lang="fi-FI" i="1" dirty="0" err="1"/>
              <a:t>full</a:t>
            </a:r>
            <a:r>
              <a:rPr lang="fi-FI" i="1" dirty="0"/>
              <a:t> </a:t>
            </a:r>
            <a:r>
              <a:rPr lang="fi-FI" i="1" dirty="0" err="1"/>
              <a:t>objective</a:t>
            </a:r>
            <a:r>
              <a:rPr lang="fi-FI" i="1" dirty="0"/>
              <a:t> </a:t>
            </a:r>
            <a:r>
              <a:rPr lang="fi-FI" i="1" dirty="0" err="1"/>
              <a:t>would</a:t>
            </a:r>
            <a:r>
              <a:rPr lang="fi-FI" i="1" dirty="0"/>
              <a:t> </a:t>
            </a:r>
            <a:r>
              <a:rPr lang="fi-FI" i="1" dirty="0" err="1"/>
              <a:t>see</a:t>
            </a:r>
            <a:r>
              <a:rPr lang="fi-FI" i="1" dirty="0"/>
              <a:t> </a:t>
            </a:r>
            <a:r>
              <a:rPr lang="fi-FI" i="1" dirty="0" err="1"/>
              <a:t>next</a:t>
            </a:r>
            <a:r>
              <a:rPr lang="fi-FI" i="1" dirty="0"/>
              <a:t> </a:t>
            </a:r>
            <a:r>
              <a:rPr lang="fi-FI" i="1" dirty="0" err="1"/>
              <a:t>slide</a:t>
            </a:r>
            <a:endParaRPr lang="fi-FI" i="1" dirty="0"/>
          </a:p>
          <a:p>
            <a:pPr lvl="1"/>
            <a:endParaRPr lang="fi-FI" dirty="0"/>
          </a:p>
          <a:p>
            <a:pPr lvl="0"/>
            <a:r>
              <a:rPr lang="en-US" dirty="0"/>
              <a:t>Approve the pending CR in RP-200690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9723037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7FB9FE-719C-4175-B19B-20C45F1EC8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/>
              <a:t>Annex</a:t>
            </a:r>
            <a:r>
              <a:rPr lang="fi-FI" dirty="0"/>
              <a:t>: Intra-UE </a:t>
            </a:r>
            <a:r>
              <a:rPr lang="fi-FI" dirty="0" err="1"/>
              <a:t>multiplexing</a:t>
            </a:r>
            <a:r>
              <a:rPr lang="fi-FI" dirty="0"/>
              <a:t> / </a:t>
            </a:r>
            <a:r>
              <a:rPr lang="fi-FI" dirty="0" err="1"/>
              <a:t>priorization</a:t>
            </a:r>
            <a:r>
              <a:rPr lang="fi-FI" dirty="0"/>
              <a:t> </a:t>
            </a:r>
            <a:r>
              <a:rPr lang="fi-FI" dirty="0" err="1"/>
              <a:t>objective</a:t>
            </a:r>
            <a:r>
              <a:rPr lang="fi-FI" dirty="0"/>
              <a:t> in </a:t>
            </a:r>
            <a:r>
              <a:rPr lang="fi-FI" dirty="0" err="1"/>
              <a:t>IIoT</a:t>
            </a:r>
            <a:r>
              <a:rPr lang="fi-FI" dirty="0"/>
              <a:t> WID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3FAAD2-0C44-4D5E-A614-AEB55594C4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auto" hangingPunct="0"/>
            <a:r>
              <a:rPr lang="en-GB" dirty="0"/>
              <a:t>Intra-UE multiplexing and prioritization of traffic with different priority based on work done in Rel.16 [RAN1]:</a:t>
            </a:r>
            <a:endParaRPr lang="fi-FI" dirty="0"/>
          </a:p>
          <a:p>
            <a:pPr lvl="1" hangingPunct="0"/>
            <a:r>
              <a:rPr lang="en-US" dirty="0"/>
              <a:t>Specify multiplexing behavior among HARQ-ACK/SR/CSI and PUSCH for traffic with different priorities, including the cases with UCI on PUCCH and UCI on PUSCH. </a:t>
            </a:r>
            <a:endParaRPr lang="fi-FI" dirty="0"/>
          </a:p>
          <a:p>
            <a:pPr lvl="1" hangingPunct="0"/>
            <a:r>
              <a:rPr lang="en-US" dirty="0">
                <a:solidFill>
                  <a:srgbClr val="FF0000"/>
                </a:solidFill>
              </a:rPr>
              <a:t>Specify PHY prioritization of overlapping dynamic grant PUSCH and configured grant PUSCH of different PHY priorities on a BWP of a serving cell including the related cancelation behavior for the PUSCH of lower PHY priority, taking the solution developed during Rel-16 as the baseline with considerations of timeline requirement. </a:t>
            </a:r>
            <a:endParaRPr lang="fi-FI" dirty="0">
              <a:solidFill>
                <a:srgbClr val="FF0000"/>
              </a:solidFill>
            </a:endParaRP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443480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</TotalTime>
  <Words>222</Words>
  <Application>Microsoft Office PowerPoint</Application>
  <PresentationFormat>Widescreen</PresentationFormat>
  <Paragraphs>16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3GPP TSG RAN Meeting #88e     RP-20xxxx Electronic Meeting, June 29 - July 3, 2020</vt:lpstr>
      <vt:lpstr>Scope of the email discussion</vt:lpstr>
      <vt:lpstr>Proposal for RAN#88e approval</vt:lpstr>
      <vt:lpstr>Annex: Intra-UE multiplexing / priorization objective in IIoT WID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3GPP TSG RAN Meeting #88e     RP-20xxxx Electronic Meeting, June 29 - July 3, 2020</dc:title>
  <dc:creator>Sari Nielsen</dc:creator>
  <cp:lastModifiedBy>Toskala, Antti (Nokia - FI/Espoo)</cp:lastModifiedBy>
  <cp:revision>26</cp:revision>
  <dcterms:created xsi:type="dcterms:W3CDTF">2020-06-30T12:06:29Z</dcterms:created>
  <dcterms:modified xsi:type="dcterms:W3CDTF">2020-07-02T13:09:14Z</dcterms:modified>
</cp:coreProperties>
</file>