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CBD6-5F75-4DC0-AF9F-9EDECF466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72BCA-C6FD-45E3-B401-C84D5EC8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1C8A-383F-4154-BBE1-27697C4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557F2-DF98-43FE-8729-E5175CE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3A9F-9A43-4604-8D3D-72FE45C4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C77E-4B66-49EE-B34D-8D52E054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3510-4D66-469A-9C36-D8CE2BF8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44A2-37C1-4B5B-A3C9-3AD5175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46061-BF6E-4180-81FC-D1F2081B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E1706-1815-43BB-B324-F666C60D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5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4ED8A-A940-43F9-BFC1-6066B0F50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CB15-95CC-48DB-B3FD-B4B6455A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E2DF8-BC30-4D6B-97C6-9646C85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830-01C8-4C4A-96E9-7904726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F327-3453-412E-8637-62BC405C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1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EC7-8C3A-4047-B5D6-90A93548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39D6E-646B-4A28-B8C8-52AF1DB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AEE7-91CF-4105-AB97-7D2415F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7E41-D35F-4728-A055-3FA18D0A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B896-BCEA-4C7F-990A-75185592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10E-8B50-4B33-A38C-4F9ABBDA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0B32-269C-4768-B0CF-204AAA25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EF4A-A696-455D-8B2F-8633328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62DC6-13D3-44CD-8A9A-B06121E0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49DD3-E09D-4DD4-95E7-B165687A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5FF3-CD7C-4B93-898B-A44926B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BFA83-E5A3-4731-97C8-5FE877FF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24806-97E1-441C-A473-2EA10BDA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C7C10-27D4-43BF-958B-9CEFB4B0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8EAAD-D7DE-43EA-98ED-5DEF485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ED162-6C0A-4BFE-AC3D-B2DCF117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8CF7-E05B-4BD8-93FF-75CFB97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B86E-028D-469D-9115-FD4173667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95A5-7DA2-44FD-9832-E8808C8D1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EADA-DC7C-44C3-BE82-6D06A9FBC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E15E1-6FA4-42E7-A5AB-6F1194258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ADEEB-662C-4C10-AB69-182A89FB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D95FA-ADDD-4E14-870A-0D5FC5E3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EB727-D122-48F3-BC5A-365E93E0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67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3DE7-3A91-49C0-BDE1-70BBAC1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E3A6D-E108-4CC6-AED7-444C93BD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7CA57-F92E-47B2-995D-A621268F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4E2E6-297C-4A5A-8F96-F0BF788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17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889E7-DC64-4D1B-A995-BAE298E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72FD-763F-4487-B18D-73F623F6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142B-CD13-4A78-96C3-21F105BF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4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A020-2C33-49C5-9A87-090A0B09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8123-219C-47A8-921A-A6689EF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5C05-EA61-45F4-92FF-A13875D8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7292-FB7A-495D-8EDD-84E7F045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614F5-34EE-48E0-82AD-42D1984E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DB7-1FCF-4865-A765-55B1A791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7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2359-EC6C-4958-93A2-1CC0D308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5367D-007F-41FD-8C2F-A7B1B346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4DF3A-3FFC-49AD-B489-4EE5020F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6512-EB97-4E1F-91F0-69C88240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1654-F3D1-49B4-AFA3-388D047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C548-DE78-43C1-8E93-4045215F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2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7152-F271-4715-A0B3-B4C2FA5E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5DE2-5748-45FE-95A2-7337399E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03C1-335B-496C-8845-269EA32D6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4E48-D9EB-40D1-BFD3-D3FC5F22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7696-C42E-40E0-81F2-7B14AFD89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MSIPCMContentMarking" descr="{&quot;HashCode&quot;:-1699574231,&quot;Placement&quot;:&quot;Footer&quot;}"/>
          <p:cNvSpPr txBox="1"/>
          <p:nvPr userDrawn="1"/>
        </p:nvSpPr>
        <p:spPr>
          <a:xfrm>
            <a:off x="0" y="6646927"/>
            <a:ext cx="619703" cy="211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700" smtClean="0">
                <a:solidFill>
                  <a:srgbClr val="000000"/>
                </a:solidFill>
                <a:latin typeface="Calibri" panose="020F0502020204030204" pitchFamily="34" charset="0"/>
              </a:rPr>
              <a:t>C2 General</a:t>
            </a:r>
            <a:endParaRPr lang="en-GB" sz="7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91CB-195D-4D6D-99E0-9EC8137B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690"/>
            <a:ext cx="9144000" cy="85191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3GPP TSG RAN Meeting #88e 				RP-20xxxx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Electronic Meeting, June 29 - July 3, 2020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C8D9E-9BA8-491C-8A73-F3BFD5108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hangingPunct="0"/>
            <a:r>
              <a:rPr lang="en-GB" b="1" dirty="0"/>
              <a:t>Title:		</a:t>
            </a:r>
            <a:r>
              <a:rPr lang="en-GB" b="1" dirty="0" smtClean="0"/>
              <a:t>Latest status for </a:t>
            </a:r>
            <a:r>
              <a:rPr lang="en-GB" b="1" dirty="0" err="1" smtClean="0"/>
              <a:t>Flexible_BW</a:t>
            </a:r>
            <a:r>
              <a:rPr lang="en-GB" b="1" dirty="0"/>
              <a:t>	</a:t>
            </a:r>
            <a:r>
              <a:rPr lang="en-GB" b="1" dirty="0" smtClean="0"/>
              <a:t> (01jul_11am UTC)</a:t>
            </a:r>
            <a:r>
              <a:rPr lang="en-GB" b="1" dirty="0"/>
              <a:t>		</a:t>
            </a:r>
          </a:p>
          <a:p>
            <a:pPr algn="l" hangingPunct="0"/>
            <a:r>
              <a:rPr lang="en-GB" b="1" dirty="0"/>
              <a:t>Source:	</a:t>
            </a:r>
            <a:r>
              <a:rPr lang="fi-FI" b="1" dirty="0" smtClean="0"/>
              <a:t>Vodafone </a:t>
            </a:r>
            <a:r>
              <a:rPr lang="fi-FI" b="1" dirty="0"/>
              <a:t>(moderator)</a:t>
            </a:r>
          </a:p>
          <a:p>
            <a:pPr algn="l" hangingPunct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6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Draft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Agree on the following:</a:t>
            </a:r>
          </a:p>
          <a:p>
            <a:pPr lvl="1"/>
            <a:r>
              <a:rPr lang="en-GB" dirty="0" smtClean="0"/>
              <a:t>Define </a:t>
            </a:r>
            <a:r>
              <a:rPr lang="en-GB" dirty="0" smtClean="0"/>
              <a:t>TRS </a:t>
            </a:r>
            <a:r>
              <a:rPr lang="en-GB" dirty="0"/>
              <a:t>bandwidth </a:t>
            </a:r>
            <a:r>
              <a:rPr lang="en-GB" dirty="0" smtClean="0"/>
              <a:t>sizes </a:t>
            </a:r>
            <a:r>
              <a:rPr lang="en-GB" dirty="0" smtClean="0"/>
              <a:t>of 28, 32, 36, 40, 44, and 48 RBs.</a:t>
            </a:r>
          </a:p>
          <a:p>
            <a:pPr lvl="2"/>
            <a:r>
              <a:rPr lang="en-GB" dirty="0" smtClean="0"/>
              <a:t>[All </a:t>
            </a:r>
            <a:r>
              <a:rPr lang="en-GB" dirty="0"/>
              <a:t>TRS configured with the proposed TRS bandwidth sizes for a UE span the same set of </a:t>
            </a:r>
            <a:r>
              <a:rPr lang="en-GB" dirty="0" smtClean="0"/>
              <a:t>RBs</a:t>
            </a:r>
            <a:r>
              <a:rPr lang="en-GB" sz="2400" dirty="0"/>
              <a:t>]</a:t>
            </a:r>
            <a:endParaRPr lang="en-GB" sz="2400" dirty="0"/>
          </a:p>
          <a:p>
            <a:pPr lvl="1"/>
            <a:r>
              <a:rPr lang="en-GB" dirty="0" smtClean="0"/>
              <a:t>Supported </a:t>
            </a:r>
            <a:r>
              <a:rPr lang="en-GB" dirty="0" smtClean="0"/>
              <a:t>for </a:t>
            </a:r>
            <a:r>
              <a:rPr lang="en-GB" dirty="0" smtClean="0"/>
              <a:t>10MHz UE channel bandwidth and </a:t>
            </a:r>
            <a:r>
              <a:rPr lang="en-GB" dirty="0" smtClean="0"/>
              <a:t>15kHz </a:t>
            </a:r>
            <a:r>
              <a:rPr lang="en-GB" dirty="0" smtClean="0"/>
              <a:t>SCS, in FDD bands.</a:t>
            </a:r>
          </a:p>
          <a:p>
            <a:pPr lvl="2"/>
            <a:r>
              <a:rPr lang="en-GB" dirty="0" smtClean="0"/>
              <a:t>Note: No new performance requirement on UE is introduced here.</a:t>
            </a:r>
            <a:endParaRPr lang="en-GB" dirty="0" smtClean="0"/>
          </a:p>
          <a:p>
            <a:pPr lvl="1"/>
            <a:r>
              <a:rPr lang="en-GB" dirty="0" smtClean="0"/>
              <a:t>A </a:t>
            </a:r>
            <a:r>
              <a:rPr lang="en-GB" dirty="0" smtClean="0"/>
              <a:t>single </a:t>
            </a:r>
            <a:r>
              <a:rPr lang="en-GB" dirty="0" smtClean="0"/>
              <a:t>optional UE </a:t>
            </a:r>
            <a:r>
              <a:rPr lang="en-GB" dirty="0" smtClean="0"/>
              <a:t>capability per </a:t>
            </a:r>
            <a:r>
              <a:rPr lang="en-GB" dirty="0" smtClean="0"/>
              <a:t>band</a:t>
            </a:r>
            <a:endParaRPr lang="en-GB" dirty="0" smtClean="0"/>
          </a:p>
          <a:p>
            <a:pPr lvl="1"/>
            <a:r>
              <a:rPr lang="en-GB" dirty="0" smtClean="0"/>
              <a:t>Introduce from Release 16</a:t>
            </a:r>
          </a:p>
          <a:p>
            <a:pPr lvl="1"/>
            <a:r>
              <a:rPr lang="en-GB" dirty="0" smtClean="0"/>
              <a:t>All allocated PDSCH </a:t>
            </a:r>
            <a:r>
              <a:rPr lang="en-GB" dirty="0" smtClean="0"/>
              <a:t>bandwidth </a:t>
            </a:r>
            <a:r>
              <a:rPr lang="en-GB" dirty="0" smtClean="0"/>
              <a:t>are confined within the bandwidth spanned by the TRS configured</a:t>
            </a:r>
            <a:endParaRPr lang="en-GB" dirty="0" smtClean="0"/>
          </a:p>
          <a:p>
            <a:r>
              <a:rPr lang="en-GB" dirty="0" smtClean="0"/>
              <a:t>Discussing further at RAN#88e</a:t>
            </a:r>
            <a:endParaRPr lang="en-GB" dirty="0" smtClean="0"/>
          </a:p>
          <a:p>
            <a:pPr lvl="1"/>
            <a:r>
              <a:rPr lang="en-GB" dirty="0" smtClean="0"/>
              <a:t>Whether to </a:t>
            </a:r>
            <a:r>
              <a:rPr lang="en-GB" dirty="0" smtClean="0"/>
              <a:t>further split </a:t>
            </a:r>
            <a:r>
              <a:rPr lang="en-GB" dirty="0" smtClean="0"/>
              <a:t>the </a:t>
            </a:r>
            <a:r>
              <a:rPr lang="en-GB" dirty="0" smtClean="0"/>
              <a:t>single UE </a:t>
            </a:r>
            <a:r>
              <a:rPr lang="en-GB" dirty="0" smtClean="0"/>
              <a:t>capability for 28 and &gt;28 RB TRS.</a:t>
            </a:r>
          </a:p>
          <a:p>
            <a:pPr lvl="1"/>
            <a:r>
              <a:rPr lang="en-GB" dirty="0" smtClean="0"/>
              <a:t>Further </a:t>
            </a:r>
            <a:r>
              <a:rPr lang="en-GB" dirty="0" smtClean="0"/>
              <a:t>comments on </a:t>
            </a:r>
            <a:r>
              <a:rPr lang="en-GB" dirty="0" smtClean="0"/>
              <a:t>15MHz and 20MHz </a:t>
            </a:r>
            <a:r>
              <a:rPr lang="en-GB" dirty="0" smtClean="0"/>
              <a:t>channel </a:t>
            </a:r>
            <a:r>
              <a:rPr lang="en-GB" dirty="0" smtClean="0"/>
              <a:t>bandwidth support welcome (only KDDI made a concrete proposal for it so far).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8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3GPP TSG RAN Meeting #88e     RP-20xxxx Electronic Meeting, June 29 - July 3, 2020</vt:lpstr>
      <vt:lpstr>Draft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 RAN Meeting #88e     RP-20xxxx Electronic Meeting, June 29 - July 3, 2020</dc:title>
  <dc:creator>Sari Nielsen</dc:creator>
  <cp:lastModifiedBy>Tim Frost3</cp:lastModifiedBy>
  <cp:revision>26</cp:revision>
  <dcterms:created xsi:type="dcterms:W3CDTF">2020-06-30T12:06:29Z</dcterms:created>
  <dcterms:modified xsi:type="dcterms:W3CDTF">2020-07-01T11:33:18Z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59f705-2ba0-454b-9cfc-6ce5bcaac040_Enabled">
    <vt:lpwstr>True</vt:lpwstr>
  </property>
  <property fmtid="{D5CDD505-2E9C-101B-9397-08002B2CF9AE}" pid="3" name="MSIP_Label_0359f705-2ba0-454b-9cfc-6ce5bcaac040_SiteId">
    <vt:lpwstr>68283f3b-8487-4c86-adb3-a5228f18b893</vt:lpwstr>
  </property>
  <property fmtid="{D5CDD505-2E9C-101B-9397-08002B2CF9AE}" pid="4" name="MSIP_Label_0359f705-2ba0-454b-9cfc-6ce5bcaac040_Owner">
    <vt:lpwstr>tim.frost@vodafone.com</vt:lpwstr>
  </property>
  <property fmtid="{D5CDD505-2E9C-101B-9397-08002B2CF9AE}" pid="5" name="MSIP_Label_0359f705-2ba0-454b-9cfc-6ce5bcaac040_SetDate">
    <vt:lpwstr>2020-06-30T14:27:00.7670829Z</vt:lpwstr>
  </property>
  <property fmtid="{D5CDD505-2E9C-101B-9397-08002B2CF9AE}" pid="6" name="MSIP_Label_0359f705-2ba0-454b-9cfc-6ce5bcaac040_Name">
    <vt:lpwstr>C2 General</vt:lpwstr>
  </property>
  <property fmtid="{D5CDD505-2E9C-101B-9397-08002B2CF9AE}" pid="7" name="MSIP_Label_0359f705-2ba0-454b-9cfc-6ce5bcaac040_Application">
    <vt:lpwstr>Microsoft Azure Information Protection</vt:lpwstr>
  </property>
  <property fmtid="{D5CDD505-2E9C-101B-9397-08002B2CF9AE}" pid="8" name="MSIP_Label_0359f705-2ba0-454b-9cfc-6ce5bcaac040_Extended_MSFT_Method">
    <vt:lpwstr>Automatic</vt:lpwstr>
  </property>
  <property fmtid="{D5CDD505-2E9C-101B-9397-08002B2CF9AE}" pid="9" name="Sensitivity">
    <vt:lpwstr>C2 General</vt:lpwstr>
  </property>
</Properties>
</file>