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64" d="100"/>
          <a:sy n="64" d="100"/>
        </p:scale>
        <p:origin x="5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2CBD6-5F75-4DC0-AF9F-9EDECF466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972BCA-C6FD-45E3-B401-C84D5EC8B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C1C8A-383F-4154-BBE1-27697C4E4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557F2-DF98-43FE-8729-E5175CE1D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33A9F-9A43-4604-8D3D-72FE45C4A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62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8C77E-4B66-49EE-B34D-8D52E0543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E3510-4D66-469A-9C36-D8CE2BF88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F44A2-37C1-4B5B-A3C9-3AD517539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46061-BF6E-4180-81FC-D1F2081B0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E1706-1815-43BB-B324-F666C60DE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735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34ED8A-A940-43F9-BFC1-6066B0F50A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CCB15-95CC-48DB-B3FD-B4B6455A6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E2DF8-BC30-4D6B-97C6-9646C852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C6830-01C8-4C4A-96E9-79047262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3F327-3453-412E-8637-62BC405C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510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3FEC7-8C3A-4047-B5D6-90A935482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39D6E-646B-4A28-B8C8-52AF1DB4B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AEE7-91CF-4105-AB97-7D2415F65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67E41-D35F-4728-A055-3FA18D0A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AB896-BCEA-4C7F-990A-75185592D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021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C310E-8B50-4B33-A38C-4F9ABBDA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90B32-269C-4768-B0CF-204AAA25A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AEF4A-A696-455D-8B2F-86333287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62DC6-13D3-44CD-8A9A-B06121E0B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49DD3-E09D-4DD4-95E7-B165687A6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61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45FF3-CD7C-4B93-898B-A44926BE8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BFA83-E5A3-4731-97C8-5FE877FFE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24806-97E1-441C-A473-2EA10BDAB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BC7C10-27D4-43BF-958B-9CEFB4B01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48EAAD-D7DE-43EA-98ED-5DEF485E4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ED162-6C0A-4BFE-AC3D-B2DCF117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34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88CF7-E05B-4BD8-93FF-75CFB971C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7B86E-028D-469D-9115-FD4173667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4395A5-7DA2-44FD-9832-E8808C8D1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EADA-DC7C-44C3-BE82-6D06A9FBC6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CE15E1-6FA4-42E7-A5AB-6F1194258E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9ADEEB-662C-4C10-AB69-182A89FB4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D95FA-ADDD-4E14-870A-0D5FC5E32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4EB727-D122-48F3-BC5A-365E93E0F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667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A3DE7-3A91-49C0-BDE1-70BBAC11A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EE3A6D-E108-4CC6-AED7-444C93BD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67CA57-F92E-47B2-995D-A621268F5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4E2E6-297C-4A5A-8F96-F0BF788F6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017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1889E7-DC64-4D1B-A995-BAE298E9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3972FD-763F-4487-B18D-73F623F64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3142B-CD13-4A78-96C3-21F105BF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448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DA020-2C33-49C5-9A87-090A0B093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E8123-219C-47A8-921A-A6689EF73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E05C05-EA61-45F4-92FF-A13875D88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07292-FB7A-495D-8EDD-84E7F0457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614F5-34EE-48E0-82AD-42D1984EE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758DB7-1FCF-4865-A765-55B1A791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178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92359-EC6C-4958-93A2-1CC0D3082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45367D-007F-41FD-8C2F-A7B1B3460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4DF3A-3FFC-49AD-B489-4EE5020F4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E6512-EB97-4E1F-91F0-69C88240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F1654-F3D1-49B4-AFA3-388D047F2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CC548-DE78-43C1-8E93-4045215F0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225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687152-F271-4715-A0B3-B4C2FA5E6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F5DE2-5748-45FE-95A2-7337399E6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A03C1-335B-496C-8845-269EA32D6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2AE25-4CB4-44FE-8AD0-4429AA8312D5}" type="datetimeFigureOut">
              <a:rPr lang="fi-FI" smtClean="0"/>
              <a:t>30.6.2020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C4E48-D9EB-40D1-BFD3-D3FC5F227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97696-C42E-40E0-81F2-7B14AFD89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1E318-0FA4-427B-A530-6233DFB97E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49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091CB-195D-4D6D-99E0-9EC8137B4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9690"/>
            <a:ext cx="9144000" cy="851910"/>
          </a:xfrm>
        </p:spPr>
        <p:txBody>
          <a:bodyPr>
            <a:noAutofit/>
          </a:bodyPr>
          <a:lstStyle/>
          <a:p>
            <a:pPr algn="l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3GPP TSG RAN Meeting #88e 				RP-20xxxx</a:t>
            </a: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Electronic Meeting, June 29 - July 3, 2020</a:t>
            </a:r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3C8D9E-9BA8-491C-8A73-F3BFD51080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 hangingPunct="0"/>
            <a:r>
              <a:rPr lang="en-GB" b="1" dirty="0"/>
              <a:t>Title:		Intermediate summary of </a:t>
            </a:r>
            <a:r>
              <a:rPr lang="en-GB" b="1" dirty="0" err="1" smtClean="0"/>
              <a:t>Flexible_BW</a:t>
            </a:r>
            <a:r>
              <a:rPr lang="en-GB" b="1" dirty="0"/>
              <a:t>			</a:t>
            </a:r>
          </a:p>
          <a:p>
            <a:pPr algn="l" hangingPunct="0"/>
            <a:r>
              <a:rPr lang="en-GB" b="1" dirty="0"/>
              <a:t>Source:	</a:t>
            </a:r>
            <a:r>
              <a:rPr lang="fi-FI" b="1" dirty="0" smtClean="0"/>
              <a:t>Vodafone </a:t>
            </a:r>
            <a:r>
              <a:rPr lang="fi-FI" b="1" dirty="0"/>
              <a:t>(moderator)</a:t>
            </a:r>
          </a:p>
          <a:p>
            <a:pPr algn="l" hangingPunct="0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064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Discuss the Proposals 1 and 2 in document RP-201095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93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main points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 smtClean="0"/>
              <a:t>Majority </a:t>
            </a:r>
            <a:r>
              <a:rPr lang="en-GB" dirty="0"/>
              <a:t>agreed with the addition of the proposed TRS bandwidth sizes.</a:t>
            </a:r>
          </a:p>
          <a:p>
            <a:pPr lvl="1"/>
            <a:r>
              <a:rPr lang="en-GB" dirty="0" smtClean="0"/>
              <a:t>Disagreement on </a:t>
            </a:r>
            <a:r>
              <a:rPr lang="en-GB" dirty="0"/>
              <a:t>the 1 RB granularity of PDSCH and PUSCH</a:t>
            </a:r>
          </a:p>
          <a:p>
            <a:pPr lvl="1"/>
            <a:r>
              <a:rPr lang="en-GB" dirty="0"/>
              <a:t>Majority supported enabling only for 10MHz channel bandwidth &amp; 15kHz SCS. </a:t>
            </a:r>
          </a:p>
          <a:p>
            <a:pPr lvl="1"/>
            <a:r>
              <a:rPr lang="en-GB" dirty="0" smtClean="0"/>
              <a:t>Additional channel bandwidths:</a:t>
            </a:r>
          </a:p>
          <a:p>
            <a:pPr lvl="2"/>
            <a:r>
              <a:rPr lang="en-GB" dirty="0" smtClean="0"/>
              <a:t>2 </a:t>
            </a:r>
            <a:r>
              <a:rPr lang="en-GB" dirty="0"/>
              <a:t>companies proposed to </a:t>
            </a:r>
            <a:r>
              <a:rPr lang="en-GB" dirty="0" smtClean="0"/>
              <a:t>also enable </a:t>
            </a:r>
            <a:r>
              <a:rPr lang="en-GB" dirty="0"/>
              <a:t>for </a:t>
            </a:r>
            <a:r>
              <a:rPr lang="en-GB" dirty="0" smtClean="0"/>
              <a:t>15MHz UE channel bandwidth</a:t>
            </a:r>
          </a:p>
          <a:p>
            <a:pPr lvl="2"/>
            <a:r>
              <a:rPr lang="en-GB" dirty="0" smtClean="0"/>
              <a:t>1 </a:t>
            </a:r>
            <a:r>
              <a:rPr lang="en-GB" dirty="0"/>
              <a:t>company proposed to enable </a:t>
            </a:r>
            <a:r>
              <a:rPr lang="en-GB" dirty="0" smtClean="0"/>
              <a:t>also for 20MHz UE channel bandwidth. </a:t>
            </a:r>
          </a:p>
          <a:p>
            <a:pPr lvl="2"/>
            <a:r>
              <a:rPr lang="en-GB" dirty="0" smtClean="0"/>
              <a:t>However</a:t>
            </a:r>
            <a:r>
              <a:rPr lang="en-GB" dirty="0"/>
              <a:t>, </a:t>
            </a:r>
            <a:r>
              <a:rPr lang="en-GB" dirty="0" smtClean="0"/>
              <a:t>nobody proposed </a:t>
            </a:r>
            <a:r>
              <a:rPr lang="en-GB" dirty="0"/>
              <a:t>any additional TRS bandwidth </a:t>
            </a:r>
            <a:r>
              <a:rPr lang="en-GB" dirty="0" smtClean="0"/>
              <a:t>sizes.</a:t>
            </a:r>
            <a:endParaRPr lang="en-GB" dirty="0"/>
          </a:p>
          <a:p>
            <a:pPr lvl="1"/>
            <a:r>
              <a:rPr lang="en-GB" dirty="0"/>
              <a:t>Capability signalling: </a:t>
            </a:r>
            <a:endParaRPr lang="en-GB" dirty="0" smtClean="0"/>
          </a:p>
          <a:p>
            <a:pPr lvl="2"/>
            <a:r>
              <a:rPr lang="en-GB" dirty="0" smtClean="0"/>
              <a:t>Majority </a:t>
            </a:r>
            <a:r>
              <a:rPr lang="en-GB" dirty="0"/>
              <a:t>requested per band capability signalling</a:t>
            </a:r>
            <a:r>
              <a:rPr lang="en-GB" dirty="0" smtClean="0"/>
              <a:t>.</a:t>
            </a:r>
          </a:p>
          <a:p>
            <a:pPr lvl="2"/>
            <a:r>
              <a:rPr lang="en-GB" dirty="0" smtClean="0"/>
              <a:t>One company proposed independent capability signalling for “28 RB” and “32 RBs and above”</a:t>
            </a:r>
          </a:p>
          <a:p>
            <a:pPr lvl="1"/>
            <a:r>
              <a:rPr lang="en-GB" dirty="0" smtClean="0"/>
              <a:t>3GPP Release: Majority proposed to enable from Release 16.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379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 for further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Agree on the following:</a:t>
            </a:r>
          </a:p>
          <a:p>
            <a:pPr lvl="1"/>
            <a:r>
              <a:rPr lang="en-GB" dirty="0" smtClean="0"/>
              <a:t>Proposed TRS </a:t>
            </a:r>
            <a:r>
              <a:rPr lang="en-GB" dirty="0"/>
              <a:t>bandwidth </a:t>
            </a:r>
            <a:r>
              <a:rPr lang="en-GB" dirty="0" smtClean="0"/>
              <a:t>sizes in Proposal 1.</a:t>
            </a:r>
          </a:p>
          <a:p>
            <a:pPr lvl="1"/>
            <a:r>
              <a:rPr lang="en-GB" dirty="0" smtClean="0"/>
              <a:t>Supported for only 10MHz and 15kHz SCS.</a:t>
            </a:r>
          </a:p>
          <a:p>
            <a:pPr lvl="1"/>
            <a:r>
              <a:rPr lang="en-GB" dirty="0" smtClean="0"/>
              <a:t>At least a single UE capability per band</a:t>
            </a:r>
          </a:p>
          <a:p>
            <a:pPr lvl="1"/>
            <a:r>
              <a:rPr lang="en-GB" dirty="0" smtClean="0"/>
              <a:t>Introduce from Release 16</a:t>
            </a:r>
          </a:p>
          <a:p>
            <a:pPr lvl="1"/>
            <a:r>
              <a:rPr lang="en-GB" dirty="0" smtClean="0"/>
              <a:t>PDSCH bandwidth is no wider than the TRS bandwidth (RBG is anyway 4 in 10MHz it seems)</a:t>
            </a:r>
          </a:p>
          <a:p>
            <a:r>
              <a:rPr lang="en-GB" dirty="0" smtClean="0"/>
              <a:t>Discuss further</a:t>
            </a:r>
          </a:p>
          <a:p>
            <a:pPr lvl="1"/>
            <a:r>
              <a:rPr lang="en-GB" dirty="0" smtClean="0"/>
              <a:t>Whether to split the UE capability for 28 and &gt;28 RB TRS.</a:t>
            </a:r>
          </a:p>
          <a:p>
            <a:pPr lvl="1"/>
            <a:r>
              <a:rPr lang="en-GB" dirty="0" smtClean="0"/>
              <a:t> PUSCH granularity: Whether to enable up to 3 more RBs to be allocated to the UE than the TRS Bandwidth.</a:t>
            </a:r>
          </a:p>
          <a:p>
            <a:pPr lvl="1"/>
            <a:r>
              <a:rPr lang="en-GB" dirty="0" smtClean="0"/>
              <a:t>Further comments on additional channel bandwidths welcome, but still unclear what the proposal is.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80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3GPP TSG RAN Meeting #88e     RP-20xxxx Electronic Meeting, June 29 - July 3, 2020</vt:lpstr>
      <vt:lpstr>Goal</vt:lpstr>
      <vt:lpstr>Summary of main points </vt:lpstr>
      <vt:lpstr>Proposal for further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 RAN Meeting #88e     RP-20xxxx Electronic Meeting, June 29 - July 3, 2020</dc:title>
  <dc:creator>Sari Nielsen</dc:creator>
  <cp:lastModifiedBy>Tim Frost3</cp:lastModifiedBy>
  <cp:revision>21</cp:revision>
  <dcterms:created xsi:type="dcterms:W3CDTF">2020-06-30T12:06:29Z</dcterms:created>
  <dcterms:modified xsi:type="dcterms:W3CDTF">2020-06-30T14:56:02Z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359f705-2ba0-454b-9cfc-6ce5bcaac040_Enabled">
    <vt:lpwstr>True</vt:lpwstr>
  </property>
  <property fmtid="{D5CDD505-2E9C-101B-9397-08002B2CF9AE}" pid="3" name="MSIP_Label_0359f705-2ba0-454b-9cfc-6ce5bcaac040_SiteId">
    <vt:lpwstr>68283f3b-8487-4c86-adb3-a5228f18b893</vt:lpwstr>
  </property>
  <property fmtid="{D5CDD505-2E9C-101B-9397-08002B2CF9AE}" pid="4" name="MSIP_Label_0359f705-2ba0-454b-9cfc-6ce5bcaac040_Owner">
    <vt:lpwstr>tim.frost@vodafone.com</vt:lpwstr>
  </property>
  <property fmtid="{D5CDD505-2E9C-101B-9397-08002B2CF9AE}" pid="5" name="MSIP_Label_0359f705-2ba0-454b-9cfc-6ce5bcaac040_SetDate">
    <vt:lpwstr>2020-06-30T14:27:00.7670829Z</vt:lpwstr>
  </property>
  <property fmtid="{D5CDD505-2E9C-101B-9397-08002B2CF9AE}" pid="6" name="MSIP_Label_0359f705-2ba0-454b-9cfc-6ce5bcaac040_Name">
    <vt:lpwstr>C2 General</vt:lpwstr>
  </property>
  <property fmtid="{D5CDD505-2E9C-101B-9397-08002B2CF9AE}" pid="7" name="MSIP_Label_0359f705-2ba0-454b-9cfc-6ce5bcaac040_Application">
    <vt:lpwstr>Microsoft Azure Information Protection</vt:lpwstr>
  </property>
  <property fmtid="{D5CDD505-2E9C-101B-9397-08002B2CF9AE}" pid="8" name="MSIP_Label_0359f705-2ba0-454b-9cfc-6ce5bcaac040_Extended_MSFT_Method">
    <vt:lpwstr>Automatic</vt:lpwstr>
  </property>
  <property fmtid="{D5CDD505-2E9C-101B-9397-08002B2CF9AE}" pid="9" name="Sensitivity">
    <vt:lpwstr>C2 General</vt:lpwstr>
  </property>
</Properties>
</file>