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CBD6-5F75-4DC0-AF9F-9EDECF466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72BCA-C6FD-45E3-B401-C84D5EC8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1C8A-383F-4154-BBE1-27697C4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557F2-DF98-43FE-8729-E5175CE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3A9F-9A43-4604-8D3D-72FE45C4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C77E-4B66-49EE-B34D-8D52E054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3510-4D66-469A-9C36-D8CE2BF8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44A2-37C1-4B5B-A3C9-3AD5175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46061-BF6E-4180-81FC-D1F2081B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E1706-1815-43BB-B324-F666C60D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5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4ED8A-A940-43F9-BFC1-6066B0F50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CB15-95CC-48DB-B3FD-B4B6455A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E2DF8-BC30-4D6B-97C6-9646C85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830-01C8-4C4A-96E9-7904726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F327-3453-412E-8637-62BC405C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1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EC7-8C3A-4047-B5D6-90A93548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39D6E-646B-4A28-B8C8-52AF1DB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AEE7-91CF-4105-AB97-7D2415F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7E41-D35F-4728-A055-3FA18D0A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B896-BCEA-4C7F-990A-75185592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10E-8B50-4B33-A38C-4F9ABBDA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0B32-269C-4768-B0CF-204AAA25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EF4A-A696-455D-8B2F-8633328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62DC6-13D3-44CD-8A9A-B06121E0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49DD3-E09D-4DD4-95E7-B165687A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5FF3-CD7C-4B93-898B-A44926B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BFA83-E5A3-4731-97C8-5FE877FF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24806-97E1-441C-A473-2EA10BDA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C7C10-27D4-43BF-958B-9CEFB4B0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8EAAD-D7DE-43EA-98ED-5DEF485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ED162-6C0A-4BFE-AC3D-B2DCF117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8CF7-E05B-4BD8-93FF-75CFB97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B86E-028D-469D-9115-FD4173667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95A5-7DA2-44FD-9832-E8808C8D1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EADA-DC7C-44C3-BE82-6D06A9FBC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E15E1-6FA4-42E7-A5AB-6F1194258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ADEEB-662C-4C10-AB69-182A89FB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D95FA-ADDD-4E14-870A-0D5FC5E3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EB727-D122-48F3-BC5A-365E93E0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67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3DE7-3A91-49C0-BDE1-70BBAC1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E3A6D-E108-4CC6-AED7-444C93BD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7CA57-F92E-47B2-995D-A621268F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4E2E6-297C-4A5A-8F96-F0BF788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17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889E7-DC64-4D1B-A995-BAE298E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72FD-763F-4487-B18D-73F623F6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142B-CD13-4A78-96C3-21F105BF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4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A020-2C33-49C5-9A87-090A0B09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8123-219C-47A8-921A-A6689EF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5C05-EA61-45F4-92FF-A13875D8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7292-FB7A-495D-8EDD-84E7F045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614F5-34EE-48E0-82AD-42D1984E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DB7-1FCF-4865-A765-55B1A791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7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2359-EC6C-4958-93A2-1CC0D308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5367D-007F-41FD-8C2F-A7B1B346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4DF3A-3FFC-49AD-B489-4EE5020F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6512-EB97-4E1F-91F0-69C88240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1654-F3D1-49B4-AFA3-388D047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C548-DE78-43C1-8E93-4045215F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2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7152-F271-4715-A0B3-B4C2FA5E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5DE2-5748-45FE-95A2-7337399E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03C1-335B-496C-8845-269EA32D6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4E48-D9EB-40D1-BFD3-D3FC5F22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7696-C42E-40E0-81F2-7B14AFD89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91CB-195D-4D6D-99E0-9EC8137B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690"/>
            <a:ext cx="9144000" cy="85191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3GPP TSG RAN Meeting #88e 				RP-20xxxx</a:t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Electronic Meeting, June 29 - July 3, 2020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C8D9E-9BA8-491C-8A73-F3BFD5108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hangingPunct="0"/>
            <a:r>
              <a:rPr lang="en-GB" b="1" dirty="0"/>
              <a:t>Title:		Final proposal of FR2_fallback		</a:t>
            </a:r>
          </a:p>
          <a:p>
            <a:pPr algn="l" hangingPunct="0"/>
            <a:r>
              <a:rPr lang="en-GB" b="1" dirty="0"/>
              <a:t>Source:	</a:t>
            </a:r>
            <a:r>
              <a:rPr lang="fi-FI" b="1" dirty="0"/>
              <a:t>Nokia (</a:t>
            </a:r>
            <a:r>
              <a:rPr lang="fi-FI" b="1" dirty="0" err="1"/>
              <a:t>moderator</a:t>
            </a:r>
            <a:r>
              <a:rPr lang="fi-FI" b="1" dirty="0"/>
              <a:t>)</a:t>
            </a:r>
          </a:p>
          <a:p>
            <a:pPr algn="l" hangingPunct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6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31F8E-23A1-424D-A570-BF6055CA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566"/>
          </a:xfrm>
        </p:spPr>
        <p:txBody>
          <a:bodyPr/>
          <a:lstStyle/>
          <a:p>
            <a:r>
              <a:rPr lang="fi-FI" dirty="0" err="1"/>
              <a:t>Scope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en-US" dirty="0"/>
              <a:t>[</a:t>
            </a:r>
            <a:r>
              <a:rPr lang="en-GB" dirty="0"/>
              <a:t>FR2_fallback] </a:t>
            </a:r>
            <a:r>
              <a:rPr lang="fi-FI" dirty="0" err="1"/>
              <a:t>email</a:t>
            </a:r>
            <a:r>
              <a:rPr lang="fi-FI" dirty="0"/>
              <a:t> </a:t>
            </a:r>
            <a:r>
              <a:rPr lang="fi-FI" dirty="0" err="1"/>
              <a:t>discussion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CD60A-28A9-4D64-B133-4FD411C75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Find a way forward on FR2 fallback. We shall not return this discussion to the WGs, but aim to make a decision at this RAN plenary, and approve all necessary CRs.</a:t>
            </a:r>
            <a:endParaRPr lang="fi-FI" dirty="0"/>
          </a:p>
          <a:p>
            <a:r>
              <a:rPr lang="en-US" dirty="0"/>
              <a:t>Input contributions covered:  RP-201199, RP-200875, RP-201035</a:t>
            </a:r>
            <a:endParaRPr lang="fi-FI" dirty="0"/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0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A2E1-B2D9-4123-B1C0-76B31D30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4344"/>
            <a:ext cx="10515600" cy="829830"/>
          </a:xfrm>
        </p:spPr>
        <p:txBody>
          <a:bodyPr/>
          <a:lstStyle/>
          <a:p>
            <a:r>
              <a:rPr lang="fi-FI" dirty="0" err="1"/>
              <a:t>Proposal</a:t>
            </a:r>
            <a:r>
              <a:rPr lang="fi-FI" dirty="0"/>
              <a:t> for RAN#88e </a:t>
            </a:r>
            <a:r>
              <a:rPr lang="fi-FI" dirty="0" err="1"/>
              <a:t>approval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3E16-DAAA-4ACE-9A20-584D399AA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991"/>
            <a:ext cx="10515600" cy="49550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fi-FI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1512D3-F0AD-4363-B5EE-FC0E5B4BB810}"/>
              </a:ext>
            </a:extLst>
          </p:cNvPr>
          <p:cNvSpPr txBox="1">
            <a:spLocks/>
          </p:cNvSpPr>
          <p:nvPr/>
        </p:nvSpPr>
        <p:spPr>
          <a:xfrm>
            <a:off x="990600" y="1534391"/>
            <a:ext cx="10515600" cy="49550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All fallback combinations of an indicated CA combination are implicitly supported by a UE</a:t>
            </a:r>
          </a:p>
          <a:p>
            <a:pPr lvl="1"/>
            <a:r>
              <a:rPr lang="en-GB" sz="2800" dirty="0"/>
              <a:t>Hence, RAN2 signalling will not be changed</a:t>
            </a:r>
          </a:p>
          <a:p>
            <a:r>
              <a:rPr lang="en-GB" dirty="0"/>
              <a:t>Relaxation of tests/requirements of fallback combinations, which includes FR2 intra-band CA combinations with multiple subblocks, where at least one of the subblocks consists of a contiguous CA combination, are to be approved at RAN#89</a:t>
            </a:r>
          </a:p>
          <a:p>
            <a:pPr lvl="1"/>
            <a:r>
              <a:rPr lang="en-GB" sz="2800" dirty="0"/>
              <a:t>A terminal which supports a higher order CA or DC combination, which includes FR2 intra-band CA combinations with multiple subblocks, where at least one of the subblocks consists of a contiguous CA combination, shall conform to the requirements of the higher order combination and support the fallbacks without additional requirements for the fallback combination.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30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120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3GPP TSG RAN Meeting #88e     RP-20xxxx Electronic Meeting, June 29 - July 3, 2020</vt:lpstr>
      <vt:lpstr>Scope of the [FR2_fallback] email discussion</vt:lpstr>
      <vt:lpstr>Proposal for RAN#88e approval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 RAN Meeting #88e     RP-20xxxx Electronic Meeting, June 29 - July 3, 2020</dc:title>
  <dc:creator>Sari Nielsen</dc:creator>
  <cp:lastModifiedBy>Sari Nielsen</cp:lastModifiedBy>
  <cp:revision>22</cp:revision>
  <dcterms:created xsi:type="dcterms:W3CDTF">2020-06-30T12:06:29Z</dcterms:created>
  <dcterms:modified xsi:type="dcterms:W3CDTF">2020-07-02T12:22:31Z</dcterms:modified>
</cp:coreProperties>
</file>