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2" r:id="rId2"/>
    <p:sldMasterId id="2147483768" r:id="rId3"/>
    <p:sldMasterId id="2147483864" r:id="rId4"/>
    <p:sldMasterId id="2147483936" r:id="rId5"/>
  </p:sldMasterIdLst>
  <p:notesMasterIdLst>
    <p:notesMasterId r:id="rId14"/>
  </p:notesMasterIdLst>
  <p:handoutMasterIdLst>
    <p:handoutMasterId r:id="rId15"/>
  </p:handoutMasterIdLst>
  <p:sldIdLst>
    <p:sldId id="1098" r:id="rId6"/>
    <p:sldId id="1279" r:id="rId7"/>
    <p:sldId id="1282" r:id="rId8"/>
    <p:sldId id="1283" r:id="rId9"/>
    <p:sldId id="1284" r:id="rId10"/>
    <p:sldId id="1285" r:id="rId11"/>
    <p:sldId id="1286" r:id="rId12"/>
    <p:sldId id="118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03" userDrawn="1">
          <p15:clr>
            <a:srgbClr val="A4A3A4"/>
          </p15:clr>
        </p15:guide>
        <p15:guide id="2" orient="horz" pos="4292" userDrawn="1">
          <p15:clr>
            <a:srgbClr val="A4A3A4"/>
          </p15:clr>
        </p15:guide>
        <p15:guide id="3" pos="3885" userDrawn="1">
          <p15:clr>
            <a:srgbClr val="A4A3A4"/>
          </p15:clr>
        </p15:guide>
        <p15:guide id="5" pos="7286">
          <p15:clr>
            <a:srgbClr val="A4A3A4"/>
          </p15:clr>
        </p15:guide>
        <p15:guide id="6" pos="5745" userDrawn="1">
          <p15:clr>
            <a:srgbClr val="A4A3A4"/>
          </p15:clr>
        </p15:guide>
      </p15:sldGuideLst>
    </p:ext>
    <p:ext uri="{2D200454-40CA-4A62-9FC3-DE9A4176ACB9}">
      <p15:notesGuideLst xmlns:p15="http://schemas.microsoft.com/office/powerpoint/2012/main">
        <p15:guide id="1" orient="horz" pos="3038">
          <p15:clr>
            <a:srgbClr val="A4A3A4"/>
          </p15:clr>
        </p15:guide>
        <p15:guide id="2" pos="219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949FF"/>
    <a:srgbClr val="CC0000"/>
    <a:srgbClr val="000000"/>
    <a:srgbClr val="02B04F"/>
    <a:srgbClr val="CCCCFF"/>
    <a:srgbClr val="CC00CC"/>
    <a:srgbClr val="33CCFF"/>
    <a:srgbClr val="FEB834"/>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637" autoAdjust="0"/>
    <p:restoredTop sz="91162" autoAdjust="0"/>
  </p:normalViewPr>
  <p:slideViewPr>
    <p:cSldViewPr>
      <p:cViewPr varScale="1">
        <p:scale>
          <a:sx n="66" d="100"/>
          <a:sy n="66" d="100"/>
        </p:scale>
        <p:origin x="666" y="54"/>
      </p:cViewPr>
      <p:guideLst>
        <p:guide orient="horz" pos="3203"/>
        <p:guide orient="horz" pos="4292"/>
        <p:guide pos="3885"/>
        <p:guide pos="7286"/>
        <p:guide pos="574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3" d="100"/>
          <a:sy n="63" d="100"/>
        </p:scale>
        <p:origin x="3134" y="53"/>
      </p:cViewPr>
      <p:guideLst>
        <p:guide orient="horz" pos="3038"/>
        <p:guide pos="219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F6F7A12-40CA-48C3-8F05-38DEB0B8E637}" type="datetimeFigureOut">
              <a:rPr lang="zh-CN" altLang="en-US" smtClean="0"/>
              <a:t>2020-6-22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4F6BF84-DA12-4514-8780-2267BF20EE6D}" type="slidenum">
              <a:rPr lang="zh-CN" altLang="en-US" smtClean="0"/>
              <a:t>‹#›</a:t>
            </a:fld>
            <a:endParaRPr lang="zh-CN" altLang="en-US"/>
          </a:p>
        </p:txBody>
      </p:sp>
    </p:spTree>
    <p:extLst>
      <p:ext uri="{BB962C8B-B14F-4D97-AF65-F5344CB8AC3E}">
        <p14:creationId xmlns:p14="http://schemas.microsoft.com/office/powerpoint/2010/main" val="1200724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CBC75D-B866-42C1-B749-B9E67ABAA9D4}" type="datetimeFigureOut">
              <a:rPr lang="zh-CN" altLang="en-US" smtClean="0"/>
              <a:t>2020-6-22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4027B8-1077-4EB9-868E-7E1B3E205F28}" type="slidenum">
              <a:rPr lang="zh-CN" altLang="en-US" smtClean="0"/>
              <a:t>‹#›</a:t>
            </a:fld>
            <a:endParaRPr lang="zh-CN" altLang="en-US"/>
          </a:p>
        </p:txBody>
      </p:sp>
    </p:spTree>
    <p:extLst>
      <p:ext uri="{BB962C8B-B14F-4D97-AF65-F5344CB8AC3E}">
        <p14:creationId xmlns:p14="http://schemas.microsoft.com/office/powerpoint/2010/main" val="3412664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p:cNvSpPr>
          <p:nvPr>
            <p:ph type="sldImg"/>
          </p:nvPr>
        </p:nvSpPr>
        <p:spPr bwMode="auto">
          <a:xfrm>
            <a:off x="381000" y="685800"/>
            <a:ext cx="6096000" cy="3429000"/>
          </a:xfrm>
          <a:noFill/>
          <a:ln>
            <a:solidFill>
              <a:srgbClr val="000000"/>
            </a:solidFill>
            <a:miter lim="800000"/>
          </a:ln>
        </p:spPr>
      </p:sp>
      <p:sp>
        <p:nvSpPr>
          <p:cNvPr id="7170" name="备注占位符 2"/>
          <p:cNvSpPr>
            <a:spLocks noGrp="1"/>
          </p:cNvSpPr>
          <p:nvPr>
            <p:ph type="body" idx="1"/>
          </p:nvPr>
        </p:nvSpPr>
        <p:spPr bwMode="auto">
          <a:noFill/>
        </p:spPr>
        <p:txBody>
          <a:bodyPr wrap="square" numCol="1" anchor="t" anchorCtr="0" compatLnSpc="1"/>
          <a:lstStyle/>
          <a:p>
            <a:pPr>
              <a:spcBef>
                <a:spcPct val="0"/>
              </a:spcBef>
            </a:pPr>
            <a:endParaRPr lang="zh-CN" altLang="en-US" dirty="0"/>
          </a:p>
        </p:txBody>
      </p:sp>
      <p:sp>
        <p:nvSpPr>
          <p:cNvPr id="717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97A4CEEB-0472-4AA3-921E-D2A5F9E03632}" type="slidenum">
              <a:rPr lang="zh-CN" altLang="en-US"/>
              <a:t>1</a:t>
            </a:fld>
            <a:endParaRPr lang="en-US" altLang="zh-CN" dirty="0"/>
          </a:p>
        </p:txBody>
      </p:sp>
    </p:spTree>
    <p:extLst>
      <p:ext uri="{BB962C8B-B14F-4D97-AF65-F5344CB8AC3E}">
        <p14:creationId xmlns:p14="http://schemas.microsoft.com/office/powerpoint/2010/main" val="3859025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p:cNvSpPr>
          <p:nvPr>
            <p:ph type="sldImg"/>
          </p:nvPr>
        </p:nvSpPr>
        <p:spPr bwMode="auto">
          <a:xfrm>
            <a:off x="381000" y="685800"/>
            <a:ext cx="6096000" cy="3429000"/>
          </a:xfrm>
          <a:noFill/>
          <a:ln>
            <a:solidFill>
              <a:srgbClr val="000000"/>
            </a:solidFill>
            <a:miter lim="800000"/>
          </a:ln>
        </p:spPr>
      </p:sp>
      <p:sp>
        <p:nvSpPr>
          <p:cNvPr id="7170" name="备注占位符 2"/>
          <p:cNvSpPr>
            <a:spLocks noGrp="1"/>
          </p:cNvSpPr>
          <p:nvPr>
            <p:ph type="body" idx="1"/>
          </p:nvPr>
        </p:nvSpPr>
        <p:spPr bwMode="auto">
          <a:noFill/>
        </p:spPr>
        <p:txBody>
          <a:bodyPr wrap="square" numCol="1" anchor="t" anchorCtr="0" compatLnSpc="1"/>
          <a:lstStyle/>
          <a:p>
            <a:pPr>
              <a:spcBef>
                <a:spcPct val="0"/>
              </a:spcBef>
            </a:pPr>
            <a:endParaRPr lang="zh-CN" altLang="en-US" dirty="0"/>
          </a:p>
        </p:txBody>
      </p:sp>
      <p:sp>
        <p:nvSpPr>
          <p:cNvPr id="717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97A4CEEB-0472-4AA3-921E-D2A5F9E03632}" type="slidenum">
              <a:rPr lang="zh-CN" altLang="en-US"/>
              <a:t>8</a:t>
            </a:fld>
            <a:endParaRPr lang="en-US" altLang="zh-CN" dirty="0"/>
          </a:p>
        </p:txBody>
      </p:sp>
    </p:spTree>
    <p:extLst>
      <p:ext uri="{BB962C8B-B14F-4D97-AF65-F5344CB8AC3E}">
        <p14:creationId xmlns:p14="http://schemas.microsoft.com/office/powerpoint/2010/main" val="38590250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992544" y="6597352"/>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dirty="0"/>
              <a:t>© CHINAUNICOM</a:t>
            </a: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t>第 </a:t>
            </a:r>
            <a:fld id="{CACF97B2-74BB-4038-BE04-AE6CB52837C3}" type="slidenum">
              <a:rPr lang="zh-CN" altLang="en-US"/>
              <a:t>‹#›</a:t>
            </a:fld>
            <a:r>
              <a:rPr lang="zh-CN" altLang="en-US"/>
              <a:t> 页</a:t>
            </a: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dirty="0">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ea typeface="MS PGothic" panose="020B0600070205080204" pitchFamily="34" charset="-128"/>
                <a:cs typeface="Arial" panose="020B0604020202020204" pitchFamily="34" charset="0"/>
              </a:rPr>
              <a:t>ChinaUnicom </a:t>
            </a:r>
          </a:p>
          <a:p>
            <a:pPr algn="ctr"/>
            <a:r>
              <a:rPr lang="en-US" altLang="zh-CN" sz="1000">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t>‹#›</a:t>
            </a:fld>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t>第 </a:t>
            </a:r>
            <a:fld id="{420AE384-7BEA-47C2-BB0C-9EF2F912DAFA}" type="slidenum">
              <a:rPr lang="zh-CN" altLang="en-US"/>
              <a:t>‹#›</a:t>
            </a:fld>
            <a:r>
              <a:rPr lang="zh-CN" altLang="en-US"/>
              <a:t> 页</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dirty="0">
                <a:solidFill>
                  <a:srgbClr val="000000"/>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p>
          <a:p>
            <a:pPr algn="ctr"/>
            <a:r>
              <a:rPr lang="en-US" altLang="zh-CN" sz="1000">
                <a:solidFill>
                  <a:srgbClr val="000000"/>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一级标题</a:t>
            </a:r>
          </a:p>
          <a:p>
            <a:pPr algn="r">
              <a:defRPr/>
            </a:pPr>
            <a:r>
              <a:rPr lang="zh-CN" altLang="en-US" sz="1000">
                <a:solidFill>
                  <a:srgbClr val="FFFFFF"/>
                </a:solidFill>
                <a:latin typeface="Arial" panose="020B0604020202020204" pitchFamily="34" charset="0"/>
                <a:ea typeface="宋体" panose="02010600030101010101" pitchFamily="2" charset="-122"/>
              </a:rPr>
              <a:t>华黑</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16-20</a:t>
            </a:r>
            <a:r>
              <a:rPr lang="zh-CN" altLang="en-US" sz="100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a:solidFill>
                  <a:srgbClr val="FFFFFF"/>
                </a:solidFill>
                <a:latin typeface="Arial" panose="020B0604020202020204" pitchFamily="34" charset="0"/>
                <a:ea typeface="宋体" panose="02010600030101010101" pitchFamily="2" charset="-122"/>
              </a:rPr>
              <a:t>进制编号</a:t>
            </a:r>
            <a:endParaRPr lang="en-US" altLang="zh-CN" sz="100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t>第 </a:t>
            </a:r>
            <a:fld id="{0CD18A8E-64E3-49D5-B10B-D9876DDAD84A}" type="slidenum">
              <a:rPr lang="zh-CN" altLang="en-US"/>
              <a:t>‹#›</a:t>
            </a:fld>
            <a:r>
              <a:rPr lang="zh-CN" altLang="en-US"/>
              <a:t> 页</a:t>
            </a:r>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t>‹#›</a:t>
            </a:fld>
            <a:endParaRPr lang="zh-CN" altLang="en-US"/>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dirty="0">
                <a:solidFill>
                  <a:srgbClr val="000000"/>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p>
          <a:p>
            <a:pPr algn="ctr"/>
            <a:r>
              <a:rPr lang="en-US" altLang="zh-CN" sz="1000">
                <a:solidFill>
                  <a:srgbClr val="000000"/>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一级标题</a:t>
            </a:r>
          </a:p>
          <a:p>
            <a:pPr algn="r">
              <a:defRPr/>
            </a:pPr>
            <a:r>
              <a:rPr lang="zh-CN" altLang="en-US" sz="1000">
                <a:solidFill>
                  <a:srgbClr val="FFFFFF"/>
                </a:solidFill>
                <a:latin typeface="Arial" panose="020B0604020202020204" pitchFamily="34" charset="0"/>
                <a:ea typeface="宋体" panose="02010600030101010101" pitchFamily="2" charset="-122"/>
              </a:rPr>
              <a:t>华黑</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16-20</a:t>
            </a:r>
            <a:r>
              <a:rPr lang="zh-CN" altLang="en-US" sz="100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a:solidFill>
                  <a:srgbClr val="FFFFFF"/>
                </a:solidFill>
                <a:latin typeface="Arial" panose="020B0604020202020204" pitchFamily="34" charset="0"/>
                <a:ea typeface="宋体" panose="02010600030101010101" pitchFamily="2" charset="-122"/>
              </a:rPr>
              <a:t>进制编号</a:t>
            </a:r>
            <a:endParaRPr lang="en-US" altLang="zh-CN" sz="100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extLst>
      <p:ext uri="{BB962C8B-B14F-4D97-AF65-F5344CB8AC3E}">
        <p14:creationId xmlns:p14="http://schemas.microsoft.com/office/powerpoint/2010/main" val="22805748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3963348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t>第 </a:t>
            </a:r>
            <a:fld id="{5006CECE-81EE-4DDB-9714-C146E7BBCADB}" type="slidenum">
              <a:rPr lang="zh-CN" altLang="en-US"/>
              <a:t>‹#›</a:t>
            </a:fld>
            <a:r>
              <a:rPr lang="zh-CN" altLang="en-US"/>
              <a:t> 页</a:t>
            </a:r>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140153756"/>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67469368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2331007338"/>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608262899"/>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389437197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3428052615"/>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1944680948"/>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366029739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dirty="0">
                <a:solidFill>
                  <a:srgbClr val="000000"/>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p>
          <a:p>
            <a:pPr algn="ctr"/>
            <a:r>
              <a:rPr lang="en-US" altLang="zh-CN" sz="1000">
                <a:solidFill>
                  <a:srgbClr val="000000"/>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72564589"/>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一级标题</a:t>
            </a:r>
          </a:p>
          <a:p>
            <a:pPr algn="r">
              <a:defRPr/>
            </a:pPr>
            <a:r>
              <a:rPr lang="zh-CN" altLang="en-US" sz="1000">
                <a:solidFill>
                  <a:srgbClr val="FFFFFF"/>
                </a:solidFill>
                <a:latin typeface="Arial" panose="020B0604020202020204" pitchFamily="34" charset="0"/>
                <a:ea typeface="宋体" panose="02010600030101010101" pitchFamily="2" charset="-122"/>
              </a:rPr>
              <a:t>华黑</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16-20</a:t>
            </a:r>
            <a:r>
              <a:rPr lang="zh-CN" altLang="en-US" sz="100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a:solidFill>
                  <a:srgbClr val="FFFFFF"/>
                </a:solidFill>
                <a:latin typeface="Arial" panose="020B0604020202020204" pitchFamily="34" charset="0"/>
                <a:ea typeface="宋体" panose="02010600030101010101" pitchFamily="2" charset="-122"/>
              </a:rPr>
              <a:t>进制编号</a:t>
            </a:r>
            <a:endParaRPr lang="en-US" altLang="zh-CN" sz="100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66503810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t>第 </a:t>
            </a:r>
            <a:fld id="{E87A8E8F-BE7D-487F-8EC2-BD807125146D}" type="slidenum">
              <a:rPr lang="zh-CN" altLang="en-US"/>
              <a:t>‹#›</a:t>
            </a:fld>
            <a:r>
              <a:rPr lang="zh-CN" altLang="en-US"/>
              <a:t> 页</a:t>
            </a:r>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pPr>
                <a:defRPr/>
              </a:pPr>
              <a:t>‹#›</a:t>
            </a:fld>
            <a:endParaRPr lang="en-US" altLang="zh-CN">
              <a:solidFill>
                <a:prstClr val="black"/>
              </a:solidFill>
            </a:endParaRPr>
          </a:p>
        </p:txBody>
      </p:sp>
    </p:spTree>
    <p:extLst>
      <p:ext uri="{BB962C8B-B14F-4D97-AF65-F5344CB8AC3E}">
        <p14:creationId xmlns:p14="http://schemas.microsoft.com/office/powerpoint/2010/main" val="2447350304"/>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pPr>
                <a:defRPr/>
              </a:pPr>
              <a:t>‹#›</a:t>
            </a:fld>
            <a:endParaRPr lang="en-US" altLang="zh-CN">
              <a:solidFill>
                <a:prstClr val="black"/>
              </a:solidFill>
            </a:endParaRPr>
          </a:p>
        </p:txBody>
      </p:sp>
    </p:spTree>
    <p:extLst>
      <p:ext uri="{BB962C8B-B14F-4D97-AF65-F5344CB8AC3E}">
        <p14:creationId xmlns:p14="http://schemas.microsoft.com/office/powerpoint/2010/main" val="244771075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pPr>
                <a:defRPr/>
              </a:pPr>
              <a:t>‹#›</a:t>
            </a:fld>
            <a:endParaRPr lang="en-US" altLang="zh-CN">
              <a:solidFill>
                <a:prstClr val="black"/>
              </a:solidFill>
            </a:endParaRPr>
          </a:p>
        </p:txBody>
      </p:sp>
    </p:spTree>
    <p:extLst>
      <p:ext uri="{BB962C8B-B14F-4D97-AF65-F5344CB8AC3E}">
        <p14:creationId xmlns:p14="http://schemas.microsoft.com/office/powerpoint/2010/main" val="3269948394"/>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pPr>
                <a:defRPr/>
              </a:pPr>
              <a:t>‹#›</a:t>
            </a:fld>
            <a:endParaRPr lang="en-US" altLang="zh-CN">
              <a:solidFill>
                <a:prstClr val="black"/>
              </a:solidFill>
            </a:endParaRPr>
          </a:p>
        </p:txBody>
      </p:sp>
    </p:spTree>
    <p:extLst>
      <p:ext uri="{BB962C8B-B14F-4D97-AF65-F5344CB8AC3E}">
        <p14:creationId xmlns:p14="http://schemas.microsoft.com/office/powerpoint/2010/main" val="2299997068"/>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a:extLst/>
        </p:spPr>
        <p:txBody>
          <a:bodyPr wrap="none">
            <a:spAutoFit/>
          </a:bodyPr>
          <a:lstStyle>
            <a:lvl1pPr>
              <a:defRPr kumimoji="1" sz="2400">
                <a:solidFill>
                  <a:schemeClr val="tx1"/>
                </a:solidFill>
                <a:latin typeface="Arial" pitchFamily="34" charset="0"/>
                <a:ea typeface="华文细黑" pitchFamily="2" charset="-122"/>
              </a:defRPr>
            </a:lvl1pPr>
            <a:lvl2pPr marL="742950" indent="-285750">
              <a:defRPr kumimoji="1" sz="2400">
                <a:solidFill>
                  <a:schemeClr val="tx1"/>
                </a:solidFill>
                <a:latin typeface="Arial" pitchFamily="34" charset="0"/>
                <a:ea typeface="华文细黑" pitchFamily="2" charset="-122"/>
              </a:defRPr>
            </a:lvl2pPr>
            <a:lvl3pPr marL="1143000" indent="-228600">
              <a:defRPr kumimoji="1" sz="2400">
                <a:solidFill>
                  <a:schemeClr val="tx1"/>
                </a:solidFill>
                <a:latin typeface="Arial" pitchFamily="34" charset="0"/>
                <a:ea typeface="华文细黑" pitchFamily="2" charset="-122"/>
              </a:defRPr>
            </a:lvl3pPr>
            <a:lvl4pPr marL="1600200" indent="-228600">
              <a:defRPr kumimoji="1" sz="2400">
                <a:solidFill>
                  <a:schemeClr val="tx1"/>
                </a:solidFill>
                <a:latin typeface="Arial" pitchFamily="34" charset="0"/>
                <a:ea typeface="华文细黑" pitchFamily="2" charset="-122"/>
              </a:defRPr>
            </a:lvl4pPr>
            <a:lvl5pPr marL="2057400" indent="-228600">
              <a:defRPr kumimoji="1" sz="2400">
                <a:solidFill>
                  <a:schemeClr val="tx1"/>
                </a:solidFill>
                <a:latin typeface="Arial" pitchFamily="34" charset="0"/>
                <a:ea typeface="华文细黑" pitchFamily="2" charset="-122"/>
              </a:defRPr>
            </a:lvl5pPr>
            <a:lvl6pPr marL="2514600" indent="-228600" fontAlgn="base">
              <a:spcBef>
                <a:spcPct val="0"/>
              </a:spcBef>
              <a:spcAft>
                <a:spcPct val="0"/>
              </a:spcAft>
              <a:defRPr kumimoji="1" sz="2400">
                <a:solidFill>
                  <a:schemeClr val="tx1"/>
                </a:solidFill>
                <a:latin typeface="Arial" pitchFamily="34" charset="0"/>
                <a:ea typeface="华文细黑" pitchFamily="2" charset="-122"/>
              </a:defRPr>
            </a:lvl6pPr>
            <a:lvl7pPr marL="2971800" indent="-228600" fontAlgn="base">
              <a:spcBef>
                <a:spcPct val="0"/>
              </a:spcBef>
              <a:spcAft>
                <a:spcPct val="0"/>
              </a:spcAft>
              <a:defRPr kumimoji="1" sz="2400">
                <a:solidFill>
                  <a:schemeClr val="tx1"/>
                </a:solidFill>
                <a:latin typeface="Arial" pitchFamily="34" charset="0"/>
                <a:ea typeface="华文细黑" pitchFamily="2" charset="-122"/>
              </a:defRPr>
            </a:lvl7pPr>
            <a:lvl8pPr marL="3429000" indent="-228600" fontAlgn="base">
              <a:spcBef>
                <a:spcPct val="0"/>
              </a:spcBef>
              <a:spcAft>
                <a:spcPct val="0"/>
              </a:spcAft>
              <a:defRPr kumimoji="1" sz="2400">
                <a:solidFill>
                  <a:schemeClr val="tx1"/>
                </a:solidFill>
                <a:latin typeface="Arial" pitchFamily="34" charset="0"/>
                <a:ea typeface="华文细黑" pitchFamily="2" charset="-122"/>
              </a:defRPr>
            </a:lvl8pPr>
            <a:lvl9pPr marL="3886200" indent="-228600" fontAlgn="base">
              <a:spcBef>
                <a:spcPct val="0"/>
              </a:spcBef>
              <a:spcAft>
                <a:spcPct val="0"/>
              </a:spcAft>
              <a:defRPr kumimoji="1" sz="2400">
                <a:solidFill>
                  <a:schemeClr val="tx1"/>
                </a:solidFill>
                <a:latin typeface="Arial" pitchFamily="34" charset="0"/>
                <a:ea typeface="华文细黑" pitchFamily="2" charset="-122"/>
              </a:defRPr>
            </a:lvl9pPr>
          </a:lstStyle>
          <a:p>
            <a:pPr algn="r">
              <a:defRPr/>
            </a:pPr>
            <a:r>
              <a:rPr kumimoji="0" lang="en-US" altLang="zh-CN" sz="1000">
                <a:solidFill>
                  <a:srgbClr val="000000"/>
                </a:solidFill>
              </a:rPr>
              <a:t>© CHINAUNICOM</a:t>
            </a:r>
          </a:p>
        </p:txBody>
      </p:sp>
      <p:grpSp>
        <p:nvGrpSpPr>
          <p:cNvPr id="6" name="Group 31"/>
          <p:cNvGrpSpPr>
            <a:grpSpLocks/>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grpSp>
      <p:grpSp>
        <p:nvGrpSpPr>
          <p:cNvPr id="9" name="Group 34"/>
          <p:cNvGrpSpPr>
            <a:grpSpLocks/>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a:ea typeface="微软雅黑"/>
                <a:cs typeface="微软雅黑"/>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p:nvPr>
        </p:nvSpPr>
        <p:spPr>
          <a:xfrm>
            <a:off x="624418" y="3357563"/>
            <a:ext cx="10943167" cy="431800"/>
          </a:xfrm>
        </p:spPr>
        <p:txBody>
          <a:bodyPr/>
          <a:lstStyle>
            <a:lvl1pPr marL="0" indent="0" algn="r">
              <a:buFont typeface="Wingdings" pitchFamily="2" charset="2"/>
              <a:buNone/>
              <a:defRPr b="0">
                <a:latin typeface="Arial"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a:extLst>
              <a:ext uri="{FF2B5EF4-FFF2-40B4-BE49-F238E27FC236}">
                <a16:creationId xmlns:a16="http://schemas.microsoft.com/office/drawing/2014/main" id="{62AE000A-DFA7-440E-95FF-C5F84772CE4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p:blipFill>
        <p:spPr>
          <a:xfrm>
            <a:off x="9480376" y="88901"/>
            <a:ext cx="2591265" cy="1198363"/>
          </a:xfrm>
          <a:prstGeom prst="rect">
            <a:avLst/>
          </a:prstGeom>
        </p:spPr>
      </p:pic>
    </p:spTree>
    <p:extLst>
      <p:ext uri="{BB962C8B-B14F-4D97-AF65-F5344CB8AC3E}">
        <p14:creationId xmlns:p14="http://schemas.microsoft.com/office/powerpoint/2010/main" val="6712714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0"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a:ln/>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2301373187"/>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a:ln/>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4013820240"/>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759356207"/>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2388479566"/>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a:ln/>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207351462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t>第 </a:t>
            </a:r>
            <a:fld id="{F0187668-4B75-405F-B08E-A1DB0CD1F862}" type="slidenum">
              <a:rPr lang="zh-CN" altLang="en-US"/>
              <a:t>‹#›</a:t>
            </a:fld>
            <a:r>
              <a:rPr lang="zh-CN" altLang="en-US"/>
              <a:t> 页</a:t>
            </a:r>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a:ln/>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3513940522"/>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a:ln/>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40822900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2228545510"/>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pPr>
                <a:defRPr/>
              </a:pPr>
              <a:t>‹#›</a:t>
            </a:fld>
            <a:r>
              <a:rPr lang="zh-CN" altLang="en-US">
                <a:solidFill>
                  <a:srgbClr val="000000"/>
                </a:solidFill>
              </a:rPr>
              <a:t> 页</a:t>
            </a:r>
          </a:p>
        </p:txBody>
      </p:sp>
    </p:spTree>
    <p:extLst>
      <p:ext uri="{BB962C8B-B14F-4D97-AF65-F5344CB8AC3E}">
        <p14:creationId xmlns:p14="http://schemas.microsoft.com/office/powerpoint/2010/main" val="4055885550"/>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headEnd/>
            <a:tailEnd/>
          </a:ln>
          <a:effectLst>
            <a:outerShdw blurRad="40000" dist="20000" dir="5400000" rotWithShape="0">
              <a:srgbClr val="808080">
                <a:alpha val="37999"/>
              </a:srgbClr>
            </a:outerShdw>
          </a:effectLst>
          <a:ex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a:solidFill>
                  <a:srgbClr val="FFFFFF"/>
                </a:solidFill>
                <a:ea typeface="宋体"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a:solidFill>
                  <a:srgbClr val="FFFFFF"/>
                </a:solidFill>
                <a:ea typeface="宋体"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a:solidFill>
                  <a:srgbClr val="FFFFFF"/>
                </a:solidFill>
                <a:ea typeface="宋体"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a:solidFill>
                  <a:srgbClr val="FFFFFF"/>
                </a:solidFill>
                <a:ea typeface="宋体"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a:solidFill>
                  <a:srgbClr val="FFFFFF"/>
                </a:solidFill>
                <a:ea typeface="宋体"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a:solidFill>
                  <a:srgbClr val="FFFFFF"/>
                </a:solidFill>
                <a:ea typeface="宋体"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zh-CN" altLang="en-US" sz="1200">
                <a:solidFill>
                  <a:srgbClr val="FFFFFF"/>
                </a:solidFill>
                <a:ea typeface="宋体"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a:extLst/>
        </p:spPr>
        <p:txBody>
          <a:bodyPr>
            <a:spAutoFit/>
          </a:bodyPr>
          <a:lstStyle>
            <a:lvl1pPr>
              <a:defRPr kumimoji="1" sz="2400">
                <a:solidFill>
                  <a:schemeClr val="tx1"/>
                </a:solidFill>
                <a:latin typeface="Arial" pitchFamily="34" charset="0"/>
                <a:ea typeface="华文细黑" pitchFamily="2" charset="-122"/>
              </a:defRPr>
            </a:lvl1pPr>
            <a:lvl2pPr marL="742950" indent="-285750">
              <a:defRPr kumimoji="1" sz="2400">
                <a:solidFill>
                  <a:schemeClr val="tx1"/>
                </a:solidFill>
                <a:latin typeface="Arial" pitchFamily="34" charset="0"/>
                <a:ea typeface="华文细黑" pitchFamily="2" charset="-122"/>
              </a:defRPr>
            </a:lvl2pPr>
            <a:lvl3pPr marL="1143000" indent="-228600">
              <a:defRPr kumimoji="1" sz="2400">
                <a:solidFill>
                  <a:schemeClr val="tx1"/>
                </a:solidFill>
                <a:latin typeface="Arial" pitchFamily="34" charset="0"/>
                <a:ea typeface="华文细黑" pitchFamily="2" charset="-122"/>
              </a:defRPr>
            </a:lvl3pPr>
            <a:lvl4pPr marL="1600200" indent="-228600">
              <a:defRPr kumimoji="1" sz="2400">
                <a:solidFill>
                  <a:schemeClr val="tx1"/>
                </a:solidFill>
                <a:latin typeface="Arial" pitchFamily="34" charset="0"/>
                <a:ea typeface="华文细黑" pitchFamily="2" charset="-122"/>
              </a:defRPr>
            </a:lvl4pPr>
            <a:lvl5pPr marL="2057400" indent="-228600">
              <a:defRPr kumimoji="1" sz="2400">
                <a:solidFill>
                  <a:schemeClr val="tx1"/>
                </a:solidFill>
                <a:latin typeface="Arial" pitchFamily="34" charset="0"/>
                <a:ea typeface="华文细黑" pitchFamily="2" charset="-122"/>
              </a:defRPr>
            </a:lvl5pPr>
            <a:lvl6pPr marL="2514600" indent="-228600" fontAlgn="base">
              <a:spcBef>
                <a:spcPct val="0"/>
              </a:spcBef>
              <a:spcAft>
                <a:spcPct val="0"/>
              </a:spcAft>
              <a:defRPr kumimoji="1" sz="2400">
                <a:solidFill>
                  <a:schemeClr val="tx1"/>
                </a:solidFill>
                <a:latin typeface="Arial" pitchFamily="34" charset="0"/>
                <a:ea typeface="华文细黑" pitchFamily="2" charset="-122"/>
              </a:defRPr>
            </a:lvl6pPr>
            <a:lvl7pPr marL="2971800" indent="-228600" fontAlgn="base">
              <a:spcBef>
                <a:spcPct val="0"/>
              </a:spcBef>
              <a:spcAft>
                <a:spcPct val="0"/>
              </a:spcAft>
              <a:defRPr kumimoji="1" sz="2400">
                <a:solidFill>
                  <a:schemeClr val="tx1"/>
                </a:solidFill>
                <a:latin typeface="Arial" pitchFamily="34" charset="0"/>
                <a:ea typeface="华文细黑" pitchFamily="2" charset="-122"/>
              </a:defRPr>
            </a:lvl7pPr>
            <a:lvl8pPr marL="3429000" indent="-228600" fontAlgn="base">
              <a:spcBef>
                <a:spcPct val="0"/>
              </a:spcBef>
              <a:spcAft>
                <a:spcPct val="0"/>
              </a:spcAft>
              <a:defRPr kumimoji="1" sz="2400">
                <a:solidFill>
                  <a:schemeClr val="tx1"/>
                </a:solidFill>
                <a:latin typeface="Arial" pitchFamily="34" charset="0"/>
                <a:ea typeface="华文细黑" pitchFamily="2" charset="-122"/>
              </a:defRPr>
            </a:lvl8pPr>
            <a:lvl9pPr marL="3886200" indent="-228600" fontAlgn="base">
              <a:spcBef>
                <a:spcPct val="0"/>
              </a:spcBef>
              <a:spcAft>
                <a:spcPct val="0"/>
              </a:spcAft>
              <a:defRPr kumimoji="1" sz="2400">
                <a:solidFill>
                  <a:schemeClr val="tx1"/>
                </a:solidFill>
                <a:latin typeface="Arial" pitchFamily="34" charset="0"/>
                <a:ea typeface="华文细黑" pitchFamily="2" charset="-122"/>
              </a:defRPr>
            </a:lvl9pPr>
          </a:lstStyle>
          <a:p>
            <a:pPr>
              <a:spcBef>
                <a:spcPct val="50000"/>
              </a:spcBef>
              <a:defRPr/>
            </a:pPr>
            <a:r>
              <a:rPr kumimoji="0" lang="zh-CN" altLang="en-US" sz="1200">
                <a:solidFill>
                  <a:srgbClr val="FFFFFF"/>
                </a:solidFill>
                <a:ea typeface="宋体"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zh-CN" altLang="en-US" sz="1200" dirty="0">
                <a:solidFill>
                  <a:srgbClr val="FFFFFF"/>
                </a:solidFill>
                <a:ea typeface="宋体"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a:extLst/>
        </p:spPr>
        <p:txBody>
          <a:bodyPr wrap="none" lIns="87798" tIns="43900" rIns="87798" bIns="43900">
            <a:spAutoFit/>
          </a:bodyPr>
          <a:lstStyle>
            <a:lvl1pPr defTabSz="877888">
              <a:defRPr kumimoji="1" sz="2400">
                <a:solidFill>
                  <a:schemeClr val="tx1"/>
                </a:solidFill>
                <a:latin typeface="Arial" pitchFamily="34" charset="0"/>
                <a:ea typeface="华文细黑" pitchFamily="2" charset="-122"/>
              </a:defRPr>
            </a:lvl1pPr>
            <a:lvl2pPr marL="742950" indent="-285750" defTabSz="877888">
              <a:defRPr kumimoji="1" sz="2400">
                <a:solidFill>
                  <a:schemeClr val="tx1"/>
                </a:solidFill>
                <a:latin typeface="Arial" pitchFamily="34" charset="0"/>
                <a:ea typeface="华文细黑" pitchFamily="2" charset="-122"/>
              </a:defRPr>
            </a:lvl2pPr>
            <a:lvl3pPr marL="1143000" indent="-228600" defTabSz="877888">
              <a:defRPr kumimoji="1" sz="2400">
                <a:solidFill>
                  <a:schemeClr val="tx1"/>
                </a:solidFill>
                <a:latin typeface="Arial" pitchFamily="34" charset="0"/>
                <a:ea typeface="华文细黑" pitchFamily="2" charset="-122"/>
              </a:defRPr>
            </a:lvl3pPr>
            <a:lvl4pPr marL="1600200" indent="-228600" defTabSz="877888">
              <a:defRPr kumimoji="1" sz="2400">
                <a:solidFill>
                  <a:schemeClr val="tx1"/>
                </a:solidFill>
                <a:latin typeface="Arial" pitchFamily="34" charset="0"/>
                <a:ea typeface="华文细黑" pitchFamily="2" charset="-122"/>
              </a:defRPr>
            </a:lvl4pPr>
            <a:lvl5pPr marL="2057400" indent="-228600" defTabSz="877888">
              <a:defRPr kumimoji="1" sz="2400">
                <a:solidFill>
                  <a:schemeClr val="tx1"/>
                </a:solidFill>
                <a:latin typeface="Arial" pitchFamily="34" charset="0"/>
                <a:ea typeface="华文细黑" pitchFamily="2" charset="-122"/>
              </a:defRPr>
            </a:lvl5pPr>
            <a:lvl6pPr marL="2514600" indent="-228600" defTabSz="877888" fontAlgn="base">
              <a:spcBef>
                <a:spcPct val="0"/>
              </a:spcBef>
              <a:spcAft>
                <a:spcPct val="0"/>
              </a:spcAft>
              <a:defRPr kumimoji="1" sz="2400">
                <a:solidFill>
                  <a:schemeClr val="tx1"/>
                </a:solidFill>
                <a:latin typeface="Arial" pitchFamily="34" charset="0"/>
                <a:ea typeface="华文细黑" pitchFamily="2" charset="-122"/>
              </a:defRPr>
            </a:lvl6pPr>
            <a:lvl7pPr marL="2971800" indent="-228600" defTabSz="877888" fontAlgn="base">
              <a:spcBef>
                <a:spcPct val="0"/>
              </a:spcBef>
              <a:spcAft>
                <a:spcPct val="0"/>
              </a:spcAft>
              <a:defRPr kumimoji="1" sz="2400">
                <a:solidFill>
                  <a:schemeClr val="tx1"/>
                </a:solidFill>
                <a:latin typeface="Arial" pitchFamily="34" charset="0"/>
                <a:ea typeface="华文细黑" pitchFamily="2" charset="-122"/>
              </a:defRPr>
            </a:lvl7pPr>
            <a:lvl8pPr marL="3429000" indent="-228600" defTabSz="877888" fontAlgn="base">
              <a:spcBef>
                <a:spcPct val="0"/>
              </a:spcBef>
              <a:spcAft>
                <a:spcPct val="0"/>
              </a:spcAft>
              <a:defRPr kumimoji="1" sz="2400">
                <a:solidFill>
                  <a:schemeClr val="tx1"/>
                </a:solidFill>
                <a:latin typeface="Arial" pitchFamily="34" charset="0"/>
                <a:ea typeface="华文细黑" pitchFamily="2" charset="-122"/>
              </a:defRPr>
            </a:lvl8pPr>
            <a:lvl9pPr marL="3886200" indent="-228600" defTabSz="877888" fontAlgn="base">
              <a:spcBef>
                <a:spcPct val="0"/>
              </a:spcBef>
              <a:spcAft>
                <a:spcPct val="0"/>
              </a:spcAft>
              <a:defRPr kumimoji="1" sz="2400">
                <a:solidFill>
                  <a:schemeClr val="tx1"/>
                </a:solidFill>
                <a:latin typeface="Arial" pitchFamily="34" charset="0"/>
                <a:ea typeface="华文细黑" pitchFamily="2" charset="-122"/>
              </a:defRPr>
            </a:lvl9pPr>
          </a:lstStyle>
          <a:p>
            <a:pPr eaLnBrk="0" hangingPunct="0">
              <a:defRPr/>
            </a:pPr>
            <a:r>
              <a:rPr kumimoji="0" lang="en-US" altLang="zh-CN" sz="1000" dirty="0">
                <a:solidFill>
                  <a:srgbClr val="000000"/>
                </a:solidFill>
                <a:ea typeface="MS PGothic" pitchFamily="34" charset="-128"/>
                <a:cs typeface="Arial" pitchFamily="34" charset="0"/>
              </a:rPr>
              <a:t>CHINAUNICOM RESEARCH INSTITUTE</a:t>
            </a: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888" eaLnBrk="0" hangingPunct="0">
              <a:defRPr sz="1400">
                <a:solidFill>
                  <a:schemeClr val="tx1"/>
                </a:solidFill>
                <a:latin typeface="Arial" charset="0"/>
                <a:ea typeface="华文细黑" pitchFamily="2" charset="-122"/>
              </a:defRPr>
            </a:lvl1pPr>
            <a:lvl2pPr marL="742950" indent="-285750" defTabSz="877888" eaLnBrk="0" hangingPunct="0">
              <a:defRPr sz="1400">
                <a:solidFill>
                  <a:schemeClr val="tx1"/>
                </a:solidFill>
                <a:latin typeface="Arial" charset="0"/>
                <a:ea typeface="华文细黑" pitchFamily="2" charset="-122"/>
              </a:defRPr>
            </a:lvl2pPr>
            <a:lvl3pPr marL="1143000" indent="-228600" defTabSz="877888" eaLnBrk="0" hangingPunct="0">
              <a:defRPr sz="1400">
                <a:solidFill>
                  <a:schemeClr val="tx1"/>
                </a:solidFill>
                <a:latin typeface="Arial" charset="0"/>
                <a:ea typeface="华文细黑" pitchFamily="2" charset="-122"/>
              </a:defRPr>
            </a:lvl3pPr>
            <a:lvl4pPr marL="1600200" indent="-228600" defTabSz="877888" eaLnBrk="0" hangingPunct="0">
              <a:defRPr sz="1400">
                <a:solidFill>
                  <a:schemeClr val="tx1"/>
                </a:solidFill>
                <a:latin typeface="Arial" charset="0"/>
                <a:ea typeface="华文细黑" pitchFamily="2" charset="-122"/>
              </a:defRPr>
            </a:lvl4pPr>
            <a:lvl5pPr marL="2057400" indent="-228600" defTabSz="877888" eaLnBrk="0" hangingPunct="0">
              <a:defRPr sz="1400">
                <a:solidFill>
                  <a:schemeClr val="tx1"/>
                </a:solidFill>
                <a:latin typeface="Arial" charset="0"/>
                <a:ea typeface="华文细黑" pitchFamily="2" charset="-122"/>
              </a:defRPr>
            </a:lvl5pPr>
            <a:lvl6pPr marL="2514600" indent="-228600" defTabSz="877888"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defTabSz="877888"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defTabSz="877888"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defTabSz="877888" eaLnBrk="0" fontAlgn="base" hangingPunct="0">
              <a:spcBef>
                <a:spcPct val="0"/>
              </a:spcBef>
              <a:spcAft>
                <a:spcPct val="0"/>
              </a:spcAft>
              <a:defRPr sz="1400">
                <a:solidFill>
                  <a:schemeClr val="tx1"/>
                </a:solidFill>
                <a:latin typeface="Arial" charset="0"/>
                <a:ea typeface="华文细黑" pitchFamily="2" charset="-122"/>
              </a:defRPr>
            </a:lvl9pPr>
          </a:lstStyle>
          <a:p>
            <a:pPr algn="ctr"/>
            <a:r>
              <a:rPr lang="en-US" altLang="zh-CN" sz="1000">
                <a:solidFill>
                  <a:srgbClr val="000000"/>
                </a:solidFill>
                <a:ea typeface="MS PGothic" pitchFamily="34" charset="-128"/>
                <a:cs typeface="Arial" charset="0"/>
              </a:rPr>
              <a:t>ChinaUnicom </a:t>
            </a:r>
          </a:p>
          <a:p>
            <a:pPr algn="ctr"/>
            <a:r>
              <a:rPr lang="en-US" altLang="zh-CN" sz="1000">
                <a:solidFill>
                  <a:srgbClr val="000000"/>
                </a:solidFill>
                <a:ea typeface="MS PGothic" pitchFamily="34" charset="-128"/>
                <a:cs typeface="Arial" charset="0"/>
              </a:rPr>
              <a:t>Confidential </a:t>
            </a:r>
          </a:p>
        </p:txBody>
      </p:sp>
      <p:sp>
        <p:nvSpPr>
          <p:cNvPr id="3" name="Rectangle 2"/>
          <p:cNvSpPr>
            <a:spLocks noGrp="1" noChangeArrowheads="1"/>
          </p:cNvSpPr>
          <p:nvPr>
            <p:ph type="title"/>
          </p:nvPr>
        </p:nvSpPr>
        <p:spPr bwMode="auto">
          <a:xfrm>
            <a:off x="0" y="144464"/>
            <a:ext cx="11567584" cy="649287"/>
          </a:xfrm>
          <a:prstGeom prst="rect">
            <a:avLst/>
          </a:prstGeom>
          <a:noFill/>
          <a:ln>
            <a:noFill/>
          </a:ln>
          <a:extLst/>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p:nvPr>
        </p:nvSpPr>
        <p:spPr bwMode="auto">
          <a:xfrm>
            <a:off x="624418" y="981075"/>
            <a:ext cx="10943167" cy="5518150"/>
          </a:xfrm>
          <a:prstGeom prst="rect">
            <a:avLst/>
          </a:prstGeom>
          <a:noFill/>
          <a:ln>
            <a:noFill/>
          </a:ln>
          <a:extLst/>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683410231"/>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headEnd/>
            <a:tailEnd/>
          </a:ln>
          <a:effectLst/>
        </p:spPr>
        <p:txBody>
          <a:bodyPr wrap="none">
            <a:spAutoFit/>
          </a:bodyPr>
          <a:lstStyle/>
          <a:p>
            <a:pPr algn="r">
              <a:defRPr/>
            </a:pPr>
            <a:r>
              <a:rPr lang="zh-CN" altLang="en-US" sz="1000">
                <a:solidFill>
                  <a:srgbClr val="FFFFFF"/>
                </a:solidFill>
                <a:latin typeface="Arial" charset="0"/>
                <a:ea typeface="宋体" pitchFamily="2" charset="-122"/>
              </a:rPr>
              <a:t>一级标题</a:t>
            </a:r>
          </a:p>
          <a:p>
            <a:pPr algn="r">
              <a:defRPr/>
            </a:pPr>
            <a:r>
              <a:rPr lang="zh-CN" altLang="en-US" sz="1000">
                <a:solidFill>
                  <a:srgbClr val="FFFFFF"/>
                </a:solidFill>
                <a:latin typeface="Arial" charset="0"/>
                <a:ea typeface="宋体" pitchFamily="2" charset="-122"/>
              </a:rPr>
              <a:t>华黑</a:t>
            </a:r>
            <a:r>
              <a:rPr lang="en-US" altLang="zh-CN" sz="1000">
                <a:solidFill>
                  <a:srgbClr val="FFFFFF"/>
                </a:solidFill>
                <a:latin typeface="Arial" charset="0"/>
                <a:ea typeface="宋体" pitchFamily="2" charset="-122"/>
              </a:rPr>
              <a:t>/Arial</a:t>
            </a:r>
          </a:p>
          <a:p>
            <a:pPr algn="r">
              <a:defRPr/>
            </a:pPr>
            <a:r>
              <a:rPr lang="zh-CN" altLang="en-US" sz="1000">
                <a:solidFill>
                  <a:srgbClr val="FFFFFF"/>
                </a:solidFill>
                <a:latin typeface="Arial" charset="0"/>
                <a:ea typeface="宋体" pitchFamily="2" charset="-122"/>
              </a:rPr>
              <a:t>黑色 </a:t>
            </a:r>
            <a:r>
              <a:rPr lang="en-US" altLang="zh-CN" sz="1000">
                <a:solidFill>
                  <a:srgbClr val="FFFFFF"/>
                </a:solidFill>
                <a:latin typeface="Arial" charset="0"/>
                <a:ea typeface="宋体" pitchFamily="2" charset="-122"/>
              </a:rPr>
              <a:t>(0,0,0)</a:t>
            </a:r>
          </a:p>
          <a:p>
            <a:pPr algn="r">
              <a:defRPr/>
            </a:pPr>
            <a:r>
              <a:rPr lang="en-US" altLang="zh-CN" sz="1000">
                <a:solidFill>
                  <a:srgbClr val="FFFFFF"/>
                </a:solidFill>
                <a:latin typeface="Arial" charset="0"/>
                <a:ea typeface="宋体" pitchFamily="2" charset="-122"/>
              </a:rPr>
              <a:t>16-20</a:t>
            </a:r>
            <a:r>
              <a:rPr lang="zh-CN" altLang="en-US" sz="1000">
                <a:solidFill>
                  <a:srgbClr val="FFFFFF"/>
                </a:solidFill>
                <a:latin typeface="Arial" charset="0"/>
                <a:ea typeface="宋体"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headEnd/>
            <a:tailEnd/>
          </a:ln>
          <a:effectLst/>
        </p:spPr>
        <p:txBody>
          <a:bodyPr wrap="none">
            <a:spAutoFit/>
          </a:bodyPr>
          <a:lstStyle/>
          <a:p>
            <a:pPr algn="r">
              <a:defRPr/>
            </a:pPr>
            <a:r>
              <a:rPr lang="zh-CN" altLang="en-US" sz="1000">
                <a:solidFill>
                  <a:srgbClr val="FFFFFF"/>
                </a:solidFill>
                <a:latin typeface="Arial" charset="0"/>
                <a:ea typeface="宋体" pitchFamily="2" charset="-122"/>
              </a:rPr>
              <a:t>正文</a:t>
            </a:r>
          </a:p>
          <a:p>
            <a:pPr algn="r">
              <a:defRPr/>
            </a:pPr>
            <a:r>
              <a:rPr lang="zh-CN" altLang="en-US" sz="1000">
                <a:solidFill>
                  <a:srgbClr val="FFFFFF"/>
                </a:solidFill>
                <a:latin typeface="Arial" charset="0"/>
                <a:ea typeface="宋体" pitchFamily="2" charset="-122"/>
              </a:rPr>
              <a:t>华楷</a:t>
            </a:r>
            <a:r>
              <a:rPr lang="en-US" altLang="zh-CN" sz="1000">
                <a:solidFill>
                  <a:srgbClr val="FFFFFF"/>
                </a:solidFill>
                <a:latin typeface="Arial" charset="0"/>
                <a:ea typeface="宋体" pitchFamily="2" charset="-122"/>
              </a:rPr>
              <a:t>/Arial</a:t>
            </a:r>
          </a:p>
          <a:p>
            <a:pPr algn="r">
              <a:defRPr/>
            </a:pPr>
            <a:r>
              <a:rPr lang="zh-CN" altLang="en-US" sz="1000">
                <a:solidFill>
                  <a:srgbClr val="FFFFFF"/>
                </a:solidFill>
                <a:latin typeface="Arial" charset="0"/>
                <a:ea typeface="宋体" pitchFamily="2" charset="-122"/>
              </a:rPr>
              <a:t>黑色</a:t>
            </a:r>
            <a:r>
              <a:rPr lang="en-US" altLang="zh-CN" sz="1000">
                <a:solidFill>
                  <a:srgbClr val="FFFFFF"/>
                </a:solidFill>
                <a:latin typeface="Arial" charset="0"/>
                <a:ea typeface="宋体" pitchFamily="2" charset="-122"/>
              </a:rPr>
              <a:t>(0,0,0)</a:t>
            </a:r>
          </a:p>
          <a:p>
            <a:pPr algn="r">
              <a:defRPr/>
            </a:pPr>
            <a:r>
              <a:rPr lang="en-US" altLang="zh-CN" sz="1000">
                <a:solidFill>
                  <a:srgbClr val="FFFFFF"/>
                </a:solidFill>
                <a:latin typeface="Arial" charset="0"/>
                <a:ea typeface="宋体" pitchFamily="2" charset="-122"/>
              </a:rPr>
              <a:t>14-16</a:t>
            </a:r>
            <a:r>
              <a:rPr lang="zh-CN" altLang="en-US" sz="1000">
                <a:solidFill>
                  <a:srgbClr val="FFFFFF"/>
                </a:solidFill>
                <a:latin typeface="Arial" charset="0"/>
                <a:ea typeface="宋体"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headEnd/>
            <a:tailEnd/>
          </a:ln>
          <a:effectLst/>
        </p:spPr>
        <p:txBody>
          <a:bodyPr>
            <a:spAutoFit/>
          </a:bodyPr>
          <a:lstStyle/>
          <a:p>
            <a:pPr>
              <a:spcBef>
                <a:spcPct val="50000"/>
              </a:spcBef>
              <a:defRPr/>
            </a:pPr>
            <a:r>
              <a:rPr lang="zh-CN" altLang="en-US" sz="1000">
                <a:solidFill>
                  <a:srgbClr val="FFFFFF"/>
                </a:solidFill>
                <a:latin typeface="Arial" charset="0"/>
                <a:ea typeface="宋体"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headEnd/>
            <a:tailEnd/>
          </a:ln>
          <a:effectLst/>
        </p:spPr>
        <p:txBody>
          <a:bodyPr>
            <a:spAutoFit/>
          </a:bodyPr>
          <a:lstStyle/>
          <a:p>
            <a:pPr algn="ctr">
              <a:spcBef>
                <a:spcPct val="50000"/>
              </a:spcBef>
              <a:defRPr/>
            </a:pPr>
            <a:r>
              <a:rPr lang="zh-CN" altLang="en-US" sz="1000">
                <a:solidFill>
                  <a:srgbClr val="FFFFFF"/>
                </a:solidFill>
                <a:latin typeface="Arial" charset="0"/>
                <a:ea typeface="宋体" pitchFamily="2" charset="-122"/>
              </a:rPr>
              <a:t>局部</a:t>
            </a:r>
            <a:r>
              <a:rPr lang="en-US" altLang="zh-CN" sz="1000">
                <a:solidFill>
                  <a:srgbClr val="FFFFFF"/>
                </a:solidFill>
                <a:latin typeface="Arial" charset="0"/>
                <a:ea typeface="宋体" pitchFamily="2" charset="-122"/>
              </a:rPr>
              <a:t>/</a:t>
            </a:r>
            <a:r>
              <a:rPr lang="zh-CN" altLang="en-US" sz="1000">
                <a:solidFill>
                  <a:srgbClr val="FFFFFF"/>
                </a:solidFill>
                <a:latin typeface="Arial" charset="0"/>
                <a:ea typeface="宋体"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E08E79</a:t>
            </a:r>
            <a:endParaRPr lang="zh-CN" altLang="en-US" sz="1000">
              <a:solidFill>
                <a:srgbClr val="FFFFFF"/>
              </a:solidFill>
              <a:latin typeface="Arial" charset="0"/>
              <a:ea typeface="宋体"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CC0000</a:t>
            </a:r>
            <a:endParaRPr lang="zh-CN" altLang="en-US" sz="1000">
              <a:solidFill>
                <a:srgbClr val="FFFFFF"/>
              </a:solidFill>
              <a:latin typeface="Arial" charset="0"/>
              <a:ea typeface="宋体"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headEnd/>
            <a:tailEnd/>
          </a:ln>
          <a:effectLst/>
        </p:spPr>
        <p:txBody>
          <a:bodyPr anchor="ctr">
            <a:spAutoFit/>
          </a:bodyPr>
          <a:lstStyle/>
          <a:p>
            <a:pPr algn="ctr">
              <a:lnSpc>
                <a:spcPct val="120000"/>
              </a:lnSpc>
              <a:defRPr/>
            </a:pPr>
            <a:endParaRPr kumimoji="1" lang="zh-CN" altLang="en-US" sz="1600">
              <a:solidFill>
                <a:srgbClr val="000000"/>
              </a:solidFill>
              <a:latin typeface="华文细黑" pitchFamily="2" charset="-122"/>
              <a:ea typeface="华文细黑"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headEnd/>
            <a:tailEnd/>
          </a:ln>
          <a:effectLst/>
        </p:spPr>
        <p:txBody>
          <a:bodyPr>
            <a:spAutoFit/>
          </a:bodyPr>
          <a:lstStyle/>
          <a:p>
            <a:pPr>
              <a:spcBef>
                <a:spcPct val="50000"/>
              </a:spcBef>
              <a:defRPr/>
            </a:pPr>
            <a:r>
              <a:rPr lang="en-US" altLang="en-US" sz="1000">
                <a:solidFill>
                  <a:srgbClr val="FFFFFF"/>
                </a:solidFill>
                <a:latin typeface="Arial" charset="0"/>
                <a:ea typeface="宋体" pitchFamily="2" charset="-122"/>
              </a:rPr>
              <a:t>ECE5CE</a:t>
            </a:r>
            <a:endParaRPr lang="zh-CN" altLang="en-US" sz="1000">
              <a:solidFill>
                <a:srgbClr val="FFFFFF"/>
              </a:solidFill>
              <a:latin typeface="Arial" charset="0"/>
              <a:ea typeface="宋体"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F1D4AF</a:t>
            </a:r>
            <a:endParaRPr lang="zh-CN" altLang="en-US" sz="1000">
              <a:solidFill>
                <a:srgbClr val="FFFFFF"/>
              </a:solidFill>
              <a:latin typeface="Arial" charset="0"/>
              <a:ea typeface="宋体"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A0A0A0</a:t>
            </a:r>
            <a:endParaRPr lang="zh-CN" altLang="en-US" sz="1000">
              <a:solidFill>
                <a:srgbClr val="FFFFFF"/>
              </a:solidFill>
              <a:latin typeface="Arial" charset="0"/>
              <a:ea typeface="宋体"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0F4B69</a:t>
            </a:r>
            <a:endParaRPr lang="zh-CN" altLang="en-US" sz="1000">
              <a:solidFill>
                <a:srgbClr val="FFFFFF"/>
              </a:solidFill>
              <a:latin typeface="Arial" charset="0"/>
              <a:ea typeface="宋体"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headEnd/>
            <a:tailEnd/>
          </a:ln>
          <a:effectLst/>
        </p:spPr>
        <p:txBody>
          <a:bodyPr>
            <a:spAutoFit/>
          </a:bodyPr>
          <a:lstStyle/>
          <a:p>
            <a:pPr>
              <a:spcBef>
                <a:spcPct val="50000"/>
              </a:spcBef>
              <a:defRPr/>
            </a:pPr>
            <a:r>
              <a:rPr lang="en-US" altLang="en-US" sz="1000">
                <a:solidFill>
                  <a:srgbClr val="FFFFFF"/>
                </a:solidFill>
                <a:latin typeface="Arial" charset="0"/>
                <a:ea typeface="宋体" pitchFamily="2" charset="-122"/>
              </a:rPr>
              <a:t>FA</a:t>
            </a:r>
            <a:r>
              <a:rPr lang="en-US" altLang="zh-CN" sz="1000">
                <a:solidFill>
                  <a:srgbClr val="FFFFFF"/>
                </a:solidFill>
                <a:latin typeface="Arial" charset="0"/>
                <a:ea typeface="宋体" pitchFamily="2" charset="-122"/>
              </a:rPr>
              <a:t>BE00</a:t>
            </a:r>
            <a:endParaRPr lang="zh-CN" altLang="en-US" sz="1000">
              <a:solidFill>
                <a:srgbClr val="FFFFFF"/>
              </a:solidFill>
              <a:latin typeface="Arial" charset="0"/>
              <a:ea typeface="宋体"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headEnd/>
            <a:tailEnd/>
          </a:ln>
          <a:effectLst/>
        </p:spPr>
        <p:txBody>
          <a:bodyPr>
            <a:spAutoFit/>
          </a:bodyPr>
          <a:lstStyle/>
          <a:p>
            <a:pPr>
              <a:spcBef>
                <a:spcPct val="50000"/>
              </a:spcBef>
              <a:defRPr/>
            </a:pPr>
            <a:r>
              <a:rPr lang="en-US" altLang="zh-CN" sz="1000">
                <a:solidFill>
                  <a:srgbClr val="FFFFFF"/>
                </a:solidFill>
                <a:latin typeface="Arial" charset="0"/>
                <a:ea typeface="宋体" pitchFamily="2" charset="-122"/>
              </a:rPr>
              <a:t>SwiffChart 16</a:t>
            </a:r>
            <a:r>
              <a:rPr lang="zh-CN" altLang="en-US" sz="1000">
                <a:solidFill>
                  <a:srgbClr val="FFFFFF"/>
                </a:solidFill>
                <a:latin typeface="Arial" charset="0"/>
                <a:ea typeface="宋体" pitchFamily="2" charset="-122"/>
              </a:rPr>
              <a:t>进制编号</a:t>
            </a:r>
            <a:endParaRPr lang="en-US" altLang="zh-CN" sz="1000">
              <a:solidFill>
                <a:srgbClr val="FFFFFF"/>
              </a:solidFill>
              <a:latin typeface="Arial" charset="0"/>
              <a:ea typeface="宋体"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headEnd/>
            <a:tailE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20356776"/>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itchFamily="2" charset="2"/>
              <a:buChar char="p"/>
              <a:defRPr sz="1800" b="1" baseline="0">
                <a:latin typeface="Times New Roman" pitchFamily="18" charset="0"/>
                <a:ea typeface="华文细黑" pitchFamily="2" charset="-122"/>
              </a:defRPr>
            </a:lvl1pPr>
            <a:lvl2pPr>
              <a:lnSpc>
                <a:spcPts val="2500"/>
              </a:lnSpc>
              <a:defRPr sz="1600" baseline="0">
                <a:latin typeface="Times New Roman" pitchFamily="18" charset="0"/>
                <a:ea typeface="华文细黑" pitchFamily="2" charset="-122"/>
              </a:defRPr>
            </a:lvl2pPr>
            <a:lvl3pPr>
              <a:lnSpc>
                <a:spcPts val="2500"/>
              </a:lnSpc>
              <a:buClr>
                <a:srgbClr val="FF0000"/>
              </a:buClr>
              <a:buSzPct val="75000"/>
              <a:defRPr sz="1400" baseline="0">
                <a:latin typeface="Times New Roman" pitchFamily="18" charset="0"/>
                <a:ea typeface="华文细黑" pitchFamily="2" charset="-122"/>
              </a:defRPr>
            </a:lvl3pPr>
            <a:lvl4pPr>
              <a:defRPr>
                <a:latin typeface="黑体" pitchFamily="49" charset="-122"/>
                <a:ea typeface="黑体" pitchFamily="49" charset="-122"/>
              </a:defRPr>
            </a:lvl4pPr>
            <a:lvl5pPr>
              <a:defRPr>
                <a:latin typeface="黑体" pitchFamily="49" charset="-122"/>
                <a:ea typeface="黑体"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itchFamily="2" charset="-122"/>
                <a:ea typeface="宋体"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pPr>
                <a:defRPr/>
              </a:pPr>
              <a:t>‹#›</a:t>
            </a:fld>
            <a:endParaRPr lang="en-US" altLang="zh-CN">
              <a:solidFill>
                <a:prstClr val="black"/>
              </a:solidFill>
            </a:endParaRPr>
          </a:p>
        </p:txBody>
      </p:sp>
    </p:spTree>
    <p:extLst>
      <p:ext uri="{BB962C8B-B14F-4D97-AF65-F5344CB8AC3E}">
        <p14:creationId xmlns:p14="http://schemas.microsoft.com/office/powerpoint/2010/main" val="736816265"/>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pPr>
                <a:defRPr/>
              </a:pPr>
              <a:t>‹#›</a:t>
            </a:fld>
            <a:endParaRPr lang="en-US" altLang="zh-CN">
              <a:solidFill>
                <a:prstClr val="black"/>
              </a:solidFill>
            </a:endParaRPr>
          </a:p>
        </p:txBody>
      </p:sp>
    </p:spTree>
    <p:extLst>
      <p:ext uri="{BB962C8B-B14F-4D97-AF65-F5344CB8AC3E}">
        <p14:creationId xmlns:p14="http://schemas.microsoft.com/office/powerpoint/2010/main" val="2336463799"/>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itchFamily="18" charset="0"/>
                <a:ea typeface="华文细黑" pitchFamily="2" charset="-122"/>
              </a:defRPr>
            </a:lvl1pPr>
            <a:lvl2pPr>
              <a:defRPr sz="1800" baseline="0">
                <a:latin typeface="Times New Roman" pitchFamily="18" charset="0"/>
                <a:ea typeface="华文细黑" pitchFamily="2" charset="-122"/>
              </a:defRPr>
            </a:lvl2pPr>
            <a:lvl3pPr>
              <a:defRPr sz="1600" baseline="0">
                <a:latin typeface="Times New Roman" pitchFamily="18" charset="0"/>
                <a:ea typeface="华文细黑" pitchFamily="2" charset="-122"/>
              </a:defRPr>
            </a:lvl3pPr>
            <a:lvl4pPr>
              <a:defRPr>
                <a:latin typeface="黑体" pitchFamily="49" charset="-122"/>
                <a:ea typeface="黑体" pitchFamily="49" charset="-122"/>
              </a:defRPr>
            </a:lvl4pPr>
            <a:lvl5pPr>
              <a:defRPr>
                <a:latin typeface="黑体" pitchFamily="49" charset="-122"/>
                <a:ea typeface="黑体"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itchFamily="34" charset="0"/>
                <a:cs typeface="Arial" pitchFamily="34" charset="0"/>
              </a:defRPr>
            </a:lvl1pPr>
          </a:lstStyle>
          <a:p>
            <a:pPr>
              <a:defRPr/>
            </a:pPr>
            <a:fld id="{8AF54D70-2075-480C-906F-D4A96FE0FE0A}" type="slidenum">
              <a:rPr lang="zh-CN" altLang="en-US" smtClean="0">
                <a:solidFill>
                  <a:prstClr val="black"/>
                </a:solidFill>
              </a:rPr>
              <a:pPr>
                <a:defRPr/>
              </a:pPr>
              <a:t>‹#›</a:t>
            </a:fld>
            <a:endParaRPr lang="en-US" altLang="zh-CN">
              <a:solidFill>
                <a:prstClr val="black"/>
              </a:solidFill>
            </a:endParaRPr>
          </a:p>
        </p:txBody>
      </p:sp>
    </p:spTree>
    <p:extLst>
      <p:ext uri="{BB962C8B-B14F-4D97-AF65-F5344CB8AC3E}">
        <p14:creationId xmlns:p14="http://schemas.microsoft.com/office/powerpoint/2010/main" val="1574104981"/>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a:extLst/>
        </p:spPr>
        <p:txBody>
          <a:bodyPr wrap="none"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一级标题</a:t>
            </a:r>
            <a:r>
              <a:rPr kumimoji="0" lang="en-US" altLang="zh-CN" sz="1300" dirty="0">
                <a:solidFill>
                  <a:srgbClr val="FFFFFF"/>
                </a:solidFill>
                <a:latin typeface="Calibri" pitchFamily="34" charset="0"/>
                <a:ea typeface="华文中宋" pitchFamily="2" charset="-122"/>
                <a:cs typeface="Calibri" pitchFamily="34" charset="0"/>
              </a:rPr>
              <a:t>/24</a:t>
            </a:r>
            <a:r>
              <a:rPr kumimoji="0" lang="zh-CN" altLang="en-US" sz="1300" dirty="0">
                <a:solidFill>
                  <a:srgbClr val="FFFFFF"/>
                </a:solidFill>
                <a:latin typeface="Calibri" pitchFamily="34" charset="0"/>
                <a:ea typeface="华文中宋" pitchFamily="2" charset="-122"/>
                <a:cs typeface="Calibri"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编号</a:t>
            </a:r>
            <a:endParaRPr kumimoji="0" lang="en-US" altLang="zh-CN" sz="1300" dirty="0">
              <a:solidFill>
                <a:srgbClr val="FFFFFF"/>
              </a:solidFill>
              <a:latin typeface="Calibri" pitchFamily="34" charset="0"/>
              <a:ea typeface="华文中宋" pitchFamily="2" charset="-122"/>
              <a:cs typeface="Calibri" pitchFamily="34" charset="0"/>
            </a:endParaRPr>
          </a:p>
          <a:p>
            <a:pPr algn="r" eaLnBrk="1" fontAlgn="base" hangingPunct="1">
              <a:spcBef>
                <a:spcPct val="0"/>
              </a:spcBef>
              <a:spcAft>
                <a:spcPct val="0"/>
              </a:spcAft>
              <a:defRPr/>
            </a:pPr>
            <a:r>
              <a:rPr kumimoji="0" lang="en-US" altLang="zh-CN" sz="1300" dirty="0">
                <a:solidFill>
                  <a:srgbClr val="FFFFFF"/>
                </a:solidFill>
                <a:latin typeface="Calibri" pitchFamily="34" charset="0"/>
                <a:ea typeface="华文中宋" pitchFamily="2" charset="-122"/>
                <a:cs typeface="Calibri" pitchFamily="34" charset="0"/>
              </a:rPr>
              <a:t>Calibri/</a:t>
            </a:r>
            <a:r>
              <a:rPr kumimoji="0" lang="zh-CN" altLang="en-US" sz="1300" dirty="0">
                <a:solidFill>
                  <a:srgbClr val="FFFFFF"/>
                </a:solidFill>
                <a:latin typeface="Calibri" pitchFamily="34" charset="0"/>
                <a:ea typeface="华文中宋" pitchFamily="2" charset="-122"/>
                <a:cs typeface="Calibri" pitchFamily="34" charset="0"/>
              </a:rPr>
              <a:t>红</a:t>
            </a:r>
            <a:r>
              <a:rPr kumimoji="0" lang="en-US" altLang="zh-CN" sz="1300" dirty="0">
                <a:solidFill>
                  <a:srgbClr val="FFFFFF"/>
                </a:solidFill>
                <a:latin typeface="Calibri" pitchFamily="34" charset="0"/>
                <a:ea typeface="华文中宋" pitchFamily="2" charset="-122"/>
                <a:cs typeface="Calibri"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文字</a:t>
            </a:r>
            <a:endParaRPr kumimoji="0" lang="en-US" altLang="zh-CN" sz="1300" dirty="0">
              <a:solidFill>
                <a:srgbClr val="FFFFFF"/>
              </a:solidFill>
              <a:latin typeface="Calibri" pitchFamily="34" charset="0"/>
              <a:ea typeface="华文中宋" pitchFamily="2" charset="-122"/>
              <a:cs typeface="Calibri" pitchFamily="34" charset="0"/>
            </a:endParaRPr>
          </a:p>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华文细黑</a:t>
            </a:r>
            <a:r>
              <a:rPr kumimoji="0" lang="en-US" altLang="zh-CN" sz="1300" dirty="0">
                <a:solidFill>
                  <a:srgbClr val="FFFFFF"/>
                </a:solidFill>
                <a:latin typeface="Calibri" pitchFamily="34" charset="0"/>
                <a:ea typeface="华文中宋" pitchFamily="2" charset="-122"/>
                <a:cs typeface="Calibri" pitchFamily="34" charset="0"/>
              </a:rPr>
              <a:t>/</a:t>
            </a:r>
            <a:r>
              <a:rPr kumimoji="0" lang="zh-CN" altLang="en-US" sz="1300" dirty="0">
                <a:solidFill>
                  <a:srgbClr val="FFFFFF"/>
                </a:solidFill>
                <a:latin typeface="Calibri" pitchFamily="34" charset="0"/>
                <a:ea typeface="华文中宋" pitchFamily="2" charset="-122"/>
                <a:cs typeface="Calibri" pitchFamily="34" charset="0"/>
              </a:rPr>
              <a:t>黑 </a:t>
            </a:r>
            <a:r>
              <a:rPr kumimoji="0" lang="en-US" altLang="zh-CN" sz="1300" dirty="0">
                <a:solidFill>
                  <a:srgbClr val="FFFFFF"/>
                </a:solidFill>
                <a:latin typeface="Calibri" pitchFamily="34" charset="0"/>
                <a:ea typeface="华文中宋" pitchFamily="2" charset="-122"/>
                <a:cs typeface="Calibri"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a:extLst/>
        </p:spPr>
        <p:txBody>
          <a:bodyPr wrap="none"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华文细黑</a:t>
            </a:r>
            <a:r>
              <a:rPr kumimoji="0" lang="en-US" altLang="zh-CN" sz="1300" dirty="0">
                <a:solidFill>
                  <a:srgbClr val="FFFFFF"/>
                </a:solidFill>
                <a:latin typeface="Calibri" pitchFamily="34" charset="0"/>
                <a:ea typeface="华文中宋" pitchFamily="2" charset="-122"/>
                <a:cs typeface="Calibri"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辅助</a:t>
            </a:r>
            <a:endParaRPr kumimoji="0" lang="en-US" altLang="zh-CN" sz="1300" dirty="0">
              <a:solidFill>
                <a:srgbClr val="FFFFFF"/>
              </a:solidFill>
              <a:latin typeface="Calibri" pitchFamily="34" charset="0"/>
              <a:ea typeface="华文中宋" pitchFamily="2" charset="-122"/>
              <a:cs typeface="Calibri"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itchFamily="2" charset="-122"/>
                <a:ea typeface="华文楷体" pitchFamily="2" charset="-122"/>
                <a:cs typeface="Calibri" pitchFamily="34" charset="0"/>
              </a:rPr>
              <a:t>华文楷体</a:t>
            </a:r>
            <a:r>
              <a:rPr kumimoji="0" lang="en-US" altLang="zh-CN" sz="1300" dirty="0">
                <a:solidFill>
                  <a:srgbClr val="FFFFFF"/>
                </a:solidFill>
                <a:latin typeface="Calibri" pitchFamily="34" charset="0"/>
                <a:ea typeface="华文中宋" pitchFamily="2" charset="-122"/>
                <a:cs typeface="Calibri"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黑</a:t>
            </a:r>
            <a:r>
              <a:rPr kumimoji="0" lang="en-US" altLang="zh-CN" sz="1300" dirty="0">
                <a:solidFill>
                  <a:srgbClr val="FFFFFF"/>
                </a:solidFill>
                <a:latin typeface="Calibri" pitchFamily="34" charset="0"/>
                <a:ea typeface="华文中宋" pitchFamily="2" charset="-122"/>
                <a:cs typeface="Calibri"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itchFamily="34" charset="0"/>
                <a:ea typeface="华文中宋" pitchFamily="2" charset="-122"/>
                <a:cs typeface="Calibri" pitchFamily="34" charset="0"/>
              </a:rPr>
              <a:t>14-16</a:t>
            </a:r>
            <a:r>
              <a:rPr kumimoji="0" lang="zh-CN" altLang="en-US" sz="1300" dirty="0">
                <a:solidFill>
                  <a:srgbClr val="FFFFFF"/>
                </a:solidFill>
                <a:latin typeface="Calibri" pitchFamily="34" charset="0"/>
                <a:ea typeface="华文中宋" pitchFamily="2" charset="-122"/>
                <a:cs typeface="Calibri"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headEnd/>
            <a:tailEnd/>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a:cs typeface="Calibri"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a:extLst/>
        </p:spPr>
        <p:txBody>
          <a:bodyPr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itchFamily="34" charset="0"/>
                <a:ea typeface="华文中宋" pitchFamily="2" charset="-122"/>
                <a:cs typeface="Calibri"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headEnd/>
            <a:tailEnd/>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a:cs typeface="Calibri"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headEnd/>
            <a:tailEnd/>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a:cs typeface="Calibri"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a:extLst/>
        </p:spPr>
        <p:txBody>
          <a:bodyPr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itchFamily="34" charset="0"/>
                <a:ea typeface="华文中宋" pitchFamily="2" charset="-122"/>
                <a:cs typeface="Calibri"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a:extLst/>
        </p:spPr>
        <p:txBody>
          <a:bodyPr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itchFamily="34" charset="0"/>
                <a:ea typeface="华文中宋" pitchFamily="2" charset="-122"/>
                <a:cs typeface="Calibri"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headEnd/>
            <a:tailEnd/>
          </a:ln>
          <a:effectLst>
            <a:outerShdw dist="20000" dir="5400000" rotWithShape="0">
              <a:srgbClr val="B2B2B2">
                <a:alpha val="37999"/>
              </a:srgbClr>
            </a:outerShdw>
          </a:effectLst>
          <a:ex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a:extLst/>
        </p:spPr>
        <p:txBody>
          <a:bodyPr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itchFamily="34" charset="0"/>
                <a:ea typeface="华文中宋" pitchFamily="2" charset="-122"/>
                <a:cs typeface="Calibri"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headEnd/>
            <a:tailEnd/>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a:cs typeface="Calibri"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a:extLst/>
        </p:spPr>
        <p:txBody>
          <a:bodyPr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a:extLst/>
        </p:spPr>
        <p:txBody>
          <a:bodyPr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图表配色</a:t>
            </a:r>
            <a:r>
              <a:rPr kumimoji="0" lang="en-US" altLang="zh-CN" sz="1300" dirty="0">
                <a:solidFill>
                  <a:srgbClr val="FFFFFF"/>
                </a:solidFill>
                <a:latin typeface="Calibri" pitchFamily="34" charset="0"/>
                <a:ea typeface="华文中宋" pitchFamily="2" charset="-122"/>
                <a:cs typeface="Calibri" pitchFamily="34" charset="0"/>
              </a:rPr>
              <a:t>A</a:t>
            </a:r>
            <a:endParaRPr kumimoji="0" lang="zh-CN" altLang="en-US" sz="1300" dirty="0">
              <a:solidFill>
                <a:srgbClr val="FFFFFF"/>
              </a:solidFill>
              <a:latin typeface="Calibri" pitchFamily="34" charset="0"/>
              <a:ea typeface="华文中宋" pitchFamily="2" charset="-122"/>
              <a:cs typeface="Calibri"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a:extLst/>
        </p:spPr>
        <p:txBody>
          <a:bodyPr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a:extLst/>
        </p:spPr>
        <p:txBody>
          <a:bodyPr wrap="none"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二级标题</a:t>
            </a:r>
            <a:r>
              <a:rPr kumimoji="0" lang="en-US" altLang="zh-CN" sz="1300" dirty="0">
                <a:solidFill>
                  <a:srgbClr val="FFFFFF"/>
                </a:solidFill>
                <a:latin typeface="Calibri" pitchFamily="34" charset="0"/>
                <a:ea typeface="华文中宋" pitchFamily="2" charset="-122"/>
                <a:cs typeface="Calibri" pitchFamily="34" charset="0"/>
              </a:rPr>
              <a:t>/16-18</a:t>
            </a:r>
            <a:r>
              <a:rPr kumimoji="0" lang="zh-CN" altLang="en-US" sz="1300" dirty="0">
                <a:solidFill>
                  <a:srgbClr val="FFFFFF"/>
                </a:solidFill>
                <a:latin typeface="Calibri" pitchFamily="34" charset="0"/>
                <a:ea typeface="华文中宋" pitchFamily="2" charset="-122"/>
                <a:cs typeface="Calibri" pitchFamily="34" charset="0"/>
              </a:rPr>
              <a:t>号</a:t>
            </a:r>
            <a:endParaRPr kumimoji="0" lang="en-US" altLang="zh-CN" sz="1300" dirty="0">
              <a:solidFill>
                <a:srgbClr val="FFFFFF"/>
              </a:solidFill>
              <a:latin typeface="Calibri" pitchFamily="34" charset="0"/>
              <a:ea typeface="华文中宋" pitchFamily="2" charset="-122"/>
              <a:cs typeface="Calibri" pitchFamily="34" charset="0"/>
            </a:endParaRPr>
          </a:p>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项目符号</a:t>
            </a:r>
            <a:endParaRPr kumimoji="0" lang="en-US" altLang="zh-CN" sz="1300" dirty="0">
              <a:solidFill>
                <a:srgbClr val="FFFFFF"/>
              </a:solidFill>
              <a:latin typeface="Calibri" pitchFamily="34" charset="0"/>
              <a:ea typeface="华文中宋" pitchFamily="2" charset="-122"/>
              <a:cs typeface="Calibri" pitchFamily="34" charset="0"/>
            </a:endParaRPr>
          </a:p>
          <a:p>
            <a:pPr algn="r" eaLnBrk="1" fontAlgn="base" hangingPunct="1">
              <a:spcBef>
                <a:spcPct val="0"/>
              </a:spcBef>
              <a:spcAft>
                <a:spcPct val="0"/>
              </a:spcAft>
              <a:defRPr/>
            </a:pPr>
            <a:r>
              <a:rPr kumimoji="0" lang="en-US" altLang="zh-CN" sz="1300" dirty="0">
                <a:solidFill>
                  <a:srgbClr val="FFFFFF"/>
                </a:solidFill>
                <a:latin typeface="Calibri" pitchFamily="34" charset="0"/>
                <a:ea typeface="华文中宋" pitchFamily="2" charset="-122"/>
                <a:cs typeface="Calibri" pitchFamily="34" charset="0"/>
              </a:rPr>
              <a:t>Calibri/</a:t>
            </a:r>
            <a:r>
              <a:rPr kumimoji="0" lang="zh-CN" altLang="en-US" sz="1300" dirty="0">
                <a:solidFill>
                  <a:srgbClr val="FFFFFF"/>
                </a:solidFill>
                <a:latin typeface="Calibri" pitchFamily="34" charset="0"/>
                <a:ea typeface="华文中宋" pitchFamily="2" charset="-122"/>
                <a:cs typeface="Calibri" pitchFamily="34" charset="0"/>
              </a:rPr>
              <a:t>红</a:t>
            </a:r>
            <a:r>
              <a:rPr kumimoji="0" lang="en-US" altLang="zh-CN" sz="1300" dirty="0">
                <a:solidFill>
                  <a:srgbClr val="FFFFFF"/>
                </a:solidFill>
                <a:latin typeface="Calibri" pitchFamily="34" charset="0"/>
                <a:ea typeface="华文中宋" pitchFamily="2" charset="-122"/>
                <a:cs typeface="Calibri"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文字</a:t>
            </a:r>
            <a:endParaRPr kumimoji="0" lang="en-US" altLang="zh-CN" sz="1300" dirty="0">
              <a:solidFill>
                <a:srgbClr val="FFFFFF"/>
              </a:solidFill>
              <a:latin typeface="Calibri" pitchFamily="34" charset="0"/>
              <a:ea typeface="华文中宋" pitchFamily="2" charset="-122"/>
              <a:cs typeface="Calibri" pitchFamily="34" charset="0"/>
            </a:endParaRPr>
          </a:p>
          <a:p>
            <a:pPr algn="r" eaLnBrk="1" fontAlgn="base" hangingPunct="1">
              <a:spcBef>
                <a:spcPct val="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华文细黑</a:t>
            </a:r>
            <a:r>
              <a:rPr kumimoji="0" lang="en-US" altLang="zh-CN" sz="1300" dirty="0">
                <a:solidFill>
                  <a:srgbClr val="FFFFFF"/>
                </a:solidFill>
                <a:latin typeface="Calibri" pitchFamily="34" charset="0"/>
                <a:ea typeface="华文中宋" pitchFamily="2" charset="-122"/>
                <a:cs typeface="Calibri" pitchFamily="34" charset="0"/>
              </a:rPr>
              <a:t>/</a:t>
            </a:r>
            <a:r>
              <a:rPr kumimoji="0" lang="zh-CN" altLang="en-US" sz="1300" dirty="0">
                <a:solidFill>
                  <a:srgbClr val="FFFFFF"/>
                </a:solidFill>
                <a:latin typeface="Calibri" pitchFamily="34" charset="0"/>
                <a:ea typeface="华文中宋" pitchFamily="2" charset="-122"/>
                <a:cs typeface="Calibri" pitchFamily="34" charset="0"/>
              </a:rPr>
              <a:t>黑 </a:t>
            </a:r>
            <a:r>
              <a:rPr kumimoji="0" lang="en-US" altLang="zh-CN" sz="1300" dirty="0">
                <a:solidFill>
                  <a:srgbClr val="FFFFFF"/>
                </a:solidFill>
                <a:latin typeface="Calibri" pitchFamily="34" charset="0"/>
                <a:ea typeface="华文中宋" pitchFamily="2" charset="-122"/>
                <a:cs typeface="Calibri"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headEnd/>
            <a:tailEnd/>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a:cs typeface="Calibri"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headEnd/>
            <a:tailEnd/>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a:cs typeface="Calibri"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a:extLst/>
        </p:spPr>
        <p:txBody>
          <a:bodyPr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itchFamily="34" charset="0"/>
                <a:ea typeface="华文中宋" pitchFamily="2" charset="-122"/>
                <a:cs typeface="Calibri"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a:extLst/>
        </p:spPr>
        <p:txBody>
          <a:bodyPr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itchFamily="34" charset="0"/>
                <a:ea typeface="华文中宋" pitchFamily="2" charset="-122"/>
                <a:cs typeface="Calibri"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a:extLst/>
        </p:spPr>
        <p:txBody>
          <a:bodyPr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itchFamily="34" charset="0"/>
                <a:ea typeface="华文中宋" pitchFamily="2" charset="-122"/>
                <a:cs typeface="Calibri" pitchFamily="34" charset="0"/>
              </a:rPr>
              <a:t>图表配色</a:t>
            </a:r>
            <a:r>
              <a:rPr kumimoji="0" lang="en-US" altLang="zh-CN" sz="1300" dirty="0">
                <a:solidFill>
                  <a:srgbClr val="FFFFFF"/>
                </a:solidFill>
                <a:latin typeface="Calibri" pitchFamily="34" charset="0"/>
                <a:ea typeface="华文中宋" pitchFamily="2" charset="-122"/>
                <a:cs typeface="Calibri" pitchFamily="34" charset="0"/>
              </a:rPr>
              <a:t>B</a:t>
            </a:r>
            <a:endParaRPr kumimoji="0" lang="zh-CN" altLang="en-US" sz="1300" dirty="0">
              <a:solidFill>
                <a:srgbClr val="FFFFFF"/>
              </a:solidFill>
              <a:latin typeface="Calibri" pitchFamily="34" charset="0"/>
              <a:ea typeface="华文中宋" pitchFamily="2" charset="-122"/>
              <a:cs typeface="Calibri"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a:extLst/>
        </p:spPr>
        <p:txBody>
          <a:bodyPr lIns="87155" tIns="43578" rIns="87155" bIns="43578">
            <a:spAutoFit/>
          </a:bodyPr>
          <a:lstStyle>
            <a:lvl1pPr eaLnBrk="0" hangingPunct="0">
              <a:defRPr kumimoji="1" sz="1600">
                <a:solidFill>
                  <a:srgbClr val="333399"/>
                </a:solidFill>
                <a:latin typeface="华文中宋" pitchFamily="2" charset="-122"/>
                <a:ea typeface="宋体" pitchFamily="2" charset="-122"/>
              </a:defRPr>
            </a:lvl1pPr>
            <a:lvl2pPr marL="742950" indent="-285750" eaLnBrk="0" hangingPunct="0">
              <a:defRPr kumimoji="1" sz="1600">
                <a:solidFill>
                  <a:srgbClr val="333399"/>
                </a:solidFill>
                <a:latin typeface="华文中宋" pitchFamily="2" charset="-122"/>
                <a:ea typeface="宋体" pitchFamily="2" charset="-122"/>
              </a:defRPr>
            </a:lvl2pPr>
            <a:lvl3pPr marL="1143000" indent="-228600" eaLnBrk="0" hangingPunct="0">
              <a:defRPr kumimoji="1" sz="1600">
                <a:solidFill>
                  <a:srgbClr val="333399"/>
                </a:solidFill>
                <a:latin typeface="华文中宋" pitchFamily="2" charset="-122"/>
                <a:ea typeface="宋体" pitchFamily="2" charset="-122"/>
              </a:defRPr>
            </a:lvl3pPr>
            <a:lvl4pPr marL="1600200" indent="-228600" eaLnBrk="0" hangingPunct="0">
              <a:defRPr kumimoji="1" sz="1600">
                <a:solidFill>
                  <a:srgbClr val="333399"/>
                </a:solidFill>
                <a:latin typeface="华文中宋" pitchFamily="2" charset="-122"/>
                <a:ea typeface="宋体" pitchFamily="2" charset="-122"/>
              </a:defRPr>
            </a:lvl4pPr>
            <a:lvl5pPr marL="2057400" indent="-228600" eaLnBrk="0" hangingPunct="0">
              <a:defRPr kumimoji="1" sz="1600">
                <a:solidFill>
                  <a:srgbClr val="333399"/>
                </a:solidFill>
                <a:latin typeface="华文中宋" pitchFamily="2" charset="-122"/>
                <a:ea typeface="宋体" pitchFamily="2" charset="-122"/>
              </a:defRPr>
            </a:lvl5pPr>
            <a:lvl6pPr marL="25146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6pPr>
            <a:lvl7pPr marL="29718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7pPr>
            <a:lvl8pPr marL="34290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8pPr>
            <a:lvl9pPr marL="3886200" indent="-228600" eaLnBrk="0" fontAlgn="base" hangingPunct="0">
              <a:spcBef>
                <a:spcPct val="0"/>
              </a:spcBef>
              <a:spcAft>
                <a:spcPct val="0"/>
              </a:spcAft>
              <a:defRPr kumimoji="1" sz="1600">
                <a:solidFill>
                  <a:srgbClr val="333399"/>
                </a:solidFill>
                <a:latin typeface="华文中宋" pitchFamily="2" charset="-122"/>
                <a:ea typeface="宋体"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itchFamily="34" charset="0"/>
                <a:ea typeface="华文中宋" pitchFamily="2" charset="-122"/>
                <a:cs typeface="Calibri"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headEnd/>
            <a:tailEnd/>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a:cs typeface="Calibri"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itchFamily="18" charset="0"/>
                <a:ea typeface="华文细黑" pitchFamily="2" charset="-122"/>
                <a:cs typeface="Calibri"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691" indent="-252691">
              <a:lnSpc>
                <a:spcPct val="130000"/>
              </a:lnSpc>
              <a:defRPr>
                <a:solidFill>
                  <a:schemeClr val="tx1"/>
                </a:solidFill>
                <a:latin typeface="华文细黑" pitchFamily="2" charset="-122"/>
                <a:ea typeface="华文细黑" pitchFamily="2" charset="-122"/>
                <a:cs typeface="Calibri" pitchFamily="34" charset="0"/>
              </a:defRPr>
            </a:lvl1pPr>
            <a:lvl2pPr marL="682418" indent="-246640">
              <a:lnSpc>
                <a:spcPct val="130000"/>
              </a:lnSpc>
              <a:defRPr>
                <a:solidFill>
                  <a:schemeClr val="tx1"/>
                </a:solidFill>
                <a:latin typeface="华文细黑" pitchFamily="2" charset="-122"/>
                <a:ea typeface="华文细黑" pitchFamily="2" charset="-122"/>
                <a:cs typeface="Calibri" pitchFamily="34" charset="0"/>
              </a:defRPr>
            </a:lvl2pPr>
            <a:lvl3pPr marL="1022870" indent="-151313">
              <a:lnSpc>
                <a:spcPct val="130000"/>
              </a:lnSpc>
              <a:defRPr>
                <a:solidFill>
                  <a:schemeClr val="tx1"/>
                </a:solidFill>
                <a:latin typeface="华文细黑" pitchFamily="2" charset="-122"/>
                <a:ea typeface="华文细黑" pitchFamily="2" charset="-122"/>
                <a:cs typeface="Calibri"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pPr>
                <a:defRPr/>
              </a:pPr>
              <a:t>‹#›</a:t>
            </a:fld>
            <a:endParaRPr lang="en-US" altLang="zh-CN">
              <a:solidFill>
                <a:prstClr val="black"/>
              </a:solidFill>
            </a:endParaRPr>
          </a:p>
        </p:txBody>
      </p:sp>
    </p:spTree>
    <p:extLst>
      <p:ext uri="{BB962C8B-B14F-4D97-AF65-F5344CB8AC3E}">
        <p14:creationId xmlns:p14="http://schemas.microsoft.com/office/powerpoint/2010/main" val="4101291688"/>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t>第 </a:t>
            </a:r>
            <a:fld id="{D6C8F423-7B55-4164-953E-A683D114C0B7}" type="slidenum">
              <a:rPr lang="zh-CN" altLang="en-US"/>
              <a:t>‹#›</a:t>
            </a:fld>
            <a:r>
              <a:rPr lang="zh-CN" altLang="en-US"/>
              <a:t> 页</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t>第 </a:t>
            </a:r>
            <a:fld id="{B6034E97-6CF7-44C5-98DD-F30D788675CC}" type="slidenum">
              <a:rPr lang="zh-CN" altLang="en-US"/>
              <a:t>‹#›</a:t>
            </a:fld>
            <a:r>
              <a:rPr lang="zh-CN" altLang="en-US"/>
              <a:t> 页</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image" Target="../media/image2.jpeg"/><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image" Target="../media/image1.pn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theme" Target="../theme/theme3.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image" Target="../media/image2.jpeg"/><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image" Target="../media/image1.pn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theme" Target="../theme/theme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10" Type="http://schemas.openxmlformats.org/officeDocument/2006/relationships/slideLayout" Target="../slideLayouts/slideLayout57.xml"/><Relationship Id="rId19" Type="http://schemas.openxmlformats.org/officeDocument/2006/relationships/image" Target="../media/image2.jpeg"/><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image" Target="../media/image1.png"/><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theme" Target="../theme/theme5.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19" Type="http://schemas.openxmlformats.org/officeDocument/2006/relationships/image" Target="../media/image2.jpeg"/><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t>第 </a:t>
            </a:r>
            <a:fld id="{E92F5010-65D4-4A93-B706-44FF5BC09A4F}" type="slidenum">
              <a:rPr lang="zh-CN" altLang="en-US"/>
              <a:t>‹#›</a:t>
            </a:fld>
            <a:r>
              <a:rPr lang="zh-CN" altLang="en-US"/>
              <a:t> 页</a:t>
            </a:r>
          </a:p>
        </p:txBody>
      </p:sp>
      <p:pic>
        <p:nvPicPr>
          <p:cNvPr id="1029" name="Picture 10" descr="C:\Users\vivianting\Desktop\未标题8.png"/>
          <p:cNvPicPr>
            <a:picLocks noChangeAspect="1" noChangeArrowheads="1"/>
          </p:cNvPicPr>
          <p:nvPr/>
        </p:nvPicPr>
        <p:blipFill>
          <a:blip r:embed="rId17"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dirty="0" err="1">
                <a:ea typeface="MS PGothic" panose="020B0600070205080204" pitchFamily="34" charset="-128"/>
                <a:cs typeface="Arial" panose="020B0604020202020204" pitchFamily="34" charset="0"/>
              </a:rPr>
              <a:t>ChinaUnicom</a:t>
            </a:r>
            <a:r>
              <a:rPr lang="en-US" altLang="zh-CN" sz="1000" dirty="0">
                <a:ea typeface="MS PGothic" panose="020B0600070205080204" pitchFamily="34" charset="-128"/>
                <a:cs typeface="Arial" panose="020B0604020202020204" pitchFamily="34" charset="0"/>
              </a:rPr>
              <a:t> </a:t>
            </a:r>
          </a:p>
          <a:p>
            <a:pPr algn="ctr"/>
            <a:r>
              <a:rPr lang="en-US" altLang="zh-CN" sz="1000" dirty="0">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18"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7" r:id="rId12"/>
    <p:sldLayoutId id="2147483669" r:id="rId13"/>
    <p:sldLayoutId id="2147483670" r:id="rId14"/>
    <p:sldLayoutId id="2147483671" r:id="rId15"/>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a:solidFill>
                  <a:srgbClr val="000000"/>
                </a:solidFill>
              </a:r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dirty="0" err="1">
                <a:solidFill>
                  <a:srgbClr val="000000"/>
                </a:solidFill>
                <a:ea typeface="MS PGothic" panose="020B0600070205080204" pitchFamily="34" charset="-128"/>
                <a:cs typeface="Arial" panose="020B0604020202020204" pitchFamily="34" charset="0"/>
              </a:rPr>
              <a:t>ChinaUnicom</a:t>
            </a:r>
            <a:r>
              <a:rPr lang="en-US" altLang="zh-CN" sz="1000" dirty="0">
                <a:solidFill>
                  <a:srgbClr val="000000"/>
                </a:solidFill>
                <a:ea typeface="MS PGothic" panose="020B0600070205080204" pitchFamily="34" charset="-128"/>
                <a:cs typeface="Arial" panose="020B0604020202020204" pitchFamily="34" charset="0"/>
              </a:rPr>
              <a:t> </a:t>
            </a:r>
          </a:p>
          <a:p>
            <a:pPr algn="ctr"/>
            <a:r>
              <a:rPr lang="en-US" altLang="zh-CN" sz="1000" dirty="0">
                <a:solidFill>
                  <a:srgbClr val="000000"/>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90" r:id="rId12"/>
    <p:sldLayoutId id="2147483691" r:id="rId13"/>
    <p:sldLayoutId id="2147483693" r:id="rId14"/>
    <p:sldLayoutId id="2147483694" r:id="rId15"/>
    <p:sldLayoutId id="2147483695"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a:solidFill>
                  <a:srgbClr val="000000"/>
                </a:solidFill>
              </a:r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dirty="0" err="1">
                <a:solidFill>
                  <a:srgbClr val="000000"/>
                </a:solidFill>
                <a:ea typeface="MS PGothic" panose="020B0600070205080204" pitchFamily="34" charset="-128"/>
                <a:cs typeface="Arial" panose="020B0604020202020204" pitchFamily="34" charset="0"/>
              </a:rPr>
              <a:t>ChinaUnicom</a:t>
            </a:r>
            <a:r>
              <a:rPr lang="en-US" altLang="zh-CN" sz="1000" dirty="0">
                <a:solidFill>
                  <a:srgbClr val="000000"/>
                </a:solidFill>
                <a:ea typeface="MS PGothic" panose="020B0600070205080204" pitchFamily="34" charset="-128"/>
                <a:cs typeface="Arial" panose="020B0604020202020204" pitchFamily="34" charset="0"/>
              </a:rPr>
              <a:t> </a:t>
            </a:r>
          </a:p>
          <a:p>
            <a:pPr algn="ctr"/>
            <a:r>
              <a:rPr lang="en-US" altLang="zh-CN" sz="1000" dirty="0">
                <a:solidFill>
                  <a:srgbClr val="000000"/>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6" r:id="rId12"/>
    <p:sldLayoutId id="2147483787" r:id="rId13"/>
    <p:sldLayoutId id="2147483789" r:id="rId14"/>
    <p:sldLayoutId id="2147483790" r:id="rId15"/>
    <p:sldLayoutId id="2147483791"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a:solidFill>
                  <a:srgbClr val="000000"/>
                </a:solidFill>
              </a:rPr>
              <a:pPr>
                <a:defRPr/>
              </a:p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dirty="0" err="1">
                <a:solidFill>
                  <a:srgbClr val="000000"/>
                </a:solidFill>
                <a:ea typeface="MS PGothic" panose="020B0600070205080204" pitchFamily="34" charset="-128"/>
                <a:cs typeface="Arial" panose="020B0604020202020204" pitchFamily="34" charset="0"/>
              </a:rPr>
              <a:t>ChinaUnicom</a:t>
            </a:r>
            <a:r>
              <a:rPr lang="en-US" altLang="zh-CN" sz="1000" dirty="0">
                <a:solidFill>
                  <a:srgbClr val="000000"/>
                </a:solidFill>
                <a:ea typeface="MS PGothic" panose="020B0600070205080204" pitchFamily="34" charset="-128"/>
                <a:cs typeface="Arial" panose="020B0604020202020204" pitchFamily="34" charset="0"/>
              </a:rPr>
              <a:t> </a:t>
            </a:r>
          </a:p>
          <a:p>
            <a:pPr algn="ctr"/>
            <a:r>
              <a:rPr lang="en-US" altLang="zh-CN" sz="1000" dirty="0">
                <a:solidFill>
                  <a:srgbClr val="000000"/>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extLst>
      <p:ext uri="{BB962C8B-B14F-4D97-AF65-F5344CB8AC3E}">
        <p14:creationId xmlns:p14="http://schemas.microsoft.com/office/powerpoint/2010/main" val="66089912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82" r:id="rId12"/>
    <p:sldLayoutId id="2147483883" r:id="rId13"/>
    <p:sldLayoutId id="2147483885" r:id="rId14"/>
    <p:sldLayoutId id="2147483886" r:id="rId15"/>
    <p:sldLayoutId id="2147483887"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atin typeface="Arial" pitchFamily="34" charset="0"/>
                <a:ea typeface="黑体" pitchFamily="2" charset="-122"/>
              </a:defRPr>
            </a:lvl1pPr>
          </a:lstStyle>
          <a:p>
            <a:pPr>
              <a:defRPr/>
            </a:pPr>
            <a:r>
              <a:rPr lang="zh-CN" altLang="en-US">
                <a:solidFill>
                  <a:srgbClr val="000000"/>
                </a:solidFill>
              </a:rPr>
              <a:t>第 </a:t>
            </a:r>
            <a:fld id="{E92F5010-65D4-4A93-B706-44FF5BC09A4F}" type="slidenum">
              <a:rPr lang="zh-CN" altLang="en-US">
                <a:solidFill>
                  <a:srgbClr val="000000"/>
                </a:solidFill>
              </a:rPr>
              <a:pPr>
                <a:defRPr/>
              </a:p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headEnd/>
            <a:tailEnd/>
          </a:ln>
          <a:effectLst>
            <a:outerShdw blurRad="40000" dist="20000" dir="5400000" rotWithShape="0">
              <a:srgbClr val="808080">
                <a:alpha val="37999"/>
              </a:srgbClr>
            </a:outerShdw>
          </a:effectLst>
          <a:extLst/>
        </p:spPr>
      </p:cxnSp>
      <p:sp>
        <p:nvSpPr>
          <p:cNvPr id="8" name="Text Box 40"/>
          <p:cNvSpPr txBox="1">
            <a:spLocks noChangeArrowheads="1"/>
          </p:cNvSpPr>
          <p:nvPr/>
        </p:nvSpPr>
        <p:spPr bwMode="auto">
          <a:xfrm>
            <a:off x="12706351" y="6070600"/>
            <a:ext cx="1536700" cy="274638"/>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zh-CN" altLang="en-US" sz="1200">
                <a:solidFill>
                  <a:srgbClr val="FFFFFF"/>
                </a:solidFill>
                <a:ea typeface="宋体"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a:extLst/>
        </p:spPr>
        <p:txBody>
          <a:bodyPr>
            <a:spAutoFit/>
          </a:bodyPr>
          <a:lstStyle>
            <a:lvl1pPr>
              <a:defRPr kumimoji="1" sz="2400">
                <a:solidFill>
                  <a:schemeClr val="tx1"/>
                </a:solidFill>
                <a:latin typeface="Arial" pitchFamily="34" charset="0"/>
                <a:ea typeface="华文细黑" pitchFamily="2" charset="-122"/>
              </a:defRPr>
            </a:lvl1pPr>
            <a:lvl2pPr marL="742950" indent="-285750">
              <a:defRPr kumimoji="1" sz="2400">
                <a:solidFill>
                  <a:schemeClr val="tx1"/>
                </a:solidFill>
                <a:latin typeface="Arial" pitchFamily="34" charset="0"/>
                <a:ea typeface="华文细黑" pitchFamily="2" charset="-122"/>
              </a:defRPr>
            </a:lvl2pPr>
            <a:lvl3pPr marL="1143000" indent="-228600">
              <a:defRPr kumimoji="1" sz="2400">
                <a:solidFill>
                  <a:schemeClr val="tx1"/>
                </a:solidFill>
                <a:latin typeface="Arial" pitchFamily="34" charset="0"/>
                <a:ea typeface="华文细黑" pitchFamily="2" charset="-122"/>
              </a:defRPr>
            </a:lvl3pPr>
            <a:lvl4pPr marL="1600200" indent="-228600">
              <a:defRPr kumimoji="1" sz="2400">
                <a:solidFill>
                  <a:schemeClr val="tx1"/>
                </a:solidFill>
                <a:latin typeface="Arial" pitchFamily="34" charset="0"/>
                <a:ea typeface="华文细黑" pitchFamily="2" charset="-122"/>
              </a:defRPr>
            </a:lvl4pPr>
            <a:lvl5pPr marL="2057400" indent="-228600">
              <a:defRPr kumimoji="1" sz="2400">
                <a:solidFill>
                  <a:schemeClr val="tx1"/>
                </a:solidFill>
                <a:latin typeface="Arial" pitchFamily="34" charset="0"/>
                <a:ea typeface="华文细黑" pitchFamily="2" charset="-122"/>
              </a:defRPr>
            </a:lvl5pPr>
            <a:lvl6pPr marL="2514600" indent="-228600" fontAlgn="base">
              <a:spcBef>
                <a:spcPct val="0"/>
              </a:spcBef>
              <a:spcAft>
                <a:spcPct val="0"/>
              </a:spcAft>
              <a:defRPr kumimoji="1" sz="2400">
                <a:solidFill>
                  <a:schemeClr val="tx1"/>
                </a:solidFill>
                <a:latin typeface="Arial" pitchFamily="34" charset="0"/>
                <a:ea typeface="华文细黑" pitchFamily="2" charset="-122"/>
              </a:defRPr>
            </a:lvl6pPr>
            <a:lvl7pPr marL="2971800" indent="-228600" fontAlgn="base">
              <a:spcBef>
                <a:spcPct val="0"/>
              </a:spcBef>
              <a:spcAft>
                <a:spcPct val="0"/>
              </a:spcAft>
              <a:defRPr kumimoji="1" sz="2400">
                <a:solidFill>
                  <a:schemeClr val="tx1"/>
                </a:solidFill>
                <a:latin typeface="Arial" pitchFamily="34" charset="0"/>
                <a:ea typeface="华文细黑" pitchFamily="2" charset="-122"/>
              </a:defRPr>
            </a:lvl7pPr>
            <a:lvl8pPr marL="3429000" indent="-228600" fontAlgn="base">
              <a:spcBef>
                <a:spcPct val="0"/>
              </a:spcBef>
              <a:spcAft>
                <a:spcPct val="0"/>
              </a:spcAft>
              <a:defRPr kumimoji="1" sz="2400">
                <a:solidFill>
                  <a:schemeClr val="tx1"/>
                </a:solidFill>
                <a:latin typeface="Arial" pitchFamily="34" charset="0"/>
                <a:ea typeface="华文细黑" pitchFamily="2" charset="-122"/>
              </a:defRPr>
            </a:lvl8pPr>
            <a:lvl9pPr marL="3886200" indent="-228600" fontAlgn="base">
              <a:spcBef>
                <a:spcPct val="0"/>
              </a:spcBef>
              <a:spcAft>
                <a:spcPct val="0"/>
              </a:spcAft>
              <a:defRPr kumimoji="1" sz="2400">
                <a:solidFill>
                  <a:schemeClr val="tx1"/>
                </a:solidFill>
                <a:latin typeface="Arial" pitchFamily="34" charset="0"/>
                <a:ea typeface="华文细黑" pitchFamily="2" charset="-122"/>
              </a:defRPr>
            </a:lvl9pPr>
          </a:lstStyle>
          <a:p>
            <a:pPr>
              <a:spcBef>
                <a:spcPct val="50000"/>
              </a:spcBef>
              <a:defRPr/>
            </a:pPr>
            <a:r>
              <a:rPr kumimoji="0" lang="zh-CN" altLang="en-US" sz="1200">
                <a:solidFill>
                  <a:srgbClr val="FFFFFF"/>
                </a:solidFill>
                <a:ea typeface="宋体"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headEnd/>
            <a:tailEnd/>
          </a:ln>
        </p:spPr>
        <p:txBody>
          <a:bodyPr anchor="ctr">
            <a:spAutoFit/>
          </a:bodyPr>
          <a:lstStyle>
            <a:lvl1pPr eaLnBrk="0" hangingPunct="0">
              <a:defRPr sz="1400">
                <a:solidFill>
                  <a:schemeClr val="tx1"/>
                </a:solidFill>
                <a:latin typeface="Arial" charset="0"/>
                <a:ea typeface="华文细黑" pitchFamily="2" charset="-122"/>
              </a:defRPr>
            </a:lvl1pPr>
            <a:lvl2pPr marL="742950" indent="-285750" eaLnBrk="0" hangingPunct="0">
              <a:defRPr sz="1400">
                <a:solidFill>
                  <a:schemeClr val="tx1"/>
                </a:solidFill>
                <a:latin typeface="Arial" charset="0"/>
                <a:ea typeface="华文细黑" pitchFamily="2" charset="-122"/>
              </a:defRPr>
            </a:lvl2pPr>
            <a:lvl3pPr marL="1143000" indent="-228600" eaLnBrk="0" hangingPunct="0">
              <a:defRPr sz="1400">
                <a:solidFill>
                  <a:schemeClr val="tx1"/>
                </a:solidFill>
                <a:latin typeface="Arial" charset="0"/>
                <a:ea typeface="华文细黑" pitchFamily="2" charset="-122"/>
              </a:defRPr>
            </a:lvl3pPr>
            <a:lvl4pPr marL="1600200" indent="-228600" eaLnBrk="0" hangingPunct="0">
              <a:defRPr sz="1400">
                <a:solidFill>
                  <a:schemeClr val="tx1"/>
                </a:solidFill>
                <a:latin typeface="Arial" charset="0"/>
                <a:ea typeface="华文细黑" pitchFamily="2" charset="-122"/>
              </a:defRPr>
            </a:lvl4pPr>
            <a:lvl5pPr marL="2057400" indent="-228600" eaLnBrk="0" hangingPunct="0">
              <a:defRPr sz="1400">
                <a:solidFill>
                  <a:schemeClr val="tx1"/>
                </a:solidFill>
                <a:latin typeface="Arial" charset="0"/>
                <a:ea typeface="华文细黑" pitchFamily="2" charset="-122"/>
              </a:defRPr>
            </a:lvl5pPr>
            <a:lvl6pPr marL="2514600" indent="-228600"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eaLnBrk="0" fontAlgn="base" hangingPunct="0">
              <a:spcBef>
                <a:spcPct val="0"/>
              </a:spcBef>
              <a:spcAft>
                <a:spcPct val="0"/>
              </a:spcAft>
              <a:defRPr sz="1400">
                <a:solidFill>
                  <a:schemeClr val="tx1"/>
                </a:solidFill>
                <a:latin typeface="Arial" charset="0"/>
                <a:ea typeface="华文细黑"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en-US" altLang="zh-CN" sz="1200" dirty="0">
                <a:solidFill>
                  <a:srgbClr val="FFFFFF"/>
                </a:solidFill>
                <a:ea typeface="宋体"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a:extLst/>
        </p:spPr>
        <p:txBody>
          <a:bodyPr>
            <a:spAutoFit/>
          </a:bodyPr>
          <a:lstStyle>
            <a:lvl1pPr eaLnBrk="0" hangingPunct="0">
              <a:defRPr sz="3600">
                <a:solidFill>
                  <a:schemeClr val="tx1"/>
                </a:solidFill>
                <a:latin typeface="Arial" charset="0"/>
                <a:ea typeface="华文细黑" pitchFamily="2" charset="-122"/>
              </a:defRPr>
            </a:lvl1pPr>
            <a:lvl2pPr marL="742950" indent="-285750" eaLnBrk="0" hangingPunct="0">
              <a:defRPr sz="3600">
                <a:solidFill>
                  <a:schemeClr val="tx1"/>
                </a:solidFill>
                <a:latin typeface="Arial" charset="0"/>
                <a:ea typeface="华文细黑" pitchFamily="2" charset="-122"/>
              </a:defRPr>
            </a:lvl2pPr>
            <a:lvl3pPr marL="1143000" indent="-228600" eaLnBrk="0" hangingPunct="0">
              <a:defRPr sz="3600">
                <a:solidFill>
                  <a:schemeClr val="tx1"/>
                </a:solidFill>
                <a:latin typeface="Arial" charset="0"/>
                <a:ea typeface="华文细黑" pitchFamily="2" charset="-122"/>
              </a:defRPr>
            </a:lvl3pPr>
            <a:lvl4pPr marL="1600200" indent="-228600" eaLnBrk="0" hangingPunct="0">
              <a:defRPr sz="3600">
                <a:solidFill>
                  <a:schemeClr val="tx1"/>
                </a:solidFill>
                <a:latin typeface="Arial" charset="0"/>
                <a:ea typeface="华文细黑" pitchFamily="2" charset="-122"/>
              </a:defRPr>
            </a:lvl4pPr>
            <a:lvl5pPr marL="2057400" indent="-228600" eaLnBrk="0" hangingPunct="0">
              <a:defRPr sz="3600">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sz="3600">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sz="3600">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sz="3600">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sz="3600">
                <a:solidFill>
                  <a:schemeClr val="tx1"/>
                </a:solidFill>
                <a:latin typeface="Arial" charset="0"/>
                <a:ea typeface="华文细黑" pitchFamily="2" charset="-122"/>
              </a:defRPr>
            </a:lvl9pPr>
          </a:lstStyle>
          <a:p>
            <a:pPr eaLnBrk="1" hangingPunct="1">
              <a:spcBef>
                <a:spcPct val="50000"/>
              </a:spcBef>
              <a:defRPr/>
            </a:pPr>
            <a:r>
              <a:rPr lang="zh-CN" altLang="en-US" sz="1200" dirty="0">
                <a:solidFill>
                  <a:srgbClr val="FFFFFF"/>
                </a:solidFill>
                <a:ea typeface="宋体"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888" eaLnBrk="0" hangingPunct="0">
              <a:defRPr sz="1400">
                <a:solidFill>
                  <a:schemeClr val="tx1"/>
                </a:solidFill>
                <a:latin typeface="Arial" charset="0"/>
                <a:ea typeface="华文细黑" pitchFamily="2" charset="-122"/>
              </a:defRPr>
            </a:lvl1pPr>
            <a:lvl2pPr marL="742950" indent="-285750" defTabSz="877888" eaLnBrk="0" hangingPunct="0">
              <a:defRPr sz="1400">
                <a:solidFill>
                  <a:schemeClr val="tx1"/>
                </a:solidFill>
                <a:latin typeface="Arial" charset="0"/>
                <a:ea typeface="华文细黑" pitchFamily="2" charset="-122"/>
              </a:defRPr>
            </a:lvl2pPr>
            <a:lvl3pPr marL="1143000" indent="-228600" defTabSz="877888" eaLnBrk="0" hangingPunct="0">
              <a:defRPr sz="1400">
                <a:solidFill>
                  <a:schemeClr val="tx1"/>
                </a:solidFill>
                <a:latin typeface="Arial" charset="0"/>
                <a:ea typeface="华文细黑" pitchFamily="2" charset="-122"/>
              </a:defRPr>
            </a:lvl3pPr>
            <a:lvl4pPr marL="1600200" indent="-228600" defTabSz="877888" eaLnBrk="0" hangingPunct="0">
              <a:defRPr sz="1400">
                <a:solidFill>
                  <a:schemeClr val="tx1"/>
                </a:solidFill>
                <a:latin typeface="Arial" charset="0"/>
                <a:ea typeface="华文细黑" pitchFamily="2" charset="-122"/>
              </a:defRPr>
            </a:lvl4pPr>
            <a:lvl5pPr marL="2057400" indent="-228600" defTabSz="877888" eaLnBrk="0" hangingPunct="0">
              <a:defRPr sz="1400">
                <a:solidFill>
                  <a:schemeClr val="tx1"/>
                </a:solidFill>
                <a:latin typeface="Arial" charset="0"/>
                <a:ea typeface="华文细黑" pitchFamily="2" charset="-122"/>
              </a:defRPr>
            </a:lvl5pPr>
            <a:lvl6pPr marL="2514600" indent="-228600" defTabSz="877888" eaLnBrk="0" fontAlgn="base" hangingPunct="0">
              <a:spcBef>
                <a:spcPct val="0"/>
              </a:spcBef>
              <a:spcAft>
                <a:spcPct val="0"/>
              </a:spcAft>
              <a:defRPr sz="1400">
                <a:solidFill>
                  <a:schemeClr val="tx1"/>
                </a:solidFill>
                <a:latin typeface="Arial" charset="0"/>
                <a:ea typeface="华文细黑" pitchFamily="2" charset="-122"/>
              </a:defRPr>
            </a:lvl6pPr>
            <a:lvl7pPr marL="2971800" indent="-228600" defTabSz="877888" eaLnBrk="0" fontAlgn="base" hangingPunct="0">
              <a:spcBef>
                <a:spcPct val="0"/>
              </a:spcBef>
              <a:spcAft>
                <a:spcPct val="0"/>
              </a:spcAft>
              <a:defRPr sz="1400">
                <a:solidFill>
                  <a:schemeClr val="tx1"/>
                </a:solidFill>
                <a:latin typeface="Arial" charset="0"/>
                <a:ea typeface="华文细黑" pitchFamily="2" charset="-122"/>
              </a:defRPr>
            </a:lvl7pPr>
            <a:lvl8pPr marL="3429000" indent="-228600" defTabSz="877888" eaLnBrk="0" fontAlgn="base" hangingPunct="0">
              <a:spcBef>
                <a:spcPct val="0"/>
              </a:spcBef>
              <a:spcAft>
                <a:spcPct val="0"/>
              </a:spcAft>
              <a:defRPr sz="1400">
                <a:solidFill>
                  <a:schemeClr val="tx1"/>
                </a:solidFill>
                <a:latin typeface="Arial" charset="0"/>
                <a:ea typeface="华文细黑" pitchFamily="2" charset="-122"/>
              </a:defRPr>
            </a:lvl8pPr>
            <a:lvl9pPr marL="3886200" indent="-228600" defTabSz="877888" eaLnBrk="0" fontAlgn="base" hangingPunct="0">
              <a:spcBef>
                <a:spcPct val="0"/>
              </a:spcBef>
              <a:spcAft>
                <a:spcPct val="0"/>
              </a:spcAft>
              <a:defRPr sz="1400">
                <a:solidFill>
                  <a:schemeClr val="tx1"/>
                </a:solidFill>
                <a:latin typeface="Arial" charset="0"/>
                <a:ea typeface="华文细黑" pitchFamily="2" charset="-122"/>
              </a:defRPr>
            </a:lvl9pPr>
          </a:lstStyle>
          <a:p>
            <a:pPr algn="ctr"/>
            <a:r>
              <a:rPr lang="en-US" altLang="zh-CN" sz="1000" dirty="0" err="1">
                <a:solidFill>
                  <a:srgbClr val="000000"/>
                </a:solidFill>
                <a:ea typeface="MS PGothic" pitchFamily="34" charset="-128"/>
                <a:cs typeface="Arial" charset="0"/>
              </a:rPr>
              <a:t>ChinaUnicom</a:t>
            </a:r>
            <a:r>
              <a:rPr lang="en-US" altLang="zh-CN" sz="1000" dirty="0">
                <a:solidFill>
                  <a:srgbClr val="000000"/>
                </a:solidFill>
                <a:ea typeface="MS PGothic" pitchFamily="34" charset="-128"/>
                <a:cs typeface="Arial" charset="0"/>
              </a:rPr>
              <a:t> </a:t>
            </a:r>
          </a:p>
          <a:p>
            <a:pPr algn="ctr"/>
            <a:r>
              <a:rPr lang="en-US" altLang="zh-CN" sz="1000" dirty="0">
                <a:solidFill>
                  <a:srgbClr val="000000"/>
                </a:solidFill>
                <a:ea typeface="MS PGothic" pitchFamily="34" charset="-128"/>
                <a:cs typeface="Arial" charset="0"/>
              </a:rPr>
              <a:t>Confidential </a:t>
            </a:r>
          </a:p>
        </p:txBody>
      </p:sp>
      <p:pic>
        <p:nvPicPr>
          <p:cNvPr id="31" name="图片 30">
            <a:extLst>
              <a:ext uri="{FF2B5EF4-FFF2-40B4-BE49-F238E27FC236}">
                <a16:creationId xmlns:a16="http://schemas.microsoft.com/office/drawing/2014/main" id="{97E9491C-FE09-45F5-9DFC-BA595649F895}"/>
              </a:ext>
            </a:extLst>
          </p:cNvPr>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p:blipFill>
        <p:spPr>
          <a:xfrm>
            <a:off x="10382251" y="69042"/>
            <a:ext cx="1809749" cy="836941"/>
          </a:xfrm>
          <a:prstGeom prst="rect">
            <a:avLst/>
          </a:prstGeom>
        </p:spPr>
      </p:pic>
    </p:spTree>
    <p:extLst>
      <p:ext uri="{BB962C8B-B14F-4D97-AF65-F5344CB8AC3E}">
        <p14:creationId xmlns:p14="http://schemas.microsoft.com/office/powerpoint/2010/main" val="157096424"/>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54" r:id="rId12"/>
    <p:sldLayoutId id="2147483955" r:id="rId13"/>
    <p:sldLayoutId id="2147483957" r:id="rId14"/>
    <p:sldLayoutId id="2147483958" r:id="rId15"/>
    <p:sldLayoutId id="2147483959"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a:ea typeface="微软雅黑"/>
          <a:cs typeface="微软雅黑"/>
        </a:defRPr>
      </a:lvl1pPr>
      <a:lvl2pPr marL="361950" indent="-361950" algn="l" rtl="0" eaLnBrk="0" fontAlgn="base" hangingPunct="0">
        <a:spcBef>
          <a:spcPct val="0"/>
        </a:spcBef>
        <a:spcAft>
          <a:spcPct val="0"/>
        </a:spcAft>
        <a:defRPr sz="2800" b="1">
          <a:solidFill>
            <a:schemeClr val="tx1"/>
          </a:solidFill>
          <a:latin typeface="微软雅黑" charset="0"/>
          <a:ea typeface="微软雅黑" charset="0"/>
          <a:cs typeface="微软雅黑" charset="0"/>
        </a:defRPr>
      </a:lvl2pPr>
      <a:lvl3pPr marL="361950" indent="-361950" algn="l" rtl="0" eaLnBrk="0" fontAlgn="base" hangingPunct="0">
        <a:spcBef>
          <a:spcPct val="0"/>
        </a:spcBef>
        <a:spcAft>
          <a:spcPct val="0"/>
        </a:spcAft>
        <a:defRPr sz="2800" b="1">
          <a:solidFill>
            <a:schemeClr val="tx1"/>
          </a:solidFill>
          <a:latin typeface="微软雅黑" charset="0"/>
          <a:ea typeface="微软雅黑" charset="0"/>
          <a:cs typeface="微软雅黑" charset="0"/>
        </a:defRPr>
      </a:lvl3pPr>
      <a:lvl4pPr marL="361950" indent="-361950" algn="l" rtl="0" eaLnBrk="0" fontAlgn="base" hangingPunct="0">
        <a:spcBef>
          <a:spcPct val="0"/>
        </a:spcBef>
        <a:spcAft>
          <a:spcPct val="0"/>
        </a:spcAft>
        <a:defRPr sz="2800" b="1">
          <a:solidFill>
            <a:schemeClr val="tx1"/>
          </a:solidFill>
          <a:latin typeface="微软雅黑" charset="0"/>
          <a:ea typeface="微软雅黑" charset="0"/>
          <a:cs typeface="微软雅黑" charset="0"/>
        </a:defRPr>
      </a:lvl4pPr>
      <a:lvl5pPr marL="361950" indent="-361950" algn="l" rtl="0" eaLnBrk="0" fontAlgn="base" hangingPunct="0">
        <a:spcBef>
          <a:spcPct val="0"/>
        </a:spcBef>
        <a:spcAft>
          <a:spcPct val="0"/>
        </a:spcAft>
        <a:defRPr sz="2800" b="1">
          <a:solidFill>
            <a:schemeClr val="tx1"/>
          </a:solidFill>
          <a:latin typeface="微软雅黑" charset="0"/>
          <a:ea typeface="微软雅黑" charset="0"/>
          <a:cs typeface="微软雅黑" charset="0"/>
        </a:defRPr>
      </a:lvl5pPr>
      <a:lvl6pPr marL="819150" algn="l" rtl="0" fontAlgn="base">
        <a:spcBef>
          <a:spcPct val="0"/>
        </a:spcBef>
        <a:spcAft>
          <a:spcPct val="0"/>
        </a:spcAft>
        <a:defRPr sz="2000" b="1">
          <a:solidFill>
            <a:schemeClr val="tx1"/>
          </a:solidFill>
          <a:latin typeface="Arial" pitchFamily="34" charset="0"/>
          <a:ea typeface="黑体" pitchFamily="2" charset="-122"/>
        </a:defRPr>
      </a:lvl6pPr>
      <a:lvl7pPr marL="1276350" algn="l" rtl="0" fontAlgn="base">
        <a:spcBef>
          <a:spcPct val="0"/>
        </a:spcBef>
        <a:spcAft>
          <a:spcPct val="0"/>
        </a:spcAft>
        <a:defRPr sz="2000" b="1">
          <a:solidFill>
            <a:schemeClr val="tx1"/>
          </a:solidFill>
          <a:latin typeface="Arial" pitchFamily="34" charset="0"/>
          <a:ea typeface="黑体" pitchFamily="2" charset="-122"/>
        </a:defRPr>
      </a:lvl7pPr>
      <a:lvl8pPr marL="1733550" algn="l" rtl="0" fontAlgn="base">
        <a:spcBef>
          <a:spcPct val="0"/>
        </a:spcBef>
        <a:spcAft>
          <a:spcPct val="0"/>
        </a:spcAft>
        <a:defRPr sz="2000" b="1">
          <a:solidFill>
            <a:schemeClr val="tx1"/>
          </a:solidFill>
          <a:latin typeface="Arial" pitchFamily="34" charset="0"/>
          <a:ea typeface="黑体" pitchFamily="2" charset="-122"/>
        </a:defRPr>
      </a:lvl8pPr>
      <a:lvl9pPr marL="2190750" algn="l" rtl="0" fontAlgn="base">
        <a:spcBef>
          <a:spcPct val="0"/>
        </a:spcBef>
        <a:spcAft>
          <a:spcPct val="0"/>
        </a:spcAft>
        <a:defRPr sz="2000" b="1">
          <a:solidFill>
            <a:schemeClr val="tx1"/>
          </a:solidFill>
          <a:latin typeface="Arial" pitchFamily="34" charset="0"/>
          <a:ea typeface="黑体"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itchFamily="2" charset="2"/>
        <a:buChar char="l"/>
        <a:defRPr b="1">
          <a:solidFill>
            <a:schemeClr val="tx1"/>
          </a:solidFill>
          <a:latin typeface="微软雅黑"/>
          <a:ea typeface="微软雅黑"/>
          <a:cs typeface="微软雅黑"/>
        </a:defRPr>
      </a:lvl1pPr>
      <a:lvl2pPr marL="541338" indent="-180975" algn="l" rtl="0" eaLnBrk="0" fontAlgn="ctr" hangingPunct="0">
        <a:lnSpc>
          <a:spcPct val="120000"/>
        </a:lnSpc>
        <a:spcBef>
          <a:spcPct val="20000"/>
        </a:spcBef>
        <a:spcAft>
          <a:spcPct val="0"/>
        </a:spcAft>
        <a:buClr>
          <a:schemeClr val="accent1"/>
        </a:buClr>
        <a:buSzPct val="60000"/>
        <a:buFont typeface="Wingdings" pitchFamily="2" charset="2"/>
        <a:buChar char="l"/>
        <a:defRPr kumimoji="1" sz="1600">
          <a:solidFill>
            <a:schemeClr val="tx1"/>
          </a:solidFill>
          <a:latin typeface="微软雅黑"/>
          <a:ea typeface="微软雅黑"/>
          <a:cs typeface="微软雅黑"/>
        </a:defRPr>
      </a:lvl2pPr>
      <a:lvl3pPr marL="895350" indent="-174625" algn="l" rtl="0" eaLnBrk="0" fontAlgn="ctr" hangingPunct="0">
        <a:lnSpc>
          <a:spcPct val="120000"/>
        </a:lnSpc>
        <a:spcBef>
          <a:spcPct val="20000"/>
        </a:spcBef>
        <a:spcAft>
          <a:spcPct val="0"/>
        </a:spcAft>
        <a:buClr>
          <a:schemeClr val="accent1"/>
        </a:buClr>
        <a:buSzPct val="60000"/>
        <a:buFont typeface="Wingdings" pitchFamily="2" charset="2"/>
        <a:buChar char="l"/>
        <a:defRPr kumimoji="1" sz="1400">
          <a:solidFill>
            <a:schemeClr val="tx1"/>
          </a:solidFill>
          <a:latin typeface="微软雅黑"/>
          <a:ea typeface="微软雅黑"/>
          <a:cs typeface="微软雅黑"/>
        </a:defRPr>
      </a:lvl3pPr>
      <a:lvl4pPr marL="1255713" indent="-180975" algn="l" rtl="0" eaLnBrk="0" fontAlgn="ctr" hangingPunct="0">
        <a:lnSpc>
          <a:spcPct val="120000"/>
        </a:lnSpc>
        <a:spcBef>
          <a:spcPct val="20000"/>
        </a:spcBef>
        <a:spcAft>
          <a:spcPct val="0"/>
        </a:spcAft>
        <a:buClr>
          <a:schemeClr val="accent1"/>
        </a:buClr>
        <a:buSzPct val="60000"/>
        <a:buFont typeface="Wingdings" pitchFamily="2" charset="2"/>
        <a:buChar char="l"/>
        <a:defRPr kumimoji="1" sz="1200">
          <a:solidFill>
            <a:schemeClr val="tx1"/>
          </a:solidFill>
          <a:latin typeface="微软雅黑"/>
          <a:ea typeface="微软雅黑"/>
          <a:cs typeface="微软雅黑"/>
        </a:defRPr>
      </a:lvl4pPr>
      <a:lvl5pPr marL="16192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kumimoji="1" sz="1000">
          <a:solidFill>
            <a:schemeClr val="tx1"/>
          </a:solidFill>
          <a:latin typeface="+mj-lt"/>
          <a:ea typeface="华文细黑" pitchFamily="2" charset="-122"/>
          <a:cs typeface="华文细黑" charset="0"/>
        </a:defRPr>
      </a:lvl5pPr>
      <a:lvl6pPr marL="2076450" indent="-184150" algn="l" rtl="0" fontAlgn="ctr">
        <a:lnSpc>
          <a:spcPct val="120000"/>
        </a:lnSpc>
        <a:spcBef>
          <a:spcPct val="20000"/>
        </a:spcBef>
        <a:spcAft>
          <a:spcPct val="0"/>
        </a:spcAft>
        <a:buClr>
          <a:schemeClr val="accent1"/>
        </a:buClr>
        <a:buSzPct val="60000"/>
        <a:buFont typeface="Wingdings" pitchFamily="2" charset="2"/>
        <a:buChar char="l"/>
        <a:defRPr sz="1000">
          <a:solidFill>
            <a:schemeClr val="tx1"/>
          </a:solidFill>
          <a:latin typeface="+mj-lt"/>
          <a:ea typeface="华文细黑" pitchFamily="2" charset="-122"/>
        </a:defRPr>
      </a:lvl6pPr>
      <a:lvl7pPr marL="2533650" indent="-184150" algn="l" rtl="0" fontAlgn="ctr">
        <a:lnSpc>
          <a:spcPct val="120000"/>
        </a:lnSpc>
        <a:spcBef>
          <a:spcPct val="20000"/>
        </a:spcBef>
        <a:spcAft>
          <a:spcPct val="0"/>
        </a:spcAft>
        <a:buClr>
          <a:schemeClr val="accent1"/>
        </a:buClr>
        <a:buSzPct val="60000"/>
        <a:buFont typeface="Wingdings" pitchFamily="2" charset="2"/>
        <a:buChar char="l"/>
        <a:defRPr sz="1000">
          <a:solidFill>
            <a:schemeClr val="tx1"/>
          </a:solidFill>
          <a:latin typeface="+mj-lt"/>
          <a:ea typeface="华文细黑" pitchFamily="2" charset="-122"/>
        </a:defRPr>
      </a:lvl7pPr>
      <a:lvl8pPr marL="2990850" indent="-184150" algn="l" rtl="0" fontAlgn="ctr">
        <a:lnSpc>
          <a:spcPct val="120000"/>
        </a:lnSpc>
        <a:spcBef>
          <a:spcPct val="20000"/>
        </a:spcBef>
        <a:spcAft>
          <a:spcPct val="0"/>
        </a:spcAft>
        <a:buClr>
          <a:schemeClr val="accent1"/>
        </a:buClr>
        <a:buSzPct val="60000"/>
        <a:buFont typeface="Wingdings" pitchFamily="2" charset="2"/>
        <a:buChar char="l"/>
        <a:defRPr sz="1000">
          <a:solidFill>
            <a:schemeClr val="tx1"/>
          </a:solidFill>
          <a:latin typeface="+mj-lt"/>
          <a:ea typeface="华文细黑" pitchFamily="2" charset="-122"/>
        </a:defRPr>
      </a:lvl8pPr>
      <a:lvl9pPr marL="3448050" indent="-184150" algn="l" rtl="0" fontAlgn="ctr">
        <a:lnSpc>
          <a:spcPct val="120000"/>
        </a:lnSpc>
        <a:spcBef>
          <a:spcPct val="20000"/>
        </a:spcBef>
        <a:spcAft>
          <a:spcPct val="0"/>
        </a:spcAft>
        <a:buClr>
          <a:schemeClr val="accent1"/>
        </a:buClr>
        <a:buSzPct val="60000"/>
        <a:buFont typeface="Wingdings" pitchFamily="2" charset="2"/>
        <a:buChar char="l"/>
        <a:defRPr sz="1000">
          <a:solidFill>
            <a:schemeClr val="tx1"/>
          </a:solidFill>
          <a:latin typeface="+mj-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3"/>
          <p:cNvSpPr/>
          <p:nvPr/>
        </p:nvSpPr>
        <p:spPr bwMode="auto">
          <a:xfrm>
            <a:off x="1163960" y="2060848"/>
            <a:ext cx="9828584" cy="2520280"/>
          </a:xfrm>
          <a:prstGeom prst="rect">
            <a:avLst/>
          </a:prstGeom>
          <a:noFill/>
          <a:ln w="9525">
            <a:noFill/>
            <a:miter lim="800000"/>
          </a:ln>
        </p:spPr>
        <p:txBody>
          <a:bodyPr lIns="0" tIns="0" rIns="0" bIns="0" anchor="ctr"/>
          <a:lstStyle/>
          <a:p>
            <a:pPr algn="ctr" eaLnBrk="0" hangingPunct="0">
              <a:lnSpc>
                <a:spcPct val="200000"/>
              </a:lnSpc>
            </a:pPr>
            <a:r>
              <a:rPr lang="en-US" altLang="zh-TW" sz="5400" dirty="0" smtClean="0">
                <a:solidFill>
                  <a:srgbClr val="FFFFFF"/>
                </a:solidFill>
                <a:latin typeface="等线 Light" panose="020F0302020204030204"/>
                <a:cs typeface="+mj-cs"/>
              </a:rPr>
              <a:t>PC2 </a:t>
            </a:r>
            <a:r>
              <a:rPr lang="en-US" altLang="zh-TW" sz="5400" dirty="0">
                <a:solidFill>
                  <a:srgbClr val="FFFFFF"/>
                </a:solidFill>
                <a:latin typeface="等线 Light" panose="020F0302020204030204"/>
                <a:cs typeface="+mj-cs"/>
              </a:rPr>
              <a:t>EN-DC </a:t>
            </a:r>
            <a:r>
              <a:rPr lang="en-US" altLang="zh-CN" sz="5400" dirty="0" smtClean="0">
                <a:solidFill>
                  <a:srgbClr val="FFFFFF"/>
                </a:solidFill>
                <a:latin typeface="等线 Light" panose="020F0302020204030204"/>
                <a:ea typeface="等线 Light" panose="02010600030101010101" pitchFamily="2" charset="-122"/>
                <a:cs typeface="+mj-cs"/>
              </a:rPr>
              <a:t>FDD+TDD HPUE</a:t>
            </a:r>
            <a:endParaRPr lang="en-US" altLang="zh-CN" sz="3600" b="1" dirty="0" smtClean="0">
              <a:solidFill>
                <a:srgbClr val="FFFFFF"/>
              </a:solidFill>
              <a:latin typeface="微软雅黑" panose="020B0503020204020204" charset="-122"/>
              <a:ea typeface="微软雅黑" panose="020B0503020204020204" charset="-122"/>
            </a:endParaRPr>
          </a:p>
        </p:txBody>
      </p:sp>
      <p:sp>
        <p:nvSpPr>
          <p:cNvPr id="4" name="Rectangle 5"/>
          <p:cNvSpPr>
            <a:spLocks noChangeArrowheads="1"/>
          </p:cNvSpPr>
          <p:nvPr/>
        </p:nvSpPr>
        <p:spPr bwMode="auto">
          <a:xfrm>
            <a:off x="1631504" y="5229200"/>
            <a:ext cx="9144000" cy="838884"/>
          </a:xfrm>
          <a:prstGeom prst="rect">
            <a:avLst/>
          </a:prstGeom>
          <a:noFill/>
          <a:ln w="9525">
            <a:noFill/>
            <a:miter lim="800000"/>
          </a:ln>
        </p:spPr>
        <p:txBody>
          <a:bodyPr>
            <a:spAutoFit/>
          </a:bodyPr>
          <a:lstStyle/>
          <a:p>
            <a:pPr algn="ctr">
              <a:lnSpc>
                <a:spcPct val="150000"/>
              </a:lnSpc>
            </a:pPr>
            <a:r>
              <a:rPr lang="en-US" altLang="zh-CN" sz="3600" dirty="0">
                <a:solidFill>
                  <a:prstClr val="black"/>
                </a:solidFill>
                <a:latin typeface="等线 Light" panose="020F0302020204030204"/>
                <a:cs typeface="+mj-cs"/>
              </a:rPr>
              <a:t>China </a:t>
            </a:r>
            <a:r>
              <a:rPr lang="en-US" altLang="zh-CN" sz="3600" dirty="0" smtClean="0">
                <a:solidFill>
                  <a:prstClr val="black"/>
                </a:solidFill>
                <a:latin typeface="等线 Light" panose="020F0302020204030204"/>
                <a:cs typeface="+mj-cs"/>
              </a:rPr>
              <a:t>Unicom</a:t>
            </a:r>
            <a:endParaRPr lang="en-US" altLang="zh-CN" sz="3600" dirty="0">
              <a:solidFill>
                <a:prstClr val="black"/>
              </a:solidFill>
              <a:latin typeface="等线 Light" panose="020F0302020204030204"/>
              <a:cs typeface="+mj-cs"/>
            </a:endParaRPr>
          </a:p>
        </p:txBody>
      </p:sp>
      <p:sp>
        <p:nvSpPr>
          <p:cNvPr id="6" name="Rectangle 3">
            <a:extLst>
              <a:ext uri="{FF2B5EF4-FFF2-40B4-BE49-F238E27FC236}">
                <a16:creationId xmlns:a16="http://schemas.microsoft.com/office/drawing/2014/main" id="{FA8CFE3A-092A-40EF-9FF3-19DE7D40EBA2}"/>
              </a:ext>
            </a:extLst>
          </p:cNvPr>
          <p:cNvSpPr>
            <a:spLocks noChangeArrowheads="1"/>
          </p:cNvSpPr>
          <p:nvPr/>
        </p:nvSpPr>
        <p:spPr bwMode="auto">
          <a:xfrm>
            <a:off x="34694" y="114658"/>
            <a:ext cx="1200725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prstClr val="black"/>
                </a:solidFill>
                <a:latin typeface="等线" panose="020F0502020204030204"/>
                <a:ea typeface="等线" panose="02010600030101010101" pitchFamily="2" charset="-122"/>
              </a:rPr>
              <a:t>3GPP</a:t>
            </a:r>
            <a:r>
              <a:rPr lang="en-US" altLang="zh-CN" sz="2400" b="1" dirty="0" smtClean="0">
                <a:solidFill>
                  <a:prstClr val="black"/>
                </a:solidFill>
                <a:latin typeface="等线" panose="020F0502020204030204"/>
                <a:ea typeface="等线" panose="02010600030101010101" pitchFamily="2" charset="-122"/>
              </a:rPr>
              <a:t> TSG </a:t>
            </a:r>
            <a:r>
              <a:rPr lang="en-US" altLang="zh-CN" sz="2400" b="1" dirty="0">
                <a:solidFill>
                  <a:prstClr val="black"/>
                </a:solidFill>
                <a:latin typeface="等线" panose="020F0502020204030204"/>
                <a:ea typeface="等线" panose="02010600030101010101" pitchFamily="2" charset="-122"/>
              </a:rPr>
              <a:t>RAN Meeting #88e </a:t>
            </a:r>
            <a:r>
              <a:rPr lang="en-GB" altLang="zh-CN" sz="2400" b="1" dirty="0">
                <a:solidFill>
                  <a:prstClr val="black"/>
                </a:solidFill>
                <a:latin typeface="等线" panose="020F0502020204030204"/>
                <a:ea typeface="等线" panose="02010600030101010101" pitchFamily="2" charset="-122"/>
              </a:rPr>
              <a:t>	                                            </a:t>
            </a:r>
            <a:r>
              <a:rPr lang="en-GB" altLang="zh-CN" sz="2400" b="1" dirty="0" smtClean="0">
                <a:solidFill>
                  <a:prstClr val="black"/>
                </a:solidFill>
                <a:latin typeface="等线" panose="020F0502020204030204"/>
                <a:ea typeface="等线" panose="02010600030101010101" pitchFamily="2" charset="-122"/>
              </a:rPr>
              <a:t>  </a:t>
            </a:r>
            <a:r>
              <a:rPr lang="en-US" altLang="zh-CN" sz="2400" b="1" dirty="0" smtClean="0">
                <a:solidFill>
                  <a:prstClr val="black"/>
                </a:solidFill>
                <a:latin typeface="等线" panose="020F0502020204030204"/>
                <a:ea typeface="等线" panose="02010600030101010101" pitchFamily="2" charset="-122"/>
              </a:rPr>
              <a:t>RP-200996</a:t>
            </a:r>
          </a:p>
          <a:p>
            <a:r>
              <a:rPr lang="en-US" altLang="zh-TW" sz="2400" b="1" dirty="0" smtClean="0">
                <a:solidFill>
                  <a:prstClr val="black"/>
                </a:solidFill>
                <a:latin typeface="等线" panose="020F0502020204030204"/>
              </a:rPr>
              <a:t>Electronic </a:t>
            </a:r>
            <a:r>
              <a:rPr lang="en-US" altLang="zh-TW" sz="2400" b="1" dirty="0">
                <a:solidFill>
                  <a:prstClr val="black"/>
                </a:solidFill>
                <a:latin typeface="等线" panose="020F0502020204030204"/>
              </a:rPr>
              <a:t>Meeting, June 29- July 3, 2020</a:t>
            </a:r>
            <a:endParaRPr lang="zh-TW" altLang="zh-TW" sz="2400" b="1" dirty="0">
              <a:solidFill>
                <a:prstClr val="black"/>
              </a:solidFill>
              <a:latin typeface="等线" panose="020F0502020204030204"/>
            </a:endParaRPr>
          </a:p>
        </p:txBody>
      </p:sp>
    </p:spTree>
    <p:extLst>
      <p:ext uri="{BB962C8B-B14F-4D97-AF65-F5344CB8AC3E}">
        <p14:creationId xmlns:p14="http://schemas.microsoft.com/office/powerpoint/2010/main" val="367370400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lstStyle/>
          <a:p>
            <a:pPr lvl="1">
              <a:buFont typeface="Wingdings" panose="05000000000000000000" pitchFamily="2" charset="2"/>
              <a:buChar char="ü"/>
            </a:pPr>
            <a:endParaRPr lang="en-US" altLang="zh-CN" dirty="0" smtClean="0"/>
          </a:p>
          <a:p>
            <a:pPr lvl="1">
              <a:buFont typeface="Wingdings" panose="05000000000000000000" pitchFamily="2" charset="2"/>
              <a:buChar char="ü"/>
            </a:pPr>
            <a:endParaRPr lang="en-US" altLang="zh-CN" dirty="0"/>
          </a:p>
          <a:p>
            <a:pPr lvl="1">
              <a:buFont typeface="Wingdings" panose="05000000000000000000" pitchFamily="2" charset="2"/>
              <a:buChar char="ü"/>
            </a:pPr>
            <a:endParaRPr lang="en-US" altLang="zh-CN" dirty="0" smtClean="0"/>
          </a:p>
          <a:p>
            <a:pPr lvl="1">
              <a:buFont typeface="Wingdings" panose="05000000000000000000" pitchFamily="2" charset="2"/>
              <a:buChar char="ü"/>
            </a:pPr>
            <a:endParaRPr lang="en-US" altLang="zh-CN" dirty="0"/>
          </a:p>
          <a:p>
            <a:pPr lvl="1">
              <a:buFont typeface="Wingdings" panose="05000000000000000000" pitchFamily="2" charset="2"/>
              <a:buChar char="ü"/>
            </a:pPr>
            <a:endParaRPr lang="en-US" altLang="zh-CN" dirty="0" smtClean="0"/>
          </a:p>
          <a:p>
            <a:pPr lvl="1">
              <a:buFont typeface="Wingdings" panose="05000000000000000000" pitchFamily="2" charset="2"/>
              <a:buChar char="ü"/>
            </a:pPr>
            <a:endParaRPr lang="en-US" altLang="zh-CN" dirty="0"/>
          </a:p>
          <a:p>
            <a:pPr lvl="1">
              <a:buFont typeface="Wingdings" panose="05000000000000000000" pitchFamily="2" charset="2"/>
              <a:buChar char="ü"/>
            </a:pPr>
            <a:endParaRPr lang="en-US" altLang="zh-CN" dirty="0" smtClean="0"/>
          </a:p>
          <a:p>
            <a:pPr lvl="1">
              <a:buFont typeface="Wingdings" panose="05000000000000000000" pitchFamily="2" charset="2"/>
              <a:buChar char="ü"/>
            </a:pPr>
            <a:endParaRPr lang="en-US" altLang="zh-CN" dirty="0"/>
          </a:p>
          <a:p>
            <a:pPr lvl="1">
              <a:buFont typeface="Wingdings" panose="05000000000000000000" pitchFamily="2" charset="2"/>
              <a:buChar char="ü"/>
            </a:pPr>
            <a:endParaRPr lang="en-US" altLang="zh-CN" dirty="0" smtClean="0"/>
          </a:p>
          <a:p>
            <a:pPr lvl="1">
              <a:buFont typeface="Wingdings" panose="05000000000000000000" pitchFamily="2" charset="2"/>
              <a:buChar char="ü"/>
            </a:pPr>
            <a:endParaRPr lang="en-US" altLang="zh-CN" dirty="0"/>
          </a:p>
          <a:p>
            <a:pPr marL="0" lvl="0" indent="0" eaLnBrk="1" fontAlgn="auto" hangingPunct="1">
              <a:lnSpc>
                <a:spcPct val="90000"/>
              </a:lnSpc>
              <a:spcBef>
                <a:spcPts val="1000"/>
              </a:spcBef>
              <a:spcAft>
                <a:spcPts val="0"/>
              </a:spcAft>
              <a:buClrTx/>
              <a:buSzTx/>
              <a:buNone/>
            </a:pPr>
            <a:endParaRPr lang="en-US" altLang="zh-CN" sz="2800" b="0" kern="1200" dirty="0" smtClean="0">
              <a:solidFill>
                <a:prstClr val="black"/>
              </a:solidFill>
              <a:latin typeface="等线" panose="020F0502020204030204"/>
              <a:ea typeface="等线" panose="02010600030101010101" pitchFamily="2" charset="-122"/>
              <a:cs typeface="+mn-cs"/>
            </a:endParaRPr>
          </a:p>
          <a:p>
            <a:pPr marL="228600" lvl="0" indent="-228600" eaLnBrk="1" fontAlgn="auto" hangingPunct="1">
              <a:lnSpc>
                <a:spcPct val="90000"/>
              </a:lnSpc>
              <a:spcBef>
                <a:spcPts val="1000"/>
              </a:spcBef>
              <a:spcAft>
                <a:spcPts val="0"/>
              </a:spcAft>
              <a:buClrTx/>
              <a:buSzTx/>
              <a:buFont typeface="Arial" panose="020B0604020202020204" pitchFamily="34" charset="0"/>
              <a:buChar char="•"/>
            </a:pPr>
            <a:r>
              <a:rPr lang="en-US" altLang="zh-CN" sz="2400" b="0" kern="1200" dirty="0" smtClean="0">
                <a:solidFill>
                  <a:prstClr val="black"/>
                </a:solidFill>
                <a:latin typeface="等线" panose="020F0502020204030204"/>
                <a:ea typeface="等线" panose="02010600030101010101" pitchFamily="2" charset="-122"/>
                <a:cs typeface="+mn-cs"/>
              </a:rPr>
              <a:t>Original target </a:t>
            </a:r>
            <a:r>
              <a:rPr lang="en-US" altLang="zh-CN" sz="2400" b="0" kern="1200" dirty="0">
                <a:solidFill>
                  <a:prstClr val="black"/>
                </a:solidFill>
                <a:latin typeface="等线" panose="020F0502020204030204"/>
                <a:ea typeface="等线" panose="02010600030101010101" pitchFamily="2" charset="-122"/>
                <a:cs typeface="+mn-cs"/>
              </a:rPr>
              <a:t>on finishing this WI </a:t>
            </a:r>
            <a:r>
              <a:rPr lang="en-US" altLang="zh-CN" sz="2400" b="0" kern="1200" dirty="0" smtClean="0">
                <a:solidFill>
                  <a:prstClr val="black"/>
                </a:solidFill>
                <a:latin typeface="等线" panose="020F0502020204030204"/>
                <a:ea typeface="等线" panose="02010600030101010101" pitchFamily="2" charset="-122"/>
                <a:cs typeface="+mn-cs"/>
              </a:rPr>
              <a:t>was </a:t>
            </a:r>
            <a:r>
              <a:rPr lang="en-US" altLang="zh-CN" sz="2400" b="0" kern="1200" dirty="0">
                <a:solidFill>
                  <a:prstClr val="black"/>
                </a:solidFill>
                <a:latin typeface="等线" panose="020F0502020204030204"/>
                <a:ea typeface="等线" panose="02010600030101010101" pitchFamily="2" charset="-122"/>
                <a:cs typeface="+mn-cs"/>
              </a:rPr>
              <a:t>in </a:t>
            </a:r>
            <a:r>
              <a:rPr lang="en-US" altLang="zh-CN" sz="2400" b="0" kern="1200" dirty="0" smtClean="0">
                <a:solidFill>
                  <a:prstClr val="black"/>
                </a:solidFill>
                <a:latin typeface="等线" panose="020F0502020204030204"/>
                <a:ea typeface="等线" panose="02010600030101010101" pitchFamily="2" charset="-122"/>
                <a:cs typeface="+mn-cs"/>
              </a:rPr>
              <a:t>RAN#87, but discussions on open issues (quoted on following pages) didn’t go smoothly, no agreements could be made in RAN4 meetings in April and May. New target of WI completion is further extended to RAN#89 in September 2020. </a:t>
            </a:r>
            <a:endParaRPr lang="zh-CN" altLang="en-US" sz="2400" b="0" kern="1200" dirty="0">
              <a:solidFill>
                <a:prstClr val="black"/>
              </a:solidFill>
              <a:latin typeface="等线" panose="020F0502020204030204"/>
              <a:ea typeface="等线" panose="02010600030101010101" pitchFamily="2" charset="-122"/>
              <a:cs typeface="+mn-cs"/>
            </a:endParaRPr>
          </a:p>
          <a:p>
            <a:pPr lvl="1">
              <a:buFont typeface="Wingdings" panose="05000000000000000000" pitchFamily="2" charset="2"/>
              <a:buChar char="ü"/>
            </a:pPr>
            <a:endParaRPr lang="en-US" altLang="zh-CN" dirty="0" smtClean="0"/>
          </a:p>
        </p:txBody>
      </p:sp>
      <p:sp>
        <p:nvSpPr>
          <p:cNvPr id="4" name="文本框 3"/>
          <p:cNvSpPr txBox="1"/>
          <p:nvPr/>
        </p:nvSpPr>
        <p:spPr>
          <a:xfrm>
            <a:off x="1147440" y="1268760"/>
            <a:ext cx="9896096" cy="3508653"/>
          </a:xfrm>
          <a:prstGeom prst="rect">
            <a:avLst/>
          </a:prstGeom>
          <a:solidFill>
            <a:sysClr val="window" lastClr="FFFFFF"/>
          </a:solidFill>
          <a:ln w="12700" cap="flat" cmpd="sng" algn="ctr">
            <a:solidFill>
              <a:sysClr val="windowText" lastClr="000000"/>
            </a:solidFill>
            <a:prstDash val="solid"/>
            <a:miter lim="800000"/>
          </a:ln>
          <a:effectLst/>
        </p:spPr>
        <p:txBody>
          <a:bodyPr wrap="square" rtlCol="0">
            <a:spAutoFit/>
          </a:bodyPr>
          <a:lstStyle/>
          <a:p>
            <a:pPr marL="0" marR="0" lvl="0" indent="0" algn="just" defTabSz="914400" eaLnBrk="1" fontAlgn="auto" latinLnBrk="0" hangingPunct="0">
              <a:lnSpc>
                <a:spcPct val="100000"/>
              </a:lnSpc>
              <a:spcBef>
                <a:spcPts val="0"/>
              </a:spcBef>
              <a:spcAft>
                <a:spcPts val="900"/>
              </a:spcAft>
              <a:buClrTx/>
              <a:buSzTx/>
              <a:buFontTx/>
              <a:buNone/>
              <a:tabLst/>
              <a:defRPr/>
            </a:pPr>
            <a:r>
              <a:rPr kumimoji="0" lang="en-GB" altLang="zh-CN" sz="1800" b="0" i="0" u="none"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rPr>
              <a:t>The objective of this WI is to specify the standard needed for Power Class 2 (PC2) high power UE for EN-DC for 1 LTE FDD band and 1 NR TDD band (23dBm LTE + 23dBm NR and 23dBmLTE + 26dBm NR). The scope of this WI is the example band combination </a:t>
            </a:r>
            <a:r>
              <a:rPr kumimoji="0" lang="en-GB" altLang="zh-CN" sz="1800" b="1" i="0" u="sng"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rPr>
              <a:t>DC_3A_n78n</a:t>
            </a:r>
            <a:r>
              <a:rPr kumimoji="0" lang="en-GB" altLang="zh-CN" sz="1800" b="0" i="0" u="none"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rPr>
              <a:t>. Specifically, it includes the following aspects:</a:t>
            </a:r>
            <a:endParaRPr kumimoji="0" lang="zh-CN" altLang="zh-CN" sz="1600" b="0" i="0" u="none"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endParaRPr>
          </a:p>
          <a:p>
            <a:pPr marL="342900" marR="0" lvl="0" indent="-342900" defTabSz="914400" eaLnBrk="1" fontAlgn="auto" latinLnBrk="0" hangingPunct="0">
              <a:lnSpc>
                <a:spcPct val="100000"/>
              </a:lnSpc>
              <a:spcBef>
                <a:spcPts val="0"/>
              </a:spcBef>
              <a:spcAft>
                <a:spcPts val="900"/>
              </a:spcAft>
              <a:buClrTx/>
              <a:buSzTx/>
              <a:buFont typeface="Symbol" panose="05050102010706020507" pitchFamily="18" charset="2"/>
              <a:buChar char=""/>
              <a:tabLst/>
              <a:defRPr/>
            </a:pPr>
            <a:r>
              <a:rPr kumimoji="0" lang="en-GB" altLang="zh-CN" sz="1800" b="0" i="0" u="none"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rPr>
              <a:t>Design the UE capability report signalling and facilitate SAR compliance based on the outcomes of the studies in TR 37.815</a:t>
            </a:r>
            <a:endParaRPr kumimoji="0" lang="zh-CN" altLang="zh-CN" sz="1600" b="0" i="0" u="none"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endParaRPr>
          </a:p>
          <a:p>
            <a:pPr marL="342900" marR="0" lvl="0" indent="-342900" defTabSz="914400" eaLnBrk="1" fontAlgn="auto" latinLnBrk="0" hangingPunct="0">
              <a:lnSpc>
                <a:spcPct val="100000"/>
              </a:lnSpc>
              <a:spcBef>
                <a:spcPts val="0"/>
              </a:spcBef>
              <a:spcAft>
                <a:spcPts val="900"/>
              </a:spcAft>
              <a:buClrTx/>
              <a:buSzTx/>
              <a:buFont typeface="Symbol" panose="05050102010706020507" pitchFamily="18" charset="2"/>
              <a:buChar char=""/>
              <a:tabLst/>
              <a:defRPr/>
            </a:pPr>
            <a:r>
              <a:rPr kumimoji="0" lang="en-GB" altLang="zh-CN" sz="1800" b="0" i="0" u="none"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rPr>
              <a:t>Standardize RF requirements</a:t>
            </a:r>
            <a:endParaRPr kumimoji="0" lang="zh-CN" altLang="zh-CN" sz="1600" b="0" i="0" u="none"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endParaRPr>
          </a:p>
          <a:p>
            <a:pPr marL="342900" marR="0" lvl="0" indent="-342900" defTabSz="914400" eaLnBrk="1" fontAlgn="auto" latinLnBrk="0" hangingPunct="0">
              <a:lnSpc>
                <a:spcPct val="100000"/>
              </a:lnSpc>
              <a:spcBef>
                <a:spcPts val="0"/>
              </a:spcBef>
              <a:spcAft>
                <a:spcPts val="900"/>
              </a:spcAft>
              <a:buClrTx/>
              <a:buSzTx/>
              <a:buFont typeface="Symbol" panose="05050102010706020507" pitchFamily="18" charset="2"/>
              <a:buChar char=""/>
              <a:tabLst/>
              <a:defRPr/>
            </a:pPr>
            <a:r>
              <a:rPr kumimoji="0" lang="en-GB" altLang="zh-CN" sz="1800" b="0" i="0" u="none"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rPr>
              <a:t>Evaluate any additional impact to the requirements due to the high power on UL.</a:t>
            </a:r>
            <a:endParaRPr kumimoji="0" lang="zh-CN" altLang="zh-CN" sz="1600" b="0" i="0" u="none"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endParaRPr>
          </a:p>
          <a:p>
            <a:pPr marL="254000" marR="0" lvl="0" indent="0" defTabSz="914400" eaLnBrk="1" fontAlgn="auto" latinLnBrk="0" hangingPunct="0">
              <a:lnSpc>
                <a:spcPct val="100000"/>
              </a:lnSpc>
              <a:spcBef>
                <a:spcPts val="0"/>
              </a:spcBef>
              <a:spcAft>
                <a:spcPts val="900"/>
              </a:spcAft>
              <a:buClrTx/>
              <a:buSzTx/>
              <a:buFontTx/>
              <a:buNone/>
              <a:tabLst/>
              <a:defRPr/>
            </a:pPr>
            <a:r>
              <a:rPr kumimoji="0" lang="en-GB" altLang="zh-CN" sz="1600" b="0" i="0" u="none"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rPr>
              <a:t>Note: RAN4 needs to discuss whether existing RAN2 signalling can be reused to solve the issues in this WI. If there is RAN2 signalling impact then RAN4 will send LS to RAN2 to inform the solution. No RAN2 TUs are requested for this WI.</a:t>
            </a:r>
            <a:endParaRPr kumimoji="0" lang="zh-CN" altLang="zh-CN" sz="1600" b="0" i="0" u="none" strike="noStrike" kern="0" cap="none" spc="0" normalizeH="0" baseline="0" noProof="0" dirty="0" smtClean="0">
              <a:ln>
                <a:noFill/>
              </a:ln>
              <a:solidFill>
                <a:prstClr val="black"/>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77806740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Open Issue - 1</a:t>
            </a:r>
            <a:endParaRPr lang="zh-CN" altLang="en-US" dirty="0"/>
          </a:p>
        </p:txBody>
      </p:sp>
      <p:sp>
        <p:nvSpPr>
          <p:cNvPr id="3" name="内容占位符 2"/>
          <p:cNvSpPr>
            <a:spLocks noGrp="1"/>
          </p:cNvSpPr>
          <p:nvPr>
            <p:ph idx="1"/>
          </p:nvPr>
        </p:nvSpPr>
        <p:spPr/>
        <p:txBody>
          <a:bodyPr/>
          <a:lstStyle/>
          <a:p>
            <a:pPr marL="228600" lvl="0" indent="-228600" eaLnBrk="1" fontAlgn="auto" hangingPunct="1">
              <a:lnSpc>
                <a:spcPct val="90000"/>
              </a:lnSpc>
              <a:spcBef>
                <a:spcPts val="1000"/>
              </a:spcBef>
              <a:spcAft>
                <a:spcPts val="0"/>
              </a:spcAft>
              <a:buClrTx/>
              <a:buSzTx/>
              <a:buFont typeface="Arial" panose="020B0604020202020204" pitchFamily="34" charset="0"/>
              <a:buChar char="•"/>
            </a:pPr>
            <a:r>
              <a:rPr lang="en-US" altLang="zh-CN" sz="2400" b="0" kern="1200" dirty="0">
                <a:solidFill>
                  <a:prstClr val="black"/>
                </a:solidFill>
                <a:latin typeface="等线" panose="020F0502020204030204"/>
                <a:ea typeface="等线" panose="02010600030101010101" pitchFamily="2" charset="-122"/>
                <a:cs typeface="+mn-cs"/>
              </a:rPr>
              <a:t>Issues on “blind” scheme (scheme of reducing LTE FDD power</a:t>
            </a:r>
            <a:r>
              <a:rPr lang="en-US" altLang="zh-CN" sz="2400" b="0" kern="1200" dirty="0" smtClean="0">
                <a:solidFill>
                  <a:prstClr val="black"/>
                </a:solidFill>
                <a:latin typeface="等线" panose="020F0502020204030204"/>
                <a:ea typeface="等线" panose="02010600030101010101" pitchFamily="2" charset="-122"/>
                <a:cs typeface="+mn-cs"/>
              </a:rPr>
              <a:t>)</a:t>
            </a:r>
          </a:p>
          <a:p>
            <a:pPr marL="228600" lvl="0" indent="-228600" eaLnBrk="1" fontAlgn="auto" hangingPunct="1">
              <a:lnSpc>
                <a:spcPct val="90000"/>
              </a:lnSpc>
              <a:spcBef>
                <a:spcPts val="1000"/>
              </a:spcBef>
              <a:spcAft>
                <a:spcPts val="0"/>
              </a:spcAft>
              <a:buClrTx/>
              <a:buSzTx/>
              <a:buFont typeface="Arial" panose="020B0604020202020204" pitchFamily="34" charset="0"/>
              <a:buChar char="•"/>
            </a:pPr>
            <a:endParaRPr lang="en-US" altLang="zh-CN" sz="1200" b="0"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000" kern="1200" dirty="0">
                <a:solidFill>
                  <a:prstClr val="black"/>
                </a:solidFill>
                <a:latin typeface="等线" panose="020F0502020204030204"/>
                <a:ea typeface="等线" panose="02010600030101010101" pitchFamily="2" charset="-122"/>
                <a:cs typeface="+mn-cs"/>
              </a:rPr>
              <a:t>Option 1: </a:t>
            </a:r>
            <a:r>
              <a:rPr kumimoji="0" lang="zh-CN" altLang="zh-CN" sz="2200" kern="1200" dirty="0">
                <a:solidFill>
                  <a:prstClr val="black"/>
                </a:solidFill>
                <a:latin typeface="等线" panose="020F0502020204030204"/>
                <a:ea typeface="等线" panose="02010600030101010101" pitchFamily="2" charset="-122"/>
                <a:cs typeface="+mn-cs"/>
              </a:rPr>
              <a:t> </a:t>
            </a:r>
            <a:r>
              <a:rPr kumimoji="0" lang="en-US" altLang="zh-CN" sz="2200" kern="1200" dirty="0">
                <a:solidFill>
                  <a:prstClr val="black"/>
                </a:solidFill>
                <a:latin typeface="等线" panose="020F0502020204030204"/>
                <a:ea typeface="等线" panose="02010600030101010101" pitchFamily="2" charset="-122"/>
                <a:cs typeface="+mn-cs"/>
              </a:rPr>
              <a:t>Not to include “blind” scheme at current stage. (</a:t>
            </a:r>
            <a:r>
              <a:rPr kumimoji="0" lang="en-US" altLang="zh-CN" sz="2200" i="1" kern="1200" dirty="0">
                <a:solidFill>
                  <a:prstClr val="black"/>
                </a:solidFill>
                <a:latin typeface="等线" panose="020F0502020204030204"/>
                <a:ea typeface="等线" panose="02010600030101010101" pitchFamily="2" charset="-122"/>
                <a:cs typeface="+mn-cs"/>
              </a:rPr>
              <a:t>Samsung, Xiaomi, Qualcomm, ZTE, CHTTL, Huawei, OPPO, CU, vivo</a:t>
            </a:r>
            <a:r>
              <a:rPr kumimoji="0" lang="en-US" altLang="zh-CN" sz="2200" kern="1200" dirty="0" smtClean="0">
                <a:solidFill>
                  <a:prstClr val="black"/>
                </a:solidFill>
                <a:latin typeface="等线" panose="020F0502020204030204"/>
                <a:ea typeface="等线" panose="02010600030101010101" pitchFamily="2" charset="-122"/>
                <a:cs typeface="+mn-cs"/>
              </a:rPr>
              <a:t>)</a:t>
            </a:r>
          </a:p>
          <a:p>
            <a:pPr marL="685800" lvl="1" indent="-228600" eaLnBrk="1" fontAlgn="auto" hangingPunct="1">
              <a:lnSpc>
                <a:spcPct val="90000"/>
              </a:lnSpc>
              <a:spcBef>
                <a:spcPts val="500"/>
              </a:spcBef>
              <a:spcAft>
                <a:spcPts val="0"/>
              </a:spcAft>
              <a:buClrTx/>
              <a:buSzTx/>
              <a:buFont typeface="Arial" panose="020B0604020202020204" pitchFamily="34" charset="0"/>
              <a:buChar char="•"/>
            </a:pPr>
            <a:endParaRPr kumimoji="0" lang="en-US" altLang="zh-CN"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000" kern="1200" dirty="0">
                <a:solidFill>
                  <a:prstClr val="black"/>
                </a:solidFill>
                <a:latin typeface="等线" panose="020F0502020204030204"/>
                <a:ea typeface="等线" panose="02010600030101010101" pitchFamily="2" charset="-122"/>
                <a:cs typeface="+mn-cs"/>
              </a:rPr>
              <a:t>Option 2: </a:t>
            </a:r>
            <a:r>
              <a:rPr kumimoji="0" lang="en-GB" altLang="zh-CN" sz="2200" kern="1200" dirty="0">
                <a:solidFill>
                  <a:prstClr val="black"/>
                </a:solidFill>
                <a:latin typeface="等线" panose="020F0502020204030204"/>
                <a:ea typeface="等线" panose="02010600030101010101" pitchFamily="2" charset="-122"/>
                <a:cs typeface="+mn-cs"/>
              </a:rPr>
              <a:t>Introduce the “blind” scheme as the baseline.</a:t>
            </a:r>
            <a:r>
              <a:rPr kumimoji="0" lang="en-US" altLang="zh-CN" sz="2000" kern="1200" dirty="0">
                <a:solidFill>
                  <a:prstClr val="black"/>
                </a:solidFill>
                <a:latin typeface="等线" panose="020F0502020204030204"/>
                <a:ea typeface="等线" panose="02010600030101010101" pitchFamily="2" charset="-122"/>
                <a:cs typeface="+mn-cs"/>
              </a:rPr>
              <a:t> (</a:t>
            </a:r>
            <a:r>
              <a:rPr kumimoji="0" lang="en-US" altLang="zh-CN" sz="2200" i="1" kern="1200" dirty="0">
                <a:solidFill>
                  <a:prstClr val="black"/>
                </a:solidFill>
                <a:latin typeface="等线" panose="020F0502020204030204"/>
                <a:ea typeface="等线" panose="02010600030101010101" pitchFamily="2" charset="-122"/>
                <a:cs typeface="+mn-cs"/>
              </a:rPr>
              <a:t>Ericsson, Vodafone, </a:t>
            </a:r>
            <a:r>
              <a:rPr kumimoji="0" lang="en-US" altLang="zh-CN" sz="2200" i="1" kern="1200" dirty="0" err="1">
                <a:solidFill>
                  <a:prstClr val="black"/>
                </a:solidFill>
                <a:latin typeface="等线" panose="020F0502020204030204"/>
                <a:ea typeface="等线" panose="02010600030101010101" pitchFamily="2" charset="-122"/>
                <a:cs typeface="+mn-cs"/>
              </a:rPr>
              <a:t>T-mobile</a:t>
            </a:r>
            <a:r>
              <a:rPr kumimoji="0" lang="en-US" altLang="zh-CN" sz="2000" kern="1200" dirty="0" smtClean="0">
                <a:solidFill>
                  <a:prstClr val="black"/>
                </a:solidFill>
                <a:latin typeface="等线" panose="020F0502020204030204"/>
                <a:ea typeface="等线" panose="02010600030101010101" pitchFamily="2" charset="-122"/>
                <a:cs typeface="+mn-cs"/>
              </a:rPr>
              <a:t>)</a:t>
            </a:r>
          </a:p>
          <a:p>
            <a:pPr marL="685800" lvl="1" indent="-228600" eaLnBrk="1" fontAlgn="auto" hangingPunct="1">
              <a:lnSpc>
                <a:spcPct val="90000"/>
              </a:lnSpc>
              <a:spcBef>
                <a:spcPts val="500"/>
              </a:spcBef>
              <a:spcAft>
                <a:spcPts val="0"/>
              </a:spcAft>
              <a:buClrTx/>
              <a:buSzTx/>
              <a:buFont typeface="Arial" panose="020B0604020202020204" pitchFamily="34" charset="0"/>
              <a:buChar char="•"/>
            </a:pPr>
            <a:endParaRPr kumimoji="0" lang="en-US" altLang="zh-CN"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000" kern="1200" dirty="0">
                <a:solidFill>
                  <a:prstClr val="black"/>
                </a:solidFill>
                <a:latin typeface="等线" panose="020F0502020204030204"/>
                <a:ea typeface="等线" panose="02010600030101010101" pitchFamily="2" charset="-122"/>
                <a:cs typeface="+mn-cs"/>
              </a:rPr>
              <a:t>Option 3: </a:t>
            </a:r>
            <a:r>
              <a:rPr kumimoji="0" lang="en-GB" altLang="zh-CN" sz="2200" kern="1200" dirty="0">
                <a:solidFill>
                  <a:prstClr val="black"/>
                </a:solidFill>
                <a:latin typeface="等线" panose="020F0502020204030204"/>
                <a:ea typeface="等线" panose="02010600030101010101" pitchFamily="2" charset="-122"/>
                <a:cs typeface="+mn-cs"/>
              </a:rPr>
              <a:t>Introduce a new item in UE signalling to indicate if “</a:t>
            </a:r>
            <a:r>
              <a:rPr kumimoji="0" lang="en-GB" altLang="zh-CN" sz="2200" kern="1200" dirty="0" err="1">
                <a:solidFill>
                  <a:prstClr val="black"/>
                </a:solidFill>
                <a:latin typeface="等线" panose="020F0502020204030204"/>
                <a:ea typeface="等线" panose="02010600030101010101" pitchFamily="2" charset="-122"/>
                <a:cs typeface="+mn-cs"/>
              </a:rPr>
              <a:t>Reduce_FDD_power</a:t>
            </a:r>
            <a:r>
              <a:rPr kumimoji="0" lang="en-GB" altLang="zh-CN" sz="2200" kern="1200" dirty="0">
                <a:solidFill>
                  <a:prstClr val="black"/>
                </a:solidFill>
                <a:latin typeface="等线" panose="020F0502020204030204"/>
                <a:ea typeface="等线" panose="02010600030101010101" pitchFamily="2" charset="-122"/>
                <a:cs typeface="+mn-cs"/>
              </a:rPr>
              <a:t>” is supported. (</a:t>
            </a:r>
            <a:r>
              <a:rPr kumimoji="0" lang="en-US" altLang="zh-CN" sz="2200" i="1" kern="1200" dirty="0">
                <a:solidFill>
                  <a:prstClr val="black"/>
                </a:solidFill>
                <a:latin typeface="等线" panose="020F0502020204030204"/>
                <a:ea typeface="等线" panose="02010600030101010101" pitchFamily="2" charset="-122"/>
                <a:cs typeface="+mn-cs"/>
              </a:rPr>
              <a:t>[vivo</a:t>
            </a:r>
            <a:r>
              <a:rPr kumimoji="0" lang="en-US" altLang="zh-CN" sz="2200" i="1" kern="1200" dirty="0" smtClean="0">
                <a:solidFill>
                  <a:prstClr val="black"/>
                </a:solidFill>
                <a:latin typeface="等线" panose="020F0502020204030204"/>
                <a:ea typeface="等线" panose="02010600030101010101" pitchFamily="2" charset="-122"/>
                <a:cs typeface="+mn-cs"/>
              </a:rPr>
              <a:t>]</a:t>
            </a:r>
            <a:r>
              <a:rPr kumimoji="0" lang="en-US" altLang="zh-CN" sz="2200" kern="1200" dirty="0" smtClean="0">
                <a:solidFill>
                  <a:prstClr val="black"/>
                </a:solidFill>
                <a:latin typeface="等线" panose="020F0502020204030204"/>
                <a:ea typeface="等线" panose="02010600030101010101" pitchFamily="2" charset="-122"/>
                <a:cs typeface="+mn-cs"/>
              </a:rPr>
              <a:t>)</a:t>
            </a:r>
          </a:p>
          <a:p>
            <a:pPr marL="685800" lvl="1" indent="-228600" eaLnBrk="1" fontAlgn="auto" hangingPunct="1">
              <a:lnSpc>
                <a:spcPct val="90000"/>
              </a:lnSpc>
              <a:spcBef>
                <a:spcPts val="500"/>
              </a:spcBef>
              <a:spcAft>
                <a:spcPts val="0"/>
              </a:spcAft>
              <a:buClrTx/>
              <a:buSzTx/>
              <a:buFont typeface="Arial" panose="020B0604020202020204" pitchFamily="34" charset="0"/>
              <a:buChar char="•"/>
            </a:pPr>
            <a:endParaRPr kumimoji="0" lang="en-US" altLang="zh-CN"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200" kern="1200" dirty="0">
                <a:solidFill>
                  <a:prstClr val="black"/>
                </a:solidFill>
                <a:latin typeface="等线" panose="020F0502020204030204"/>
                <a:ea typeface="等线" panose="02010600030101010101" pitchFamily="2" charset="-122"/>
                <a:cs typeface="+mn-cs"/>
              </a:rPr>
              <a:t>Option 4: Introduce “blind</a:t>
            </a:r>
            <a:r>
              <a:rPr kumimoji="0" lang="en-US" altLang="zh-CN" sz="2200" kern="1200" dirty="0" smtClean="0">
                <a:solidFill>
                  <a:prstClr val="black"/>
                </a:solidFill>
                <a:latin typeface="等线" panose="020F0502020204030204"/>
                <a:ea typeface="等线" panose="02010600030101010101" pitchFamily="2" charset="-122"/>
                <a:cs typeface="+mn-cs"/>
              </a:rPr>
              <a:t>” </a:t>
            </a:r>
            <a:r>
              <a:rPr kumimoji="0" lang="en-US" altLang="zh-CN" sz="2200" kern="1200" dirty="0">
                <a:solidFill>
                  <a:prstClr val="black"/>
                </a:solidFill>
                <a:latin typeface="等线" panose="020F0502020204030204"/>
                <a:ea typeface="等线" panose="02010600030101010101" pitchFamily="2" charset="-122"/>
                <a:cs typeface="+mn-cs"/>
              </a:rPr>
              <a:t>scheme as an option, and UE-based SAR management described in R4-2006654 as the default UE behavior baseline.</a:t>
            </a:r>
            <a:endParaRPr kumimoji="0" lang="en-GB" altLang="zh-CN" sz="2200" kern="1200" dirty="0">
              <a:solidFill>
                <a:prstClr val="black"/>
              </a:solidFill>
              <a:latin typeface="等线" panose="020F0502020204030204"/>
              <a:ea typeface="等线" panose="02010600030101010101" pitchFamily="2" charset="-122"/>
              <a:cs typeface="+mn-cs"/>
            </a:endParaRPr>
          </a:p>
          <a:p>
            <a:pPr marL="457200" lvl="1" indent="0" eaLnBrk="1" fontAlgn="auto" hangingPunct="1">
              <a:lnSpc>
                <a:spcPct val="90000"/>
              </a:lnSpc>
              <a:spcBef>
                <a:spcPts val="500"/>
              </a:spcBef>
              <a:spcAft>
                <a:spcPts val="0"/>
              </a:spcAft>
              <a:buClrTx/>
              <a:buSzTx/>
              <a:buNone/>
            </a:pPr>
            <a:endParaRPr kumimoji="0" lang="en-US" altLang="zh-CN" sz="1900" kern="1200" dirty="0">
              <a:solidFill>
                <a:prstClr val="black"/>
              </a:solidFill>
              <a:latin typeface="等线" panose="020F0502020204030204"/>
              <a:ea typeface="等线" panose="02010600030101010101" pitchFamily="2" charset="-122"/>
              <a:cs typeface="+mn-cs"/>
            </a:endParaRPr>
          </a:p>
          <a:p>
            <a:pPr marL="457200" lvl="1" indent="0" eaLnBrk="1" fontAlgn="auto" hangingPunct="1">
              <a:lnSpc>
                <a:spcPct val="90000"/>
              </a:lnSpc>
              <a:spcBef>
                <a:spcPts val="500"/>
              </a:spcBef>
              <a:spcAft>
                <a:spcPts val="0"/>
              </a:spcAft>
              <a:buClrTx/>
              <a:buSzTx/>
              <a:buNone/>
            </a:pPr>
            <a:r>
              <a:rPr kumimoji="0" lang="en-US" altLang="zh-CN" sz="2200" u="sng" kern="1200" dirty="0">
                <a:solidFill>
                  <a:prstClr val="black"/>
                </a:solidFill>
                <a:latin typeface="等线" panose="020F0502020204030204"/>
                <a:ea typeface="等线" panose="02010600030101010101" pitchFamily="2" charset="-122"/>
                <a:cs typeface="+mn-cs"/>
              </a:rPr>
              <a:t>The benefits and the impacts on UE side when introducing  the “blind” scheme as the baseline had been further discussed in two meetings, but companies cannot reach consensus</a:t>
            </a:r>
            <a:r>
              <a:rPr kumimoji="0" lang="en-US" altLang="zh-CN" sz="2200" u="sng" kern="1200" dirty="0" smtClean="0">
                <a:solidFill>
                  <a:prstClr val="black"/>
                </a:solidFill>
                <a:latin typeface="等线" panose="020F0502020204030204"/>
                <a:ea typeface="等线" panose="02010600030101010101" pitchFamily="2" charset="-122"/>
                <a:cs typeface="+mn-cs"/>
              </a:rPr>
              <a:t>.</a:t>
            </a:r>
            <a:endParaRPr kumimoji="0" lang="en-US" altLang="zh-CN" sz="2200" u="sng" kern="1200" dirty="0">
              <a:solidFill>
                <a:prstClr val="black"/>
              </a:solidFill>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1250278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Open Issue - 2</a:t>
            </a:r>
            <a:endParaRPr lang="zh-CN" altLang="en-US" dirty="0"/>
          </a:p>
        </p:txBody>
      </p:sp>
      <p:sp>
        <p:nvSpPr>
          <p:cNvPr id="3" name="内容占位符 2"/>
          <p:cNvSpPr>
            <a:spLocks noGrp="1"/>
          </p:cNvSpPr>
          <p:nvPr>
            <p:ph idx="1"/>
          </p:nvPr>
        </p:nvSpPr>
        <p:spPr/>
        <p:txBody>
          <a:bodyPr/>
          <a:lstStyle/>
          <a:p>
            <a:pPr marL="228600" lvl="0" indent="-228600" eaLnBrk="1" fontAlgn="auto" hangingPunct="1">
              <a:lnSpc>
                <a:spcPct val="90000"/>
              </a:lnSpc>
              <a:spcBef>
                <a:spcPts val="1000"/>
              </a:spcBef>
              <a:spcAft>
                <a:spcPts val="0"/>
              </a:spcAft>
              <a:buClrTx/>
              <a:buSzTx/>
              <a:buFont typeface="Arial" panose="020B0604020202020204" pitchFamily="34" charset="0"/>
              <a:buChar char="•"/>
            </a:pPr>
            <a:r>
              <a:rPr lang="en-US" altLang="zh-CN" sz="2800" b="0" kern="1200" dirty="0">
                <a:solidFill>
                  <a:prstClr val="black"/>
                </a:solidFill>
                <a:latin typeface="等线" panose="020F0502020204030204"/>
                <a:ea typeface="等线" panose="02010600030101010101" pitchFamily="2" charset="-122"/>
                <a:cs typeface="+mn-cs"/>
              </a:rPr>
              <a:t>Choosing “default value” or “blind scheme” when capability parameters are </a:t>
            </a:r>
            <a:r>
              <a:rPr lang="en-US" altLang="zh-CN" sz="2800" b="0" kern="1200" dirty="0" smtClean="0">
                <a:solidFill>
                  <a:prstClr val="black"/>
                </a:solidFill>
                <a:latin typeface="等线" panose="020F0502020204030204"/>
                <a:ea typeface="等线" panose="02010600030101010101" pitchFamily="2" charset="-122"/>
                <a:cs typeface="+mn-cs"/>
              </a:rPr>
              <a:t>absent</a:t>
            </a:r>
          </a:p>
          <a:p>
            <a:pPr marL="228600" lvl="0" indent="-228600" eaLnBrk="1" fontAlgn="auto" hangingPunct="1">
              <a:lnSpc>
                <a:spcPct val="90000"/>
              </a:lnSpc>
              <a:spcBef>
                <a:spcPts val="1000"/>
              </a:spcBef>
              <a:spcAft>
                <a:spcPts val="0"/>
              </a:spcAft>
              <a:buClrTx/>
              <a:buSzTx/>
              <a:buFont typeface="Arial" panose="020B0604020202020204" pitchFamily="34" charset="0"/>
              <a:buChar char="•"/>
            </a:pPr>
            <a:endParaRPr lang="en-US" altLang="zh-CN" sz="1200" b="0"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400" kern="1200" dirty="0">
                <a:solidFill>
                  <a:prstClr val="black"/>
                </a:solidFill>
                <a:latin typeface="等线" panose="020F0502020204030204"/>
                <a:ea typeface="等线" panose="02010600030101010101" pitchFamily="2" charset="-122"/>
                <a:cs typeface="+mn-cs"/>
              </a:rPr>
              <a:t>Option 1: Using default value of </a:t>
            </a:r>
            <a:r>
              <a:rPr kumimoji="0" lang="en-US" altLang="zh-CN" sz="2400" kern="1200" dirty="0" err="1">
                <a:solidFill>
                  <a:prstClr val="black"/>
                </a:solidFill>
                <a:latin typeface="等线" panose="020F0502020204030204"/>
                <a:ea typeface="等线" panose="02010600030101010101" pitchFamily="2" charset="-122"/>
                <a:cs typeface="+mn-cs"/>
              </a:rPr>
              <a:t>maxNRDuty</a:t>
            </a:r>
            <a:r>
              <a:rPr kumimoji="0" lang="en-US" altLang="zh-CN" sz="2400" kern="1200" dirty="0">
                <a:solidFill>
                  <a:prstClr val="black"/>
                </a:solidFill>
                <a:latin typeface="等线" panose="020F0502020204030204"/>
                <a:ea typeface="等线" panose="02010600030101010101" pitchFamily="2" charset="-122"/>
                <a:cs typeface="+mn-cs"/>
              </a:rPr>
              <a:t> for two cases of LTE and NR power combination (</a:t>
            </a:r>
            <a:r>
              <a:rPr kumimoji="0" lang="en-US" altLang="zh-CN" sz="2400" i="1" kern="1200" dirty="0">
                <a:solidFill>
                  <a:prstClr val="black"/>
                </a:solidFill>
                <a:latin typeface="等线" panose="020F0502020204030204"/>
                <a:ea typeface="等线" panose="02010600030101010101" pitchFamily="2" charset="-122"/>
                <a:cs typeface="+mn-cs"/>
              </a:rPr>
              <a:t>Samsung, Xiaomi, Qualcomm, ZTE, [Huawei], CU, vivo</a:t>
            </a:r>
            <a:r>
              <a:rPr kumimoji="0" lang="en-US" altLang="zh-CN" sz="2400" kern="1200" dirty="0" smtClean="0">
                <a:solidFill>
                  <a:prstClr val="black"/>
                </a:solidFill>
                <a:latin typeface="等线" panose="020F0502020204030204"/>
                <a:ea typeface="等线" panose="02010600030101010101" pitchFamily="2" charset="-122"/>
                <a:cs typeface="+mn-cs"/>
              </a:rPr>
              <a:t>)</a:t>
            </a:r>
          </a:p>
          <a:p>
            <a:pPr marL="685800" lvl="1" indent="-228600" eaLnBrk="1" fontAlgn="auto" hangingPunct="1">
              <a:lnSpc>
                <a:spcPct val="90000"/>
              </a:lnSpc>
              <a:spcBef>
                <a:spcPts val="500"/>
              </a:spcBef>
              <a:spcAft>
                <a:spcPts val="0"/>
              </a:spcAft>
              <a:buClrTx/>
              <a:buSzTx/>
              <a:buFont typeface="Arial" panose="020B0604020202020204" pitchFamily="34" charset="0"/>
              <a:buChar char="•"/>
            </a:pPr>
            <a:endParaRPr kumimoji="0" lang="en-US" altLang="zh-CN" sz="1800"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400" kern="1200" dirty="0">
                <a:solidFill>
                  <a:prstClr val="black"/>
                </a:solidFill>
                <a:latin typeface="等线" panose="020F0502020204030204"/>
                <a:ea typeface="等线" panose="02010600030101010101" pitchFamily="2" charset="-122"/>
                <a:cs typeface="+mn-cs"/>
              </a:rPr>
              <a:t>Option 2: Following “blind” scheme by reduced power (P</a:t>
            </a:r>
            <a:r>
              <a:rPr kumimoji="0" lang="en-US" altLang="zh-CN" sz="2400" kern="1200" baseline="-25000" dirty="0">
                <a:solidFill>
                  <a:prstClr val="black"/>
                </a:solidFill>
                <a:latin typeface="等线" panose="020F0502020204030204"/>
                <a:ea typeface="等线" panose="02010600030101010101" pitchFamily="2" charset="-122"/>
                <a:cs typeface="+mn-cs"/>
              </a:rPr>
              <a:t>LTE</a:t>
            </a:r>
            <a:r>
              <a:rPr kumimoji="0" lang="en-US" altLang="zh-CN" sz="2400" kern="1200" dirty="0">
                <a:solidFill>
                  <a:prstClr val="black"/>
                </a:solidFill>
                <a:latin typeface="等线" panose="020F0502020204030204"/>
                <a:ea typeface="等线" panose="02010600030101010101" pitchFamily="2" charset="-122"/>
                <a:cs typeface="+mn-cs"/>
              </a:rPr>
              <a:t>) and use of the common UL-DL patterns on the TDD CG (</a:t>
            </a:r>
            <a:r>
              <a:rPr kumimoji="0" lang="en-US" altLang="zh-CN" sz="2400" i="1" kern="1200" dirty="0">
                <a:solidFill>
                  <a:prstClr val="black"/>
                </a:solidFill>
                <a:latin typeface="等线" panose="020F0502020204030204"/>
                <a:ea typeface="等线" panose="02010600030101010101" pitchFamily="2" charset="-122"/>
                <a:cs typeface="+mn-cs"/>
              </a:rPr>
              <a:t>Ericsson, Vodafone, </a:t>
            </a:r>
            <a:r>
              <a:rPr kumimoji="0" lang="en-US" altLang="zh-CN" sz="2400" i="1" kern="1200" dirty="0" err="1">
                <a:solidFill>
                  <a:prstClr val="black"/>
                </a:solidFill>
                <a:latin typeface="等线" panose="020F0502020204030204"/>
                <a:ea typeface="等线" panose="02010600030101010101" pitchFamily="2" charset="-122"/>
                <a:cs typeface="+mn-cs"/>
              </a:rPr>
              <a:t>T-mobile</a:t>
            </a:r>
            <a:r>
              <a:rPr kumimoji="0" lang="en-US" altLang="zh-CN" sz="2400" kern="1200" dirty="0" smtClean="0">
                <a:solidFill>
                  <a:prstClr val="black"/>
                </a:solidFill>
                <a:latin typeface="等线" panose="020F0502020204030204"/>
                <a:ea typeface="等线" panose="02010600030101010101" pitchFamily="2" charset="-122"/>
                <a:cs typeface="+mn-cs"/>
              </a:rPr>
              <a:t>)</a:t>
            </a:r>
          </a:p>
          <a:p>
            <a:pPr marL="685800" lvl="1" indent="-228600" eaLnBrk="1" fontAlgn="auto" hangingPunct="1">
              <a:lnSpc>
                <a:spcPct val="90000"/>
              </a:lnSpc>
              <a:spcBef>
                <a:spcPts val="500"/>
              </a:spcBef>
              <a:spcAft>
                <a:spcPts val="0"/>
              </a:spcAft>
              <a:buClrTx/>
              <a:buSzTx/>
              <a:buFont typeface="Arial" panose="020B0604020202020204" pitchFamily="34" charset="0"/>
              <a:buChar char="•"/>
            </a:pPr>
            <a:endParaRPr kumimoji="0" lang="en-US" altLang="zh-CN" sz="1800"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400" kern="1200" dirty="0">
                <a:solidFill>
                  <a:prstClr val="black"/>
                </a:solidFill>
                <a:latin typeface="等线" panose="020F0502020204030204"/>
                <a:ea typeface="等线" panose="02010600030101010101" pitchFamily="2" charset="-122"/>
                <a:cs typeface="+mn-cs"/>
              </a:rPr>
              <a:t>Option 3: Assume “Full duty support” when capability parameters are missing(</a:t>
            </a:r>
            <a:r>
              <a:rPr kumimoji="0" lang="en-US" altLang="zh-CN" sz="2400" i="1" kern="1200" dirty="0">
                <a:solidFill>
                  <a:prstClr val="black"/>
                </a:solidFill>
                <a:latin typeface="等线" panose="020F0502020204030204"/>
                <a:ea typeface="等线" panose="02010600030101010101" pitchFamily="2" charset="-122"/>
                <a:cs typeface="+mn-cs"/>
              </a:rPr>
              <a:t>Huawei, OPPO</a:t>
            </a:r>
            <a:r>
              <a:rPr kumimoji="0" lang="en-US" altLang="zh-CN" sz="2400" kern="1200" dirty="0" smtClean="0">
                <a:solidFill>
                  <a:prstClr val="black"/>
                </a:solidFill>
                <a:latin typeface="等线" panose="020F0502020204030204"/>
                <a:ea typeface="等线" panose="02010600030101010101" pitchFamily="2" charset="-122"/>
                <a:cs typeface="+mn-cs"/>
              </a:rPr>
              <a:t>)</a:t>
            </a:r>
          </a:p>
          <a:p>
            <a:pPr marL="685800" lvl="1" indent="-228600" eaLnBrk="1" fontAlgn="auto" hangingPunct="1">
              <a:lnSpc>
                <a:spcPct val="90000"/>
              </a:lnSpc>
              <a:spcBef>
                <a:spcPts val="500"/>
              </a:spcBef>
              <a:spcAft>
                <a:spcPts val="0"/>
              </a:spcAft>
              <a:buClrTx/>
              <a:buSzTx/>
              <a:buFont typeface="Arial" panose="020B0604020202020204" pitchFamily="34" charset="0"/>
              <a:buChar char="•"/>
            </a:pPr>
            <a:endParaRPr kumimoji="0" lang="en-US" altLang="zh-CN" sz="1800"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400" kern="1200" dirty="0">
                <a:solidFill>
                  <a:prstClr val="black"/>
                </a:solidFill>
                <a:latin typeface="等线" panose="020F0502020204030204"/>
                <a:ea typeface="等线" panose="02010600030101010101" pitchFamily="2" charset="-122"/>
                <a:cs typeface="+mn-cs"/>
              </a:rPr>
              <a:t>Option 4: Assume “UE-based” SAR management when capability parameters are absent.</a:t>
            </a:r>
          </a:p>
        </p:txBody>
      </p:sp>
    </p:spTree>
    <p:extLst>
      <p:ext uri="{BB962C8B-B14F-4D97-AF65-F5344CB8AC3E}">
        <p14:creationId xmlns:p14="http://schemas.microsoft.com/office/powerpoint/2010/main" val="21422930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Open Issue - 3</a:t>
            </a:r>
            <a:endParaRPr lang="zh-CN" altLang="en-US" dirty="0"/>
          </a:p>
        </p:txBody>
      </p:sp>
      <p:sp>
        <p:nvSpPr>
          <p:cNvPr id="3" name="内容占位符 2"/>
          <p:cNvSpPr>
            <a:spLocks noGrp="1"/>
          </p:cNvSpPr>
          <p:nvPr>
            <p:ph idx="1"/>
          </p:nvPr>
        </p:nvSpPr>
        <p:spPr/>
        <p:txBody>
          <a:bodyPr/>
          <a:lstStyle/>
          <a:p>
            <a:pPr marL="228600" lvl="0" indent="-228600" eaLnBrk="1" fontAlgn="auto" hangingPunct="1">
              <a:lnSpc>
                <a:spcPct val="90000"/>
              </a:lnSpc>
              <a:spcBef>
                <a:spcPts val="1000"/>
              </a:spcBef>
              <a:spcAft>
                <a:spcPts val="0"/>
              </a:spcAft>
              <a:buClrTx/>
              <a:buSzTx/>
              <a:buFont typeface="Arial" panose="020B0604020202020204" pitchFamily="34" charset="0"/>
              <a:buChar char="•"/>
            </a:pPr>
            <a:r>
              <a:rPr lang="en-US" altLang="zh-CN" sz="2800" b="0" kern="1200" dirty="0">
                <a:solidFill>
                  <a:prstClr val="black"/>
                </a:solidFill>
                <a:latin typeface="等线" panose="020F0502020204030204"/>
                <a:ea typeface="等线" panose="02010600030101010101" pitchFamily="2" charset="-122"/>
                <a:cs typeface="+mn-cs"/>
              </a:rPr>
              <a:t>Choosing “PC fallback” or “blind scheme” when the UL EN-DC scheduling exceeds the UE </a:t>
            </a:r>
            <a:r>
              <a:rPr lang="en-US" altLang="zh-CN" sz="2800" b="0" kern="1200" dirty="0" smtClean="0">
                <a:solidFill>
                  <a:prstClr val="black"/>
                </a:solidFill>
                <a:latin typeface="等线" panose="020F0502020204030204"/>
                <a:ea typeface="等线" panose="02010600030101010101" pitchFamily="2" charset="-122"/>
                <a:cs typeface="+mn-cs"/>
              </a:rPr>
              <a:t>capability</a:t>
            </a:r>
          </a:p>
          <a:p>
            <a:pPr marL="228600" lvl="0" indent="-228600" eaLnBrk="1" fontAlgn="auto" hangingPunct="1">
              <a:lnSpc>
                <a:spcPct val="90000"/>
              </a:lnSpc>
              <a:spcBef>
                <a:spcPts val="1000"/>
              </a:spcBef>
              <a:spcAft>
                <a:spcPts val="0"/>
              </a:spcAft>
              <a:buClrTx/>
              <a:buSzTx/>
              <a:buFont typeface="Arial" panose="020B0604020202020204" pitchFamily="34" charset="0"/>
              <a:buChar char="•"/>
            </a:pPr>
            <a:endParaRPr lang="en-US" altLang="zh-CN" sz="1200" b="0"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400" kern="1200" dirty="0">
                <a:solidFill>
                  <a:prstClr val="black"/>
                </a:solidFill>
                <a:latin typeface="等线" panose="020F0502020204030204"/>
                <a:ea typeface="等线" panose="02010600030101010101" pitchFamily="2" charset="-122"/>
                <a:cs typeface="+mn-cs"/>
              </a:rPr>
              <a:t>Option 1: UE should fallback to PC3 (</a:t>
            </a:r>
            <a:r>
              <a:rPr kumimoji="0" lang="en-US" altLang="zh-CN" sz="2400" i="1" kern="1200" dirty="0">
                <a:solidFill>
                  <a:prstClr val="black"/>
                </a:solidFill>
                <a:latin typeface="等线" panose="020F0502020204030204"/>
                <a:ea typeface="等线" panose="02010600030101010101" pitchFamily="2" charset="-122"/>
                <a:cs typeface="+mn-cs"/>
              </a:rPr>
              <a:t>Samsung, Xiaomi, Qualcomm, ZTE, [CHTTL], Huawei, OPPO, CU, vivo</a:t>
            </a:r>
            <a:r>
              <a:rPr kumimoji="0" lang="en-US" altLang="zh-CN" sz="2400" kern="1200" dirty="0" smtClean="0">
                <a:solidFill>
                  <a:prstClr val="black"/>
                </a:solidFill>
                <a:latin typeface="等线" panose="020F0502020204030204"/>
                <a:ea typeface="等线" panose="02010600030101010101" pitchFamily="2" charset="-122"/>
                <a:cs typeface="+mn-cs"/>
              </a:rPr>
              <a:t>)</a:t>
            </a:r>
          </a:p>
          <a:p>
            <a:pPr marL="685800" lvl="1" indent="-228600" eaLnBrk="1" fontAlgn="auto" hangingPunct="1">
              <a:lnSpc>
                <a:spcPct val="90000"/>
              </a:lnSpc>
              <a:spcBef>
                <a:spcPts val="500"/>
              </a:spcBef>
              <a:spcAft>
                <a:spcPts val="0"/>
              </a:spcAft>
              <a:buClrTx/>
              <a:buSzTx/>
              <a:buFont typeface="Arial" panose="020B0604020202020204" pitchFamily="34" charset="0"/>
              <a:buChar char="•"/>
            </a:pPr>
            <a:endParaRPr kumimoji="0" lang="en-US" altLang="zh-CN" sz="1800"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400" kern="1200" dirty="0">
                <a:solidFill>
                  <a:prstClr val="black"/>
                </a:solidFill>
                <a:latin typeface="等线" panose="020F0502020204030204"/>
                <a:ea typeface="等线" panose="02010600030101010101" pitchFamily="2" charset="-122"/>
                <a:cs typeface="+mn-cs"/>
              </a:rPr>
              <a:t>Option 2: “Blind” scheme should be followed (</a:t>
            </a:r>
            <a:r>
              <a:rPr kumimoji="0" lang="en-US" altLang="zh-CN" sz="2400" i="1" kern="1200" dirty="0">
                <a:solidFill>
                  <a:prstClr val="black"/>
                </a:solidFill>
                <a:latin typeface="等线" panose="020F0502020204030204"/>
                <a:ea typeface="等线" panose="02010600030101010101" pitchFamily="2" charset="-122"/>
                <a:cs typeface="+mn-cs"/>
              </a:rPr>
              <a:t>Ericsson, Vodafone, </a:t>
            </a:r>
            <a:r>
              <a:rPr kumimoji="0" lang="en-US" altLang="zh-CN" sz="2400" i="1" kern="1200" dirty="0" err="1">
                <a:solidFill>
                  <a:prstClr val="black"/>
                </a:solidFill>
                <a:latin typeface="等线" panose="020F0502020204030204"/>
                <a:ea typeface="等线" panose="02010600030101010101" pitchFamily="2" charset="-122"/>
                <a:cs typeface="+mn-cs"/>
              </a:rPr>
              <a:t>T-mobile</a:t>
            </a:r>
            <a:r>
              <a:rPr kumimoji="0" lang="en-US" altLang="zh-CN" sz="2400" kern="1200" dirty="0" smtClean="0">
                <a:solidFill>
                  <a:prstClr val="black"/>
                </a:solidFill>
                <a:latin typeface="等线" panose="020F0502020204030204"/>
                <a:ea typeface="等线" panose="02010600030101010101" pitchFamily="2" charset="-122"/>
                <a:cs typeface="+mn-cs"/>
              </a:rPr>
              <a:t>)</a:t>
            </a:r>
          </a:p>
          <a:p>
            <a:pPr marL="685800" lvl="1" indent="-228600" eaLnBrk="1" fontAlgn="auto" hangingPunct="1">
              <a:lnSpc>
                <a:spcPct val="90000"/>
              </a:lnSpc>
              <a:spcBef>
                <a:spcPts val="500"/>
              </a:spcBef>
              <a:spcAft>
                <a:spcPts val="0"/>
              </a:spcAft>
              <a:buClrTx/>
              <a:buSzTx/>
              <a:buFont typeface="Arial" panose="020B0604020202020204" pitchFamily="34" charset="0"/>
              <a:buChar char="•"/>
            </a:pPr>
            <a:endParaRPr kumimoji="0" lang="en-US" altLang="zh-CN" sz="1800"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400" kern="1200" dirty="0">
                <a:solidFill>
                  <a:prstClr val="black"/>
                </a:solidFill>
                <a:latin typeface="等线" panose="020F0502020204030204"/>
                <a:ea typeface="等线" panose="02010600030101010101" pitchFamily="2" charset="-122"/>
                <a:cs typeface="+mn-cs"/>
              </a:rPr>
              <a:t>Option 3:</a:t>
            </a:r>
            <a:r>
              <a:rPr kumimoji="0" lang="en-GB" altLang="zh-CN" sz="2400" kern="1200" dirty="0">
                <a:solidFill>
                  <a:prstClr val="black"/>
                </a:solidFill>
                <a:latin typeface="等线" panose="020F0502020204030204"/>
                <a:ea typeface="等线" panose="02010600030101010101" pitchFamily="2" charset="-122"/>
                <a:cs typeface="+mn-cs"/>
              </a:rPr>
              <a:t>UEs </a:t>
            </a:r>
            <a:r>
              <a:rPr kumimoji="0" lang="en-GB" altLang="zh-CN" sz="2400" kern="1200" dirty="0" err="1">
                <a:solidFill>
                  <a:prstClr val="black"/>
                </a:solidFill>
                <a:latin typeface="等线" panose="020F0502020204030204"/>
                <a:ea typeface="等线" panose="02010600030101010101" pitchFamily="2" charset="-122"/>
                <a:cs typeface="+mn-cs"/>
              </a:rPr>
              <a:t>fallback</a:t>
            </a:r>
            <a:r>
              <a:rPr kumimoji="0" lang="en-GB" altLang="zh-CN" sz="2400" kern="1200" dirty="0">
                <a:solidFill>
                  <a:prstClr val="black"/>
                </a:solidFill>
                <a:latin typeface="等线" panose="020F0502020204030204"/>
                <a:ea typeface="等线" panose="02010600030101010101" pitchFamily="2" charset="-122"/>
                <a:cs typeface="+mn-cs"/>
              </a:rPr>
              <a:t> to PC3 when UL EN-DC scheduling exceeds the UE capability, but add a conditional</a:t>
            </a:r>
            <a:r>
              <a:rPr kumimoji="0" lang="en-US" altLang="zh-CN" sz="2400" kern="1200" dirty="0">
                <a:solidFill>
                  <a:prstClr val="black"/>
                </a:solidFill>
                <a:latin typeface="等线" panose="020F0502020204030204"/>
                <a:ea typeface="等线" panose="02010600030101010101" pitchFamily="2" charset="-122"/>
                <a:cs typeface="+mn-cs"/>
              </a:rPr>
              <a:t> statement for 100% UL percentage with an upper limit of the UL power setting on the LTE side for each fixed LTE reference configuration. (</a:t>
            </a:r>
            <a:r>
              <a:rPr kumimoji="0" lang="en-US" altLang="zh-CN" sz="2400" i="1" kern="1200" dirty="0">
                <a:solidFill>
                  <a:prstClr val="black"/>
                </a:solidFill>
                <a:latin typeface="等线" panose="020F0502020204030204"/>
                <a:ea typeface="等线" panose="02010600030101010101" pitchFamily="2" charset="-122"/>
                <a:cs typeface="+mn-cs"/>
              </a:rPr>
              <a:t>CHTTL, [vivo</a:t>
            </a:r>
            <a:r>
              <a:rPr kumimoji="0" lang="en-US" altLang="zh-CN" sz="2400" i="1" kern="1200" dirty="0" smtClean="0">
                <a:solidFill>
                  <a:prstClr val="black"/>
                </a:solidFill>
                <a:latin typeface="等线" panose="020F0502020204030204"/>
                <a:ea typeface="等线" panose="02010600030101010101" pitchFamily="2" charset="-122"/>
                <a:cs typeface="+mn-cs"/>
              </a:rPr>
              <a:t>]</a:t>
            </a:r>
            <a:r>
              <a:rPr kumimoji="0" lang="en-US" altLang="zh-CN" sz="2400" kern="1200" dirty="0" smtClean="0">
                <a:solidFill>
                  <a:prstClr val="black"/>
                </a:solidFill>
                <a:latin typeface="等线" panose="020F0502020204030204"/>
                <a:ea typeface="等线" panose="02010600030101010101" pitchFamily="2" charset="-122"/>
                <a:cs typeface="+mn-cs"/>
              </a:rPr>
              <a:t>)</a:t>
            </a:r>
          </a:p>
          <a:p>
            <a:pPr marL="685800" lvl="1" indent="-228600" eaLnBrk="1" fontAlgn="auto" hangingPunct="1">
              <a:lnSpc>
                <a:spcPct val="90000"/>
              </a:lnSpc>
              <a:spcBef>
                <a:spcPts val="500"/>
              </a:spcBef>
              <a:spcAft>
                <a:spcPts val="0"/>
              </a:spcAft>
              <a:buClrTx/>
              <a:buSzTx/>
              <a:buFont typeface="Arial" panose="020B0604020202020204" pitchFamily="34" charset="0"/>
              <a:buChar char="•"/>
            </a:pPr>
            <a:endParaRPr kumimoji="0" lang="en-US" altLang="zh-CN" sz="1800" kern="1200" dirty="0">
              <a:solidFill>
                <a:prstClr val="black"/>
              </a:solidFill>
              <a:latin typeface="等线" panose="020F0502020204030204"/>
              <a:ea typeface="等线" panose="02010600030101010101" pitchFamily="2" charset="-122"/>
              <a:cs typeface="+mn-cs"/>
            </a:endParaRPr>
          </a:p>
          <a:p>
            <a:pPr marL="685800" lvl="1" indent="-228600" eaLnBrk="1" fontAlgn="auto" hangingPunct="1">
              <a:lnSpc>
                <a:spcPct val="90000"/>
              </a:lnSpc>
              <a:spcBef>
                <a:spcPts val="500"/>
              </a:spcBef>
              <a:spcAft>
                <a:spcPts val="0"/>
              </a:spcAft>
              <a:buClrTx/>
              <a:buSzTx/>
              <a:buFont typeface="Arial" panose="020B0604020202020204" pitchFamily="34" charset="0"/>
              <a:buChar char="•"/>
            </a:pPr>
            <a:r>
              <a:rPr kumimoji="0" lang="en-US" altLang="zh-CN" sz="2400" kern="1200" dirty="0">
                <a:solidFill>
                  <a:prstClr val="black"/>
                </a:solidFill>
                <a:latin typeface="等线" panose="020F0502020204030204"/>
                <a:ea typeface="等线" panose="02010600030101010101" pitchFamily="2" charset="-122"/>
                <a:cs typeface="+mn-cs"/>
              </a:rPr>
              <a:t>Option 4: UE-based scheme followed when the UL EN-DC scheduling exceeds the UE capability. </a:t>
            </a:r>
          </a:p>
        </p:txBody>
      </p:sp>
    </p:spTree>
    <p:extLst>
      <p:ext uri="{BB962C8B-B14F-4D97-AF65-F5344CB8AC3E}">
        <p14:creationId xmlns:p14="http://schemas.microsoft.com/office/powerpoint/2010/main" val="301843271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Summary</a:t>
            </a:r>
            <a:endParaRPr lang="zh-CN" altLang="en-US" dirty="0"/>
          </a:p>
        </p:txBody>
      </p:sp>
      <p:sp>
        <p:nvSpPr>
          <p:cNvPr id="3" name="内容占位符 2"/>
          <p:cNvSpPr>
            <a:spLocks noGrp="1"/>
          </p:cNvSpPr>
          <p:nvPr>
            <p:ph idx="1"/>
          </p:nvPr>
        </p:nvSpPr>
        <p:spPr/>
        <p:txBody>
          <a:bodyPr/>
          <a:lstStyle/>
          <a:p>
            <a:r>
              <a:rPr lang="en-US" altLang="zh-CN" sz="2400" b="0" dirty="0" smtClean="0">
                <a:latin typeface="等线" panose="02010600030101010101" pitchFamily="2" charset="-122"/>
                <a:ea typeface="等线" panose="02010600030101010101" pitchFamily="2" charset="-122"/>
              </a:rPr>
              <a:t>Observations:</a:t>
            </a:r>
          </a:p>
          <a:p>
            <a:pPr lvl="1"/>
            <a:r>
              <a:rPr lang="en-US" altLang="zh-CN" sz="2400" b="0" dirty="0" smtClean="0">
                <a:latin typeface="等线" panose="02010600030101010101" pitchFamily="2" charset="-122"/>
                <a:ea typeface="等线" panose="02010600030101010101" pitchFamily="2" charset="-122"/>
              </a:rPr>
              <a:t>Agreements on the above open issues could not be reached.</a:t>
            </a:r>
          </a:p>
          <a:p>
            <a:pPr lvl="1"/>
            <a:r>
              <a:rPr lang="en-US" altLang="zh-CN" sz="2400" dirty="0" smtClean="0">
                <a:latin typeface="等线" panose="02010600030101010101" pitchFamily="2" charset="-122"/>
                <a:ea typeface="等线" panose="02010600030101010101" pitchFamily="2" charset="-122"/>
              </a:rPr>
              <a:t>As a consequence, operators </a:t>
            </a:r>
            <a:r>
              <a:rPr lang="en-US" altLang="zh-CN" sz="2400" dirty="0">
                <a:latin typeface="等线" panose="02010600030101010101" pitchFamily="2" charset="-122"/>
                <a:ea typeface="等线" panose="02010600030101010101" pitchFamily="2" charset="-122"/>
              </a:rPr>
              <a:t>who had urgent need to deploy FDD+TDD EN-DC PC2 UE </a:t>
            </a:r>
            <a:r>
              <a:rPr lang="en-US" altLang="zh-CN" sz="2400" dirty="0" smtClean="0">
                <a:latin typeface="等线" panose="02010600030101010101" pitchFamily="2" charset="-122"/>
                <a:ea typeface="等线" panose="02010600030101010101" pitchFamily="2" charset="-122"/>
              </a:rPr>
              <a:t>for </a:t>
            </a:r>
            <a:r>
              <a:rPr lang="en-US" altLang="zh-CN" sz="2400" dirty="0">
                <a:latin typeface="等线" panose="02010600030101010101" pitchFamily="2" charset="-122"/>
                <a:ea typeface="等线" panose="02010600030101010101" pitchFamily="2" charset="-122"/>
              </a:rPr>
              <a:t>band </a:t>
            </a:r>
            <a:r>
              <a:rPr lang="en-US" altLang="zh-CN" sz="2400" dirty="0" smtClean="0">
                <a:latin typeface="等线" panose="02010600030101010101" pitchFamily="2" charset="-122"/>
                <a:ea typeface="等线" panose="02010600030101010101" pitchFamily="2" charset="-122"/>
              </a:rPr>
              <a:t>combination DC_3A_n78 </a:t>
            </a:r>
            <a:r>
              <a:rPr lang="en-US" altLang="zh-CN" sz="2400" dirty="0" smtClean="0">
                <a:latin typeface="等线" panose="02010600030101010101" pitchFamily="2" charset="-122"/>
                <a:ea typeface="等线" panose="02010600030101010101" pitchFamily="2" charset="-122"/>
              </a:rPr>
              <a:t>as </a:t>
            </a:r>
            <a:r>
              <a:rPr lang="en-US" altLang="zh-CN" sz="2400" dirty="0">
                <a:latin typeface="等线" panose="02010600030101010101" pitchFamily="2" charset="-122"/>
                <a:ea typeface="等线" panose="02010600030101010101" pitchFamily="2" charset="-122"/>
              </a:rPr>
              <a:t>a Rel-16 feature could not have commercial </a:t>
            </a:r>
            <a:r>
              <a:rPr lang="en-US" altLang="zh-CN" sz="2400" dirty="0" smtClean="0">
                <a:latin typeface="等线" panose="02010600030101010101" pitchFamily="2" charset="-122"/>
                <a:ea typeface="等线" panose="02010600030101010101" pitchFamily="2" charset="-122"/>
              </a:rPr>
              <a:t>deployments </a:t>
            </a:r>
            <a:r>
              <a:rPr lang="en-US" altLang="zh-CN" sz="2400" dirty="0">
                <a:latin typeface="等线" panose="02010600030101010101" pitchFamily="2" charset="-122"/>
                <a:ea typeface="等线" panose="02010600030101010101" pitchFamily="2" charset="-122"/>
              </a:rPr>
              <a:t>until much later time</a:t>
            </a:r>
            <a:r>
              <a:rPr lang="en-US" altLang="zh-CN" sz="2400" dirty="0" smtClean="0">
                <a:latin typeface="等线" panose="02010600030101010101" pitchFamily="2" charset="-122"/>
                <a:ea typeface="等线" panose="02010600030101010101" pitchFamily="2" charset="-122"/>
              </a:rPr>
              <a:t>.</a:t>
            </a:r>
          </a:p>
          <a:p>
            <a:pPr lvl="1"/>
            <a:endParaRPr lang="en-US" altLang="zh-CN" sz="2400" b="0" dirty="0">
              <a:latin typeface="等线" panose="02010600030101010101" pitchFamily="2" charset="-122"/>
              <a:ea typeface="等线" panose="02010600030101010101" pitchFamily="2" charset="-122"/>
            </a:endParaRPr>
          </a:p>
          <a:p>
            <a:r>
              <a:rPr lang="en-US" altLang="zh-CN" sz="2400" b="0" dirty="0" smtClean="0">
                <a:latin typeface="等线" panose="02010600030101010101" pitchFamily="2" charset="-122"/>
                <a:ea typeface="等线" panose="02010600030101010101" pitchFamily="2" charset="-122"/>
              </a:rPr>
              <a:t>Proposal:</a:t>
            </a:r>
          </a:p>
          <a:p>
            <a:pPr lvl="1"/>
            <a:r>
              <a:rPr lang="en-US" altLang="zh-CN" sz="2400" b="0" dirty="0" smtClean="0">
                <a:latin typeface="等线" panose="02010600030101010101" pitchFamily="2" charset="-122"/>
                <a:ea typeface="等线" panose="02010600030101010101" pitchFamily="2" charset="-122"/>
              </a:rPr>
              <a:t>We propose to finalize the WI as soon as possible. If agreements or compromises on whether or not to include blind scheme could not be made. Then follow majority view to set the duty cycle based scheme as solution to keep align with SI conclusion, and further treat blind scheme at later stage.</a:t>
            </a:r>
            <a:endParaRPr lang="zh-CN" altLang="en-US" sz="2400" b="0" dirty="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13895951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a:t>
            </a:r>
            <a:endParaRPr lang="zh-CN" altLang="en-US" dirty="0"/>
          </a:p>
        </p:txBody>
      </p:sp>
      <p:sp>
        <p:nvSpPr>
          <p:cNvPr id="3" name="内容占位符 2"/>
          <p:cNvSpPr>
            <a:spLocks noGrp="1"/>
          </p:cNvSpPr>
          <p:nvPr>
            <p:ph idx="1"/>
          </p:nvPr>
        </p:nvSpPr>
        <p:spPr/>
        <p:txBody>
          <a:bodyPr/>
          <a:lstStyle/>
          <a:p>
            <a:pPr>
              <a:spcAft>
                <a:spcPts val="900"/>
              </a:spcAft>
            </a:pPr>
            <a:r>
              <a:rPr lang="en-GB" altLang="zh-CN" sz="2400" b="0" dirty="0" smtClean="0">
                <a:latin typeface="Arial" panose="020B0604020202020204" pitchFamily="34" charset="0"/>
                <a:ea typeface="Times New Roman" panose="02020603050405020304" pitchFamily="18" charset="0"/>
              </a:rPr>
              <a:t>[1</a:t>
            </a:r>
            <a:r>
              <a:rPr lang="en-GB" altLang="zh-CN" sz="2400" b="0" dirty="0">
                <a:latin typeface="Arial" panose="020B0604020202020204" pitchFamily="34" charset="0"/>
                <a:ea typeface="Times New Roman" panose="02020603050405020304" pitchFamily="18" charset="0"/>
              </a:rPr>
              <a:t>] R4-2005707	Email discussion summary for [94e </a:t>
            </a:r>
            <a:r>
              <a:rPr lang="en-GB" altLang="zh-CN" sz="2400" b="0" dirty="0" err="1">
                <a:latin typeface="Arial" panose="020B0604020202020204" pitchFamily="34" charset="0"/>
                <a:ea typeface="Times New Roman" panose="02020603050405020304" pitchFamily="18" charset="0"/>
              </a:rPr>
              <a:t>Bis</a:t>
            </a:r>
            <a:r>
              <a:rPr lang="en-GB" altLang="zh-CN" sz="2400" b="0" dirty="0">
                <a:latin typeface="Arial" panose="020B0604020202020204" pitchFamily="34" charset="0"/>
                <a:ea typeface="Times New Roman" panose="02020603050405020304" pitchFamily="18" charset="0"/>
              </a:rPr>
              <a:t>][26] ENDC_UE_PC2_FDD_TDD</a:t>
            </a:r>
            <a:r>
              <a:rPr lang="en-GB" altLang="zh-CN" sz="2400" b="0" dirty="0">
                <a:latin typeface="Arial" panose="020B0604020202020204" pitchFamily="34" charset="0"/>
                <a:ea typeface="等线" panose="02010600030101010101" pitchFamily="2" charset="-122"/>
              </a:rPr>
              <a:t>, </a:t>
            </a:r>
            <a:r>
              <a:rPr lang="en-GB" altLang="zh-CN" sz="2400" b="0" dirty="0">
                <a:latin typeface="Arial" panose="020B0604020202020204" pitchFamily="34" charset="0"/>
                <a:ea typeface="Times New Roman" panose="02020603050405020304" pitchFamily="18" charset="0"/>
              </a:rPr>
              <a:t>Moderator (China Unicom)</a:t>
            </a:r>
            <a:endParaRPr lang="zh-CN" altLang="zh-CN" sz="2400" b="0" dirty="0">
              <a:latin typeface="Times New Roman" panose="02020603050405020304" pitchFamily="18" charset="0"/>
              <a:ea typeface="Times New Roman" panose="02020603050405020304" pitchFamily="18" charset="0"/>
            </a:endParaRPr>
          </a:p>
          <a:p>
            <a:pPr>
              <a:spcAft>
                <a:spcPts val="900"/>
              </a:spcAft>
            </a:pPr>
            <a:r>
              <a:rPr lang="en-GB" altLang="zh-CN" sz="2400" b="0" dirty="0" smtClean="0">
                <a:latin typeface="Arial" panose="020B0604020202020204" pitchFamily="34" charset="0"/>
                <a:ea typeface="Times New Roman" panose="02020603050405020304" pitchFamily="18" charset="0"/>
              </a:rPr>
              <a:t>[2</a:t>
            </a:r>
            <a:r>
              <a:rPr lang="en-GB" altLang="zh-CN" sz="2400" b="0" dirty="0">
                <a:latin typeface="Arial" panose="020B0604020202020204" pitchFamily="34" charset="0"/>
                <a:ea typeface="Times New Roman" panose="02020603050405020304" pitchFamily="18" charset="0"/>
              </a:rPr>
              <a:t>] R4-2005188	WF on PC2 EN-DC FDD+TDD HPUE</a:t>
            </a:r>
            <a:r>
              <a:rPr lang="en-GB" altLang="zh-CN" sz="2400" b="0" dirty="0">
                <a:latin typeface="Arial" panose="020B0604020202020204" pitchFamily="34" charset="0"/>
                <a:ea typeface="等线" panose="02010600030101010101" pitchFamily="2" charset="-122"/>
              </a:rPr>
              <a:t>, </a:t>
            </a:r>
            <a:r>
              <a:rPr lang="en-GB" altLang="zh-CN" sz="2400" b="0" dirty="0">
                <a:latin typeface="Arial" panose="020B0604020202020204" pitchFamily="34" charset="0"/>
                <a:ea typeface="Times New Roman" panose="02020603050405020304" pitchFamily="18" charset="0"/>
              </a:rPr>
              <a:t>China Unicom</a:t>
            </a:r>
            <a:endParaRPr lang="zh-CN" altLang="zh-CN" sz="2400" b="0" dirty="0">
              <a:latin typeface="Times New Roman" panose="02020603050405020304" pitchFamily="18" charset="0"/>
              <a:ea typeface="Times New Roman" panose="02020603050405020304" pitchFamily="18" charset="0"/>
            </a:endParaRPr>
          </a:p>
          <a:p>
            <a:pPr>
              <a:spcAft>
                <a:spcPts val="900"/>
              </a:spcAft>
            </a:pPr>
            <a:r>
              <a:rPr lang="en-GB" altLang="zh-CN" sz="2400" b="0" dirty="0" smtClean="0">
                <a:latin typeface="Arial" panose="020B0604020202020204" pitchFamily="34" charset="0"/>
                <a:ea typeface="等线" panose="02010600030101010101" pitchFamily="2" charset="-122"/>
              </a:rPr>
              <a:t>[</a:t>
            </a:r>
            <a:r>
              <a:rPr lang="en-GB" altLang="zh-CN" sz="2400" b="0" dirty="0">
                <a:latin typeface="Arial" panose="020B0604020202020204" pitchFamily="34" charset="0"/>
                <a:ea typeface="等线" panose="02010600030101010101" pitchFamily="2" charset="-122"/>
              </a:rPr>
              <a:t>3</a:t>
            </a:r>
            <a:r>
              <a:rPr lang="en-GB" altLang="zh-CN" sz="2400" b="0" dirty="0" smtClean="0">
                <a:latin typeface="Arial" panose="020B0604020202020204" pitchFamily="34" charset="0"/>
                <a:ea typeface="等线" panose="02010600030101010101" pitchFamily="2" charset="-122"/>
              </a:rPr>
              <a:t>] </a:t>
            </a:r>
            <a:r>
              <a:rPr lang="en-GB" altLang="zh-CN" sz="2400" b="0" dirty="0">
                <a:latin typeface="Arial" panose="020B0604020202020204" pitchFamily="34" charset="0"/>
                <a:ea typeface="等线" panose="02010600030101010101" pitchFamily="2" charset="-122"/>
              </a:rPr>
              <a:t>R4-2008959	Email discussion summary for [95e][131] ENDC_UE_PC2_FDD_TDD, Moderator (China Unicom)</a:t>
            </a:r>
            <a:endParaRPr lang="zh-CN" altLang="zh-CN" sz="2400" b="0" dirty="0">
              <a:latin typeface="Times New Roman" panose="02020603050405020304" pitchFamily="18" charset="0"/>
              <a:ea typeface="Times New Roman" panose="02020603050405020304" pitchFamily="18" charset="0"/>
            </a:endParaRPr>
          </a:p>
          <a:p>
            <a:pPr>
              <a:spcAft>
                <a:spcPts val="900"/>
              </a:spcAft>
            </a:pPr>
            <a:r>
              <a:rPr lang="en-GB" altLang="zh-CN" sz="2400" b="0" dirty="0" smtClean="0">
                <a:latin typeface="Arial" panose="020B0604020202020204" pitchFamily="34" charset="0"/>
                <a:ea typeface="等线" panose="02010600030101010101" pitchFamily="2" charset="-122"/>
              </a:rPr>
              <a:t>[</a:t>
            </a:r>
            <a:r>
              <a:rPr lang="en-GB" altLang="zh-CN" sz="2400" b="0" dirty="0">
                <a:latin typeface="Arial" panose="020B0604020202020204" pitchFamily="34" charset="0"/>
                <a:ea typeface="等线" panose="02010600030101010101" pitchFamily="2" charset="-122"/>
              </a:rPr>
              <a:t>4</a:t>
            </a:r>
            <a:r>
              <a:rPr lang="en-GB" altLang="zh-CN" sz="2400" b="0" dirty="0" smtClean="0">
                <a:latin typeface="Arial" panose="020B0604020202020204" pitchFamily="34" charset="0"/>
                <a:ea typeface="等线" panose="02010600030101010101" pitchFamily="2" charset="-122"/>
              </a:rPr>
              <a:t>] </a:t>
            </a:r>
            <a:r>
              <a:rPr lang="en-GB" altLang="zh-CN" sz="2400" b="0" dirty="0">
                <a:latin typeface="Arial" panose="020B0604020202020204" pitchFamily="34" charset="0"/>
                <a:ea typeface="等线" panose="02010600030101010101" pitchFamily="2" charset="-122"/>
              </a:rPr>
              <a:t>R4-2008907	WF on PC2 EN-DC FDD+TDD HPUE, China Unicom</a:t>
            </a:r>
            <a:endParaRPr lang="zh-CN" altLang="zh-CN" sz="2400" b="0" dirty="0">
              <a:latin typeface="Times New Roman" panose="02020603050405020304" pitchFamily="18" charset="0"/>
              <a:ea typeface="Times New Roman" panose="02020603050405020304" pitchFamily="18" charset="0"/>
            </a:endParaRPr>
          </a:p>
          <a:p>
            <a:endParaRPr lang="zh-CN" altLang="en-US" sz="2400" b="0" dirty="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48308665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3"/>
          <p:cNvSpPr/>
          <p:nvPr/>
        </p:nvSpPr>
        <p:spPr bwMode="auto">
          <a:xfrm>
            <a:off x="1163960" y="2060848"/>
            <a:ext cx="9828584" cy="2520280"/>
          </a:xfrm>
          <a:prstGeom prst="rect">
            <a:avLst/>
          </a:prstGeom>
          <a:noFill/>
          <a:ln w="9525">
            <a:noFill/>
            <a:miter lim="800000"/>
          </a:ln>
        </p:spPr>
        <p:txBody>
          <a:bodyPr lIns="0" tIns="0" rIns="0" bIns="0" anchor="ctr"/>
          <a:lstStyle/>
          <a:p>
            <a:pPr algn="ctr" eaLnBrk="0" hangingPunct="0">
              <a:lnSpc>
                <a:spcPct val="200000"/>
              </a:lnSpc>
            </a:pPr>
            <a:r>
              <a:rPr lang="en-US" altLang="zh-CN" sz="3200" b="1" dirty="0" smtClean="0">
                <a:solidFill>
                  <a:schemeClr val="bg1"/>
                </a:solidFill>
                <a:latin typeface="微软雅黑" panose="020B0503020204020204" charset="-122"/>
                <a:ea typeface="微软雅黑" panose="020B0503020204020204" charset="-122"/>
              </a:rPr>
              <a:t>Thank you</a:t>
            </a:r>
            <a:r>
              <a:rPr lang="en-US" altLang="zh-CN" sz="3200" b="1" dirty="0">
                <a:solidFill>
                  <a:schemeClr val="bg1"/>
                </a:solidFill>
                <a:latin typeface="微软雅黑" panose="020B0503020204020204" charset="-122"/>
                <a:ea typeface="微软雅黑" panose="020B0503020204020204" charset="-122"/>
              </a:rPr>
              <a:t>!</a:t>
            </a:r>
          </a:p>
        </p:txBody>
      </p:sp>
    </p:spTree>
    <p:extLst>
      <p:ext uri="{BB962C8B-B14F-4D97-AF65-F5344CB8AC3E}">
        <p14:creationId xmlns:p14="http://schemas.microsoft.com/office/powerpoint/2010/main" val="220521150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9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17247</TotalTime>
  <Words>814</Words>
  <Application>Microsoft Office PowerPoint</Application>
  <PresentationFormat>宽屏</PresentationFormat>
  <Paragraphs>69</Paragraphs>
  <Slides>8</Slides>
  <Notes>2</Notes>
  <HiddenSlides>0</HiddenSlides>
  <MMClips>0</MMClips>
  <ScaleCrop>false</ScaleCrop>
  <HeadingPairs>
    <vt:vector size="6" baseType="variant">
      <vt:variant>
        <vt:lpstr>已用的字体</vt:lpstr>
      </vt:variant>
      <vt:variant>
        <vt:i4>14</vt:i4>
      </vt:variant>
      <vt:variant>
        <vt:lpstr>主题</vt:lpstr>
      </vt:variant>
      <vt:variant>
        <vt:i4>5</vt:i4>
      </vt:variant>
      <vt:variant>
        <vt:lpstr>幻灯片标题</vt:lpstr>
      </vt:variant>
      <vt:variant>
        <vt:i4>8</vt:i4>
      </vt:variant>
    </vt:vector>
  </HeadingPairs>
  <TitlesOfParts>
    <vt:vector size="27" baseType="lpstr">
      <vt:lpstr>MS PGothic</vt:lpstr>
      <vt:lpstr>等线</vt:lpstr>
      <vt:lpstr>等线 Light</vt:lpstr>
      <vt:lpstr>黑体</vt:lpstr>
      <vt:lpstr>华文楷体</vt:lpstr>
      <vt:lpstr>华文细黑</vt:lpstr>
      <vt:lpstr>华文中宋</vt:lpstr>
      <vt:lpstr>宋体</vt:lpstr>
      <vt:lpstr>微软雅黑</vt:lpstr>
      <vt:lpstr>Arial</vt:lpstr>
      <vt:lpstr>Calibri</vt:lpstr>
      <vt:lpstr>Symbol</vt:lpstr>
      <vt:lpstr>Times New Roman</vt:lpstr>
      <vt:lpstr>Wingdings</vt:lpstr>
      <vt:lpstr>(C) Nordri™ Corporation.</vt:lpstr>
      <vt:lpstr>1_(C) Nordri™ Corporation.</vt:lpstr>
      <vt:lpstr>5_(C) Nordri™ Corporation.</vt:lpstr>
      <vt:lpstr>9_(C) Nordri™ Corporation.</vt:lpstr>
      <vt:lpstr>4_(C) Nordri™ Corporation.</vt:lpstr>
      <vt:lpstr>PowerPoint 演示文稿</vt:lpstr>
      <vt:lpstr>Background</vt:lpstr>
      <vt:lpstr>Open Issue - 1</vt:lpstr>
      <vt:lpstr>Open Issue - 2</vt:lpstr>
      <vt:lpstr>Open Issue - 3</vt:lpstr>
      <vt:lpstr>Summary</vt:lpstr>
      <vt:lpstr>Reference</vt:lpstr>
      <vt:lpstr>PowerPoint 演示文稿</vt:lpstr>
    </vt:vector>
  </TitlesOfParts>
  <Company>chinaunicom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liumuyin;Bin Fan</dc:creator>
  <cp:lastModifiedBy>Basel</cp:lastModifiedBy>
  <cp:revision>2455</cp:revision>
  <dcterms:created xsi:type="dcterms:W3CDTF">2011-12-28T10:43:00Z</dcterms:created>
  <dcterms:modified xsi:type="dcterms:W3CDTF">2020-06-22T12:01:17Z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