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8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D8313-702D-4AD4-BB72-B4C628060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0974B-2C34-436C-A35B-36DA72EE3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33748-3480-4AF9-B040-34FC099E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02E15-B0B5-47F0-8EBE-5A770A65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06F72-0062-4D43-A32A-E6CF2DE0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5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112B1-7E87-46F8-950A-0B9BCC404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88767F-49E4-4254-B043-CCB80A18A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43F68-F65C-4DD0-AB15-09A1C9163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1303B-59D8-4F5E-84E6-974B84B20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8528B-C890-477D-BB12-1E03B5D0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9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1690C3-4B91-4F10-BAC1-ED73FE283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EDC114-9619-44EC-BD11-CF7C73EC7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963F0-790E-4FB2-97EC-95513D956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B307-0E74-4C3B-978A-D6802F764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6A677-67FD-4224-909E-7AC7E5D48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A196D-8073-48A9-8639-F08480757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438B3-BB16-4B38-8D80-B93D0E9C7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B7C2E-CE91-4FC1-B42F-A9C439DC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7CA43-5920-42D8-97F1-6D46EFFB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9DA80-7F04-4387-BDF0-00906DEE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2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816CB-E0E2-4004-A21C-5E60D4AB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6FF2E-77BE-478D-8B14-B8AE2931E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25543-286E-4841-8A79-633A7E4A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337DD-04ED-4CE1-8B65-0D12BAD3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7F927-99D6-43B3-97B6-B74C30C69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3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F5965-8BBF-4B20-8611-2AEB449B4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C0443-020D-4146-90A8-4746A0BC3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925F3-DFF6-465F-91C2-FD81E7BA4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FA2E6-8701-4A25-8A89-5BB32D52D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E4B0F-A12F-4ECB-8A77-3D05C423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E84B9-5B43-40DA-B2D2-7D91E406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2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6ED1D-FCE0-4253-9CDC-797D4F078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B2A88-8CDF-49BC-95A9-99A5ECF56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1ECD6-D09D-4C40-A4EB-4BE5F29EA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53A4D7-E1E7-4BF2-A891-3835325D1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EBD64E-4419-468B-863D-4936D038B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8B087-DDC5-4A8E-8868-8F47AF03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426AF1-27BB-400D-8CD8-69275544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ABBD3-8EA5-41AD-A1A8-D0503A6C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9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7C8F-17CE-4DCC-AFAF-57734FB4B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8667A-E6FB-4FED-9D30-DC8C88E6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2433D-21A5-4C3F-B0E4-3A4AC0A3C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97DCC-59E8-457E-9E0C-28E154BA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3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AD828D-F09C-4522-A508-38D9F7C6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8FAB65-A4AF-4679-90D0-64A6DCD3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931B38-7209-4D57-BADC-588D7586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0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897B9-54CD-4001-B1CE-C40D05D91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E36-1B69-4FBE-8E39-FB7DD75B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60A1C-BB46-4BF5-9CFE-FF8EFC328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64B1E-4C9A-4BFC-802E-53F3918E8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02EF6-64C1-4AEF-B031-24CB6A97F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51B0D-495A-4093-AC7B-30D879F9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54E3-1367-4EA7-B6C1-9B8292EEF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83EAE7-5144-4556-821D-62D9C35757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616BE-5C77-4A2C-92C4-9068C3C32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B558B-3257-4384-B3C8-1A8723D27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AD0FC-81CE-4EF4-982F-C46F05E6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30AA2-1FEE-4BCC-9F1B-81E795CD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6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2C1FBB-088E-4816-8F30-5C006A1B0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95226-E6D9-4530-94AB-82B841B44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AA4C6-8022-4E8C-8FA7-E4C3151C7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42BB9-31F1-43EE-90F5-87738DDD6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92B23-E06B-42B4-A4D3-5CD25C2DB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3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33CB-0161-464C-A249-3AF31B0B3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4879"/>
            <a:ext cx="9144000" cy="2387600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[DRAFT] </a:t>
            </a:r>
            <a:r>
              <a:rPr lang="en-US" dirty="0"/>
              <a:t>Way forward for mandatory features for wide-area IAB-nodes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20F3A9-C2C3-4536-93AE-3741E38B0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361" y="4666563"/>
            <a:ext cx="4572000" cy="1655762"/>
          </a:xfrm>
        </p:spPr>
        <p:txBody>
          <a:bodyPr anchor="b"/>
          <a:lstStyle/>
          <a:p>
            <a:pPr algn="l"/>
            <a:r>
              <a:rPr lang="en-US" b="1" dirty="0"/>
              <a:t>Agenda Item: </a:t>
            </a:r>
            <a:r>
              <a:rPr lang="en-US" dirty="0"/>
              <a:t>9.3.11</a:t>
            </a:r>
          </a:p>
          <a:p>
            <a:pPr algn="l"/>
            <a:r>
              <a:rPr lang="en-US" b="1" dirty="0"/>
              <a:t>Source: </a:t>
            </a:r>
            <a:r>
              <a:rPr lang="en-US" dirty="0"/>
              <a:t>Ericsson</a:t>
            </a:r>
          </a:p>
          <a:p>
            <a:pPr algn="l"/>
            <a:r>
              <a:rPr lang="en-US" b="1" dirty="0"/>
              <a:t>Document for: </a:t>
            </a:r>
            <a:r>
              <a:rPr lang="en-US" dirty="0"/>
              <a:t>Discussion, Decision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F45C439-C6B4-4EDB-9DD9-44E1C539BB24}"/>
              </a:ext>
            </a:extLst>
          </p:cNvPr>
          <p:cNvSpPr txBox="1">
            <a:spLocks/>
          </p:cNvSpPr>
          <p:nvPr/>
        </p:nvSpPr>
        <p:spPr>
          <a:xfrm>
            <a:off x="541361" y="535675"/>
            <a:ext cx="4572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3GPP TSG-RAN Meeting #87e</a:t>
            </a:r>
          </a:p>
          <a:p>
            <a:pPr algn="l"/>
            <a:r>
              <a:rPr lang="en-US" b="1" dirty="0"/>
              <a:t>Online, 2020-03-16—19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5AA3141-740D-4308-8C28-702788FB234F}"/>
              </a:ext>
            </a:extLst>
          </p:cNvPr>
          <p:cNvSpPr txBox="1">
            <a:spLocks/>
          </p:cNvSpPr>
          <p:nvPr/>
        </p:nvSpPr>
        <p:spPr>
          <a:xfrm>
            <a:off x="7078641" y="535675"/>
            <a:ext cx="4572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solidFill>
                  <a:srgbClr val="FF0000"/>
                </a:solidFill>
              </a:rPr>
              <a:t>DRAFT </a:t>
            </a:r>
            <a:r>
              <a:rPr lang="en-US" b="1" dirty="0" err="1"/>
              <a:t>Tdoc</a:t>
            </a:r>
            <a:r>
              <a:rPr lang="en-US" b="1" dirty="0"/>
              <a:t> RP-20xxxx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2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BD169-1897-4B34-A30F-3F1E4DCC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AB2C9-C954-47D6-8258-1EA5F9450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 plenary has discussed the need to develop mandatory features for IAB nodes and concluded that having a small set of features which all IAB nodes support is beneficial.</a:t>
            </a:r>
          </a:p>
          <a:p>
            <a:r>
              <a:rPr lang="en-US" dirty="0"/>
              <a:t>The intention is that an IAB node supporting this set would be able to connect to the network.</a:t>
            </a:r>
          </a:p>
        </p:txBody>
      </p:sp>
    </p:spTree>
    <p:extLst>
      <p:ext uri="{BB962C8B-B14F-4D97-AF65-F5344CB8AC3E}">
        <p14:creationId xmlns:p14="http://schemas.microsoft.com/office/powerpoint/2010/main" val="262323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5F193-51C7-4502-9855-2B7C7B6A3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DB80F-CEF1-41F4-9A94-30D6CC09E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IAB-MTs do not need to support all mandatory Rel-15 UE features (as defined in TR 38.822).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RAN WGs to investigate which of the mandatory Rel-15 UE features (as defined in TR 38.822) can be optional for basic operation of IAB-MTs.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RAN WGs should strive to minimize specification impact.</a:t>
            </a:r>
          </a:p>
        </p:txBody>
      </p:sp>
    </p:spTree>
    <p:extLst>
      <p:ext uri="{BB962C8B-B14F-4D97-AF65-F5344CB8AC3E}">
        <p14:creationId xmlns:p14="http://schemas.microsoft.com/office/powerpoint/2010/main" val="2401218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551B3FDDA24EBF0A209BAAD637CA" ma:contentTypeVersion="14" ma:contentTypeDescription="Create a new document." ma:contentTypeScope="" ma:versionID="4657363b426412f99c90575c569fa0bf">
  <xsd:schema xmlns:xsd="http://www.w3.org/2001/XMLSchema" xmlns:xs="http://www.w3.org/2001/XMLSchema" xmlns:p="http://schemas.microsoft.com/office/2006/metadata/properties" xmlns:ns2="2f282d3b-eb4a-4b09-b61f-b9593442e286" xmlns:ns3="9b239327-9e80-40e4-b1b7-4394fed77a33" targetNamespace="http://schemas.microsoft.com/office/2006/metadata/properties" ma:root="true" ma:fieldsID="1d137aa175c9de76dc3e16bb87d534cf" ns2:_="" ns3:_="">
    <xsd:import namespace="2f282d3b-eb4a-4b09-b61f-b9593442e286"/>
    <xsd:import namespace="9b239327-9e80-40e4-b1b7-4394fed77a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Flow_SignoffStatu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82d3b-eb4a-4b09-b61f-b9593442e2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39327-9e80-40e4-b1b7-4394fed77a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f282d3b-eb4a-4b09-b61f-b9593442e286" xsi:nil="true"/>
  </documentManagement>
</p:properties>
</file>

<file path=customXml/itemProps1.xml><?xml version="1.0" encoding="utf-8"?>
<ds:datastoreItem xmlns:ds="http://schemas.openxmlformats.org/officeDocument/2006/customXml" ds:itemID="{C8DFEA24-7534-4BD0-82F0-0EB9E65707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282d3b-eb4a-4b09-b61f-b9593442e286"/>
    <ds:schemaRef ds:uri="9b239327-9e80-40e4-b1b7-4394fed77a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B925A3-EDCF-46CA-B84C-A238F9BBBE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8207FF-EA8B-49FD-8989-A4FF6FF87C71}">
  <ds:schemaRefs>
    <ds:schemaRef ds:uri="http://purl.org/dc/elements/1.1/"/>
    <ds:schemaRef ds:uri="2f282d3b-eb4a-4b09-b61f-b9593442e286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9b239327-9e80-40e4-b1b7-4394fed77a3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140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[DRAFT] Way forward for mandatory features for wide-area IAB-nodes</vt:lpstr>
      <vt:lpstr>Introduction</vt:lpstr>
      <vt:lpstr>Proposals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mandatory features for wide-area IAB-nodes</dc:title>
  <dc:creator>Mats Folke</dc:creator>
  <cp:lastModifiedBy>Mats Folke</cp:lastModifiedBy>
  <cp:revision>17</cp:revision>
  <dcterms:created xsi:type="dcterms:W3CDTF">2020-03-18T13:04:42Z</dcterms:created>
  <dcterms:modified xsi:type="dcterms:W3CDTF">2020-03-18T22:47:07Z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0x010100F3E9551B3FDDA24EBF0A209BAAD637CA</vt:lpwstr>
  </property>
</Properties>
</file>