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6" r:id="rId6"/>
    <p:sldId id="267" r:id="rId7"/>
    <p:sldId id="268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7A03C-C965-4220-9B38-AB4A812A66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1B383-D4E3-4492-B671-1AAEF3DFD8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D4553E-9907-4090-A727-1EFF54766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06BCB-CC56-4209-BCB4-A1292E73E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62B3E9-1C3D-41B8-9BD9-76AE4D90E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167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D95FE-809B-4624-9173-07C32CEE5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143268-E333-4F57-986D-75BD05AECF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832D2B-4592-4934-AB9A-F2A9C4FB7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78D34-8CED-4633-8B27-242D05EE7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1588F-409F-4AFD-825C-80BE73613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78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C8FF05-B0CD-489E-8977-F8993AD17B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635E54-F560-48EF-B419-BAEC8D2E10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5AA76B-173A-462D-A968-5C1B5A1F9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36A54-970A-4BDB-A8B4-1350CF6F2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15255-329E-4F3E-A409-753FBE7F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415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C603A-2596-408E-9754-12EB10CF7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3B94A-68AF-41AE-A684-E2E5866171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AC9B58-9B41-4FF0-BDB9-926AB8063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B257D-BA54-4E1A-A6A3-4C68BE56A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C3C1A-6D5A-40A8-B0CE-1EA9A3B9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4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F21FF-807B-41CC-9B66-ADDD1D6B7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A763B-1247-4545-BDF9-28765697B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F7CF8-E453-45B3-9EB6-842D2BBC4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33756-56CB-4F53-BF88-AD0752819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11410-A4AF-4631-B906-A98F00F96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59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D1429-9DDD-4CCD-A889-33CB56A9D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2B319-92EC-464D-A95C-F8A90BBEC3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E7D75-0564-426E-8546-1726EFDDF8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9FFCC-C617-4098-B463-6F23C7051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FD7245-8ACB-4E30-AAD4-35867AF3A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2FF885-3ACB-4FF8-B99B-260B23EA0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16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984A8-70D2-437D-8B85-9C0F8BB10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CAC5C-BA44-4BFD-A063-ED81FD058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3AC28D-AC04-437E-8F0A-D75B791ADD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D7E029-BBB9-4D38-89C6-E65AE8B180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C7E0EB-A9DF-4E19-B7CA-C0972FDCFB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52FE37-FAE6-4A08-83CB-3D5E91F28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E9E4FB-9DFC-4F1F-A563-8BBBCFC6D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54E5E5-578A-4A81-AC68-8A3CFC4A2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81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FFA5C-B465-4391-BDB2-53DA8821B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9715A2-2B92-4F33-9D8A-3F0185C98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CB6363-C02B-4F03-B0D0-7FF7D4FB8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B7B815-8F38-48F8-82FC-8D99C498B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8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D6514C-7CC4-47DA-9B4B-D4AEEFD23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2EB1A4-C205-4740-A571-46D4BE3DA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1D8D63-EC17-4820-90DC-E330B2E7A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49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0E92B-55C1-4AAA-AA99-B04366157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78545A-F136-4570-8F1C-F5E03A1D9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9A1279-2454-4541-8B34-F5C6F4DDD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FFFFC2-84DB-4DEF-877F-3D4A1D36B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DFE0BC-10C8-41A9-BD32-EB8DA1059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77B3D3-E9C4-4378-BB52-3E1582A03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9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18420-A852-450D-9544-2DFC32EF4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E7629A-7A2D-4F78-AA2B-687E84C36B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82321-ABC0-4DDD-8A0A-896D89C41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7D8C0F-1636-4DF4-9BB5-77A0E2641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12E58A-084D-4055-AD8D-0C7028574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938E18-CB21-4D16-9609-36DB5CF83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196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7B5604-F6BC-4D89-AEFB-B0BCA6E03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C904A9-74BA-419A-A4F5-0BBB795316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D68739-B099-446B-9D56-FAE5BF2FD6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FAE6C-2712-4CE1-BF6B-88FF0100275F}" type="datetimeFigureOut">
              <a:rPr lang="en-US" smtClean="0"/>
              <a:t>3/11/2020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73A208-B4F7-498D-9580-3A6197B32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119A3-E4D9-4C99-8B0F-243AF9E6B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0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94DBF-B5B8-4811-BB54-1FE78A0CB0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54047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Handling NR-U band combinations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B61A8-405B-4DCF-A657-4A7D55A227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5640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4EA707E-832C-41A4-841F-5C275391285E}"/>
              </a:ext>
            </a:extLst>
          </p:cNvPr>
          <p:cNvSpPr txBox="1">
            <a:spLocks/>
          </p:cNvSpPr>
          <p:nvPr/>
        </p:nvSpPr>
        <p:spPr>
          <a:xfrm>
            <a:off x="399012" y="660401"/>
            <a:ext cx="4386348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de-DE" b="1" dirty="0"/>
              <a:t>3GPP TSG-RAN #87-e	</a:t>
            </a:r>
            <a:endParaRPr lang="en-US" b="1" dirty="0"/>
          </a:p>
          <a:p>
            <a:pPr algn="l">
              <a:lnSpc>
                <a:spcPct val="100000"/>
              </a:lnSpc>
            </a:pPr>
            <a:r>
              <a:rPr lang="en-US" b="1" dirty="0"/>
              <a:t>March 16</a:t>
            </a:r>
            <a:r>
              <a:rPr lang="en-US" b="1" baseline="30000" dirty="0"/>
              <a:t>th</a:t>
            </a:r>
            <a:r>
              <a:rPr lang="en-US" b="1" dirty="0"/>
              <a:t> ‒ 19</a:t>
            </a:r>
            <a:r>
              <a:rPr lang="en-US" b="1" baseline="30000" dirty="0"/>
              <a:t>th</a:t>
            </a:r>
            <a:r>
              <a:rPr lang="en-US" b="1" dirty="0"/>
              <a:t>, 2020</a:t>
            </a:r>
          </a:p>
          <a:p>
            <a:pPr algn="l">
              <a:lnSpc>
                <a:spcPct val="100000"/>
              </a:lnSpc>
            </a:pPr>
            <a:r>
              <a:rPr lang="en-US" b="1" dirty="0"/>
              <a:t>Electronic Meeting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D611117-DABC-4172-9BAE-F82038554CEA}"/>
              </a:ext>
            </a:extLst>
          </p:cNvPr>
          <p:cNvSpPr txBox="1">
            <a:spLocks/>
          </p:cNvSpPr>
          <p:nvPr/>
        </p:nvSpPr>
        <p:spPr>
          <a:xfrm>
            <a:off x="7904204" y="660401"/>
            <a:ext cx="3888784" cy="661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b="1" dirty="0"/>
              <a:t>RP-200212</a:t>
            </a:r>
          </a:p>
        </p:txBody>
      </p:sp>
    </p:spTree>
    <p:extLst>
      <p:ext uri="{BB962C8B-B14F-4D97-AF65-F5344CB8AC3E}">
        <p14:creationId xmlns:p14="http://schemas.microsoft.com/office/powerpoint/2010/main" val="2065772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F0C65-0260-47C1-8E3A-9373276B3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40285B-E2EB-4C0B-B271-3938908A2E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Band combinations for Scenarios A (NR CA), B (EN-DC), and C (standalone) have been agreed and included in Annex A of the NR-U WID [1].</a:t>
            </a:r>
          </a:p>
          <a:p>
            <a:r>
              <a:rPr lang="en-US" dirty="0"/>
              <a:t>TP’s including technical analysis and proposed specification values were presented at RAN4 #94-e.</a:t>
            </a:r>
          </a:p>
          <a:p>
            <a:r>
              <a:rPr lang="en-US" dirty="0"/>
              <a:t>However, it is unclear where to capture these TP’s.</a:t>
            </a:r>
          </a:p>
          <a:p>
            <a:pPr lvl="1"/>
            <a:r>
              <a:rPr lang="en-US" dirty="0"/>
              <a:t>There is presently no TR for NR-U, for example </a:t>
            </a:r>
          </a:p>
        </p:txBody>
      </p:sp>
    </p:spTree>
    <p:extLst>
      <p:ext uri="{BB962C8B-B14F-4D97-AF65-F5344CB8AC3E}">
        <p14:creationId xmlns:p14="http://schemas.microsoft.com/office/powerpoint/2010/main" val="3300351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E5BF5-19EF-4FCE-9D87-73C48F2BE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14272-07E8-4E15-9D4F-D5DD49C65D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1. Create a NR-U TR for the purpose of capturing these band combination TP’s and their technical analyses.</a:t>
            </a:r>
          </a:p>
          <a:p>
            <a:pPr lvl="1"/>
            <a:r>
              <a:rPr lang="en-US" dirty="0"/>
              <a:t>Captures information for Rel-16 NR-U band combinations in one document</a:t>
            </a:r>
          </a:p>
          <a:p>
            <a:pPr lvl="1"/>
            <a:r>
              <a:rPr lang="en-US" dirty="0"/>
              <a:t>Band combinations for Band n46 are then located in a special, different document than other NR band combinations which are in baskets</a:t>
            </a:r>
          </a:p>
          <a:p>
            <a:pPr marL="0" indent="0">
              <a:buNone/>
            </a:pPr>
            <a:r>
              <a:rPr lang="en-US" dirty="0"/>
              <a:t>2. Include the NR-U TP’s into the Rel-16 band combination baskets</a:t>
            </a:r>
          </a:p>
          <a:p>
            <a:pPr lvl="1"/>
            <a:r>
              <a:rPr lang="en-US" dirty="0"/>
              <a:t>The respective basket WIDs would need to be modified to include these combinations</a:t>
            </a:r>
          </a:p>
          <a:p>
            <a:pPr lvl="1"/>
            <a:r>
              <a:rPr lang="en-US" dirty="0"/>
              <a:t>Band combination specific TP’s may be completed and inserted in basket TR even before general requirements for NR-U itself are completed</a:t>
            </a:r>
          </a:p>
          <a:p>
            <a:pPr lvl="1"/>
            <a:r>
              <a:rPr lang="en-US" dirty="0"/>
              <a:t>Baskets are intended to be used for “bulk handling” of combinations after the feature is well understood.  It can be argued here that the feature “NR-U” is not well understood yet.  Or it can be argued here that the feature is “CA” or “DC” that is already well understood.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487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24F18C-B597-4D49-98F1-5FC1DC23E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7C50EB-AC33-4F27-A371-02C9AAFF2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Adopt option 2.  Include NR-U TP’s into band combination baskets.</a:t>
            </a:r>
          </a:p>
          <a:p>
            <a:pPr lvl="1"/>
            <a:r>
              <a:rPr lang="en-US" dirty="0"/>
              <a:t>Keeps all of the band combinations in a single document</a:t>
            </a:r>
          </a:p>
          <a:p>
            <a:pPr lvl="1"/>
            <a:r>
              <a:rPr lang="en-US" dirty="0"/>
              <a:t>The band combination aspect is not specific to NR-U</a:t>
            </a:r>
          </a:p>
          <a:p>
            <a:pPr lvl="1"/>
            <a:r>
              <a:rPr lang="en-US" dirty="0"/>
              <a:t>Consistent with the approach taken in LTE </a:t>
            </a:r>
            <a:r>
              <a:rPr lang="en-US" dirty="0" err="1"/>
              <a:t>eLAA</a:t>
            </a:r>
            <a:r>
              <a:rPr lang="en-US" dirty="0"/>
              <a:t> [2]</a:t>
            </a:r>
          </a:p>
          <a:p>
            <a:pPr lvl="1"/>
            <a:r>
              <a:rPr lang="en-US" dirty="0"/>
              <a:t>Band combinations can still be discussed under the NR-U agenda item during Rel-16 timeframe, at the chairman’s discretion.</a:t>
            </a:r>
          </a:p>
        </p:txBody>
      </p:sp>
    </p:spTree>
    <p:extLst>
      <p:ext uri="{BB962C8B-B14F-4D97-AF65-F5344CB8AC3E}">
        <p14:creationId xmlns:p14="http://schemas.microsoft.com/office/powerpoint/2010/main" val="2494491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2E650-3FC6-4CB2-A565-653431E2B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F604E-758B-4CAC-A260-7C1863AEF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[1] RP-192926, “Revised WID on NR-based Access to Unlicensed Spectrum,” Qualcomm Incorporated</a:t>
            </a:r>
          </a:p>
          <a:p>
            <a:pPr marL="0" indent="0">
              <a:buNone/>
            </a:pPr>
            <a:r>
              <a:rPr lang="en-US" dirty="0"/>
              <a:t>[2] R4-164831, “WF on MSD for Band 46,” NTT DOCOMO, INC.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691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21969072e207da04b59e72670a036d86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259770f0fa8348392322a6a71c97d43a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0C48F7-96D2-4091-996F-3C13BDB451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860BEA1-9E8C-4042-A49C-08F480DE42E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8A5E63-624F-4B66-A281-AE1C193FB7C7}">
  <ds:schemaRefs>
    <ds:schemaRef ds:uri="http://schemas.microsoft.com/office/2006/metadata/properties"/>
    <ds:schemaRef ds:uri="http://purl.org/dc/terms/"/>
    <ds:schemaRef ds:uri="cc9c437c-ae0c-4066-8d90-a0f7de786127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33509</TotalTime>
  <Words>342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Handling NR-U band combinations</vt:lpstr>
      <vt:lpstr>Background</vt:lpstr>
      <vt:lpstr>Two options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 PA calibration for 3GPP</dc:title>
  <dc:creator>Gene Fong</dc:creator>
  <cp:lastModifiedBy>QC-JM4</cp:lastModifiedBy>
  <cp:revision>51</cp:revision>
  <dcterms:created xsi:type="dcterms:W3CDTF">2019-07-15T22:46:37Z</dcterms:created>
  <dcterms:modified xsi:type="dcterms:W3CDTF">2020-03-11T19:04:59Z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400275410</vt:i4>
  </property>
  <property fmtid="{D5CDD505-2E9C-101B-9397-08002B2CF9AE}" pid="3" name="_NewReviewCycle">
    <vt:lpwstr/>
  </property>
  <property fmtid="{D5CDD505-2E9C-101B-9397-08002B2CF9AE}" pid="4" name="_EmailSubject">
    <vt:lpwstr>Question</vt:lpwstr>
  </property>
  <property fmtid="{D5CDD505-2E9C-101B-9397-08002B2CF9AE}" pid="5" name="_AuthorEmail">
    <vt:lpwstr>gfong@qti.qualcomm.com</vt:lpwstr>
  </property>
  <property fmtid="{D5CDD505-2E9C-101B-9397-08002B2CF9AE}" pid="6" name="_AuthorEmailDisplayName">
    <vt:lpwstr>Gene Fong</vt:lpwstr>
  </property>
  <property fmtid="{D5CDD505-2E9C-101B-9397-08002B2CF9AE}" pid="7" name="ContentTypeId">
    <vt:lpwstr>0x010100EB28163D68FE8E4D9361964FDD814FC4</vt:lpwstr>
  </property>
</Properties>
</file>