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/>
  </p:normalViewPr>
  <p:slideViewPr>
    <p:cSldViewPr snapToGrid="0">
      <p:cViewPr varScale="1">
        <p:scale>
          <a:sx n="65" d="100"/>
          <a:sy n="65" d="100"/>
        </p:scale>
        <p:origin x="72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1F618-ACF5-4625-BAAB-C7E7F8A3C7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A68271-90BE-4406-B561-8211DC6BCF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B223E7-D0E5-4079-B248-F7D208187B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740DD-FF1E-478E-B869-4F8E8F26AC14}" type="datetimeFigureOut">
              <a:rPr lang="fi-FI" smtClean="0"/>
              <a:t>2.12.2019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AE7C76-EAFB-4785-B8F4-42C0A744E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61D640-2BFB-4DAD-B5B4-E03CB7BCC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D1E4C-E2BA-47ED-890E-CD2342BC7FFB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3027441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99196-6562-461E-8005-C3BC96ABF4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2775088-15A7-43BE-A0A8-C447EADD17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1A2849-FB17-4F5D-92E5-06A8F92C4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740DD-FF1E-478E-B869-4F8E8F26AC14}" type="datetimeFigureOut">
              <a:rPr lang="fi-FI" smtClean="0"/>
              <a:t>2.12.2019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DA3ED4-2C57-46B9-8059-CB6785B07F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E0E428-7B5D-40BB-9975-A15107DABF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D1E4C-E2BA-47ED-890E-CD2342BC7FFB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5214276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8168E55-7693-4D9B-A18C-3C2404C4B4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6CC2A7-9D30-46CC-B77C-DFAB036F32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3C38DD-28A0-42A4-B63D-7E504FCAAB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740DD-FF1E-478E-B869-4F8E8F26AC14}" type="datetimeFigureOut">
              <a:rPr lang="fi-FI" smtClean="0"/>
              <a:t>2.12.2019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478B6B-1027-4B5C-AD3B-9F23FC0C11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B19DF2-7BE5-4E92-9256-9A1C46BAAE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D1E4C-E2BA-47ED-890E-CD2342BC7FFB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806337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B7C9F6-4E7F-41DE-9E86-F4F5A8F9B3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145124-D766-40D9-A7BF-2ACA0C4AA7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1198AE-4525-4835-ADF9-9CA6756E32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740DD-FF1E-478E-B869-4F8E8F26AC14}" type="datetimeFigureOut">
              <a:rPr lang="fi-FI" smtClean="0"/>
              <a:t>2.12.2019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958BFE-2933-4963-9BB6-38FC3C6117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371EF2-F884-4915-BCD4-F14FA30D6B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D1E4C-E2BA-47ED-890E-CD2342BC7FFB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90708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869253-6DAE-4188-BCD2-9BCEE2A637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C2A48D-B95F-41FD-A543-4F83107A2B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8D3CEC-345A-4189-94FC-05D4853CC1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740DD-FF1E-478E-B869-4F8E8F26AC14}" type="datetimeFigureOut">
              <a:rPr lang="fi-FI" smtClean="0"/>
              <a:t>2.12.2019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3BC903-FDE6-4F4D-96A7-9956A97CE1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730D3F-C046-4B3D-B7AA-F44441E140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D1E4C-E2BA-47ED-890E-CD2342BC7FFB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0758641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E1DC3F-4FBC-451A-BA15-64AB2D89DC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53C14E-E435-40F9-85E5-EB376F68EA7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F89A31-3C9F-439C-AA1F-DF34A42E9C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371AA6-4BF2-435F-9C9F-B8C1D978BC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740DD-FF1E-478E-B869-4F8E8F26AC14}" type="datetimeFigureOut">
              <a:rPr lang="fi-FI" smtClean="0"/>
              <a:t>2.12.2019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1B7AB1-F558-4140-A437-D4E3B53389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CDBC89-9E6C-4077-AC27-BB631E59E6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D1E4C-E2BA-47ED-890E-CD2342BC7FFB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85369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00078B-E73A-4968-9240-2FC613E280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F0CBF3-35CC-4DF4-B74F-9E1D6B4AB4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87C398-80DE-4CDA-9F53-307FB058B3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86DF526-042C-4838-B5DF-6144EC28F4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4558644-B3D4-4150-9E70-48C61344E96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6A811CE-B764-4B8A-8DFC-D30E74341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740DD-FF1E-478E-B869-4F8E8F26AC14}" type="datetimeFigureOut">
              <a:rPr lang="fi-FI" smtClean="0"/>
              <a:t>2.12.2019</a:t>
            </a:fld>
            <a:endParaRPr lang="fi-FI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FE982E-C76D-4D1D-92C7-8B7C6E6F2F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D7A4CFE-3C64-49AB-A239-1E1FC06ADA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D1E4C-E2BA-47ED-890E-CD2342BC7FFB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094412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0D3C25-4781-40D6-B22B-C5180DF83F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0335BD2-D240-47C6-B289-55128ED2E7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740DD-FF1E-478E-B869-4F8E8F26AC14}" type="datetimeFigureOut">
              <a:rPr lang="fi-FI" smtClean="0"/>
              <a:t>2.12.2019</a:t>
            </a:fld>
            <a:endParaRPr lang="fi-FI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828A67-640F-46AB-AC95-5F16CBEC0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68BDA95-1E74-433A-B65E-FCEBB17D7D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D1E4C-E2BA-47ED-890E-CD2342BC7FFB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238942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AD8D474-C1DF-4BE0-89EC-0987DAA99B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740DD-FF1E-478E-B869-4F8E8F26AC14}" type="datetimeFigureOut">
              <a:rPr lang="fi-FI" smtClean="0"/>
              <a:t>2.12.2019</a:t>
            </a:fld>
            <a:endParaRPr lang="fi-FI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99234D-F556-4578-9323-0F3B5E9FA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1E8DF5-38A1-454D-86E6-080DC5CD27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D1E4C-E2BA-47ED-890E-CD2342BC7FFB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1208880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0ADF2B-D645-4BA9-9C82-70463C7105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78194C-F088-48B4-BC8A-4DB15282D3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6BB0DE-C9EB-49DE-9843-F24B8558DF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FAB531-90C7-4D77-93C0-1FEE9C7E38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740DD-FF1E-478E-B869-4F8E8F26AC14}" type="datetimeFigureOut">
              <a:rPr lang="fi-FI" smtClean="0"/>
              <a:t>2.12.2019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84A5A4-CD74-49B3-BFE3-064FBA940C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42B2AA-4CA5-4B1D-A3CC-4FAF7A572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D1E4C-E2BA-47ED-890E-CD2342BC7FFB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0198409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7C5417-26B4-4FDE-8648-30848E17CF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5438CB2-4508-480D-908C-3E8A49BD07A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EE34B3-1466-4313-A988-260EBD3A57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33E86E-A64C-4B55-A4E0-61E941AE74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4740DD-FF1E-478E-B869-4F8E8F26AC14}" type="datetimeFigureOut">
              <a:rPr lang="fi-FI" smtClean="0"/>
              <a:t>2.12.2019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53ABAE-2E53-409A-B16F-A2014B9CA8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6DDE06-15E8-4206-9490-24EA9894F1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D1E4C-E2BA-47ED-890E-CD2342BC7FFB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60998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76014FE-C8CF-4700-89AB-B735356755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66CB32-A722-47DB-9BB8-66072B1AFF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631DBD-DC39-4F19-A681-773FB936174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4740DD-FF1E-478E-B869-4F8E8F26AC14}" type="datetimeFigureOut">
              <a:rPr lang="fi-FI" smtClean="0"/>
              <a:t>2.12.2019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86FA3B-D7EF-4164-8435-311B5A22DD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6F2171-163C-49ED-ADAB-8E6D5A4B66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D1E4C-E2BA-47ED-890E-CD2342BC7FFB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825828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FB93F-A962-4B2F-8FC4-E7D3C5E5528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Consolidation on power saving functionality in Rel-17</a:t>
            </a:r>
            <a:endParaRPr lang="fi-FI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8570B0-ADEC-4C3E-BE5F-F508393427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835120"/>
            <a:ext cx="9144000" cy="1655762"/>
          </a:xfrm>
        </p:spPr>
        <p:txBody>
          <a:bodyPr/>
          <a:lstStyle/>
          <a:p>
            <a:r>
              <a:rPr lang="fi-FI" dirty="0"/>
              <a:t>Ericsson, MediaTek</a:t>
            </a:r>
          </a:p>
        </p:txBody>
      </p:sp>
    </p:spTree>
    <p:extLst>
      <p:ext uri="{BB962C8B-B14F-4D97-AF65-F5344CB8AC3E}">
        <p14:creationId xmlns:p14="http://schemas.microsoft.com/office/powerpoint/2010/main" val="29725568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E8D182-A608-4851-934A-515DEF0603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</a:t>
            </a:r>
            <a:r>
              <a:rPr lang="en-150" dirty="0"/>
              <a:t>o</a:t>
            </a:r>
            <a:r>
              <a:rPr lang="de-DE" dirty="0"/>
              <a:t>n</a:t>
            </a:r>
            <a:r>
              <a:rPr lang="en-150" dirty="0"/>
              <a:t>s</a:t>
            </a:r>
            <a:r>
              <a:rPr lang="de-DE" dirty="0"/>
              <a:t>o</a:t>
            </a:r>
            <a:r>
              <a:rPr lang="en-150" dirty="0"/>
              <a:t>l</a:t>
            </a:r>
            <a:r>
              <a:rPr lang="de-DE" dirty="0"/>
              <a:t>i</a:t>
            </a:r>
            <a:r>
              <a:rPr lang="en-150" dirty="0"/>
              <a:t>d</a:t>
            </a:r>
            <a:r>
              <a:rPr lang="de-DE" dirty="0"/>
              <a:t>a</a:t>
            </a:r>
            <a:r>
              <a:rPr lang="en-150" dirty="0"/>
              <a:t>t</a:t>
            </a:r>
            <a:r>
              <a:rPr lang="de-DE" dirty="0"/>
              <a:t>i</a:t>
            </a:r>
            <a:r>
              <a:rPr lang="en-150" dirty="0"/>
              <a:t>o</a:t>
            </a:r>
            <a:r>
              <a:rPr lang="de-DE" dirty="0"/>
              <a:t>n</a:t>
            </a:r>
            <a:r>
              <a:rPr lang="en-150" dirty="0"/>
              <a:t> </a:t>
            </a:r>
            <a:r>
              <a:rPr lang="de-DE" dirty="0"/>
              <a:t>o</a:t>
            </a:r>
            <a:r>
              <a:rPr lang="en-150" dirty="0"/>
              <a:t>n </a:t>
            </a:r>
            <a:r>
              <a:rPr lang="de-DE" dirty="0"/>
              <a:t>p</a:t>
            </a:r>
            <a:r>
              <a:rPr lang="en-150" dirty="0"/>
              <a:t>o</a:t>
            </a:r>
            <a:r>
              <a:rPr lang="de-DE" dirty="0"/>
              <a:t>w</a:t>
            </a:r>
            <a:r>
              <a:rPr lang="en-150" dirty="0"/>
              <a:t>e</a:t>
            </a:r>
            <a:r>
              <a:rPr lang="de-DE" dirty="0"/>
              <a:t>r</a:t>
            </a:r>
            <a:r>
              <a:rPr lang="en-150" dirty="0"/>
              <a:t> sa</a:t>
            </a:r>
            <a:r>
              <a:rPr lang="de-DE" dirty="0"/>
              <a:t>v</a:t>
            </a:r>
            <a:r>
              <a:rPr lang="en-150" dirty="0"/>
              <a:t>ing f</a:t>
            </a:r>
            <a:r>
              <a:rPr lang="de-DE" dirty="0"/>
              <a:t>u</a:t>
            </a:r>
            <a:r>
              <a:rPr lang="en-150" dirty="0"/>
              <a:t>n</a:t>
            </a:r>
            <a:r>
              <a:rPr lang="de-DE" dirty="0"/>
              <a:t>c</a:t>
            </a:r>
            <a:r>
              <a:rPr lang="en-150" dirty="0"/>
              <a:t>t</a:t>
            </a:r>
            <a:r>
              <a:rPr lang="de-DE" dirty="0"/>
              <a:t>i</a:t>
            </a:r>
            <a:r>
              <a:rPr lang="en-150" dirty="0"/>
              <a:t>o</a:t>
            </a:r>
            <a:r>
              <a:rPr lang="de-DE" dirty="0"/>
              <a:t>n</a:t>
            </a:r>
            <a:r>
              <a:rPr lang="en-150" dirty="0"/>
              <a:t>a</a:t>
            </a:r>
            <a:r>
              <a:rPr lang="de-DE" dirty="0"/>
              <a:t>l</a:t>
            </a:r>
            <a:r>
              <a:rPr lang="en-150" dirty="0"/>
              <a:t>i</a:t>
            </a:r>
            <a:r>
              <a:rPr lang="de-DE" dirty="0"/>
              <a:t>t</a:t>
            </a:r>
            <a:r>
              <a:rPr lang="en-150" dirty="0"/>
              <a:t>y </a:t>
            </a:r>
            <a:r>
              <a:rPr lang="de-DE" dirty="0"/>
              <a:t>i</a:t>
            </a:r>
            <a:r>
              <a:rPr lang="en-150" dirty="0"/>
              <a:t>n </a:t>
            </a:r>
            <a:r>
              <a:rPr lang="de-DE" dirty="0"/>
              <a:t>R</a:t>
            </a:r>
            <a:r>
              <a:rPr lang="en-150" dirty="0"/>
              <a:t>e</a:t>
            </a:r>
            <a:r>
              <a:rPr lang="de-DE" dirty="0"/>
              <a:t>l</a:t>
            </a:r>
            <a:r>
              <a:rPr lang="en-150" dirty="0"/>
              <a:t>-17 </a:t>
            </a:r>
            <a:endParaRPr lang="fi-F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5D64CF-6CF3-4FEB-8E62-1D6DF9FF9C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/>
              <a:t>G</a:t>
            </a:r>
            <a:r>
              <a:rPr lang="en-150" dirty="0"/>
              <a:t>e</a:t>
            </a:r>
            <a:r>
              <a:rPr lang="de-DE" dirty="0"/>
              <a:t>n</a:t>
            </a:r>
            <a:r>
              <a:rPr lang="en-150" dirty="0"/>
              <a:t>e</a:t>
            </a:r>
            <a:r>
              <a:rPr lang="de-DE" dirty="0"/>
              <a:t>r</a:t>
            </a:r>
            <a:r>
              <a:rPr lang="en-150" dirty="0"/>
              <a:t>a</a:t>
            </a:r>
            <a:r>
              <a:rPr lang="de-DE" dirty="0"/>
              <a:t>l</a:t>
            </a:r>
            <a:r>
              <a:rPr lang="en-150" dirty="0"/>
              <a:t>:</a:t>
            </a:r>
          </a:p>
          <a:p>
            <a:pPr lvl="1"/>
            <a:r>
              <a:rPr lang="en-150" dirty="0"/>
              <a:t>UE Powe</a:t>
            </a:r>
            <a:r>
              <a:rPr lang="de-DE" dirty="0"/>
              <a:t>r</a:t>
            </a:r>
            <a:r>
              <a:rPr lang="en-150" dirty="0"/>
              <a:t> </a:t>
            </a:r>
            <a:r>
              <a:rPr lang="de-DE" dirty="0"/>
              <a:t>s</a:t>
            </a:r>
            <a:r>
              <a:rPr lang="en-150" dirty="0"/>
              <a:t>a</a:t>
            </a:r>
            <a:r>
              <a:rPr lang="de-DE" dirty="0"/>
              <a:t>v</a:t>
            </a:r>
            <a:r>
              <a:rPr lang="en-150" dirty="0"/>
              <a:t>i</a:t>
            </a:r>
            <a:r>
              <a:rPr lang="de-DE" dirty="0"/>
              <a:t>n</a:t>
            </a:r>
            <a:r>
              <a:rPr lang="en-150" dirty="0"/>
              <a:t>g </a:t>
            </a:r>
            <a:r>
              <a:rPr lang="de-DE" dirty="0"/>
              <a:t>W</a:t>
            </a:r>
            <a:r>
              <a:rPr lang="en-150" dirty="0"/>
              <a:t>I</a:t>
            </a:r>
            <a:r>
              <a:rPr lang="de-DE" dirty="0"/>
              <a:t>D</a:t>
            </a:r>
            <a:r>
              <a:rPr lang="en-150" dirty="0"/>
              <a:t>: </a:t>
            </a:r>
            <a:r>
              <a:rPr lang="de-DE" dirty="0"/>
              <a:t>c</a:t>
            </a:r>
            <a:r>
              <a:rPr lang="en-150" dirty="0"/>
              <a:t>o</a:t>
            </a:r>
            <a:r>
              <a:rPr lang="de-DE" dirty="0"/>
              <a:t>v</a:t>
            </a:r>
            <a:r>
              <a:rPr lang="en-150" dirty="0"/>
              <a:t>e</a:t>
            </a:r>
            <a:r>
              <a:rPr lang="de-DE" dirty="0"/>
              <a:t>r</a:t>
            </a:r>
            <a:r>
              <a:rPr lang="en-150" dirty="0"/>
              <a:t> </a:t>
            </a:r>
            <a:r>
              <a:rPr lang="de-DE" dirty="0"/>
              <a:t>a</a:t>
            </a:r>
            <a:r>
              <a:rPr lang="en-150" dirty="0"/>
              <a:t>s</a:t>
            </a:r>
            <a:r>
              <a:rPr lang="de-DE" dirty="0"/>
              <a:t>p</a:t>
            </a:r>
            <a:r>
              <a:rPr lang="en-150" dirty="0"/>
              <a:t>e</a:t>
            </a:r>
            <a:r>
              <a:rPr lang="de-DE" dirty="0"/>
              <a:t>c</a:t>
            </a:r>
            <a:r>
              <a:rPr lang="en-150" dirty="0"/>
              <a:t>t</a:t>
            </a:r>
            <a:r>
              <a:rPr lang="de-DE" dirty="0"/>
              <a:t>s</a:t>
            </a:r>
            <a:r>
              <a:rPr lang="en-150" dirty="0"/>
              <a:t> </a:t>
            </a:r>
            <a:r>
              <a:rPr lang="de-DE" dirty="0"/>
              <a:t>w</a:t>
            </a:r>
            <a:r>
              <a:rPr lang="en-150" dirty="0"/>
              <a:t>i</a:t>
            </a:r>
            <a:r>
              <a:rPr lang="de-DE" dirty="0"/>
              <a:t>t</a:t>
            </a:r>
            <a:r>
              <a:rPr lang="en-150" dirty="0"/>
              <a:t>h </a:t>
            </a:r>
            <a:r>
              <a:rPr lang="de-DE" dirty="0"/>
              <a:t>o</a:t>
            </a:r>
            <a:r>
              <a:rPr lang="en-150" dirty="0"/>
              <a:t>v</a:t>
            </a:r>
            <a:r>
              <a:rPr lang="de-DE" dirty="0"/>
              <a:t>e</a:t>
            </a:r>
            <a:r>
              <a:rPr lang="en-150" dirty="0"/>
              <a:t>ra</a:t>
            </a:r>
            <a:r>
              <a:rPr lang="de-DE" dirty="0"/>
              <a:t>r</a:t>
            </a:r>
            <a:r>
              <a:rPr lang="en-150" dirty="0"/>
              <a:t>c</a:t>
            </a:r>
            <a:r>
              <a:rPr lang="de-DE" dirty="0"/>
              <a:t>h</a:t>
            </a:r>
            <a:r>
              <a:rPr lang="en-150" dirty="0"/>
              <a:t>ing applicability</a:t>
            </a:r>
          </a:p>
          <a:p>
            <a:pPr lvl="1"/>
            <a:r>
              <a:rPr lang="de-DE" dirty="0"/>
              <a:t>N</a:t>
            </a:r>
            <a:r>
              <a:rPr lang="en-150" dirty="0"/>
              <a:t>R </a:t>
            </a:r>
            <a:r>
              <a:rPr lang="de-DE" dirty="0"/>
              <a:t>L</a:t>
            </a:r>
            <a:r>
              <a:rPr lang="en-150" dirty="0"/>
              <a:t>i</a:t>
            </a:r>
            <a:r>
              <a:rPr lang="de-DE" dirty="0"/>
              <a:t>g</a:t>
            </a:r>
            <a:r>
              <a:rPr lang="en-150" dirty="0"/>
              <a:t>h</a:t>
            </a:r>
            <a:r>
              <a:rPr lang="de-DE" dirty="0"/>
              <a:t>t</a:t>
            </a:r>
            <a:r>
              <a:rPr lang="en-150" dirty="0"/>
              <a:t>: </a:t>
            </a:r>
            <a:r>
              <a:rPr lang="de-DE" dirty="0"/>
              <a:t>c</a:t>
            </a:r>
            <a:r>
              <a:rPr lang="en-150" dirty="0"/>
              <a:t>o</a:t>
            </a:r>
            <a:r>
              <a:rPr lang="de-DE" dirty="0"/>
              <a:t>v</a:t>
            </a:r>
            <a:r>
              <a:rPr lang="en-150" dirty="0"/>
              <a:t>e</a:t>
            </a:r>
            <a:r>
              <a:rPr lang="de-DE" dirty="0"/>
              <a:t>r</a:t>
            </a:r>
            <a:r>
              <a:rPr lang="en-150" dirty="0"/>
              <a:t> </a:t>
            </a:r>
            <a:r>
              <a:rPr lang="de-DE" dirty="0"/>
              <a:t>a</a:t>
            </a:r>
            <a:r>
              <a:rPr lang="en-150" dirty="0"/>
              <a:t>s</a:t>
            </a:r>
            <a:r>
              <a:rPr lang="de-DE" dirty="0"/>
              <a:t>p</a:t>
            </a:r>
            <a:r>
              <a:rPr lang="en-150" dirty="0"/>
              <a:t>ects specific to NR Light UEs</a:t>
            </a:r>
          </a:p>
          <a:p>
            <a:pPr lvl="0"/>
            <a:endParaRPr lang="en-150" dirty="0"/>
          </a:p>
          <a:p>
            <a:pPr lvl="0"/>
            <a:r>
              <a:rPr lang="en-150" dirty="0"/>
              <a:t>Specific W</a:t>
            </a:r>
            <a:r>
              <a:rPr lang="de-DE" dirty="0"/>
              <a:t>ID</a:t>
            </a:r>
            <a:r>
              <a:rPr lang="en-150" dirty="0"/>
              <a:t> changes:</a:t>
            </a:r>
          </a:p>
          <a:p>
            <a:pPr lvl="1"/>
            <a:r>
              <a:rPr lang="en-150" dirty="0"/>
              <a:t>“</a:t>
            </a:r>
            <a:r>
              <a:rPr lang="fi-FI" dirty="0"/>
              <a:t>UE power saving in idle/inactive </a:t>
            </a:r>
            <a:r>
              <a:rPr lang="en-150" dirty="0"/>
              <a:t>...” (2</a:t>
            </a:r>
            <a:r>
              <a:rPr lang="de-DE" dirty="0"/>
              <a:t>n</a:t>
            </a:r>
            <a:r>
              <a:rPr lang="en-150" dirty="0"/>
              <a:t>d </a:t>
            </a:r>
            <a:r>
              <a:rPr lang="fi-FI" dirty="0"/>
              <a:t>objective </a:t>
            </a:r>
            <a:r>
              <a:rPr lang="en-150" dirty="0"/>
              <a:t>o</a:t>
            </a:r>
            <a:r>
              <a:rPr lang="de-DE" dirty="0"/>
              <a:t>f</a:t>
            </a:r>
            <a:r>
              <a:rPr lang="en-150" dirty="0"/>
              <a:t> </a:t>
            </a:r>
            <a:r>
              <a:rPr lang="de-DE" dirty="0"/>
              <a:t>c</a:t>
            </a:r>
            <a:r>
              <a:rPr lang="en-150" dirty="0"/>
              <a:t>u</a:t>
            </a:r>
            <a:r>
              <a:rPr lang="de-DE" dirty="0"/>
              <a:t>r</a:t>
            </a:r>
            <a:r>
              <a:rPr lang="en-150" dirty="0"/>
              <a:t>r</a:t>
            </a:r>
            <a:r>
              <a:rPr lang="de-DE" dirty="0"/>
              <a:t>e</a:t>
            </a:r>
            <a:r>
              <a:rPr lang="en-150" dirty="0"/>
              <a:t>n</a:t>
            </a:r>
            <a:r>
              <a:rPr lang="de-DE" dirty="0"/>
              <a:t>t</a:t>
            </a:r>
            <a:r>
              <a:rPr lang="en-150" dirty="0"/>
              <a:t> </a:t>
            </a:r>
            <a:r>
              <a:rPr lang="de-DE" dirty="0"/>
              <a:t>N</a:t>
            </a:r>
            <a:r>
              <a:rPr lang="en-150" dirty="0"/>
              <a:t>R </a:t>
            </a:r>
            <a:r>
              <a:rPr lang="de-DE" dirty="0"/>
              <a:t>L</a:t>
            </a:r>
            <a:r>
              <a:rPr lang="en-150" dirty="0"/>
              <a:t>i</a:t>
            </a:r>
            <a:r>
              <a:rPr lang="de-DE" dirty="0"/>
              <a:t>g</a:t>
            </a:r>
            <a:r>
              <a:rPr lang="en-150" dirty="0"/>
              <a:t>h</a:t>
            </a:r>
            <a:r>
              <a:rPr lang="de-DE" dirty="0"/>
              <a:t>t</a:t>
            </a:r>
            <a:r>
              <a:rPr lang="en-150" dirty="0"/>
              <a:t> </a:t>
            </a:r>
            <a:r>
              <a:rPr lang="de-DE" dirty="0"/>
              <a:t>W</a:t>
            </a:r>
            <a:r>
              <a:rPr lang="en-150" dirty="0"/>
              <a:t>I</a:t>
            </a:r>
            <a:r>
              <a:rPr lang="de-DE" dirty="0"/>
              <a:t>D</a:t>
            </a:r>
            <a:r>
              <a:rPr lang="en-150" dirty="0"/>
              <a:t>) </a:t>
            </a:r>
            <a:r>
              <a:rPr lang="fi-FI" dirty="0"/>
              <a:t>to be merged into UE Power Saving WI</a:t>
            </a:r>
            <a:r>
              <a:rPr lang="en-150" dirty="0"/>
              <a:t>D</a:t>
            </a:r>
            <a:r>
              <a:rPr lang="fi-FI" dirty="0"/>
              <a:t> </a:t>
            </a:r>
            <a:endParaRPr lang="en-150" dirty="0">
              <a:sym typeface="Wingdings" panose="05000000000000000000" pitchFamily="2" charset="2"/>
            </a:endParaRPr>
          </a:p>
          <a:p>
            <a:pPr lvl="2"/>
            <a:r>
              <a:rPr lang="de-DE" dirty="0">
                <a:sym typeface="Wingdings" panose="05000000000000000000" pitchFamily="2" charset="2"/>
              </a:rPr>
              <a:t>C</a:t>
            </a:r>
            <a:r>
              <a:rPr lang="en-150" dirty="0">
                <a:sym typeface="Wingdings" panose="05000000000000000000" pitchFamily="2" charset="2"/>
              </a:rPr>
              <a:t>larify need to consider</a:t>
            </a:r>
            <a:r>
              <a:rPr lang="fi-FI" dirty="0"/>
              <a:t> NR Light use case</a:t>
            </a:r>
            <a:r>
              <a:rPr lang="en-150" dirty="0"/>
              <a:t> (</a:t>
            </a:r>
            <a:r>
              <a:rPr lang="de-DE" dirty="0"/>
              <a:t>i</a:t>
            </a:r>
            <a:r>
              <a:rPr lang="en-150" dirty="0"/>
              <a:t>n </a:t>
            </a:r>
            <a:r>
              <a:rPr lang="de-DE" dirty="0"/>
              <a:t>a</a:t>
            </a:r>
            <a:r>
              <a:rPr lang="en-150" dirty="0"/>
              <a:t>d</a:t>
            </a:r>
            <a:r>
              <a:rPr lang="de-DE" dirty="0"/>
              <a:t>d</a:t>
            </a:r>
            <a:r>
              <a:rPr lang="en-150" dirty="0"/>
              <a:t>i</a:t>
            </a:r>
            <a:r>
              <a:rPr lang="de-DE" dirty="0"/>
              <a:t>t</a:t>
            </a:r>
            <a:r>
              <a:rPr lang="en-150" dirty="0"/>
              <a:t>i</a:t>
            </a:r>
            <a:r>
              <a:rPr lang="de-DE" dirty="0"/>
              <a:t>o</a:t>
            </a:r>
            <a:r>
              <a:rPr lang="en-150" dirty="0"/>
              <a:t>n </a:t>
            </a:r>
            <a:r>
              <a:rPr lang="de-DE" dirty="0"/>
              <a:t>t</a:t>
            </a:r>
            <a:r>
              <a:rPr lang="en-150" dirty="0"/>
              <a:t>o </a:t>
            </a:r>
            <a:r>
              <a:rPr lang="de-DE" dirty="0"/>
              <a:t>M</a:t>
            </a:r>
            <a:r>
              <a:rPr lang="en-150" dirty="0"/>
              <a:t>B</a:t>
            </a:r>
            <a:r>
              <a:rPr lang="de-DE" dirty="0"/>
              <a:t>B</a:t>
            </a:r>
            <a:r>
              <a:rPr lang="en-150" dirty="0"/>
              <a:t>) </a:t>
            </a:r>
            <a:r>
              <a:rPr lang="de-DE" dirty="0"/>
              <a:t>i</a:t>
            </a:r>
            <a:r>
              <a:rPr lang="en-150" dirty="0"/>
              <a:t>n </a:t>
            </a:r>
            <a:r>
              <a:rPr lang="de-DE" dirty="0"/>
              <a:t>c</a:t>
            </a:r>
            <a:r>
              <a:rPr lang="en-150" dirty="0"/>
              <a:t>o</a:t>
            </a:r>
            <a:r>
              <a:rPr lang="de-DE" dirty="0"/>
              <a:t>r</a:t>
            </a:r>
            <a:r>
              <a:rPr lang="en-150" dirty="0"/>
              <a:t>r</a:t>
            </a:r>
            <a:r>
              <a:rPr lang="de-DE" dirty="0"/>
              <a:t>e</a:t>
            </a:r>
            <a:r>
              <a:rPr lang="en-150" dirty="0"/>
              <a:t>s</a:t>
            </a:r>
            <a:r>
              <a:rPr lang="de-DE" dirty="0"/>
              <a:t>p</a:t>
            </a:r>
            <a:r>
              <a:rPr lang="en-150" dirty="0"/>
              <a:t>o</a:t>
            </a:r>
            <a:r>
              <a:rPr lang="de-DE" dirty="0"/>
              <a:t>n</a:t>
            </a:r>
            <a:r>
              <a:rPr lang="en-150" dirty="0"/>
              <a:t>d</a:t>
            </a:r>
            <a:r>
              <a:rPr lang="de-DE" dirty="0"/>
              <a:t>i</a:t>
            </a:r>
            <a:r>
              <a:rPr lang="en-150" dirty="0"/>
              <a:t>n</a:t>
            </a:r>
            <a:r>
              <a:rPr lang="de-DE" dirty="0"/>
              <a:t>g</a:t>
            </a:r>
            <a:r>
              <a:rPr lang="en-150" dirty="0"/>
              <a:t> </a:t>
            </a:r>
            <a:r>
              <a:rPr lang="de-DE" dirty="0"/>
              <a:t>o</a:t>
            </a:r>
            <a:r>
              <a:rPr lang="en-150" dirty="0"/>
              <a:t>b</a:t>
            </a:r>
            <a:r>
              <a:rPr lang="de-DE" dirty="0"/>
              <a:t>j</a:t>
            </a:r>
            <a:r>
              <a:rPr lang="en-150" dirty="0"/>
              <a:t>e</a:t>
            </a:r>
            <a:r>
              <a:rPr lang="de-DE" dirty="0"/>
              <a:t>c</a:t>
            </a:r>
            <a:r>
              <a:rPr lang="en-150" dirty="0"/>
              <a:t>t</a:t>
            </a:r>
            <a:r>
              <a:rPr lang="de-DE" dirty="0"/>
              <a:t>i</a:t>
            </a:r>
            <a:r>
              <a:rPr lang="en-150" dirty="0"/>
              <a:t>v</a:t>
            </a:r>
            <a:r>
              <a:rPr lang="de-DE" dirty="0"/>
              <a:t>e</a:t>
            </a:r>
            <a:r>
              <a:rPr lang="en-150" dirty="0"/>
              <a:t> </a:t>
            </a:r>
            <a:r>
              <a:rPr lang="de-DE" dirty="0"/>
              <a:t>o</a:t>
            </a:r>
            <a:r>
              <a:rPr lang="en-150" dirty="0"/>
              <a:t>f </a:t>
            </a:r>
            <a:r>
              <a:rPr lang="de-DE" dirty="0"/>
              <a:t>t</a:t>
            </a:r>
            <a:r>
              <a:rPr lang="en-150" dirty="0"/>
              <a:t>h</a:t>
            </a:r>
            <a:r>
              <a:rPr lang="de-DE" dirty="0"/>
              <a:t>e</a:t>
            </a:r>
            <a:r>
              <a:rPr lang="en-150" dirty="0"/>
              <a:t> </a:t>
            </a:r>
            <a:r>
              <a:rPr lang="de-DE" dirty="0"/>
              <a:t>U</a:t>
            </a:r>
            <a:r>
              <a:rPr lang="en-150" dirty="0"/>
              <a:t>E </a:t>
            </a:r>
            <a:r>
              <a:rPr lang="de-DE" dirty="0"/>
              <a:t>p</a:t>
            </a:r>
            <a:r>
              <a:rPr lang="en-150" dirty="0"/>
              <a:t>o</a:t>
            </a:r>
            <a:r>
              <a:rPr lang="de-DE" dirty="0"/>
              <a:t>w</a:t>
            </a:r>
            <a:r>
              <a:rPr lang="en-150" dirty="0"/>
              <a:t>e</a:t>
            </a:r>
            <a:r>
              <a:rPr lang="de-DE" dirty="0"/>
              <a:t>r</a:t>
            </a:r>
            <a:r>
              <a:rPr lang="en-150" dirty="0"/>
              <a:t> </a:t>
            </a:r>
            <a:r>
              <a:rPr lang="de-DE" dirty="0"/>
              <a:t>s</a:t>
            </a:r>
            <a:r>
              <a:rPr lang="en-150" dirty="0"/>
              <a:t>a</a:t>
            </a:r>
            <a:r>
              <a:rPr lang="de-DE" dirty="0"/>
              <a:t>v</a:t>
            </a:r>
            <a:r>
              <a:rPr lang="en-150" dirty="0"/>
              <a:t>i</a:t>
            </a:r>
            <a:r>
              <a:rPr lang="de-DE" dirty="0"/>
              <a:t>n</a:t>
            </a:r>
            <a:r>
              <a:rPr lang="en-150" dirty="0"/>
              <a:t>g </a:t>
            </a:r>
            <a:r>
              <a:rPr lang="de-DE" dirty="0"/>
              <a:t>W</a:t>
            </a:r>
            <a:r>
              <a:rPr lang="en-150" dirty="0"/>
              <a:t>I</a:t>
            </a:r>
            <a:r>
              <a:rPr lang="de-DE" dirty="0"/>
              <a:t>D</a:t>
            </a:r>
            <a:r>
              <a:rPr lang="en-150" dirty="0"/>
              <a:t>, </a:t>
            </a:r>
            <a:r>
              <a:rPr lang="de-DE" dirty="0"/>
              <a:t>including WUS as well as corresponding RRM relaxation as one potential solution</a:t>
            </a:r>
            <a:endParaRPr lang="en-150" dirty="0"/>
          </a:p>
          <a:p>
            <a:pPr lvl="1"/>
            <a:r>
              <a:rPr lang="en-150" dirty="0"/>
              <a:t>“</a:t>
            </a:r>
            <a:r>
              <a:rPr lang="de-DE" dirty="0"/>
              <a:t>extending DRX cycle</a:t>
            </a:r>
            <a:r>
              <a:rPr lang="en-150" dirty="0"/>
              <a:t> ...” </a:t>
            </a:r>
            <a:r>
              <a:rPr lang="de-DE" dirty="0"/>
              <a:t>t</a:t>
            </a:r>
            <a:r>
              <a:rPr lang="en-150" dirty="0"/>
              <a:t>o </a:t>
            </a:r>
            <a:r>
              <a:rPr lang="de-DE" dirty="0"/>
              <a:t>b</a:t>
            </a:r>
            <a:r>
              <a:rPr lang="en-150" dirty="0"/>
              <a:t>e </a:t>
            </a:r>
            <a:r>
              <a:rPr lang="de-DE" dirty="0"/>
              <a:t>m</a:t>
            </a:r>
            <a:r>
              <a:rPr lang="en-150" dirty="0"/>
              <a:t>e</a:t>
            </a:r>
            <a:r>
              <a:rPr lang="de-DE" dirty="0"/>
              <a:t>r</a:t>
            </a:r>
            <a:r>
              <a:rPr lang="en-150" dirty="0"/>
              <a:t>g</a:t>
            </a:r>
            <a:r>
              <a:rPr lang="de-DE" dirty="0"/>
              <a:t>e</a:t>
            </a:r>
            <a:r>
              <a:rPr lang="en-150" dirty="0"/>
              <a:t>d </a:t>
            </a:r>
            <a:r>
              <a:rPr lang="de-DE" dirty="0"/>
              <a:t>i</a:t>
            </a:r>
            <a:r>
              <a:rPr lang="en-150" dirty="0"/>
              <a:t>n</a:t>
            </a:r>
            <a:r>
              <a:rPr lang="de-DE" dirty="0"/>
              <a:t>t</a:t>
            </a:r>
            <a:r>
              <a:rPr lang="en-150" dirty="0"/>
              <a:t>o </a:t>
            </a:r>
            <a:r>
              <a:rPr lang="de-DE" dirty="0"/>
              <a:t>N</a:t>
            </a:r>
            <a:r>
              <a:rPr lang="en-150" dirty="0"/>
              <a:t>R Li</a:t>
            </a:r>
            <a:r>
              <a:rPr lang="de-DE" dirty="0"/>
              <a:t>g</a:t>
            </a:r>
            <a:r>
              <a:rPr lang="en-150" dirty="0"/>
              <a:t>h</a:t>
            </a:r>
            <a:r>
              <a:rPr lang="de-DE" dirty="0"/>
              <a:t>t</a:t>
            </a:r>
            <a:r>
              <a:rPr lang="en-150" dirty="0"/>
              <a:t> </a:t>
            </a:r>
            <a:r>
              <a:rPr lang="de-DE" dirty="0"/>
              <a:t>W</a:t>
            </a:r>
            <a:r>
              <a:rPr lang="en-150" dirty="0"/>
              <a:t>I</a:t>
            </a:r>
            <a:r>
              <a:rPr lang="de-DE" dirty="0"/>
              <a:t>D</a:t>
            </a:r>
            <a:endParaRPr lang="en-150" dirty="0"/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9134345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280</Words>
  <Application>Microsoft Office PowerPoint</Application>
  <PresentationFormat>Widescreen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Consolidation on power saving functionality in Rel-17</vt:lpstr>
      <vt:lpstr>Consolidation on power saving functionality in Rel-17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Consolidation on power saving functionality in Rel-17</dc:title>
  <dc:creator>Riikka Susitaival</dc:creator>
  <cp:lastModifiedBy>Riikka Susitaival</cp:lastModifiedBy>
  <cp:revision>3</cp:revision>
  <dcterms:created xsi:type="dcterms:W3CDTF">2019-12-02T16:15:32Z</dcterms:created>
  <dcterms:modified xsi:type="dcterms:W3CDTF">2019-12-02T16:17:18Z</dcterms:modified>
</cp:coreProperties>
</file>