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handoutMasterIdLst>
    <p:handoutMasterId r:id="rId15"/>
  </p:handoutMasterIdLst>
  <p:sldIdLst>
    <p:sldId id="516" r:id="rId5"/>
    <p:sldId id="395" r:id="rId6"/>
    <p:sldId id="1188" r:id="rId7"/>
    <p:sldId id="1193" r:id="rId8"/>
    <p:sldId id="1187" r:id="rId9"/>
    <p:sldId id="1189" r:id="rId10"/>
    <p:sldId id="1194" r:id="rId11"/>
    <p:sldId id="1191" r:id="rId12"/>
    <p:sldId id="1130" r:id="rId13"/>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nikl, Ralf" initials="MR" lastIdx="1" clrIdx="0">
    <p:extLst>
      <p:ext uri="{19B8F6BF-5375-455C-9EA6-DF929625EA0E}">
        <p15:presenceInfo xmlns:p15="http://schemas.microsoft.com/office/powerpoint/2012/main" userId="S-1-5-21-1343024091-839522115-1708537768-320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B250"/>
    <a:srgbClr val="889F57"/>
    <a:srgbClr val="6A1499"/>
    <a:srgbClr val="000000"/>
    <a:srgbClr val="ECECEC"/>
    <a:srgbClr val="D2D1CF"/>
    <a:srgbClr val="F2F2E6"/>
    <a:srgbClr val="6D6E71"/>
    <a:srgbClr val="19B4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22" autoAdjust="0"/>
    <p:restoredTop sz="93886" autoAdjust="0"/>
  </p:normalViewPr>
  <p:slideViewPr>
    <p:cSldViewPr snapToObjects="1" showGuides="1">
      <p:cViewPr varScale="1">
        <p:scale>
          <a:sx n="115" d="100"/>
          <a:sy n="115" d="100"/>
        </p:scale>
        <p:origin x="120" y="402"/>
      </p:cViewPr>
      <p:guideLst>
        <p:guide orient="horz" pos="2160"/>
        <p:guide pos="3840"/>
      </p:guideLst>
    </p:cSldViewPr>
  </p:slideViewPr>
  <p:notesTextViewPr>
    <p:cViewPr>
      <p:scale>
        <a:sx n="3" d="2"/>
        <a:sy n="3" d="2"/>
      </p:scale>
      <p:origin x="0" y="0"/>
    </p:cViewPr>
  </p:notesTextViewPr>
  <p:sorterViewPr>
    <p:cViewPr varScale="1">
      <p:scale>
        <a:sx n="1" d="1"/>
        <a:sy n="1" d="1"/>
      </p:scale>
      <p:origin x="0" y="0"/>
    </p:cViewPr>
  </p:sorterViewPr>
  <p:notesViewPr>
    <p:cSldViewPr snapToObjects="1">
      <p:cViewPr varScale="1">
        <p:scale>
          <a:sx n="82" d="100"/>
          <a:sy n="82" d="100"/>
        </p:scale>
        <p:origin x="73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3CCA2713-027C-42B2-9F91-7B13A324C506}" type="datetimeFigureOut">
              <a:rPr lang="en-US" smtClean="0"/>
              <a:t>9/11/2019</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FB7B9769-9D09-40F4-B93E-5F1D705160CE}" type="slidenum">
              <a:rPr lang="en-US" smtClean="0"/>
              <a:t>‹#›</a:t>
            </a:fld>
            <a:endParaRPr lang="en-US"/>
          </a:p>
        </p:txBody>
      </p:sp>
    </p:spTree>
    <p:extLst>
      <p:ext uri="{BB962C8B-B14F-4D97-AF65-F5344CB8AC3E}">
        <p14:creationId xmlns:p14="http://schemas.microsoft.com/office/powerpoint/2010/main" val="672608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b="0" i="0">
                <a:latin typeface="Segoe UI" panose="020B0502040204020203" pitchFamily="34" charset="0"/>
              </a:defRPr>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b="0" i="0">
                <a:latin typeface="Segoe UI" panose="020B0502040204020203" pitchFamily="34" charset="0"/>
              </a:defRPr>
            </a:lvl1pPr>
          </a:lstStyle>
          <a:p>
            <a:fld id="{EF65D5B3-C7DE-DD42-935C-F05B2B4D12AA}" type="datetimeFigureOut">
              <a:rPr lang="en-US" smtClean="0"/>
              <a:pPr/>
              <a:t>9/11/2019</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b="0" i="0">
                <a:latin typeface="Segoe UI" panose="020B0502040204020203" pitchFamily="34" charset="0"/>
              </a:defRPr>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b="0" i="0">
                <a:latin typeface="Segoe UI" panose="020B0502040204020203" pitchFamily="34" charset="0"/>
              </a:defRPr>
            </a:lvl1pPr>
          </a:lstStyle>
          <a:p>
            <a:fld id="{D3202917-901C-E148-A7BF-7CFF232DBE20}" type="slidenum">
              <a:rPr lang="en-US" smtClean="0"/>
              <a:pPr/>
              <a:t>‹#›</a:t>
            </a:fld>
            <a:endParaRPr lang="en-US" dirty="0"/>
          </a:p>
        </p:txBody>
      </p:sp>
    </p:spTree>
    <p:extLst>
      <p:ext uri="{BB962C8B-B14F-4D97-AF65-F5344CB8AC3E}">
        <p14:creationId xmlns:p14="http://schemas.microsoft.com/office/powerpoint/2010/main" val="1016965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Segoe UI" panose="020B0502040204020203" pitchFamily="34" charset="0"/>
        <a:ea typeface="+mn-ea"/>
        <a:cs typeface="+mn-cs"/>
      </a:defRPr>
    </a:lvl1pPr>
    <a:lvl2pPr marL="457200" algn="l" defTabSz="914400" rtl="0" eaLnBrk="1" latinLnBrk="0" hangingPunct="1">
      <a:defRPr sz="1200" b="0" i="0" kern="1200">
        <a:solidFill>
          <a:schemeClr val="tx1"/>
        </a:solidFill>
        <a:latin typeface="Segoe UI" panose="020B0502040204020203" pitchFamily="34" charset="0"/>
        <a:ea typeface="+mn-ea"/>
        <a:cs typeface="+mn-cs"/>
      </a:defRPr>
    </a:lvl2pPr>
    <a:lvl3pPr marL="914400" algn="l" defTabSz="914400" rtl="0" eaLnBrk="1" latinLnBrk="0" hangingPunct="1">
      <a:defRPr sz="1200" b="0" i="0" kern="1200">
        <a:solidFill>
          <a:schemeClr val="tx1"/>
        </a:solidFill>
        <a:latin typeface="Segoe UI" panose="020B0502040204020203" pitchFamily="34" charset="0"/>
        <a:ea typeface="+mn-ea"/>
        <a:cs typeface="+mn-cs"/>
      </a:defRPr>
    </a:lvl3pPr>
    <a:lvl4pPr marL="1371600" algn="l" defTabSz="914400" rtl="0" eaLnBrk="1" latinLnBrk="0" hangingPunct="1">
      <a:defRPr sz="1200" b="0" i="0" kern="1200">
        <a:solidFill>
          <a:schemeClr val="tx1"/>
        </a:solidFill>
        <a:latin typeface="Segoe UI" panose="020B0502040204020203" pitchFamily="34" charset="0"/>
        <a:ea typeface="+mn-ea"/>
        <a:cs typeface="+mn-cs"/>
      </a:defRPr>
    </a:lvl4pPr>
    <a:lvl5pPr marL="1828800" algn="l" defTabSz="914400" rtl="0" eaLnBrk="1" latinLnBrk="0" hangingPunct="1">
      <a:defRPr sz="1200" b="0" i="0" kern="1200">
        <a:solidFill>
          <a:schemeClr val="tx1"/>
        </a:solidFill>
        <a:latin typeface="Segoe UI" panose="020B050204020402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2</a:t>
            </a:fld>
            <a:endParaRPr lang="en-US" sz="1800" kern="0" dirty="0">
              <a:solidFill>
                <a:sysClr val="windowText" lastClr="000000"/>
              </a:solidFill>
            </a:endParaRPr>
          </a:p>
        </p:txBody>
      </p:sp>
    </p:spTree>
    <p:extLst>
      <p:ext uri="{BB962C8B-B14F-4D97-AF65-F5344CB8AC3E}">
        <p14:creationId xmlns:p14="http://schemas.microsoft.com/office/powerpoint/2010/main" val="3133503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3</a:t>
            </a:fld>
            <a:endParaRPr lang="en-US" sz="1800" kern="0" dirty="0">
              <a:solidFill>
                <a:sysClr val="windowText" lastClr="000000"/>
              </a:solidFill>
            </a:endParaRPr>
          </a:p>
        </p:txBody>
      </p:sp>
    </p:spTree>
    <p:extLst>
      <p:ext uri="{BB962C8B-B14F-4D97-AF65-F5344CB8AC3E}">
        <p14:creationId xmlns:p14="http://schemas.microsoft.com/office/powerpoint/2010/main" val="2596736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5</a:t>
            </a:fld>
            <a:endParaRPr lang="en-US" sz="1800" kern="0" dirty="0">
              <a:solidFill>
                <a:sysClr val="windowText" lastClr="000000"/>
              </a:solidFill>
            </a:endParaRPr>
          </a:p>
        </p:txBody>
      </p:sp>
    </p:spTree>
    <p:extLst>
      <p:ext uri="{BB962C8B-B14F-4D97-AF65-F5344CB8AC3E}">
        <p14:creationId xmlns:p14="http://schemas.microsoft.com/office/powerpoint/2010/main" val="722772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6</a:t>
            </a:fld>
            <a:endParaRPr lang="en-US" sz="1800" kern="0" dirty="0">
              <a:solidFill>
                <a:sysClr val="windowText" lastClr="000000"/>
              </a:solidFill>
            </a:endParaRPr>
          </a:p>
        </p:txBody>
      </p:sp>
    </p:spTree>
    <p:extLst>
      <p:ext uri="{BB962C8B-B14F-4D97-AF65-F5344CB8AC3E}">
        <p14:creationId xmlns:p14="http://schemas.microsoft.com/office/powerpoint/2010/main" val="181377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7</a:t>
            </a:fld>
            <a:endParaRPr lang="en-US" sz="1800" kern="0" dirty="0">
              <a:solidFill>
                <a:sysClr val="windowText" lastClr="000000"/>
              </a:solidFill>
            </a:endParaRPr>
          </a:p>
        </p:txBody>
      </p:sp>
    </p:spTree>
    <p:extLst>
      <p:ext uri="{BB962C8B-B14F-4D97-AF65-F5344CB8AC3E}">
        <p14:creationId xmlns:p14="http://schemas.microsoft.com/office/powerpoint/2010/main" val="1187511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b="0" baseline="0" dirty="0"/>
          </a:p>
        </p:txBody>
      </p:sp>
      <p:sp>
        <p:nvSpPr>
          <p:cNvPr id="4" name="Slide Number Placeholder 3"/>
          <p:cNvSpPr>
            <a:spLocks noGrp="1"/>
          </p:cNvSpPr>
          <p:nvPr>
            <p:ph type="sldNum" sz="quarter" idx="10"/>
          </p:nvPr>
        </p:nvSpPr>
        <p:spPr/>
        <p:txBody>
          <a:bodyPr/>
          <a:lstStyle/>
          <a:p>
            <a:pPr defTabSz="898417">
              <a:defRPr/>
            </a:pPr>
            <a:fld id="{B42FB567-3F6D-4E12-B579-5E8FC9408D8C}" type="slidenum">
              <a:rPr lang="en-US" sz="1800" kern="0">
                <a:solidFill>
                  <a:sysClr val="windowText" lastClr="000000"/>
                </a:solidFill>
              </a:rPr>
              <a:pPr defTabSz="898417">
                <a:defRPr/>
              </a:pPr>
              <a:t>8</a:t>
            </a:fld>
            <a:endParaRPr lang="en-US" sz="1800" kern="0" dirty="0">
              <a:solidFill>
                <a:sysClr val="windowText" lastClr="000000"/>
              </a:solidFill>
            </a:endParaRPr>
          </a:p>
        </p:txBody>
      </p:sp>
    </p:spTree>
    <p:extLst>
      <p:ext uri="{BB962C8B-B14F-4D97-AF65-F5344CB8AC3E}">
        <p14:creationId xmlns:p14="http://schemas.microsoft.com/office/powerpoint/2010/main" val="18256212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7.emf"/><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p>
        </p:txBody>
      </p:sp>
      <p:cxnSp>
        <p:nvCxnSpPr>
          <p:cNvPr id="10" name="Straight Connector 9"/>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3" name="TextBox 12"/>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4" name="Rectangle 13"/>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261283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o bar">
    <p:spTree>
      <p:nvGrpSpPr>
        <p:cNvPr id="1" name=""/>
        <p:cNvGrpSpPr/>
        <p:nvPr/>
      </p:nvGrpSpPr>
      <p:grpSpPr>
        <a:xfrm>
          <a:off x="0" y="0"/>
          <a:ext cx="0" cy="0"/>
          <a:chOff x="0" y="0"/>
          <a:chExt cx="0" cy="0"/>
        </a:xfrm>
      </p:grpSpPr>
      <p:sp>
        <p:nvSpPr>
          <p:cNvPr id="2" name="Title 1"/>
          <p:cNvSpPr>
            <a:spLocks noGrp="1"/>
          </p:cNvSpPr>
          <p:nvPr>
            <p:ph type="title"/>
          </p:nvPr>
        </p:nvSpPr>
        <p:spPr>
          <a:xfrm>
            <a:off x="583096" y="123729"/>
            <a:ext cx="11027664" cy="1019271"/>
          </a:xfrm>
        </p:spPr>
        <p:txBody>
          <a:bodyPr/>
          <a:lstStyle/>
          <a:p>
            <a:r>
              <a:rPr lang="en-US"/>
              <a:t>Click to edit Master title style</a:t>
            </a:r>
          </a:p>
        </p:txBody>
      </p:sp>
      <p:sp>
        <p:nvSpPr>
          <p:cNvPr id="3" name="Content Placeholder 2"/>
          <p:cNvSpPr>
            <a:spLocks noGrp="1"/>
          </p:cNvSpPr>
          <p:nvPr>
            <p:ph idx="1"/>
          </p:nvPr>
        </p:nvSpPr>
        <p:spPr>
          <a:xfrm>
            <a:off x="583096" y="1417320"/>
            <a:ext cx="11027664"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98285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Content-Image_no bar">
    <p:spTree>
      <p:nvGrpSpPr>
        <p:cNvPr id="1" name=""/>
        <p:cNvGrpSpPr/>
        <p:nvPr/>
      </p:nvGrpSpPr>
      <p:grpSpPr>
        <a:xfrm>
          <a:off x="0" y="0"/>
          <a:ext cx="0" cy="0"/>
          <a:chOff x="0" y="0"/>
          <a:chExt cx="0" cy="0"/>
        </a:xfrm>
      </p:grpSpPr>
      <p:sp>
        <p:nvSpPr>
          <p:cNvPr id="2" name="Title 1"/>
          <p:cNvSpPr>
            <a:spLocks noGrp="1"/>
          </p:cNvSpPr>
          <p:nvPr>
            <p:ph type="title"/>
          </p:nvPr>
        </p:nvSpPr>
        <p:spPr>
          <a:xfrm>
            <a:off x="583096" y="123729"/>
            <a:ext cx="5440680" cy="1019271"/>
          </a:xfrm>
        </p:spPr>
        <p:txBody>
          <a:bodyPr anchor="ctr" anchorCtr="0"/>
          <a:lstStyle/>
          <a:p>
            <a:r>
              <a:rPr lang="en-US"/>
              <a:t>Click to edit Master title style</a:t>
            </a:r>
            <a:endParaRPr lang="en-US" dirty="0"/>
          </a:p>
        </p:txBody>
      </p:sp>
      <p:sp>
        <p:nvSpPr>
          <p:cNvPr id="3" name="Content Placeholder 2"/>
          <p:cNvSpPr>
            <a:spLocks noGrp="1"/>
          </p:cNvSpPr>
          <p:nvPr>
            <p:ph idx="1"/>
          </p:nvPr>
        </p:nvSpPr>
        <p:spPr>
          <a:xfrm>
            <a:off x="583096" y="1417320"/>
            <a:ext cx="5284304"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9"/>
          <p:cNvSpPr>
            <a:spLocks noGrp="1"/>
          </p:cNvSpPr>
          <p:nvPr>
            <p:ph type="pic" sz="quarter" idx="13"/>
          </p:nvPr>
        </p:nvSpPr>
        <p:spPr>
          <a:xfrm>
            <a:off x="6096001" y="0"/>
            <a:ext cx="6096000" cy="6581775"/>
          </a:xfrm>
        </p:spPr>
        <p:txBody>
          <a:bodyPr/>
          <a:lstStyle/>
          <a:p>
            <a:r>
              <a:rPr lang="en-US"/>
              <a:t>Click icon to add picture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6" y="1417320"/>
            <a:ext cx="5436704" cy="47596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17320"/>
            <a:ext cx="5436704" cy="47596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83096" y="123729"/>
            <a:ext cx="11025808" cy="1019271"/>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3096" y="1412081"/>
            <a:ext cx="5414479"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3096" y="2371467"/>
            <a:ext cx="5414479" cy="39683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424255"/>
            <a:ext cx="5436704"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371467"/>
            <a:ext cx="5436704" cy="39683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83097" y="1417320"/>
            <a:ext cx="338328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1044" y="1417320"/>
            <a:ext cx="338328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p:cNvSpPr>
            <a:spLocks noGrp="1"/>
          </p:cNvSpPr>
          <p:nvPr>
            <p:ph sz="quarter" idx="13"/>
          </p:nvPr>
        </p:nvSpPr>
        <p:spPr>
          <a:xfrm>
            <a:off x="8236471" y="1417320"/>
            <a:ext cx="3383280" cy="50289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itle Placeholder 1"/>
          <p:cNvSpPr txBox="1">
            <a:spLocks/>
          </p:cNvSpPr>
          <p:nvPr userDrawn="1"/>
        </p:nvSpPr>
        <p:spPr>
          <a:xfrm>
            <a:off x="583096" y="123729"/>
            <a:ext cx="11025808" cy="1019271"/>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000" kern="1200">
                <a:solidFill>
                  <a:schemeClr val="tx1"/>
                </a:solidFill>
                <a:latin typeface="+mj-lt"/>
                <a:ea typeface="+mj-ea"/>
                <a:cs typeface="+mj-cs"/>
              </a:defRPr>
            </a:lvl1pPr>
          </a:lstStyle>
          <a:p>
            <a:r>
              <a:rPr lang="en-US" b="0" i="0" dirty="0">
                <a:latin typeface="Segoe UI" panose="020B0502040204020203" pitchFamily="34" charset="0"/>
              </a:rPr>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wo Gray Horz Content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6" y="1417320"/>
            <a:ext cx="5436704" cy="4922520"/>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17320"/>
            <a:ext cx="5436704" cy="4922520"/>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wo Content Horz Gray Box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6" y="1417320"/>
            <a:ext cx="11025808" cy="2392464"/>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3096" y="3947374"/>
            <a:ext cx="11025808" cy="2392465"/>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78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Title Colorful Ribbon">
    <p:bg>
      <p:bgPr>
        <a:solidFill>
          <a:schemeClr val="bg1"/>
        </a:solidFill>
        <a:effectLst/>
      </p:bgPr>
    </p:bg>
    <p:spTree>
      <p:nvGrpSpPr>
        <p:cNvPr id="1" name=""/>
        <p:cNvGrpSpPr/>
        <p:nvPr/>
      </p:nvGrpSpPr>
      <p:grpSpPr>
        <a:xfrm>
          <a:off x="0" y="0"/>
          <a:ext cx="0" cy="0"/>
          <a:chOff x="0" y="0"/>
          <a:chExt cx="0" cy="0"/>
        </a:xfrm>
      </p:grpSpPr>
      <p:pic>
        <p:nvPicPr>
          <p:cNvPr id="8" name="Picture 7"/>
          <p:cNvPicPr>
            <a:picLocks/>
          </p:cNvPicPr>
          <p:nvPr userDrawn="1"/>
        </p:nvPicPr>
        <p:blipFill rotWithShape="1">
          <a:blip r:embed="rId2" cstate="screen">
            <a:extLst>
              <a:ext uri="{28A0092B-C50C-407E-A947-70E740481C1C}">
                <a14:useLocalDpi xmlns:a14="http://schemas.microsoft.com/office/drawing/2010/main"/>
              </a:ext>
            </a:extLst>
          </a:blip>
          <a:srcRect l="616" t="3841" b="33501"/>
          <a:stretch/>
        </p:blipFill>
        <p:spPr>
          <a:xfrm>
            <a:off x="0" y="0"/>
            <a:ext cx="12188952" cy="6858000"/>
          </a:xfrm>
          <a:prstGeom prst="rect">
            <a:avLst/>
          </a:prstGeom>
        </p:spPr>
      </p:pic>
      <p:sp>
        <p:nvSpPr>
          <p:cNvPr id="2" name="Title 1"/>
          <p:cNvSpPr>
            <a:spLocks noGrp="1"/>
          </p:cNvSpPr>
          <p:nvPr>
            <p:ph type="ctrTitle" hasCustomPrompt="1"/>
          </p:nvPr>
        </p:nvSpPr>
        <p:spPr>
          <a:xfrm>
            <a:off x="432863" y="1746504"/>
            <a:ext cx="6386746" cy="758300"/>
          </a:xfrm>
        </p:spPr>
        <p:txBody>
          <a:bodyPr anchor="b"/>
          <a:lstStyle>
            <a:lvl1pPr algn="l">
              <a:defRPr sz="3200">
                <a:solidFill>
                  <a:schemeClr val="tx1"/>
                </a:solidFill>
              </a:defRPr>
            </a:lvl1pPr>
          </a:lstStyle>
          <a:p>
            <a:r>
              <a:rPr lang="en-US" dirty="0"/>
              <a:t>Click to edit title</a:t>
            </a:r>
          </a:p>
        </p:txBody>
      </p:sp>
      <p:sp>
        <p:nvSpPr>
          <p:cNvPr id="3" name="Subtitle 2"/>
          <p:cNvSpPr>
            <a:spLocks noGrp="1"/>
          </p:cNvSpPr>
          <p:nvPr>
            <p:ph type="subTitle" idx="1"/>
          </p:nvPr>
        </p:nvSpPr>
        <p:spPr>
          <a:xfrm>
            <a:off x="432863" y="2660904"/>
            <a:ext cx="6386745" cy="828025"/>
          </a:xfrm>
        </p:spPr>
        <p:txBody>
          <a:bodyPr/>
          <a:lstStyle>
            <a:lvl1pPr marL="0" indent="0" algn="l">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10" name="Text Placeholder 8"/>
          <p:cNvSpPr>
            <a:spLocks noGrp="1"/>
          </p:cNvSpPr>
          <p:nvPr>
            <p:ph type="body" sz="quarter" idx="11" hasCustomPrompt="1"/>
          </p:nvPr>
        </p:nvSpPr>
        <p:spPr>
          <a:xfrm>
            <a:off x="432863" y="5290431"/>
            <a:ext cx="3915853" cy="676680"/>
          </a:xfrm>
        </p:spPr>
        <p:txBody>
          <a:bodyPr vert="horz" lIns="0" tIns="0" rIns="0" bIns="0" rtlCol="0" anchor="b">
            <a:noAutofit/>
          </a:bodyPr>
          <a:lstStyle>
            <a:lvl1pPr>
              <a:defRPr lang="en-US" sz="2000" b="1" dirty="0" smtClean="0">
                <a:solidFill>
                  <a:schemeClr val="bg1"/>
                </a:solidFill>
              </a:defRPr>
            </a:lvl1pPr>
          </a:lstStyle>
          <a:p>
            <a:pPr lvl="0">
              <a:lnSpc>
                <a:spcPct val="100000"/>
              </a:lnSpc>
            </a:pPr>
            <a:r>
              <a:rPr lang="en-US" dirty="0"/>
              <a:t>Presenter Name</a:t>
            </a:r>
          </a:p>
        </p:txBody>
      </p:sp>
      <p:sp>
        <p:nvSpPr>
          <p:cNvPr id="11" name="Text Placeholder 8"/>
          <p:cNvSpPr>
            <a:spLocks noGrp="1"/>
          </p:cNvSpPr>
          <p:nvPr>
            <p:ph type="body" sz="quarter" idx="12" hasCustomPrompt="1"/>
          </p:nvPr>
        </p:nvSpPr>
        <p:spPr>
          <a:xfrm>
            <a:off x="432863" y="6066010"/>
            <a:ext cx="3915853" cy="676680"/>
          </a:xfrm>
        </p:spPr>
        <p:txBody>
          <a:bodyPr vert="horz" lIns="0" tIns="0" rIns="0" bIns="0" rtlCol="0" anchor="t" anchorCtr="0">
            <a:noAutofit/>
          </a:bodyPr>
          <a:lstStyle>
            <a:lvl1pPr>
              <a:defRPr lang="en-US" sz="1800" b="0" dirty="0">
                <a:solidFill>
                  <a:schemeClr val="bg1"/>
                </a:solidFill>
              </a:defRPr>
            </a:lvl1pPr>
          </a:lstStyle>
          <a:p>
            <a:pPr lvl="0">
              <a:lnSpc>
                <a:spcPct val="100000"/>
              </a:lnSpc>
            </a:pPr>
            <a:r>
              <a:rPr lang="en-US" dirty="0"/>
              <a:t>Title</a:t>
            </a:r>
          </a:p>
        </p:txBody>
      </p:sp>
    </p:spTree>
    <p:extLst>
      <p:ext uri="{BB962C8B-B14F-4D97-AF65-F5344CB8AC3E}">
        <p14:creationId xmlns:p14="http://schemas.microsoft.com/office/powerpoint/2010/main" val="131298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a:xfrm>
            <a:off x="583096" y="123729"/>
            <a:ext cx="11027664" cy="1019271"/>
          </a:xfrm>
        </p:spPr>
        <p:txBody>
          <a:bodyPr/>
          <a:lstStyle/>
          <a:p>
            <a:r>
              <a:rPr lang="en-US" dirty="0"/>
              <a:t>Click to edit Master title style</a:t>
            </a:r>
          </a:p>
        </p:txBody>
      </p:sp>
      <p:sp>
        <p:nvSpPr>
          <p:cNvPr id="3" name="Content Placeholder 2"/>
          <p:cNvSpPr>
            <a:spLocks noGrp="1"/>
          </p:cNvSpPr>
          <p:nvPr>
            <p:ph idx="1"/>
          </p:nvPr>
        </p:nvSpPr>
        <p:spPr>
          <a:xfrm>
            <a:off x="583096" y="1417320"/>
            <a:ext cx="11027664" cy="5029200"/>
          </a:xfrm>
        </p:spPr>
        <p:txBody>
          <a:bodyPr>
            <a:normAutofit/>
          </a:bodyPr>
          <a:lstStyle>
            <a:lvl1pPr marL="227013" indent="-227013">
              <a:buFont typeface="Arial" panose="020B0604020202020204" pitchFamily="34" charset="0"/>
              <a:buChar cha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533400" y="6621091"/>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4" name="TextBox 13"/>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5" name="Rectangle 14"/>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1742152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Purple Bar">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2" y="1475717"/>
            <a:ext cx="12192002" cy="3756090"/>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8" name="Text Placeholder 16"/>
          <p:cNvSpPr>
            <a:spLocks noGrp="1"/>
          </p:cNvSpPr>
          <p:nvPr>
            <p:ph type="body" sz="quarter" idx="14" hasCustomPrompt="1"/>
          </p:nvPr>
        </p:nvSpPr>
        <p:spPr>
          <a:xfrm>
            <a:off x="2221992" y="1856232"/>
            <a:ext cx="9354312" cy="1179576"/>
          </a:xfrm>
        </p:spPr>
        <p:txBody>
          <a:bodyPr wrap="square" lIns="0" tIns="0" rIns="0" bIns="0" anchor="ctr" anchorCtr="0">
            <a:no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Presentation Topic</a:t>
            </a:r>
          </a:p>
        </p:txBody>
      </p:sp>
      <p:sp>
        <p:nvSpPr>
          <p:cNvPr id="11" name="Text Placeholder 16"/>
          <p:cNvSpPr>
            <a:spLocks noGrp="1"/>
          </p:cNvSpPr>
          <p:nvPr>
            <p:ph type="body" sz="quarter" idx="15" hasCustomPrompt="1"/>
          </p:nvPr>
        </p:nvSpPr>
        <p:spPr>
          <a:xfrm>
            <a:off x="2221992" y="3282696"/>
            <a:ext cx="9354312" cy="704088"/>
          </a:xfrm>
        </p:spPr>
        <p:txBody>
          <a:bodyPr lIns="0" tIns="0" rIns="0" bIns="0"/>
          <a:lstStyle>
            <a:lvl1pPr marL="0" indent="0">
              <a:buFontTx/>
              <a:buNone/>
              <a:defRPr sz="2400" b="0">
                <a:solidFill>
                  <a:schemeClr val="bg1"/>
                </a:solidFill>
              </a:defRPr>
            </a:lvl1pPr>
          </a:lstStyle>
          <a:p>
            <a:pPr lvl="0"/>
            <a:r>
              <a:rPr lang="en-US" dirty="0"/>
              <a:t>Additional Details</a:t>
            </a:r>
          </a:p>
        </p:txBody>
      </p:sp>
      <p:sp>
        <p:nvSpPr>
          <p:cNvPr id="13" name="Text Placeholder 16"/>
          <p:cNvSpPr>
            <a:spLocks noGrp="1"/>
          </p:cNvSpPr>
          <p:nvPr>
            <p:ph type="body" sz="quarter" idx="16" hasCustomPrompt="1"/>
          </p:nvPr>
        </p:nvSpPr>
        <p:spPr>
          <a:xfrm>
            <a:off x="6675120" y="5120640"/>
            <a:ext cx="4910328" cy="676656"/>
          </a:xfrm>
        </p:spPr>
        <p:txBody>
          <a:bodyPr wrap="square" lIns="0" tIns="0" rIns="0" bIns="0" anchor="b" anchorCtr="0">
            <a:spAutoFit/>
          </a:bodyPr>
          <a:lstStyle>
            <a:lvl1pPr marL="0" indent="0" algn="l">
              <a:spcBef>
                <a:spcPts val="0"/>
              </a:spcBef>
              <a:buFontTx/>
              <a:buNone/>
              <a:defRPr sz="2000" b="1" baseline="0">
                <a:solidFill>
                  <a:schemeClr val="tx1"/>
                </a:solidFill>
              </a:defRPr>
            </a:lvl1pPr>
          </a:lstStyle>
          <a:p>
            <a:pPr lvl="0"/>
            <a:r>
              <a:rPr lang="en-US" dirty="0"/>
              <a:t>Speaker Name</a:t>
            </a:r>
          </a:p>
        </p:txBody>
      </p:sp>
      <p:sp>
        <p:nvSpPr>
          <p:cNvPr id="14" name="Text Placeholder 16"/>
          <p:cNvSpPr>
            <a:spLocks noGrp="1"/>
          </p:cNvSpPr>
          <p:nvPr>
            <p:ph type="body" sz="quarter" idx="17" hasCustomPrompt="1"/>
          </p:nvPr>
        </p:nvSpPr>
        <p:spPr>
          <a:xfrm>
            <a:off x="6675120" y="5888736"/>
            <a:ext cx="4910328" cy="249299"/>
          </a:xfrm>
        </p:spPr>
        <p:txBody>
          <a:bodyPr wrap="square" lIns="0" tIns="0" rIns="0" bIns="0" anchor="t" anchorCtr="0">
            <a:spAutoFit/>
          </a:bodyPr>
          <a:lstStyle>
            <a:lvl1pPr marL="0" indent="0" algn="l">
              <a:lnSpc>
                <a:spcPct val="90000"/>
              </a:lnSpc>
              <a:spcBef>
                <a:spcPts val="0"/>
              </a:spcBef>
              <a:buFontTx/>
              <a:buNone/>
              <a:defRPr sz="1800"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82956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Magenta Bar">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479127"/>
            <a:ext cx="12171680" cy="3743960"/>
          </a:xfrm>
          <a:prstGeom prst="rect">
            <a:avLst/>
          </a:prstGeom>
        </p:spPr>
      </p:pic>
      <p:sp>
        <p:nvSpPr>
          <p:cNvPr id="8" name="Text Placeholder 16"/>
          <p:cNvSpPr>
            <a:spLocks noGrp="1"/>
          </p:cNvSpPr>
          <p:nvPr>
            <p:ph type="body" sz="quarter" idx="14" hasCustomPrompt="1"/>
          </p:nvPr>
        </p:nvSpPr>
        <p:spPr>
          <a:xfrm>
            <a:off x="2221992" y="1856232"/>
            <a:ext cx="9354312" cy="1179576"/>
          </a:xfrm>
        </p:spPr>
        <p:txBody>
          <a:bodyPr wrap="square" lIns="0" tIns="0" rIns="0" bIns="0" anchor="ctr" anchorCtr="0">
            <a:no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Presentation Topic</a:t>
            </a:r>
          </a:p>
        </p:txBody>
      </p:sp>
      <p:sp>
        <p:nvSpPr>
          <p:cNvPr id="10" name="Text Placeholder 16"/>
          <p:cNvSpPr>
            <a:spLocks noGrp="1"/>
          </p:cNvSpPr>
          <p:nvPr>
            <p:ph type="body" sz="quarter" idx="15" hasCustomPrompt="1"/>
          </p:nvPr>
        </p:nvSpPr>
        <p:spPr>
          <a:xfrm>
            <a:off x="2221992" y="3282696"/>
            <a:ext cx="9354312" cy="704088"/>
          </a:xfrm>
        </p:spPr>
        <p:txBody>
          <a:bodyPr lIns="0" tIns="0" rIns="0" bIns="0"/>
          <a:lstStyle>
            <a:lvl1pPr marL="0" indent="0">
              <a:buFontTx/>
              <a:buNone/>
              <a:defRPr sz="2400" b="0">
                <a:solidFill>
                  <a:schemeClr val="bg1"/>
                </a:solidFill>
              </a:defRPr>
            </a:lvl1pPr>
          </a:lstStyle>
          <a:p>
            <a:pPr lvl="0"/>
            <a:r>
              <a:rPr lang="en-US" dirty="0"/>
              <a:t>Additional Details</a:t>
            </a:r>
          </a:p>
        </p:txBody>
      </p:sp>
      <p:sp>
        <p:nvSpPr>
          <p:cNvPr id="11" name="Text Placeholder 16"/>
          <p:cNvSpPr>
            <a:spLocks noGrp="1"/>
          </p:cNvSpPr>
          <p:nvPr>
            <p:ph type="body" sz="quarter" idx="16" hasCustomPrompt="1"/>
          </p:nvPr>
        </p:nvSpPr>
        <p:spPr>
          <a:xfrm>
            <a:off x="6675120" y="5120640"/>
            <a:ext cx="4910328" cy="676656"/>
          </a:xfrm>
        </p:spPr>
        <p:txBody>
          <a:bodyPr wrap="square" lIns="0" tIns="0" rIns="0" bIns="0" anchor="b" anchorCtr="0">
            <a:spAutoFit/>
          </a:bodyPr>
          <a:lstStyle>
            <a:lvl1pPr marL="0" indent="0" algn="l">
              <a:spcBef>
                <a:spcPts val="0"/>
              </a:spcBef>
              <a:buFontTx/>
              <a:buNone/>
              <a:defRPr sz="2000" b="1" baseline="0">
                <a:solidFill>
                  <a:schemeClr val="tx1"/>
                </a:solidFill>
              </a:defRPr>
            </a:lvl1pPr>
          </a:lstStyle>
          <a:p>
            <a:pPr lvl="0"/>
            <a:r>
              <a:rPr lang="en-US" dirty="0"/>
              <a:t>Speaker Name</a:t>
            </a:r>
          </a:p>
        </p:txBody>
      </p:sp>
      <p:sp>
        <p:nvSpPr>
          <p:cNvPr id="13" name="Text Placeholder 16"/>
          <p:cNvSpPr>
            <a:spLocks noGrp="1"/>
          </p:cNvSpPr>
          <p:nvPr>
            <p:ph type="body" sz="quarter" idx="17" hasCustomPrompt="1"/>
          </p:nvPr>
        </p:nvSpPr>
        <p:spPr>
          <a:xfrm>
            <a:off x="6675120" y="5888736"/>
            <a:ext cx="4910328" cy="249299"/>
          </a:xfrm>
        </p:spPr>
        <p:txBody>
          <a:bodyPr wrap="square" lIns="0" tIns="0" rIns="0" bIns="0" anchor="t" anchorCtr="0">
            <a:spAutoFit/>
          </a:bodyPr>
          <a:lstStyle>
            <a:lvl1pPr marL="0" indent="0" algn="l">
              <a:lnSpc>
                <a:spcPct val="90000"/>
              </a:lnSpc>
              <a:spcBef>
                <a:spcPts val="0"/>
              </a:spcBef>
              <a:buFontTx/>
              <a:buNone/>
              <a:defRPr sz="1800"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154966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Cyan Bar">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2" y="1482873"/>
            <a:ext cx="12192002" cy="3741074"/>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9" name="Text Placeholder 16"/>
          <p:cNvSpPr>
            <a:spLocks noGrp="1"/>
          </p:cNvSpPr>
          <p:nvPr>
            <p:ph type="body" sz="quarter" idx="14" hasCustomPrompt="1"/>
          </p:nvPr>
        </p:nvSpPr>
        <p:spPr>
          <a:xfrm>
            <a:off x="2221992" y="1856232"/>
            <a:ext cx="9354312" cy="1179576"/>
          </a:xfrm>
        </p:spPr>
        <p:txBody>
          <a:bodyPr wrap="square" lIns="0" tIns="0" rIns="0" bIns="0" anchor="ctr" anchorCtr="0">
            <a:no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Presentation Topic</a:t>
            </a:r>
          </a:p>
        </p:txBody>
      </p:sp>
      <p:sp>
        <p:nvSpPr>
          <p:cNvPr id="12" name="Text Placeholder 16"/>
          <p:cNvSpPr>
            <a:spLocks noGrp="1"/>
          </p:cNvSpPr>
          <p:nvPr>
            <p:ph type="body" sz="quarter" idx="15" hasCustomPrompt="1"/>
          </p:nvPr>
        </p:nvSpPr>
        <p:spPr>
          <a:xfrm>
            <a:off x="2221992" y="3282696"/>
            <a:ext cx="9354312" cy="704088"/>
          </a:xfrm>
        </p:spPr>
        <p:txBody>
          <a:bodyPr lIns="0" tIns="0" rIns="0" bIns="0"/>
          <a:lstStyle>
            <a:lvl1pPr marL="0" indent="0">
              <a:buFontTx/>
              <a:buNone/>
              <a:defRPr sz="2400" b="0">
                <a:solidFill>
                  <a:schemeClr val="bg1"/>
                </a:solidFill>
              </a:defRPr>
            </a:lvl1pPr>
          </a:lstStyle>
          <a:p>
            <a:pPr lvl="0"/>
            <a:r>
              <a:rPr lang="en-US" dirty="0"/>
              <a:t>Additional Details</a:t>
            </a:r>
          </a:p>
        </p:txBody>
      </p:sp>
      <p:sp>
        <p:nvSpPr>
          <p:cNvPr id="13" name="Text Placeholder 16"/>
          <p:cNvSpPr>
            <a:spLocks noGrp="1"/>
          </p:cNvSpPr>
          <p:nvPr>
            <p:ph type="body" sz="quarter" idx="16" hasCustomPrompt="1"/>
          </p:nvPr>
        </p:nvSpPr>
        <p:spPr>
          <a:xfrm>
            <a:off x="6675120" y="5120640"/>
            <a:ext cx="4910328" cy="676656"/>
          </a:xfrm>
        </p:spPr>
        <p:txBody>
          <a:bodyPr wrap="square" lIns="0" tIns="0" rIns="0" bIns="0" anchor="b" anchorCtr="0">
            <a:spAutoFit/>
          </a:bodyPr>
          <a:lstStyle>
            <a:lvl1pPr marL="0" indent="0" algn="l">
              <a:spcBef>
                <a:spcPts val="0"/>
              </a:spcBef>
              <a:buFontTx/>
              <a:buNone/>
              <a:defRPr sz="2000" b="1" baseline="0">
                <a:solidFill>
                  <a:schemeClr val="tx1"/>
                </a:solidFill>
              </a:defRPr>
            </a:lvl1pPr>
          </a:lstStyle>
          <a:p>
            <a:pPr lvl="0"/>
            <a:r>
              <a:rPr lang="en-US" dirty="0"/>
              <a:t>Speaker Name</a:t>
            </a:r>
          </a:p>
        </p:txBody>
      </p:sp>
      <p:sp>
        <p:nvSpPr>
          <p:cNvPr id="14" name="Text Placeholder 16"/>
          <p:cNvSpPr>
            <a:spLocks noGrp="1"/>
          </p:cNvSpPr>
          <p:nvPr>
            <p:ph type="body" sz="quarter" idx="17" hasCustomPrompt="1"/>
          </p:nvPr>
        </p:nvSpPr>
        <p:spPr>
          <a:xfrm>
            <a:off x="6675120" y="5888736"/>
            <a:ext cx="4910328" cy="249299"/>
          </a:xfrm>
        </p:spPr>
        <p:txBody>
          <a:bodyPr wrap="square" lIns="0" tIns="0" rIns="0" bIns="0" anchor="t" anchorCtr="0">
            <a:spAutoFit/>
          </a:bodyPr>
          <a:lstStyle>
            <a:lvl1pPr marL="0" indent="0" algn="l">
              <a:lnSpc>
                <a:spcPct val="90000"/>
              </a:lnSpc>
              <a:spcBef>
                <a:spcPts val="0"/>
              </a:spcBef>
              <a:buFontTx/>
              <a:buNone/>
              <a:defRPr sz="1800"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2578961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Blue Bar">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flipH="1" flipV="1">
            <a:off x="0" y="1481939"/>
            <a:ext cx="12191999" cy="3742943"/>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9" name="Text Placeholder 16"/>
          <p:cNvSpPr>
            <a:spLocks noGrp="1"/>
          </p:cNvSpPr>
          <p:nvPr>
            <p:ph type="body" sz="quarter" idx="14" hasCustomPrompt="1"/>
          </p:nvPr>
        </p:nvSpPr>
        <p:spPr>
          <a:xfrm>
            <a:off x="2221992" y="1856232"/>
            <a:ext cx="9354312" cy="1179576"/>
          </a:xfrm>
        </p:spPr>
        <p:txBody>
          <a:bodyPr wrap="square" lIns="0" tIns="0" rIns="0" bIns="0" anchor="ctr" anchorCtr="0">
            <a:no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Presentation Topic</a:t>
            </a:r>
          </a:p>
        </p:txBody>
      </p:sp>
      <p:sp>
        <p:nvSpPr>
          <p:cNvPr id="12" name="Text Placeholder 16"/>
          <p:cNvSpPr>
            <a:spLocks noGrp="1"/>
          </p:cNvSpPr>
          <p:nvPr>
            <p:ph type="body" sz="quarter" idx="15" hasCustomPrompt="1"/>
          </p:nvPr>
        </p:nvSpPr>
        <p:spPr>
          <a:xfrm>
            <a:off x="2221992" y="3282696"/>
            <a:ext cx="9354312" cy="704088"/>
          </a:xfrm>
        </p:spPr>
        <p:txBody>
          <a:bodyPr lIns="0" tIns="0" rIns="0" bIns="0"/>
          <a:lstStyle>
            <a:lvl1pPr marL="0" indent="0">
              <a:buFontTx/>
              <a:buNone/>
              <a:defRPr sz="2400" b="0">
                <a:solidFill>
                  <a:schemeClr val="bg1"/>
                </a:solidFill>
              </a:defRPr>
            </a:lvl1pPr>
          </a:lstStyle>
          <a:p>
            <a:pPr lvl="0"/>
            <a:r>
              <a:rPr lang="en-US" dirty="0"/>
              <a:t>Additional Details</a:t>
            </a:r>
          </a:p>
        </p:txBody>
      </p:sp>
      <p:sp>
        <p:nvSpPr>
          <p:cNvPr id="13" name="Text Placeholder 16"/>
          <p:cNvSpPr>
            <a:spLocks noGrp="1"/>
          </p:cNvSpPr>
          <p:nvPr>
            <p:ph type="body" sz="quarter" idx="16" hasCustomPrompt="1"/>
          </p:nvPr>
        </p:nvSpPr>
        <p:spPr>
          <a:xfrm>
            <a:off x="6675120" y="5120640"/>
            <a:ext cx="4910328" cy="676656"/>
          </a:xfrm>
        </p:spPr>
        <p:txBody>
          <a:bodyPr wrap="square" lIns="0" tIns="0" rIns="0" bIns="0" anchor="b" anchorCtr="0">
            <a:spAutoFit/>
          </a:bodyPr>
          <a:lstStyle>
            <a:lvl1pPr marL="0" indent="0" algn="l">
              <a:spcBef>
                <a:spcPts val="0"/>
              </a:spcBef>
              <a:buFontTx/>
              <a:buNone/>
              <a:defRPr sz="2000" b="1" baseline="0">
                <a:solidFill>
                  <a:schemeClr val="tx1"/>
                </a:solidFill>
              </a:defRPr>
            </a:lvl1pPr>
          </a:lstStyle>
          <a:p>
            <a:pPr lvl="0"/>
            <a:r>
              <a:rPr lang="en-US" dirty="0"/>
              <a:t>Speaker Name</a:t>
            </a:r>
          </a:p>
        </p:txBody>
      </p:sp>
      <p:sp>
        <p:nvSpPr>
          <p:cNvPr id="14" name="Text Placeholder 16"/>
          <p:cNvSpPr>
            <a:spLocks noGrp="1"/>
          </p:cNvSpPr>
          <p:nvPr>
            <p:ph type="body" sz="quarter" idx="17" hasCustomPrompt="1"/>
          </p:nvPr>
        </p:nvSpPr>
        <p:spPr>
          <a:xfrm>
            <a:off x="6675120" y="5888736"/>
            <a:ext cx="4910328" cy="249299"/>
          </a:xfrm>
        </p:spPr>
        <p:txBody>
          <a:bodyPr wrap="square" lIns="0" tIns="0" rIns="0" bIns="0" anchor="t" anchorCtr="0">
            <a:spAutoFit/>
          </a:bodyPr>
          <a:lstStyle>
            <a:lvl1pPr marL="0" indent="0" algn="l">
              <a:lnSpc>
                <a:spcPct val="90000"/>
              </a:lnSpc>
              <a:spcBef>
                <a:spcPts val="0"/>
              </a:spcBef>
              <a:buFontTx/>
              <a:buNone/>
              <a:defRPr sz="1800"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270135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Purple Ribbon">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5808" y="1180214"/>
            <a:ext cx="7077701" cy="5688178"/>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15" name="Text Placeholder 16"/>
          <p:cNvSpPr>
            <a:spLocks noGrp="1"/>
          </p:cNvSpPr>
          <p:nvPr>
            <p:ph type="body" sz="quarter" idx="14" hasCustomPrompt="1"/>
          </p:nvPr>
        </p:nvSpPr>
        <p:spPr>
          <a:xfrm>
            <a:off x="429768" y="1746504"/>
            <a:ext cx="6793992" cy="758952"/>
          </a:xfrm>
        </p:spPr>
        <p:txBody>
          <a:bodyPr wrap="square" lIns="0" tIns="0" rIns="0" bIns="0" anchor="b" anchorCtr="0">
            <a:noAutofit/>
          </a:bodyPr>
          <a:lstStyle>
            <a:lvl1pPr marL="0" indent="0" algn="l" defTabSz="914400" rtl="0" eaLnBrk="1" latinLnBrk="0" hangingPunct="1">
              <a:lnSpc>
                <a:spcPct val="90000"/>
              </a:lnSpc>
              <a:spcBef>
                <a:spcPct val="0"/>
              </a:spcBef>
              <a:buFontTx/>
              <a:buNone/>
              <a:defRPr lang="en-US" sz="3200" b="0" i="0" kern="1200" dirty="0">
                <a:solidFill>
                  <a:schemeClr val="tx1"/>
                </a:solidFill>
                <a:latin typeface="Segoe UI" panose="020B0502040204020203" pitchFamily="34" charset="0"/>
                <a:ea typeface="+mj-ea"/>
                <a:cs typeface="+mj-cs"/>
              </a:defRPr>
            </a:lvl1pPr>
          </a:lstStyle>
          <a:p>
            <a:pPr lvl="0"/>
            <a:r>
              <a:rPr lang="en-US" dirty="0"/>
              <a:t>Presentation Topic</a:t>
            </a:r>
          </a:p>
        </p:txBody>
      </p:sp>
      <p:sp>
        <p:nvSpPr>
          <p:cNvPr id="16" name="Text Placeholder 16"/>
          <p:cNvSpPr>
            <a:spLocks noGrp="1"/>
          </p:cNvSpPr>
          <p:nvPr>
            <p:ph type="body" sz="quarter" idx="15" hasCustomPrompt="1"/>
          </p:nvPr>
        </p:nvSpPr>
        <p:spPr>
          <a:xfrm>
            <a:off x="429768" y="2660904"/>
            <a:ext cx="6793992" cy="832104"/>
          </a:xfrm>
        </p:spPr>
        <p:txBody>
          <a:bodyPr lIns="0" tIns="0" rIns="0" bIns="0"/>
          <a:lst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a:solidFill>
                  <a:schemeClr val="tx1">
                    <a:lumMod val="50000"/>
                    <a:lumOff val="50000"/>
                  </a:schemeClr>
                </a:solidFill>
                <a:latin typeface="Segoe UI" panose="020B0502040204020203" pitchFamily="34" charset="0"/>
                <a:ea typeface="+mn-ea"/>
                <a:cs typeface="+mn-cs"/>
              </a:defRPr>
            </a:lvl1pPr>
          </a:lstStyle>
          <a:p>
            <a:pPr lvl="0"/>
            <a:r>
              <a:rPr lang="en-US" dirty="0"/>
              <a:t>Additional Details</a:t>
            </a:r>
          </a:p>
        </p:txBody>
      </p:sp>
      <p:sp>
        <p:nvSpPr>
          <p:cNvPr id="17" name="Text Placeholder 16"/>
          <p:cNvSpPr>
            <a:spLocks noGrp="1"/>
          </p:cNvSpPr>
          <p:nvPr>
            <p:ph type="body" sz="quarter" idx="16" hasCustomPrompt="1"/>
          </p:nvPr>
        </p:nvSpPr>
        <p:spPr>
          <a:xfrm>
            <a:off x="429768" y="5001768"/>
            <a:ext cx="3730752" cy="676656"/>
          </a:xfrm>
        </p:spPr>
        <p:txBody>
          <a:bodyPr wrap="square" lIns="0" tIns="0" rIns="0" bIns="0" anchor="b" anchorCtr="0">
            <a:noAutofit/>
          </a:bodyPr>
          <a:lstStyle>
            <a:lvl1pPr marL="0" indent="0" algn="l">
              <a:spcBef>
                <a:spcPts val="0"/>
              </a:spcBef>
              <a:buFontTx/>
              <a:buNone/>
              <a:defRPr lang="en-US" sz="2000" b="1" i="0" kern="1200" dirty="0">
                <a:solidFill>
                  <a:schemeClr val="tx1"/>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Name</a:t>
            </a:r>
          </a:p>
        </p:txBody>
      </p:sp>
      <p:sp>
        <p:nvSpPr>
          <p:cNvPr id="18" name="Text Placeholder 16"/>
          <p:cNvSpPr>
            <a:spLocks noGrp="1"/>
          </p:cNvSpPr>
          <p:nvPr>
            <p:ph type="body" sz="quarter" idx="17" hasCustomPrompt="1"/>
          </p:nvPr>
        </p:nvSpPr>
        <p:spPr>
          <a:xfrm>
            <a:off x="429768" y="5724144"/>
            <a:ext cx="3730752" cy="676656"/>
          </a:xfrm>
        </p:spPr>
        <p:txBody>
          <a:bodyPr wrap="square" lIns="0" tIns="0" rIns="0" bIns="0" anchor="t" anchorCtr="0">
            <a:noAutofit/>
          </a:bodyPr>
          <a:lstStyle>
            <a:lvl1pPr marL="0" indent="0" algn="l">
              <a:lnSpc>
                <a:spcPct val="90000"/>
              </a:lnSpc>
              <a:spcBef>
                <a:spcPts val="0"/>
              </a:spcBef>
              <a:buFontTx/>
              <a:buNone/>
              <a:defRPr lang="en-US" sz="1800" b="0" i="0" kern="1200" dirty="0">
                <a:solidFill>
                  <a:schemeClr val="tx1">
                    <a:lumMod val="50000"/>
                    <a:lumOff val="50000"/>
                  </a:schemeClr>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Title</a:t>
            </a:r>
          </a:p>
        </p:txBody>
      </p:sp>
    </p:spTree>
    <p:extLst>
      <p:ext uri="{BB962C8B-B14F-4D97-AF65-F5344CB8AC3E}">
        <p14:creationId xmlns:p14="http://schemas.microsoft.com/office/powerpoint/2010/main" val="363095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Magenta Ribbon">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48608" y="1197684"/>
            <a:ext cx="7043392" cy="5658081"/>
          </a:xfrm>
          <a:prstGeom prst="rect">
            <a:avLst/>
          </a:prstGeom>
        </p:spPr>
      </p:pic>
      <p:sp>
        <p:nvSpPr>
          <p:cNvPr id="9" name="Text Placeholder 16"/>
          <p:cNvSpPr>
            <a:spLocks noGrp="1"/>
          </p:cNvSpPr>
          <p:nvPr>
            <p:ph type="body" sz="quarter" idx="14" hasCustomPrompt="1"/>
          </p:nvPr>
        </p:nvSpPr>
        <p:spPr>
          <a:xfrm>
            <a:off x="429768" y="1746504"/>
            <a:ext cx="6793992" cy="758952"/>
          </a:xfrm>
        </p:spPr>
        <p:txBody>
          <a:bodyPr wrap="square" lIns="0" tIns="0" rIns="0" bIns="0" anchor="b" anchorCtr="0">
            <a:noAutofit/>
          </a:bodyPr>
          <a:lstStyle>
            <a:lvl1pPr marL="0" indent="0" algn="l" defTabSz="914400" rtl="0" eaLnBrk="1" latinLnBrk="0" hangingPunct="1">
              <a:lnSpc>
                <a:spcPct val="90000"/>
              </a:lnSpc>
              <a:spcBef>
                <a:spcPct val="0"/>
              </a:spcBef>
              <a:buFontTx/>
              <a:buNone/>
              <a:defRPr lang="en-US" sz="3200" b="0" i="0" kern="1200" dirty="0">
                <a:solidFill>
                  <a:schemeClr val="tx1"/>
                </a:solidFill>
                <a:latin typeface="Segoe UI" panose="020B0502040204020203" pitchFamily="34" charset="0"/>
                <a:ea typeface="+mj-ea"/>
                <a:cs typeface="+mj-cs"/>
              </a:defRPr>
            </a:lvl1pPr>
          </a:lstStyle>
          <a:p>
            <a:pPr lvl="0"/>
            <a:r>
              <a:rPr lang="en-US" dirty="0"/>
              <a:t>Presentation Topic</a:t>
            </a:r>
          </a:p>
        </p:txBody>
      </p:sp>
      <p:sp>
        <p:nvSpPr>
          <p:cNvPr id="10" name="Text Placeholder 16"/>
          <p:cNvSpPr>
            <a:spLocks noGrp="1"/>
          </p:cNvSpPr>
          <p:nvPr>
            <p:ph type="body" sz="quarter" idx="15" hasCustomPrompt="1"/>
          </p:nvPr>
        </p:nvSpPr>
        <p:spPr>
          <a:xfrm>
            <a:off x="429768" y="2660904"/>
            <a:ext cx="6793992" cy="832104"/>
          </a:xfrm>
        </p:spPr>
        <p:txBody>
          <a:bodyPr lIns="0" tIns="0" rIns="0" bIns="0"/>
          <a:lst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a:solidFill>
                  <a:schemeClr val="tx1">
                    <a:lumMod val="50000"/>
                    <a:lumOff val="50000"/>
                  </a:schemeClr>
                </a:solidFill>
                <a:latin typeface="Segoe UI" panose="020B0502040204020203" pitchFamily="34" charset="0"/>
                <a:ea typeface="+mn-ea"/>
                <a:cs typeface="+mn-cs"/>
              </a:defRPr>
            </a:lvl1pPr>
          </a:lstStyle>
          <a:p>
            <a:pPr lvl="0"/>
            <a:r>
              <a:rPr lang="en-US" dirty="0"/>
              <a:t>Additional Details</a:t>
            </a:r>
          </a:p>
        </p:txBody>
      </p:sp>
      <p:sp>
        <p:nvSpPr>
          <p:cNvPr id="11" name="Text Placeholder 16"/>
          <p:cNvSpPr>
            <a:spLocks noGrp="1"/>
          </p:cNvSpPr>
          <p:nvPr>
            <p:ph type="body" sz="quarter" idx="16" hasCustomPrompt="1"/>
          </p:nvPr>
        </p:nvSpPr>
        <p:spPr>
          <a:xfrm>
            <a:off x="429768" y="5001768"/>
            <a:ext cx="3730752" cy="676656"/>
          </a:xfrm>
        </p:spPr>
        <p:txBody>
          <a:bodyPr wrap="square" lIns="0" tIns="0" rIns="0" bIns="0" anchor="b" anchorCtr="0">
            <a:noAutofit/>
          </a:bodyPr>
          <a:lstStyle>
            <a:lvl1pPr marL="0" indent="0" algn="l">
              <a:spcBef>
                <a:spcPts val="0"/>
              </a:spcBef>
              <a:buFontTx/>
              <a:buNone/>
              <a:defRPr lang="en-US" sz="2000" b="1" i="0" kern="1200" dirty="0">
                <a:solidFill>
                  <a:schemeClr val="tx1"/>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Name</a:t>
            </a:r>
          </a:p>
        </p:txBody>
      </p:sp>
      <p:sp>
        <p:nvSpPr>
          <p:cNvPr id="14" name="Text Placeholder 16"/>
          <p:cNvSpPr>
            <a:spLocks noGrp="1"/>
          </p:cNvSpPr>
          <p:nvPr>
            <p:ph type="body" sz="quarter" idx="17" hasCustomPrompt="1"/>
          </p:nvPr>
        </p:nvSpPr>
        <p:spPr>
          <a:xfrm>
            <a:off x="429768" y="5724144"/>
            <a:ext cx="3730752" cy="676656"/>
          </a:xfrm>
        </p:spPr>
        <p:txBody>
          <a:bodyPr wrap="square" lIns="0" tIns="0" rIns="0" bIns="0" anchor="t" anchorCtr="0">
            <a:noAutofit/>
          </a:bodyPr>
          <a:lstStyle>
            <a:lvl1pPr marL="0" indent="0" algn="l">
              <a:lnSpc>
                <a:spcPct val="90000"/>
              </a:lnSpc>
              <a:spcBef>
                <a:spcPts val="0"/>
              </a:spcBef>
              <a:buFontTx/>
              <a:buNone/>
              <a:defRPr lang="en-US" sz="1800" b="0" i="0" kern="1200" dirty="0">
                <a:solidFill>
                  <a:schemeClr val="tx1">
                    <a:lumMod val="50000"/>
                    <a:lumOff val="50000"/>
                  </a:schemeClr>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Cyan Ribbon">
    <p:bg>
      <p:bgPr>
        <a:solidFill>
          <a:schemeClr val="bg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55347" y="1206098"/>
            <a:ext cx="7033478" cy="5650116"/>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8" name="Text Placeholder 16"/>
          <p:cNvSpPr>
            <a:spLocks noGrp="1"/>
          </p:cNvSpPr>
          <p:nvPr>
            <p:ph type="body" sz="quarter" idx="14" hasCustomPrompt="1"/>
          </p:nvPr>
        </p:nvSpPr>
        <p:spPr>
          <a:xfrm>
            <a:off x="429768" y="1746504"/>
            <a:ext cx="6793992" cy="758952"/>
          </a:xfrm>
        </p:spPr>
        <p:txBody>
          <a:bodyPr wrap="square" lIns="0" tIns="0" rIns="0" bIns="0" anchor="b" anchorCtr="0">
            <a:noAutofit/>
          </a:bodyPr>
          <a:lstStyle>
            <a:lvl1pPr marL="0" indent="0" algn="l" defTabSz="914400" rtl="0" eaLnBrk="1" latinLnBrk="0" hangingPunct="1">
              <a:lnSpc>
                <a:spcPct val="90000"/>
              </a:lnSpc>
              <a:spcBef>
                <a:spcPct val="0"/>
              </a:spcBef>
              <a:buFontTx/>
              <a:buNone/>
              <a:defRPr lang="en-US" sz="3200" b="0" i="0" kern="1200" dirty="0">
                <a:solidFill>
                  <a:schemeClr val="tx1"/>
                </a:solidFill>
                <a:latin typeface="Segoe UI" panose="020B0502040204020203" pitchFamily="34" charset="0"/>
                <a:ea typeface="+mj-ea"/>
                <a:cs typeface="+mj-cs"/>
              </a:defRPr>
            </a:lvl1pPr>
          </a:lstStyle>
          <a:p>
            <a:pPr lvl="0"/>
            <a:r>
              <a:rPr lang="en-US" dirty="0"/>
              <a:t>Presentation Topic</a:t>
            </a:r>
          </a:p>
        </p:txBody>
      </p:sp>
      <p:sp>
        <p:nvSpPr>
          <p:cNvPr id="11" name="Text Placeholder 16"/>
          <p:cNvSpPr>
            <a:spLocks noGrp="1"/>
          </p:cNvSpPr>
          <p:nvPr>
            <p:ph type="body" sz="quarter" idx="15" hasCustomPrompt="1"/>
          </p:nvPr>
        </p:nvSpPr>
        <p:spPr>
          <a:xfrm>
            <a:off x="429768" y="2660904"/>
            <a:ext cx="6793992" cy="832104"/>
          </a:xfrm>
        </p:spPr>
        <p:txBody>
          <a:bodyPr lIns="0" tIns="0" rIns="0" bIns="0"/>
          <a:lst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a:solidFill>
                  <a:schemeClr val="tx1">
                    <a:lumMod val="50000"/>
                    <a:lumOff val="50000"/>
                  </a:schemeClr>
                </a:solidFill>
                <a:latin typeface="Segoe UI" panose="020B0502040204020203" pitchFamily="34" charset="0"/>
                <a:ea typeface="+mn-ea"/>
                <a:cs typeface="+mn-cs"/>
              </a:defRPr>
            </a:lvl1pPr>
          </a:lstStyle>
          <a:p>
            <a:pPr lvl="0"/>
            <a:r>
              <a:rPr lang="en-US" dirty="0"/>
              <a:t>Additional Details</a:t>
            </a:r>
          </a:p>
        </p:txBody>
      </p:sp>
      <p:sp>
        <p:nvSpPr>
          <p:cNvPr id="13" name="Text Placeholder 16"/>
          <p:cNvSpPr>
            <a:spLocks noGrp="1"/>
          </p:cNvSpPr>
          <p:nvPr>
            <p:ph type="body" sz="quarter" idx="16" hasCustomPrompt="1"/>
          </p:nvPr>
        </p:nvSpPr>
        <p:spPr>
          <a:xfrm>
            <a:off x="429768" y="5001768"/>
            <a:ext cx="3730752" cy="676656"/>
          </a:xfrm>
        </p:spPr>
        <p:txBody>
          <a:bodyPr wrap="square" lIns="0" tIns="0" rIns="0" bIns="0" anchor="b" anchorCtr="0">
            <a:noAutofit/>
          </a:bodyPr>
          <a:lstStyle>
            <a:lvl1pPr marL="0" indent="0" algn="l">
              <a:spcBef>
                <a:spcPts val="0"/>
              </a:spcBef>
              <a:buFontTx/>
              <a:buNone/>
              <a:defRPr lang="en-US" sz="2000" b="1" i="0" kern="1200" dirty="0">
                <a:solidFill>
                  <a:schemeClr val="tx1"/>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Name</a:t>
            </a:r>
          </a:p>
        </p:txBody>
      </p:sp>
      <p:sp>
        <p:nvSpPr>
          <p:cNvPr id="14" name="Text Placeholder 16"/>
          <p:cNvSpPr>
            <a:spLocks noGrp="1"/>
          </p:cNvSpPr>
          <p:nvPr>
            <p:ph type="body" sz="quarter" idx="17" hasCustomPrompt="1"/>
          </p:nvPr>
        </p:nvSpPr>
        <p:spPr>
          <a:xfrm>
            <a:off x="429768" y="5724144"/>
            <a:ext cx="3730752" cy="676656"/>
          </a:xfrm>
        </p:spPr>
        <p:txBody>
          <a:bodyPr wrap="square" lIns="0" tIns="0" rIns="0" bIns="0" anchor="t" anchorCtr="0">
            <a:noAutofit/>
          </a:bodyPr>
          <a:lstStyle>
            <a:lvl1pPr marL="0" indent="0" algn="l">
              <a:lnSpc>
                <a:spcPct val="90000"/>
              </a:lnSpc>
              <a:spcBef>
                <a:spcPts val="0"/>
              </a:spcBef>
              <a:buFontTx/>
              <a:buNone/>
              <a:defRPr lang="en-US" sz="1800" b="0" i="0" kern="1200" dirty="0">
                <a:solidFill>
                  <a:schemeClr val="tx1">
                    <a:lumMod val="50000"/>
                    <a:lumOff val="50000"/>
                  </a:schemeClr>
                </a:solidFill>
                <a:latin typeface="Segoe UI" panose="020B0502040204020203" pitchFamily="34" charset="0"/>
                <a:ea typeface="+mn-ea"/>
                <a:cs typeface="+mn-cs"/>
              </a:defRPr>
            </a:lvl1pPr>
          </a:lstStyle>
          <a:p>
            <a:pPr marL="0" lvl="0" indent="0" algn="l" defTabSz="914400" rtl="0" eaLnBrk="1" latinLnBrk="0" hangingPunct="1">
              <a:lnSpc>
                <a:spcPct val="100000"/>
              </a:lnSpc>
              <a:spcBef>
                <a:spcPts val="1000"/>
              </a:spcBef>
              <a:buFont typeface="Arial" panose="020B0604020202020204" pitchFamily="34" charset="0"/>
              <a:buNone/>
            </a:pPr>
            <a:r>
              <a:rPr lang="en-US" dirty="0"/>
              <a:t>Speaker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icture with Purple Ribbo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446805" cy="6858000"/>
          </a:xfrm>
          <a:prstGeom prst="rect">
            <a:avLst/>
          </a:prstGeom>
        </p:spPr>
      </p:pic>
      <p:sp>
        <p:nvSpPr>
          <p:cNvPr id="2" name="Title 1"/>
          <p:cNvSpPr>
            <a:spLocks noGrp="1"/>
          </p:cNvSpPr>
          <p:nvPr>
            <p:ph type="title" hasCustomPrompt="1"/>
          </p:nvPr>
        </p:nvSpPr>
        <p:spPr>
          <a:xfrm>
            <a:off x="596897" y="818536"/>
            <a:ext cx="3338998" cy="934064"/>
          </a:xfrm>
        </p:spPr>
        <p:txBody>
          <a:bodyPr anchor="t"/>
          <a:lstStyle>
            <a:lvl1pPr>
              <a:defRPr sz="3200">
                <a:solidFill>
                  <a:schemeClr val="bg1"/>
                </a:solidFill>
              </a:defRPr>
            </a:lvl1pPr>
          </a:lstStyle>
          <a:p>
            <a:r>
              <a:rPr lang="en-US" dirty="0"/>
              <a:t>Click to edit title</a:t>
            </a:r>
          </a:p>
        </p:txBody>
      </p:sp>
      <p:sp>
        <p:nvSpPr>
          <p:cNvPr id="4" name="Text Placeholder 3"/>
          <p:cNvSpPr>
            <a:spLocks noGrp="1"/>
          </p:cNvSpPr>
          <p:nvPr>
            <p:ph type="body" sz="half" idx="2"/>
          </p:nvPr>
        </p:nvSpPr>
        <p:spPr>
          <a:xfrm>
            <a:off x="596898" y="2305050"/>
            <a:ext cx="3338997" cy="3811588"/>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0" name="Picture Placeholder 9"/>
          <p:cNvSpPr>
            <a:spLocks noGrp="1"/>
          </p:cNvSpPr>
          <p:nvPr>
            <p:ph type="pic" idx="1"/>
          </p:nvPr>
        </p:nvSpPr>
        <p:spPr>
          <a:xfrm>
            <a:off x="4504421" y="892"/>
            <a:ext cx="7687579" cy="6864438"/>
          </a:xfrm>
          <a:custGeom>
            <a:avLst/>
            <a:gdLst>
              <a:gd name="connsiteX0" fmla="*/ 1212710 w 8256104"/>
              <a:gd name="connsiteY0" fmla="*/ 5891018 h 6857999"/>
              <a:gd name="connsiteX1" fmla="*/ 1212710 w 8256104"/>
              <a:gd name="connsiteY1" fmla="*/ 6857999 h 6857999"/>
              <a:gd name="connsiteX2" fmla="*/ 594104 w 8256104"/>
              <a:gd name="connsiteY2" fmla="*/ 6857999 h 6857999"/>
              <a:gd name="connsiteX3" fmla="*/ 0 w 8256104"/>
              <a:gd name="connsiteY3" fmla="*/ 0 h 6857999"/>
              <a:gd name="connsiteX4" fmla="*/ 8256104 w 8256104"/>
              <a:gd name="connsiteY4" fmla="*/ 0 h 6857999"/>
              <a:gd name="connsiteX5" fmla="*/ 8256104 w 8256104"/>
              <a:gd name="connsiteY5" fmla="*/ 6857999 h 6857999"/>
              <a:gd name="connsiteX6" fmla="*/ 1524360 w 8256104"/>
              <a:gd name="connsiteY6" fmla="*/ 6857999 h 6857999"/>
              <a:gd name="connsiteX7" fmla="*/ 1524360 w 8256104"/>
              <a:gd name="connsiteY7" fmla="*/ 5399060 h 6857999"/>
              <a:gd name="connsiteX8" fmla="*/ 1312345 w 8256104"/>
              <a:gd name="connsiteY8" fmla="*/ 5399060 h 6857999"/>
              <a:gd name="connsiteX9" fmla="*/ 1312299 w 8256104"/>
              <a:gd name="connsiteY9" fmla="*/ 5395084 h 6857999"/>
              <a:gd name="connsiteX10" fmla="*/ 1208565 w 8256104"/>
              <a:gd name="connsiteY10" fmla="*/ 5395084 h 6857999"/>
              <a:gd name="connsiteX11" fmla="*/ 593239 w 8256104"/>
              <a:gd name="connsiteY11" fmla="*/ 5583100 h 6857999"/>
              <a:gd name="connsiteX12" fmla="*/ 593239 w 8256104"/>
              <a:gd name="connsiteY12" fmla="*/ 892 h 6857999"/>
              <a:gd name="connsiteX13" fmla="*/ 0 w 8256104"/>
              <a:gd name="connsiteY13" fmla="*/ 892 h 6857999"/>
              <a:gd name="connsiteX0" fmla="*/ 1212710 w 8256104"/>
              <a:gd name="connsiteY0" fmla="*/ 5891018 h 6857999"/>
              <a:gd name="connsiteX1" fmla="*/ 1212710 w 8256104"/>
              <a:gd name="connsiteY1" fmla="*/ 6857999 h 6857999"/>
              <a:gd name="connsiteX2" fmla="*/ 594104 w 8256104"/>
              <a:gd name="connsiteY2" fmla="*/ 6857999 h 6857999"/>
              <a:gd name="connsiteX3" fmla="*/ 1212710 w 8256104"/>
              <a:gd name="connsiteY3" fmla="*/ 5891018 h 6857999"/>
              <a:gd name="connsiteX4" fmla="*/ 0 w 8256104"/>
              <a:gd name="connsiteY4" fmla="*/ 892 h 6857999"/>
              <a:gd name="connsiteX5" fmla="*/ 8256104 w 8256104"/>
              <a:gd name="connsiteY5" fmla="*/ 0 h 6857999"/>
              <a:gd name="connsiteX6" fmla="*/ 8256104 w 8256104"/>
              <a:gd name="connsiteY6" fmla="*/ 6857999 h 6857999"/>
              <a:gd name="connsiteX7" fmla="*/ 1524360 w 8256104"/>
              <a:gd name="connsiteY7" fmla="*/ 6857999 h 6857999"/>
              <a:gd name="connsiteX8" fmla="*/ 1524360 w 8256104"/>
              <a:gd name="connsiteY8" fmla="*/ 5399060 h 6857999"/>
              <a:gd name="connsiteX9" fmla="*/ 1312345 w 8256104"/>
              <a:gd name="connsiteY9" fmla="*/ 5399060 h 6857999"/>
              <a:gd name="connsiteX10" fmla="*/ 1312299 w 8256104"/>
              <a:gd name="connsiteY10" fmla="*/ 5395084 h 6857999"/>
              <a:gd name="connsiteX11" fmla="*/ 1208565 w 8256104"/>
              <a:gd name="connsiteY11" fmla="*/ 5395084 h 6857999"/>
              <a:gd name="connsiteX12" fmla="*/ 593239 w 8256104"/>
              <a:gd name="connsiteY12" fmla="*/ 5583100 h 6857999"/>
              <a:gd name="connsiteX13" fmla="*/ 593239 w 8256104"/>
              <a:gd name="connsiteY13" fmla="*/ 892 h 6857999"/>
              <a:gd name="connsiteX14" fmla="*/ 0 w 8256104"/>
              <a:gd name="connsiteY14"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719060 w 7662865"/>
              <a:gd name="connsiteY10" fmla="*/ 5395084 h 6857999"/>
              <a:gd name="connsiteX11" fmla="*/ 615326 w 7662865"/>
              <a:gd name="connsiteY11" fmla="*/ 5395084 h 6857999"/>
              <a:gd name="connsiteX12" fmla="*/ 0 w 7662865"/>
              <a:gd name="connsiteY12" fmla="*/ 5583100 h 6857999"/>
              <a:gd name="connsiteX13" fmla="*/ 0 w 7662865"/>
              <a:gd name="connsiteY13"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615326 w 7662865"/>
              <a:gd name="connsiteY10" fmla="*/ 5395084 h 6857999"/>
              <a:gd name="connsiteX11" fmla="*/ 0 w 7662865"/>
              <a:gd name="connsiteY11" fmla="*/ 5583100 h 6857999"/>
              <a:gd name="connsiteX12" fmla="*/ 0 w 7662865"/>
              <a:gd name="connsiteY12"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615326 w 7662865"/>
              <a:gd name="connsiteY9" fmla="*/ 5395084 h 6857999"/>
              <a:gd name="connsiteX10" fmla="*/ 0 w 7662865"/>
              <a:gd name="connsiteY10" fmla="*/ 5583100 h 6857999"/>
              <a:gd name="connsiteX11" fmla="*/ 0 w 766286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95084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19472 w 7669305"/>
              <a:gd name="connsiteY0" fmla="*/ 5871699 h 6857999"/>
              <a:gd name="connsiteX1" fmla="*/ 625911 w 7669305"/>
              <a:gd name="connsiteY1" fmla="*/ 6857999 h 6857999"/>
              <a:gd name="connsiteX2" fmla="*/ 7305 w 7669305"/>
              <a:gd name="connsiteY2" fmla="*/ 6857999 h 6857999"/>
              <a:gd name="connsiteX3" fmla="*/ 61947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2 w 7669305"/>
              <a:gd name="connsiteY0" fmla="*/ 5871699 h 6857999"/>
              <a:gd name="connsiteX1" fmla="*/ 625911 w 7669305"/>
              <a:gd name="connsiteY1" fmla="*/ 6857999 h 6857999"/>
              <a:gd name="connsiteX2" fmla="*/ 7305 w 7669305"/>
              <a:gd name="connsiteY2" fmla="*/ 6857999 h 6857999"/>
              <a:gd name="connsiteX3" fmla="*/ 62591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25136 w 7674879"/>
              <a:gd name="connsiteY0" fmla="*/ 5855824 h 6864439"/>
              <a:gd name="connsiteX1" fmla="*/ 625046 w 7674879"/>
              <a:gd name="connsiteY1" fmla="*/ 6857999 h 6864439"/>
              <a:gd name="connsiteX2" fmla="*/ 0 w 7674879"/>
              <a:gd name="connsiteY2" fmla="*/ 6864439 h 6864439"/>
              <a:gd name="connsiteX3" fmla="*/ 625136 w 7674879"/>
              <a:gd name="connsiteY3" fmla="*/ 5855824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44186 w 7693929"/>
              <a:gd name="connsiteY0" fmla="*/ 5855824 h 6870789"/>
              <a:gd name="connsiteX1" fmla="*/ 644096 w 7693929"/>
              <a:gd name="connsiteY1" fmla="*/ 6857999 h 6870789"/>
              <a:gd name="connsiteX2" fmla="*/ 0 w 7693929"/>
              <a:gd name="connsiteY2" fmla="*/ 6870789 h 6870789"/>
              <a:gd name="connsiteX3" fmla="*/ 644186 w 7693929"/>
              <a:gd name="connsiteY3" fmla="*/ 5855824 h 6870789"/>
              <a:gd name="connsiteX4" fmla="*/ 31064 w 7693929"/>
              <a:gd name="connsiteY4" fmla="*/ 892 h 6870789"/>
              <a:gd name="connsiteX5" fmla="*/ 7693929 w 7693929"/>
              <a:gd name="connsiteY5" fmla="*/ 0 h 6870789"/>
              <a:gd name="connsiteX6" fmla="*/ 7693929 w 7693929"/>
              <a:gd name="connsiteY6" fmla="*/ 6857999 h 6870789"/>
              <a:gd name="connsiteX7" fmla="*/ 949307 w 7693929"/>
              <a:gd name="connsiteY7" fmla="*/ 6864438 h 6870789"/>
              <a:gd name="connsiteX8" fmla="*/ 949305 w 7693929"/>
              <a:gd name="connsiteY8" fmla="*/ 5379742 h 6870789"/>
              <a:gd name="connsiteX9" fmla="*/ 646390 w 7693929"/>
              <a:gd name="connsiteY9" fmla="*/ 5382205 h 6870789"/>
              <a:gd name="connsiteX10" fmla="*/ 24624 w 7693929"/>
              <a:gd name="connsiteY10" fmla="*/ 5563782 h 6870789"/>
              <a:gd name="connsiteX11" fmla="*/ 31064 w 7693929"/>
              <a:gd name="connsiteY11" fmla="*/ 892 h 6870789"/>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903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73307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535245 w 7687579"/>
              <a:gd name="connsiteY0" fmla="*/ 5860284 h 6864438"/>
              <a:gd name="connsiteX1" fmla="*/ 637746 w 7687579"/>
              <a:gd name="connsiteY1" fmla="*/ 6857999 h 6864438"/>
              <a:gd name="connsiteX2" fmla="*/ 0 w 7687579"/>
              <a:gd name="connsiteY2" fmla="*/ 6858089 h 6864438"/>
              <a:gd name="connsiteX3" fmla="*/ 535245 w 7687579"/>
              <a:gd name="connsiteY3" fmla="*/ 586028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2296 w 7687579"/>
              <a:gd name="connsiteY0" fmla="*/ 5851363 h 6864438"/>
              <a:gd name="connsiteX1" fmla="*/ 637746 w 7687579"/>
              <a:gd name="connsiteY1" fmla="*/ 6857999 h 6864438"/>
              <a:gd name="connsiteX2" fmla="*/ 0 w 7687579"/>
              <a:gd name="connsiteY2" fmla="*/ 6858089 h 6864438"/>
              <a:gd name="connsiteX3" fmla="*/ 642296 w 7687579"/>
              <a:gd name="connsiteY3" fmla="*/ 5851363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2296 w 7687579"/>
              <a:gd name="connsiteY0" fmla="*/ 5851363 h 6864438"/>
              <a:gd name="connsiteX1" fmla="*/ 544076 w 7687579"/>
              <a:gd name="connsiteY1" fmla="*/ 6853539 h 6864438"/>
              <a:gd name="connsiteX2" fmla="*/ 0 w 7687579"/>
              <a:gd name="connsiteY2" fmla="*/ 6858089 h 6864438"/>
              <a:gd name="connsiteX3" fmla="*/ 642296 w 7687579"/>
              <a:gd name="connsiteY3" fmla="*/ 5851363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2296 w 7687579"/>
              <a:gd name="connsiteY0" fmla="*/ 5851363 h 6864438"/>
              <a:gd name="connsiteX1" fmla="*/ 646667 w 7687579"/>
              <a:gd name="connsiteY1" fmla="*/ 6862460 h 6864438"/>
              <a:gd name="connsiteX2" fmla="*/ 0 w 7687579"/>
              <a:gd name="connsiteY2" fmla="*/ 6858089 h 6864438"/>
              <a:gd name="connsiteX3" fmla="*/ 642296 w 7687579"/>
              <a:gd name="connsiteY3" fmla="*/ 5851363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7579" h="6864438">
                <a:moveTo>
                  <a:pt x="642296" y="5851363"/>
                </a:moveTo>
                <a:cubicBezTo>
                  <a:pt x="644442" y="6180130"/>
                  <a:pt x="644521" y="6533693"/>
                  <a:pt x="646667" y="6862460"/>
                </a:cubicBezTo>
                <a:lnTo>
                  <a:pt x="0" y="6858089"/>
                </a:lnTo>
                <a:cubicBezTo>
                  <a:pt x="17312" y="6836269"/>
                  <a:pt x="431801" y="6182276"/>
                  <a:pt x="642296" y="5851363"/>
                </a:cubicBezTo>
                <a:close/>
                <a:moveTo>
                  <a:pt x="24714" y="892"/>
                </a:moveTo>
                <a:lnTo>
                  <a:pt x="7687579" y="0"/>
                </a:lnTo>
                <a:lnTo>
                  <a:pt x="7687579" y="6857999"/>
                </a:lnTo>
                <a:lnTo>
                  <a:pt x="933432" y="6864438"/>
                </a:lnTo>
                <a:cubicBezTo>
                  <a:pt x="931285" y="6371686"/>
                  <a:pt x="938752" y="5866144"/>
                  <a:pt x="936605" y="5373392"/>
                </a:cubicBezTo>
                <a:cubicBezTo>
                  <a:pt x="892783" y="5377388"/>
                  <a:pt x="737837" y="5375034"/>
                  <a:pt x="636865" y="5375855"/>
                </a:cubicBezTo>
                <a:lnTo>
                  <a:pt x="8749" y="5557432"/>
                </a:lnTo>
                <a:cubicBezTo>
                  <a:pt x="10896" y="3703135"/>
                  <a:pt x="22567" y="1855189"/>
                  <a:pt x="24714" y="892"/>
                </a:cubicBezTo>
                <a:close/>
              </a:path>
            </a:pathLst>
          </a:custGeom>
          <a:ln w="3175">
            <a:noFill/>
          </a:ln>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3869" y="227205"/>
            <a:ext cx="841248" cy="111811"/>
          </a:xfrm>
          <a:prstGeom prst="rect">
            <a:avLst/>
          </a:prstGeom>
        </p:spPr>
      </p:pic>
      <p:sp>
        <p:nvSpPr>
          <p:cNvPr id="12" name="TextBox 11"/>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a:t>
            </a:r>
            <a:r>
              <a:rPr lang="en-US" sz="700" b="0" i="0" dirty="0" err="1">
                <a:latin typeface="Segoe UI" panose="020B0502040204020203" pitchFamily="34" charset="0"/>
              </a:rPr>
              <a:t>Inc</a:t>
            </a:r>
            <a:r>
              <a:rPr lang="en-US" sz="700" b="0" i="0" dirty="0">
                <a:latin typeface="Segoe UI" panose="020B0502040204020203" pitchFamily="34" charset="0"/>
              </a:rPr>
              <a:t> | v1.1</a:t>
            </a:r>
          </a:p>
        </p:txBody>
      </p:sp>
      <p:sp>
        <p:nvSpPr>
          <p:cNvPr id="13" name="Rectangle 12"/>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icture with Magenta Ribb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97" y="892"/>
            <a:ext cx="5444275" cy="6857108"/>
          </a:xfrm>
          <a:prstGeom prst="rect">
            <a:avLst/>
          </a:prstGeom>
        </p:spPr>
      </p:pic>
      <p:sp>
        <p:nvSpPr>
          <p:cNvPr id="2" name="Title 1"/>
          <p:cNvSpPr>
            <a:spLocks noGrp="1"/>
          </p:cNvSpPr>
          <p:nvPr>
            <p:ph type="title" hasCustomPrompt="1"/>
          </p:nvPr>
        </p:nvSpPr>
        <p:spPr>
          <a:xfrm>
            <a:off x="596897" y="822960"/>
            <a:ext cx="3338998" cy="934064"/>
          </a:xfrm>
        </p:spPr>
        <p:txBody>
          <a:bodyPr anchor="t"/>
          <a:lstStyle>
            <a:lvl1pPr>
              <a:defRPr sz="3200">
                <a:solidFill>
                  <a:schemeClr val="bg1"/>
                </a:solidFill>
              </a:defRPr>
            </a:lvl1pPr>
          </a:lstStyle>
          <a:p>
            <a:r>
              <a:rPr lang="en-US" dirty="0"/>
              <a:t>Click to edit title</a:t>
            </a:r>
          </a:p>
        </p:txBody>
      </p:sp>
      <p:sp>
        <p:nvSpPr>
          <p:cNvPr id="4" name="Text Placeholder 3"/>
          <p:cNvSpPr>
            <a:spLocks noGrp="1"/>
          </p:cNvSpPr>
          <p:nvPr>
            <p:ph type="body" sz="half" idx="2"/>
          </p:nvPr>
        </p:nvSpPr>
        <p:spPr>
          <a:xfrm>
            <a:off x="596898" y="2304288"/>
            <a:ext cx="3338997" cy="3811588"/>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0" name="Picture Placeholder 9"/>
          <p:cNvSpPr>
            <a:spLocks noGrp="1"/>
          </p:cNvSpPr>
          <p:nvPr>
            <p:ph type="pic" idx="1"/>
          </p:nvPr>
        </p:nvSpPr>
        <p:spPr>
          <a:xfrm>
            <a:off x="4504421" y="892"/>
            <a:ext cx="7687579" cy="6864438"/>
          </a:xfrm>
          <a:custGeom>
            <a:avLst/>
            <a:gdLst>
              <a:gd name="connsiteX0" fmla="*/ 1212710 w 8256104"/>
              <a:gd name="connsiteY0" fmla="*/ 5891018 h 6857999"/>
              <a:gd name="connsiteX1" fmla="*/ 1212710 w 8256104"/>
              <a:gd name="connsiteY1" fmla="*/ 6857999 h 6857999"/>
              <a:gd name="connsiteX2" fmla="*/ 594104 w 8256104"/>
              <a:gd name="connsiteY2" fmla="*/ 6857999 h 6857999"/>
              <a:gd name="connsiteX3" fmla="*/ 0 w 8256104"/>
              <a:gd name="connsiteY3" fmla="*/ 0 h 6857999"/>
              <a:gd name="connsiteX4" fmla="*/ 8256104 w 8256104"/>
              <a:gd name="connsiteY4" fmla="*/ 0 h 6857999"/>
              <a:gd name="connsiteX5" fmla="*/ 8256104 w 8256104"/>
              <a:gd name="connsiteY5" fmla="*/ 6857999 h 6857999"/>
              <a:gd name="connsiteX6" fmla="*/ 1524360 w 8256104"/>
              <a:gd name="connsiteY6" fmla="*/ 6857999 h 6857999"/>
              <a:gd name="connsiteX7" fmla="*/ 1524360 w 8256104"/>
              <a:gd name="connsiteY7" fmla="*/ 5399060 h 6857999"/>
              <a:gd name="connsiteX8" fmla="*/ 1312345 w 8256104"/>
              <a:gd name="connsiteY8" fmla="*/ 5399060 h 6857999"/>
              <a:gd name="connsiteX9" fmla="*/ 1312299 w 8256104"/>
              <a:gd name="connsiteY9" fmla="*/ 5395084 h 6857999"/>
              <a:gd name="connsiteX10" fmla="*/ 1208565 w 8256104"/>
              <a:gd name="connsiteY10" fmla="*/ 5395084 h 6857999"/>
              <a:gd name="connsiteX11" fmla="*/ 593239 w 8256104"/>
              <a:gd name="connsiteY11" fmla="*/ 5583100 h 6857999"/>
              <a:gd name="connsiteX12" fmla="*/ 593239 w 8256104"/>
              <a:gd name="connsiteY12" fmla="*/ 892 h 6857999"/>
              <a:gd name="connsiteX13" fmla="*/ 0 w 8256104"/>
              <a:gd name="connsiteY13" fmla="*/ 892 h 6857999"/>
              <a:gd name="connsiteX0" fmla="*/ 1212710 w 8256104"/>
              <a:gd name="connsiteY0" fmla="*/ 5891018 h 6857999"/>
              <a:gd name="connsiteX1" fmla="*/ 1212710 w 8256104"/>
              <a:gd name="connsiteY1" fmla="*/ 6857999 h 6857999"/>
              <a:gd name="connsiteX2" fmla="*/ 594104 w 8256104"/>
              <a:gd name="connsiteY2" fmla="*/ 6857999 h 6857999"/>
              <a:gd name="connsiteX3" fmla="*/ 1212710 w 8256104"/>
              <a:gd name="connsiteY3" fmla="*/ 5891018 h 6857999"/>
              <a:gd name="connsiteX4" fmla="*/ 0 w 8256104"/>
              <a:gd name="connsiteY4" fmla="*/ 892 h 6857999"/>
              <a:gd name="connsiteX5" fmla="*/ 8256104 w 8256104"/>
              <a:gd name="connsiteY5" fmla="*/ 0 h 6857999"/>
              <a:gd name="connsiteX6" fmla="*/ 8256104 w 8256104"/>
              <a:gd name="connsiteY6" fmla="*/ 6857999 h 6857999"/>
              <a:gd name="connsiteX7" fmla="*/ 1524360 w 8256104"/>
              <a:gd name="connsiteY7" fmla="*/ 6857999 h 6857999"/>
              <a:gd name="connsiteX8" fmla="*/ 1524360 w 8256104"/>
              <a:gd name="connsiteY8" fmla="*/ 5399060 h 6857999"/>
              <a:gd name="connsiteX9" fmla="*/ 1312345 w 8256104"/>
              <a:gd name="connsiteY9" fmla="*/ 5399060 h 6857999"/>
              <a:gd name="connsiteX10" fmla="*/ 1312299 w 8256104"/>
              <a:gd name="connsiteY10" fmla="*/ 5395084 h 6857999"/>
              <a:gd name="connsiteX11" fmla="*/ 1208565 w 8256104"/>
              <a:gd name="connsiteY11" fmla="*/ 5395084 h 6857999"/>
              <a:gd name="connsiteX12" fmla="*/ 593239 w 8256104"/>
              <a:gd name="connsiteY12" fmla="*/ 5583100 h 6857999"/>
              <a:gd name="connsiteX13" fmla="*/ 593239 w 8256104"/>
              <a:gd name="connsiteY13" fmla="*/ 892 h 6857999"/>
              <a:gd name="connsiteX14" fmla="*/ 0 w 8256104"/>
              <a:gd name="connsiteY14"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719060 w 7662865"/>
              <a:gd name="connsiteY10" fmla="*/ 5395084 h 6857999"/>
              <a:gd name="connsiteX11" fmla="*/ 615326 w 7662865"/>
              <a:gd name="connsiteY11" fmla="*/ 5395084 h 6857999"/>
              <a:gd name="connsiteX12" fmla="*/ 0 w 7662865"/>
              <a:gd name="connsiteY12" fmla="*/ 5583100 h 6857999"/>
              <a:gd name="connsiteX13" fmla="*/ 0 w 7662865"/>
              <a:gd name="connsiteY13"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615326 w 7662865"/>
              <a:gd name="connsiteY10" fmla="*/ 5395084 h 6857999"/>
              <a:gd name="connsiteX11" fmla="*/ 0 w 7662865"/>
              <a:gd name="connsiteY11" fmla="*/ 5583100 h 6857999"/>
              <a:gd name="connsiteX12" fmla="*/ 0 w 7662865"/>
              <a:gd name="connsiteY12"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615326 w 7662865"/>
              <a:gd name="connsiteY9" fmla="*/ 5395084 h 6857999"/>
              <a:gd name="connsiteX10" fmla="*/ 0 w 7662865"/>
              <a:gd name="connsiteY10" fmla="*/ 5583100 h 6857999"/>
              <a:gd name="connsiteX11" fmla="*/ 0 w 766286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95084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19472 w 7669305"/>
              <a:gd name="connsiteY0" fmla="*/ 5871699 h 6857999"/>
              <a:gd name="connsiteX1" fmla="*/ 625911 w 7669305"/>
              <a:gd name="connsiteY1" fmla="*/ 6857999 h 6857999"/>
              <a:gd name="connsiteX2" fmla="*/ 7305 w 7669305"/>
              <a:gd name="connsiteY2" fmla="*/ 6857999 h 6857999"/>
              <a:gd name="connsiteX3" fmla="*/ 61947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2 w 7669305"/>
              <a:gd name="connsiteY0" fmla="*/ 5871699 h 6857999"/>
              <a:gd name="connsiteX1" fmla="*/ 625911 w 7669305"/>
              <a:gd name="connsiteY1" fmla="*/ 6857999 h 6857999"/>
              <a:gd name="connsiteX2" fmla="*/ 7305 w 7669305"/>
              <a:gd name="connsiteY2" fmla="*/ 6857999 h 6857999"/>
              <a:gd name="connsiteX3" fmla="*/ 62591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25136 w 7674879"/>
              <a:gd name="connsiteY0" fmla="*/ 5855824 h 6864439"/>
              <a:gd name="connsiteX1" fmla="*/ 625046 w 7674879"/>
              <a:gd name="connsiteY1" fmla="*/ 6857999 h 6864439"/>
              <a:gd name="connsiteX2" fmla="*/ 0 w 7674879"/>
              <a:gd name="connsiteY2" fmla="*/ 6864439 h 6864439"/>
              <a:gd name="connsiteX3" fmla="*/ 625136 w 7674879"/>
              <a:gd name="connsiteY3" fmla="*/ 5855824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44186 w 7693929"/>
              <a:gd name="connsiteY0" fmla="*/ 5855824 h 6870789"/>
              <a:gd name="connsiteX1" fmla="*/ 644096 w 7693929"/>
              <a:gd name="connsiteY1" fmla="*/ 6857999 h 6870789"/>
              <a:gd name="connsiteX2" fmla="*/ 0 w 7693929"/>
              <a:gd name="connsiteY2" fmla="*/ 6870789 h 6870789"/>
              <a:gd name="connsiteX3" fmla="*/ 644186 w 7693929"/>
              <a:gd name="connsiteY3" fmla="*/ 5855824 h 6870789"/>
              <a:gd name="connsiteX4" fmla="*/ 31064 w 7693929"/>
              <a:gd name="connsiteY4" fmla="*/ 892 h 6870789"/>
              <a:gd name="connsiteX5" fmla="*/ 7693929 w 7693929"/>
              <a:gd name="connsiteY5" fmla="*/ 0 h 6870789"/>
              <a:gd name="connsiteX6" fmla="*/ 7693929 w 7693929"/>
              <a:gd name="connsiteY6" fmla="*/ 6857999 h 6870789"/>
              <a:gd name="connsiteX7" fmla="*/ 949307 w 7693929"/>
              <a:gd name="connsiteY7" fmla="*/ 6864438 h 6870789"/>
              <a:gd name="connsiteX8" fmla="*/ 949305 w 7693929"/>
              <a:gd name="connsiteY8" fmla="*/ 5379742 h 6870789"/>
              <a:gd name="connsiteX9" fmla="*/ 646390 w 7693929"/>
              <a:gd name="connsiteY9" fmla="*/ 5382205 h 6870789"/>
              <a:gd name="connsiteX10" fmla="*/ 24624 w 7693929"/>
              <a:gd name="connsiteY10" fmla="*/ 5563782 h 6870789"/>
              <a:gd name="connsiteX11" fmla="*/ 31064 w 7693929"/>
              <a:gd name="connsiteY11" fmla="*/ 892 h 6870789"/>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903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73307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61892 h 6864438"/>
              <a:gd name="connsiteX11" fmla="*/ 24714 w 7687579"/>
              <a:gd name="connsiteY11" fmla="*/ 892 h 6864438"/>
              <a:gd name="connsiteX0" fmla="*/ 735967 w 7687579"/>
              <a:gd name="connsiteY0" fmla="*/ 5851363 h 6864438"/>
              <a:gd name="connsiteX1" fmla="*/ 637746 w 7687579"/>
              <a:gd name="connsiteY1" fmla="*/ 6857999 h 6864438"/>
              <a:gd name="connsiteX2" fmla="*/ 0 w 7687579"/>
              <a:gd name="connsiteY2" fmla="*/ 6858089 h 6864438"/>
              <a:gd name="connsiteX3" fmla="*/ 735967 w 7687579"/>
              <a:gd name="connsiteY3" fmla="*/ 5851363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61892 h 6864438"/>
              <a:gd name="connsiteX11" fmla="*/ 24714 w 7687579"/>
              <a:gd name="connsiteY11" fmla="*/ 892 h 6864438"/>
              <a:gd name="connsiteX0" fmla="*/ 646757 w 7687579"/>
              <a:gd name="connsiteY0" fmla="*/ 5837981 h 6864438"/>
              <a:gd name="connsiteX1" fmla="*/ 637746 w 7687579"/>
              <a:gd name="connsiteY1" fmla="*/ 6857999 h 6864438"/>
              <a:gd name="connsiteX2" fmla="*/ 0 w 7687579"/>
              <a:gd name="connsiteY2" fmla="*/ 6858089 h 6864438"/>
              <a:gd name="connsiteX3" fmla="*/ 646757 w 7687579"/>
              <a:gd name="connsiteY3" fmla="*/ 5837981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61892 h 6864438"/>
              <a:gd name="connsiteX11" fmla="*/ 24714 w 7687579"/>
              <a:gd name="connsiteY11" fmla="*/ 892 h 6864438"/>
              <a:gd name="connsiteX0" fmla="*/ 646757 w 7687579"/>
              <a:gd name="connsiteY0" fmla="*/ 5837981 h 6864438"/>
              <a:gd name="connsiteX1" fmla="*/ 584220 w 7687579"/>
              <a:gd name="connsiteY1" fmla="*/ 6862460 h 6864438"/>
              <a:gd name="connsiteX2" fmla="*/ 0 w 7687579"/>
              <a:gd name="connsiteY2" fmla="*/ 6858089 h 6864438"/>
              <a:gd name="connsiteX3" fmla="*/ 646757 w 7687579"/>
              <a:gd name="connsiteY3" fmla="*/ 5837981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61892 h 6864438"/>
              <a:gd name="connsiteX11" fmla="*/ 24714 w 7687579"/>
              <a:gd name="connsiteY11" fmla="*/ 892 h 6864438"/>
              <a:gd name="connsiteX0" fmla="*/ 646757 w 7687579"/>
              <a:gd name="connsiteY0" fmla="*/ 5837981 h 6864438"/>
              <a:gd name="connsiteX1" fmla="*/ 642206 w 7687579"/>
              <a:gd name="connsiteY1" fmla="*/ 6862460 h 6864438"/>
              <a:gd name="connsiteX2" fmla="*/ 0 w 7687579"/>
              <a:gd name="connsiteY2" fmla="*/ 6858089 h 6864438"/>
              <a:gd name="connsiteX3" fmla="*/ 646757 w 7687579"/>
              <a:gd name="connsiteY3" fmla="*/ 5837981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61892 h 6864438"/>
              <a:gd name="connsiteX11" fmla="*/ 24714 w 7687579"/>
              <a:gd name="connsiteY11" fmla="*/ 892 h 68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7579" h="6864438">
                <a:moveTo>
                  <a:pt x="646757" y="5837981"/>
                </a:moveTo>
                <a:cubicBezTo>
                  <a:pt x="648903" y="6166748"/>
                  <a:pt x="640060" y="6533693"/>
                  <a:pt x="642206" y="6862460"/>
                </a:cubicBezTo>
                <a:lnTo>
                  <a:pt x="0" y="6858089"/>
                </a:lnTo>
                <a:cubicBezTo>
                  <a:pt x="17312" y="6836269"/>
                  <a:pt x="436262" y="6168894"/>
                  <a:pt x="646757" y="5837981"/>
                </a:cubicBezTo>
                <a:close/>
                <a:moveTo>
                  <a:pt x="24714" y="892"/>
                </a:moveTo>
                <a:lnTo>
                  <a:pt x="7687579" y="0"/>
                </a:lnTo>
                <a:lnTo>
                  <a:pt x="7687579" y="6857999"/>
                </a:lnTo>
                <a:lnTo>
                  <a:pt x="933432" y="6864438"/>
                </a:lnTo>
                <a:cubicBezTo>
                  <a:pt x="931285" y="6371686"/>
                  <a:pt x="938752" y="5866144"/>
                  <a:pt x="936605" y="5373392"/>
                </a:cubicBezTo>
                <a:cubicBezTo>
                  <a:pt x="892783" y="5377388"/>
                  <a:pt x="737837" y="5375034"/>
                  <a:pt x="636865" y="5375855"/>
                </a:cubicBezTo>
                <a:lnTo>
                  <a:pt x="8749" y="5561892"/>
                </a:lnTo>
                <a:cubicBezTo>
                  <a:pt x="10896" y="3707595"/>
                  <a:pt x="22567" y="1855189"/>
                  <a:pt x="24714" y="892"/>
                </a:cubicBezTo>
                <a:close/>
              </a:path>
            </a:pathLst>
          </a:custGeom>
          <a:ln w="3175">
            <a:noFill/>
          </a:ln>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3869" y="227205"/>
            <a:ext cx="841248" cy="111811"/>
          </a:xfrm>
          <a:prstGeom prst="rect">
            <a:avLst/>
          </a:prstGeom>
        </p:spPr>
      </p:pic>
      <p:sp>
        <p:nvSpPr>
          <p:cNvPr id="13" name="TextBox 12"/>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4" name="Rectangle 13"/>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Picture with Cyan Ribb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446805" cy="6858000"/>
          </a:xfrm>
          <a:prstGeom prst="rect">
            <a:avLst/>
          </a:prstGeom>
        </p:spPr>
      </p:pic>
      <p:sp>
        <p:nvSpPr>
          <p:cNvPr id="2" name="Title 1"/>
          <p:cNvSpPr>
            <a:spLocks noGrp="1"/>
          </p:cNvSpPr>
          <p:nvPr>
            <p:ph type="title" hasCustomPrompt="1"/>
          </p:nvPr>
        </p:nvSpPr>
        <p:spPr>
          <a:xfrm>
            <a:off x="596897" y="822960"/>
            <a:ext cx="3338998" cy="934064"/>
          </a:xfrm>
        </p:spPr>
        <p:txBody>
          <a:bodyPr anchor="t"/>
          <a:lstStyle>
            <a:lvl1pPr>
              <a:defRPr sz="3200">
                <a:solidFill>
                  <a:schemeClr val="bg1"/>
                </a:solidFill>
              </a:defRPr>
            </a:lvl1pPr>
          </a:lstStyle>
          <a:p>
            <a:r>
              <a:rPr lang="en-US" dirty="0"/>
              <a:t>Click to edit title</a:t>
            </a:r>
          </a:p>
        </p:txBody>
      </p:sp>
      <p:sp>
        <p:nvSpPr>
          <p:cNvPr id="4" name="Text Placeholder 3"/>
          <p:cNvSpPr>
            <a:spLocks noGrp="1"/>
          </p:cNvSpPr>
          <p:nvPr>
            <p:ph type="body" sz="half" idx="2"/>
          </p:nvPr>
        </p:nvSpPr>
        <p:spPr>
          <a:xfrm>
            <a:off x="596898" y="2304288"/>
            <a:ext cx="3338997" cy="3811588"/>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0" name="Picture Placeholder 9"/>
          <p:cNvSpPr>
            <a:spLocks noGrp="1"/>
          </p:cNvSpPr>
          <p:nvPr>
            <p:ph type="pic" idx="1"/>
          </p:nvPr>
        </p:nvSpPr>
        <p:spPr>
          <a:xfrm>
            <a:off x="4504421" y="892"/>
            <a:ext cx="7687579" cy="6864438"/>
          </a:xfrm>
          <a:custGeom>
            <a:avLst/>
            <a:gdLst>
              <a:gd name="connsiteX0" fmla="*/ 1212710 w 8256104"/>
              <a:gd name="connsiteY0" fmla="*/ 5891018 h 6857999"/>
              <a:gd name="connsiteX1" fmla="*/ 1212710 w 8256104"/>
              <a:gd name="connsiteY1" fmla="*/ 6857999 h 6857999"/>
              <a:gd name="connsiteX2" fmla="*/ 594104 w 8256104"/>
              <a:gd name="connsiteY2" fmla="*/ 6857999 h 6857999"/>
              <a:gd name="connsiteX3" fmla="*/ 0 w 8256104"/>
              <a:gd name="connsiteY3" fmla="*/ 0 h 6857999"/>
              <a:gd name="connsiteX4" fmla="*/ 8256104 w 8256104"/>
              <a:gd name="connsiteY4" fmla="*/ 0 h 6857999"/>
              <a:gd name="connsiteX5" fmla="*/ 8256104 w 8256104"/>
              <a:gd name="connsiteY5" fmla="*/ 6857999 h 6857999"/>
              <a:gd name="connsiteX6" fmla="*/ 1524360 w 8256104"/>
              <a:gd name="connsiteY6" fmla="*/ 6857999 h 6857999"/>
              <a:gd name="connsiteX7" fmla="*/ 1524360 w 8256104"/>
              <a:gd name="connsiteY7" fmla="*/ 5399060 h 6857999"/>
              <a:gd name="connsiteX8" fmla="*/ 1312345 w 8256104"/>
              <a:gd name="connsiteY8" fmla="*/ 5399060 h 6857999"/>
              <a:gd name="connsiteX9" fmla="*/ 1312299 w 8256104"/>
              <a:gd name="connsiteY9" fmla="*/ 5395084 h 6857999"/>
              <a:gd name="connsiteX10" fmla="*/ 1208565 w 8256104"/>
              <a:gd name="connsiteY10" fmla="*/ 5395084 h 6857999"/>
              <a:gd name="connsiteX11" fmla="*/ 593239 w 8256104"/>
              <a:gd name="connsiteY11" fmla="*/ 5583100 h 6857999"/>
              <a:gd name="connsiteX12" fmla="*/ 593239 w 8256104"/>
              <a:gd name="connsiteY12" fmla="*/ 892 h 6857999"/>
              <a:gd name="connsiteX13" fmla="*/ 0 w 8256104"/>
              <a:gd name="connsiteY13" fmla="*/ 892 h 6857999"/>
              <a:gd name="connsiteX0" fmla="*/ 1212710 w 8256104"/>
              <a:gd name="connsiteY0" fmla="*/ 5891018 h 6857999"/>
              <a:gd name="connsiteX1" fmla="*/ 1212710 w 8256104"/>
              <a:gd name="connsiteY1" fmla="*/ 6857999 h 6857999"/>
              <a:gd name="connsiteX2" fmla="*/ 594104 w 8256104"/>
              <a:gd name="connsiteY2" fmla="*/ 6857999 h 6857999"/>
              <a:gd name="connsiteX3" fmla="*/ 1212710 w 8256104"/>
              <a:gd name="connsiteY3" fmla="*/ 5891018 h 6857999"/>
              <a:gd name="connsiteX4" fmla="*/ 0 w 8256104"/>
              <a:gd name="connsiteY4" fmla="*/ 892 h 6857999"/>
              <a:gd name="connsiteX5" fmla="*/ 8256104 w 8256104"/>
              <a:gd name="connsiteY5" fmla="*/ 0 h 6857999"/>
              <a:gd name="connsiteX6" fmla="*/ 8256104 w 8256104"/>
              <a:gd name="connsiteY6" fmla="*/ 6857999 h 6857999"/>
              <a:gd name="connsiteX7" fmla="*/ 1524360 w 8256104"/>
              <a:gd name="connsiteY7" fmla="*/ 6857999 h 6857999"/>
              <a:gd name="connsiteX8" fmla="*/ 1524360 w 8256104"/>
              <a:gd name="connsiteY8" fmla="*/ 5399060 h 6857999"/>
              <a:gd name="connsiteX9" fmla="*/ 1312345 w 8256104"/>
              <a:gd name="connsiteY9" fmla="*/ 5399060 h 6857999"/>
              <a:gd name="connsiteX10" fmla="*/ 1312299 w 8256104"/>
              <a:gd name="connsiteY10" fmla="*/ 5395084 h 6857999"/>
              <a:gd name="connsiteX11" fmla="*/ 1208565 w 8256104"/>
              <a:gd name="connsiteY11" fmla="*/ 5395084 h 6857999"/>
              <a:gd name="connsiteX12" fmla="*/ 593239 w 8256104"/>
              <a:gd name="connsiteY12" fmla="*/ 5583100 h 6857999"/>
              <a:gd name="connsiteX13" fmla="*/ 593239 w 8256104"/>
              <a:gd name="connsiteY13" fmla="*/ 892 h 6857999"/>
              <a:gd name="connsiteX14" fmla="*/ 0 w 8256104"/>
              <a:gd name="connsiteY14"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719060 w 7662865"/>
              <a:gd name="connsiteY10" fmla="*/ 5395084 h 6857999"/>
              <a:gd name="connsiteX11" fmla="*/ 615326 w 7662865"/>
              <a:gd name="connsiteY11" fmla="*/ 5395084 h 6857999"/>
              <a:gd name="connsiteX12" fmla="*/ 0 w 7662865"/>
              <a:gd name="connsiteY12" fmla="*/ 5583100 h 6857999"/>
              <a:gd name="connsiteX13" fmla="*/ 0 w 7662865"/>
              <a:gd name="connsiteY13"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615326 w 7662865"/>
              <a:gd name="connsiteY10" fmla="*/ 5395084 h 6857999"/>
              <a:gd name="connsiteX11" fmla="*/ 0 w 7662865"/>
              <a:gd name="connsiteY11" fmla="*/ 5583100 h 6857999"/>
              <a:gd name="connsiteX12" fmla="*/ 0 w 7662865"/>
              <a:gd name="connsiteY12"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615326 w 7662865"/>
              <a:gd name="connsiteY9" fmla="*/ 5395084 h 6857999"/>
              <a:gd name="connsiteX10" fmla="*/ 0 w 7662865"/>
              <a:gd name="connsiteY10" fmla="*/ 5583100 h 6857999"/>
              <a:gd name="connsiteX11" fmla="*/ 0 w 766286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95084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19472 w 7669305"/>
              <a:gd name="connsiteY0" fmla="*/ 5871699 h 6857999"/>
              <a:gd name="connsiteX1" fmla="*/ 625911 w 7669305"/>
              <a:gd name="connsiteY1" fmla="*/ 6857999 h 6857999"/>
              <a:gd name="connsiteX2" fmla="*/ 7305 w 7669305"/>
              <a:gd name="connsiteY2" fmla="*/ 6857999 h 6857999"/>
              <a:gd name="connsiteX3" fmla="*/ 61947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2 w 7669305"/>
              <a:gd name="connsiteY0" fmla="*/ 5871699 h 6857999"/>
              <a:gd name="connsiteX1" fmla="*/ 625911 w 7669305"/>
              <a:gd name="connsiteY1" fmla="*/ 6857999 h 6857999"/>
              <a:gd name="connsiteX2" fmla="*/ 7305 w 7669305"/>
              <a:gd name="connsiteY2" fmla="*/ 6857999 h 6857999"/>
              <a:gd name="connsiteX3" fmla="*/ 62591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25136 w 7674879"/>
              <a:gd name="connsiteY0" fmla="*/ 5855824 h 6864439"/>
              <a:gd name="connsiteX1" fmla="*/ 625046 w 7674879"/>
              <a:gd name="connsiteY1" fmla="*/ 6857999 h 6864439"/>
              <a:gd name="connsiteX2" fmla="*/ 0 w 7674879"/>
              <a:gd name="connsiteY2" fmla="*/ 6864439 h 6864439"/>
              <a:gd name="connsiteX3" fmla="*/ 625136 w 7674879"/>
              <a:gd name="connsiteY3" fmla="*/ 5855824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44186 w 7693929"/>
              <a:gd name="connsiteY0" fmla="*/ 5855824 h 6870789"/>
              <a:gd name="connsiteX1" fmla="*/ 644096 w 7693929"/>
              <a:gd name="connsiteY1" fmla="*/ 6857999 h 6870789"/>
              <a:gd name="connsiteX2" fmla="*/ 0 w 7693929"/>
              <a:gd name="connsiteY2" fmla="*/ 6870789 h 6870789"/>
              <a:gd name="connsiteX3" fmla="*/ 644186 w 7693929"/>
              <a:gd name="connsiteY3" fmla="*/ 5855824 h 6870789"/>
              <a:gd name="connsiteX4" fmla="*/ 31064 w 7693929"/>
              <a:gd name="connsiteY4" fmla="*/ 892 h 6870789"/>
              <a:gd name="connsiteX5" fmla="*/ 7693929 w 7693929"/>
              <a:gd name="connsiteY5" fmla="*/ 0 h 6870789"/>
              <a:gd name="connsiteX6" fmla="*/ 7693929 w 7693929"/>
              <a:gd name="connsiteY6" fmla="*/ 6857999 h 6870789"/>
              <a:gd name="connsiteX7" fmla="*/ 949307 w 7693929"/>
              <a:gd name="connsiteY7" fmla="*/ 6864438 h 6870789"/>
              <a:gd name="connsiteX8" fmla="*/ 949305 w 7693929"/>
              <a:gd name="connsiteY8" fmla="*/ 5379742 h 6870789"/>
              <a:gd name="connsiteX9" fmla="*/ 646390 w 7693929"/>
              <a:gd name="connsiteY9" fmla="*/ 5382205 h 6870789"/>
              <a:gd name="connsiteX10" fmla="*/ 24624 w 7693929"/>
              <a:gd name="connsiteY10" fmla="*/ 5563782 h 6870789"/>
              <a:gd name="connsiteX11" fmla="*/ 31064 w 7693929"/>
              <a:gd name="connsiteY11" fmla="*/ 892 h 6870789"/>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903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73307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2296 w 7687579"/>
              <a:gd name="connsiteY0" fmla="*/ 5855824 h 6864438"/>
              <a:gd name="connsiteX1" fmla="*/ 637746 w 7687579"/>
              <a:gd name="connsiteY1" fmla="*/ 6857999 h 6864438"/>
              <a:gd name="connsiteX2" fmla="*/ 0 w 7687579"/>
              <a:gd name="connsiteY2" fmla="*/ 6858089 h 6864438"/>
              <a:gd name="connsiteX3" fmla="*/ 64229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2296 w 7687579"/>
              <a:gd name="connsiteY0" fmla="*/ 5855824 h 6864438"/>
              <a:gd name="connsiteX1" fmla="*/ 646667 w 7687579"/>
              <a:gd name="connsiteY1" fmla="*/ 6862459 h 6864438"/>
              <a:gd name="connsiteX2" fmla="*/ 0 w 7687579"/>
              <a:gd name="connsiteY2" fmla="*/ 6858089 h 6864438"/>
              <a:gd name="connsiteX3" fmla="*/ 64229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6757 w 7687579"/>
              <a:gd name="connsiteY0" fmla="*/ 5762154 h 6864438"/>
              <a:gd name="connsiteX1" fmla="*/ 646667 w 7687579"/>
              <a:gd name="connsiteY1" fmla="*/ 6862459 h 6864438"/>
              <a:gd name="connsiteX2" fmla="*/ 0 w 7687579"/>
              <a:gd name="connsiteY2" fmla="*/ 6858089 h 6864438"/>
              <a:gd name="connsiteX3" fmla="*/ 646757 w 7687579"/>
              <a:gd name="connsiteY3" fmla="*/ 576215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6757 w 7687579"/>
              <a:gd name="connsiteY0" fmla="*/ 5829061 h 6864438"/>
              <a:gd name="connsiteX1" fmla="*/ 646667 w 7687579"/>
              <a:gd name="connsiteY1" fmla="*/ 6862459 h 6864438"/>
              <a:gd name="connsiteX2" fmla="*/ 0 w 7687579"/>
              <a:gd name="connsiteY2" fmla="*/ 6858089 h 6864438"/>
              <a:gd name="connsiteX3" fmla="*/ 646757 w 7687579"/>
              <a:gd name="connsiteY3" fmla="*/ 5829061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7579" h="6864438">
                <a:moveTo>
                  <a:pt x="646757" y="5829061"/>
                </a:moveTo>
                <a:cubicBezTo>
                  <a:pt x="648903" y="6157828"/>
                  <a:pt x="644521" y="6533692"/>
                  <a:pt x="646667" y="6862459"/>
                </a:cubicBezTo>
                <a:lnTo>
                  <a:pt x="0" y="6858089"/>
                </a:lnTo>
                <a:cubicBezTo>
                  <a:pt x="17312" y="6836269"/>
                  <a:pt x="436262" y="6159974"/>
                  <a:pt x="646757" y="5829061"/>
                </a:cubicBezTo>
                <a:close/>
                <a:moveTo>
                  <a:pt x="24714" y="892"/>
                </a:moveTo>
                <a:lnTo>
                  <a:pt x="7687579" y="0"/>
                </a:lnTo>
                <a:lnTo>
                  <a:pt x="7687579" y="6857999"/>
                </a:lnTo>
                <a:lnTo>
                  <a:pt x="933432" y="6864438"/>
                </a:lnTo>
                <a:cubicBezTo>
                  <a:pt x="931285" y="6371686"/>
                  <a:pt x="938752" y="5866144"/>
                  <a:pt x="936605" y="5373392"/>
                </a:cubicBezTo>
                <a:cubicBezTo>
                  <a:pt x="892783" y="5377388"/>
                  <a:pt x="737837" y="5375034"/>
                  <a:pt x="636865" y="5375855"/>
                </a:cubicBezTo>
                <a:lnTo>
                  <a:pt x="8749" y="5557432"/>
                </a:lnTo>
                <a:cubicBezTo>
                  <a:pt x="10896" y="3703135"/>
                  <a:pt x="22567" y="1855189"/>
                  <a:pt x="24714" y="892"/>
                </a:cubicBezTo>
                <a:close/>
              </a:path>
            </a:pathLst>
          </a:custGeom>
          <a:ln w="3175">
            <a:noFill/>
          </a:ln>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3869" y="227205"/>
            <a:ext cx="841248" cy="111811"/>
          </a:xfrm>
          <a:prstGeom prst="rect">
            <a:avLst/>
          </a:prstGeom>
        </p:spPr>
      </p:pic>
      <p:sp>
        <p:nvSpPr>
          <p:cNvPr id="12" name="TextBox 11"/>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3" name="Rectangle 12"/>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Content-Imag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a:xfrm>
            <a:off x="583096" y="123729"/>
            <a:ext cx="5440680" cy="1019271"/>
          </a:xfrm>
        </p:spPr>
        <p:txBody>
          <a:bodyPr anchor="ctr" anchorCtr="0"/>
          <a:lstStyle/>
          <a:p>
            <a:r>
              <a:rPr lang="en-US"/>
              <a:t>Click to edit Master title style</a:t>
            </a:r>
            <a:endParaRPr lang="en-US" dirty="0"/>
          </a:p>
        </p:txBody>
      </p:sp>
      <p:sp>
        <p:nvSpPr>
          <p:cNvPr id="3" name="Content Placeholder 2"/>
          <p:cNvSpPr>
            <a:spLocks noGrp="1"/>
          </p:cNvSpPr>
          <p:nvPr>
            <p:ph idx="1"/>
          </p:nvPr>
        </p:nvSpPr>
        <p:spPr>
          <a:xfrm>
            <a:off x="583096" y="1417320"/>
            <a:ext cx="5284304"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9"/>
          <p:cNvSpPr>
            <a:spLocks noGrp="1"/>
          </p:cNvSpPr>
          <p:nvPr>
            <p:ph type="pic" sz="quarter" idx="13"/>
          </p:nvPr>
        </p:nvSpPr>
        <p:spPr>
          <a:xfrm>
            <a:off x="6096001" y="0"/>
            <a:ext cx="6096000" cy="6581775"/>
          </a:xfrm>
        </p:spPr>
        <p:txBody>
          <a:bodyPr/>
          <a:lstStyle/>
          <a:p>
            <a:r>
              <a:rPr lang="en-US"/>
              <a:t>Click icon to add picture</a:t>
            </a:r>
          </a:p>
        </p:txBody>
      </p:sp>
      <p:cxnSp>
        <p:nvCxnSpPr>
          <p:cNvPr id="11" name="Straight Connector 10"/>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5" name="TextBox 14"/>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6" name="Rectangle 15"/>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313104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icture with Blue Ribbo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97" y="893"/>
            <a:ext cx="5444275" cy="6857106"/>
          </a:xfrm>
          <a:prstGeom prst="rect">
            <a:avLst/>
          </a:prstGeom>
        </p:spPr>
      </p:pic>
      <p:sp>
        <p:nvSpPr>
          <p:cNvPr id="2" name="Title 1"/>
          <p:cNvSpPr>
            <a:spLocks noGrp="1"/>
          </p:cNvSpPr>
          <p:nvPr>
            <p:ph type="title" hasCustomPrompt="1"/>
          </p:nvPr>
        </p:nvSpPr>
        <p:spPr>
          <a:xfrm>
            <a:off x="596897" y="822960"/>
            <a:ext cx="3338998" cy="934064"/>
          </a:xfrm>
        </p:spPr>
        <p:txBody>
          <a:bodyPr anchor="t"/>
          <a:lstStyle>
            <a:lvl1pPr>
              <a:defRPr sz="3200">
                <a:solidFill>
                  <a:schemeClr val="bg1"/>
                </a:solidFill>
              </a:defRPr>
            </a:lvl1pPr>
          </a:lstStyle>
          <a:p>
            <a:r>
              <a:rPr lang="en-US" dirty="0"/>
              <a:t>Click to edit title</a:t>
            </a:r>
          </a:p>
        </p:txBody>
      </p:sp>
      <p:sp>
        <p:nvSpPr>
          <p:cNvPr id="4" name="Text Placeholder 3"/>
          <p:cNvSpPr>
            <a:spLocks noGrp="1"/>
          </p:cNvSpPr>
          <p:nvPr>
            <p:ph type="body" sz="half" idx="2"/>
          </p:nvPr>
        </p:nvSpPr>
        <p:spPr>
          <a:xfrm>
            <a:off x="596898" y="2304288"/>
            <a:ext cx="3338997" cy="3811588"/>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0" name="Picture Placeholder 9"/>
          <p:cNvSpPr>
            <a:spLocks noGrp="1"/>
          </p:cNvSpPr>
          <p:nvPr>
            <p:ph type="pic" idx="1"/>
          </p:nvPr>
        </p:nvSpPr>
        <p:spPr>
          <a:xfrm>
            <a:off x="4504421" y="892"/>
            <a:ext cx="7687579" cy="6864438"/>
          </a:xfrm>
          <a:custGeom>
            <a:avLst/>
            <a:gdLst>
              <a:gd name="connsiteX0" fmla="*/ 1212710 w 8256104"/>
              <a:gd name="connsiteY0" fmla="*/ 5891018 h 6857999"/>
              <a:gd name="connsiteX1" fmla="*/ 1212710 w 8256104"/>
              <a:gd name="connsiteY1" fmla="*/ 6857999 h 6857999"/>
              <a:gd name="connsiteX2" fmla="*/ 594104 w 8256104"/>
              <a:gd name="connsiteY2" fmla="*/ 6857999 h 6857999"/>
              <a:gd name="connsiteX3" fmla="*/ 0 w 8256104"/>
              <a:gd name="connsiteY3" fmla="*/ 0 h 6857999"/>
              <a:gd name="connsiteX4" fmla="*/ 8256104 w 8256104"/>
              <a:gd name="connsiteY4" fmla="*/ 0 h 6857999"/>
              <a:gd name="connsiteX5" fmla="*/ 8256104 w 8256104"/>
              <a:gd name="connsiteY5" fmla="*/ 6857999 h 6857999"/>
              <a:gd name="connsiteX6" fmla="*/ 1524360 w 8256104"/>
              <a:gd name="connsiteY6" fmla="*/ 6857999 h 6857999"/>
              <a:gd name="connsiteX7" fmla="*/ 1524360 w 8256104"/>
              <a:gd name="connsiteY7" fmla="*/ 5399060 h 6857999"/>
              <a:gd name="connsiteX8" fmla="*/ 1312345 w 8256104"/>
              <a:gd name="connsiteY8" fmla="*/ 5399060 h 6857999"/>
              <a:gd name="connsiteX9" fmla="*/ 1312299 w 8256104"/>
              <a:gd name="connsiteY9" fmla="*/ 5395084 h 6857999"/>
              <a:gd name="connsiteX10" fmla="*/ 1208565 w 8256104"/>
              <a:gd name="connsiteY10" fmla="*/ 5395084 h 6857999"/>
              <a:gd name="connsiteX11" fmla="*/ 593239 w 8256104"/>
              <a:gd name="connsiteY11" fmla="*/ 5583100 h 6857999"/>
              <a:gd name="connsiteX12" fmla="*/ 593239 w 8256104"/>
              <a:gd name="connsiteY12" fmla="*/ 892 h 6857999"/>
              <a:gd name="connsiteX13" fmla="*/ 0 w 8256104"/>
              <a:gd name="connsiteY13" fmla="*/ 892 h 6857999"/>
              <a:gd name="connsiteX0" fmla="*/ 1212710 w 8256104"/>
              <a:gd name="connsiteY0" fmla="*/ 5891018 h 6857999"/>
              <a:gd name="connsiteX1" fmla="*/ 1212710 w 8256104"/>
              <a:gd name="connsiteY1" fmla="*/ 6857999 h 6857999"/>
              <a:gd name="connsiteX2" fmla="*/ 594104 w 8256104"/>
              <a:gd name="connsiteY2" fmla="*/ 6857999 h 6857999"/>
              <a:gd name="connsiteX3" fmla="*/ 1212710 w 8256104"/>
              <a:gd name="connsiteY3" fmla="*/ 5891018 h 6857999"/>
              <a:gd name="connsiteX4" fmla="*/ 0 w 8256104"/>
              <a:gd name="connsiteY4" fmla="*/ 892 h 6857999"/>
              <a:gd name="connsiteX5" fmla="*/ 8256104 w 8256104"/>
              <a:gd name="connsiteY5" fmla="*/ 0 h 6857999"/>
              <a:gd name="connsiteX6" fmla="*/ 8256104 w 8256104"/>
              <a:gd name="connsiteY6" fmla="*/ 6857999 h 6857999"/>
              <a:gd name="connsiteX7" fmla="*/ 1524360 w 8256104"/>
              <a:gd name="connsiteY7" fmla="*/ 6857999 h 6857999"/>
              <a:gd name="connsiteX8" fmla="*/ 1524360 w 8256104"/>
              <a:gd name="connsiteY8" fmla="*/ 5399060 h 6857999"/>
              <a:gd name="connsiteX9" fmla="*/ 1312345 w 8256104"/>
              <a:gd name="connsiteY9" fmla="*/ 5399060 h 6857999"/>
              <a:gd name="connsiteX10" fmla="*/ 1312299 w 8256104"/>
              <a:gd name="connsiteY10" fmla="*/ 5395084 h 6857999"/>
              <a:gd name="connsiteX11" fmla="*/ 1208565 w 8256104"/>
              <a:gd name="connsiteY11" fmla="*/ 5395084 h 6857999"/>
              <a:gd name="connsiteX12" fmla="*/ 593239 w 8256104"/>
              <a:gd name="connsiteY12" fmla="*/ 5583100 h 6857999"/>
              <a:gd name="connsiteX13" fmla="*/ 593239 w 8256104"/>
              <a:gd name="connsiteY13" fmla="*/ 892 h 6857999"/>
              <a:gd name="connsiteX14" fmla="*/ 0 w 8256104"/>
              <a:gd name="connsiteY14"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719060 w 7662865"/>
              <a:gd name="connsiteY10" fmla="*/ 5395084 h 6857999"/>
              <a:gd name="connsiteX11" fmla="*/ 615326 w 7662865"/>
              <a:gd name="connsiteY11" fmla="*/ 5395084 h 6857999"/>
              <a:gd name="connsiteX12" fmla="*/ 0 w 7662865"/>
              <a:gd name="connsiteY12" fmla="*/ 5583100 h 6857999"/>
              <a:gd name="connsiteX13" fmla="*/ 0 w 7662865"/>
              <a:gd name="connsiteY13"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719106 w 7662865"/>
              <a:gd name="connsiteY9" fmla="*/ 5399060 h 6857999"/>
              <a:gd name="connsiteX10" fmla="*/ 615326 w 7662865"/>
              <a:gd name="connsiteY10" fmla="*/ 5395084 h 6857999"/>
              <a:gd name="connsiteX11" fmla="*/ 0 w 7662865"/>
              <a:gd name="connsiteY11" fmla="*/ 5583100 h 6857999"/>
              <a:gd name="connsiteX12" fmla="*/ 0 w 7662865"/>
              <a:gd name="connsiteY12" fmla="*/ 892 h 6857999"/>
              <a:gd name="connsiteX0" fmla="*/ 619471 w 7662865"/>
              <a:gd name="connsiteY0" fmla="*/ 5891018 h 6857999"/>
              <a:gd name="connsiteX1" fmla="*/ 619471 w 7662865"/>
              <a:gd name="connsiteY1" fmla="*/ 6857999 h 6857999"/>
              <a:gd name="connsiteX2" fmla="*/ 865 w 7662865"/>
              <a:gd name="connsiteY2" fmla="*/ 6857999 h 6857999"/>
              <a:gd name="connsiteX3" fmla="*/ 619471 w 7662865"/>
              <a:gd name="connsiteY3" fmla="*/ 5891018 h 6857999"/>
              <a:gd name="connsiteX4" fmla="*/ 0 w 7662865"/>
              <a:gd name="connsiteY4" fmla="*/ 892 h 6857999"/>
              <a:gd name="connsiteX5" fmla="*/ 7662865 w 7662865"/>
              <a:gd name="connsiteY5" fmla="*/ 0 h 6857999"/>
              <a:gd name="connsiteX6" fmla="*/ 7662865 w 7662865"/>
              <a:gd name="connsiteY6" fmla="*/ 6857999 h 6857999"/>
              <a:gd name="connsiteX7" fmla="*/ 931121 w 7662865"/>
              <a:gd name="connsiteY7" fmla="*/ 6857999 h 6857999"/>
              <a:gd name="connsiteX8" fmla="*/ 931121 w 7662865"/>
              <a:gd name="connsiteY8" fmla="*/ 5399060 h 6857999"/>
              <a:gd name="connsiteX9" fmla="*/ 615326 w 7662865"/>
              <a:gd name="connsiteY9" fmla="*/ 5395084 h 6857999"/>
              <a:gd name="connsiteX10" fmla="*/ 0 w 7662865"/>
              <a:gd name="connsiteY10" fmla="*/ 5583100 h 6857999"/>
              <a:gd name="connsiteX11" fmla="*/ 0 w 766286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95084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7561 w 7669305"/>
              <a:gd name="connsiteY8" fmla="*/ 5399060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1 w 7669305"/>
              <a:gd name="connsiteY0" fmla="*/ 5891018 h 6857999"/>
              <a:gd name="connsiteX1" fmla="*/ 625911 w 7669305"/>
              <a:gd name="connsiteY1" fmla="*/ 6857999 h 6857999"/>
              <a:gd name="connsiteX2" fmla="*/ 7305 w 7669305"/>
              <a:gd name="connsiteY2" fmla="*/ 6857999 h 6857999"/>
              <a:gd name="connsiteX3" fmla="*/ 625911 w 7669305"/>
              <a:gd name="connsiteY3" fmla="*/ 5891018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19472 w 7669305"/>
              <a:gd name="connsiteY0" fmla="*/ 5871699 h 6857999"/>
              <a:gd name="connsiteX1" fmla="*/ 625911 w 7669305"/>
              <a:gd name="connsiteY1" fmla="*/ 6857999 h 6857999"/>
              <a:gd name="connsiteX2" fmla="*/ 7305 w 7669305"/>
              <a:gd name="connsiteY2" fmla="*/ 6857999 h 6857999"/>
              <a:gd name="connsiteX3" fmla="*/ 61947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25912 w 7669305"/>
              <a:gd name="connsiteY0" fmla="*/ 5871699 h 6857999"/>
              <a:gd name="connsiteX1" fmla="*/ 625911 w 7669305"/>
              <a:gd name="connsiteY1" fmla="*/ 6857999 h 6857999"/>
              <a:gd name="connsiteX2" fmla="*/ 7305 w 7669305"/>
              <a:gd name="connsiteY2" fmla="*/ 6857999 h 6857999"/>
              <a:gd name="connsiteX3" fmla="*/ 625912 w 7669305"/>
              <a:gd name="connsiteY3" fmla="*/ 5871699 h 6857999"/>
              <a:gd name="connsiteX4" fmla="*/ 6440 w 7669305"/>
              <a:gd name="connsiteY4" fmla="*/ 892 h 6857999"/>
              <a:gd name="connsiteX5" fmla="*/ 7669305 w 7669305"/>
              <a:gd name="connsiteY5" fmla="*/ 0 h 6857999"/>
              <a:gd name="connsiteX6" fmla="*/ 7669305 w 7669305"/>
              <a:gd name="connsiteY6" fmla="*/ 6857999 h 6857999"/>
              <a:gd name="connsiteX7" fmla="*/ 937561 w 7669305"/>
              <a:gd name="connsiteY7" fmla="*/ 6857999 h 6857999"/>
              <a:gd name="connsiteX8" fmla="*/ 931121 w 7669305"/>
              <a:gd name="connsiteY8" fmla="*/ 5379742 h 6857999"/>
              <a:gd name="connsiteX9" fmla="*/ 621766 w 7669305"/>
              <a:gd name="connsiteY9" fmla="*/ 5382205 h 6857999"/>
              <a:gd name="connsiteX10" fmla="*/ 0 w 7669305"/>
              <a:gd name="connsiteY10" fmla="*/ 5563782 h 6857999"/>
              <a:gd name="connsiteX11" fmla="*/ 6440 w 7669305"/>
              <a:gd name="connsiteY11" fmla="*/ 892 h 685799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31485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669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43135 w 7674879"/>
              <a:gd name="connsiteY7" fmla="*/ 6857999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31486 w 7674879"/>
              <a:gd name="connsiteY0" fmla="*/ 5871699 h 6864439"/>
              <a:gd name="connsiteX1" fmla="*/ 625046 w 7674879"/>
              <a:gd name="connsiteY1" fmla="*/ 6857999 h 6864439"/>
              <a:gd name="connsiteX2" fmla="*/ 0 w 7674879"/>
              <a:gd name="connsiteY2" fmla="*/ 6864439 h 6864439"/>
              <a:gd name="connsiteX3" fmla="*/ 631486 w 7674879"/>
              <a:gd name="connsiteY3" fmla="*/ 5871699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25136 w 7674879"/>
              <a:gd name="connsiteY0" fmla="*/ 5855824 h 6864439"/>
              <a:gd name="connsiteX1" fmla="*/ 625046 w 7674879"/>
              <a:gd name="connsiteY1" fmla="*/ 6857999 h 6864439"/>
              <a:gd name="connsiteX2" fmla="*/ 0 w 7674879"/>
              <a:gd name="connsiteY2" fmla="*/ 6864439 h 6864439"/>
              <a:gd name="connsiteX3" fmla="*/ 625136 w 7674879"/>
              <a:gd name="connsiteY3" fmla="*/ 5855824 h 6864439"/>
              <a:gd name="connsiteX4" fmla="*/ 12014 w 7674879"/>
              <a:gd name="connsiteY4" fmla="*/ 892 h 6864439"/>
              <a:gd name="connsiteX5" fmla="*/ 7674879 w 7674879"/>
              <a:gd name="connsiteY5" fmla="*/ 0 h 6864439"/>
              <a:gd name="connsiteX6" fmla="*/ 7674879 w 7674879"/>
              <a:gd name="connsiteY6" fmla="*/ 6857999 h 6864439"/>
              <a:gd name="connsiteX7" fmla="*/ 930257 w 7674879"/>
              <a:gd name="connsiteY7" fmla="*/ 6864438 h 6864439"/>
              <a:gd name="connsiteX8" fmla="*/ 930255 w 7674879"/>
              <a:gd name="connsiteY8" fmla="*/ 5379742 h 6864439"/>
              <a:gd name="connsiteX9" fmla="*/ 627340 w 7674879"/>
              <a:gd name="connsiteY9" fmla="*/ 5382205 h 6864439"/>
              <a:gd name="connsiteX10" fmla="*/ 5574 w 7674879"/>
              <a:gd name="connsiteY10" fmla="*/ 5563782 h 6864439"/>
              <a:gd name="connsiteX11" fmla="*/ 12014 w 7674879"/>
              <a:gd name="connsiteY11" fmla="*/ 892 h 6864439"/>
              <a:gd name="connsiteX0" fmla="*/ 644186 w 7693929"/>
              <a:gd name="connsiteY0" fmla="*/ 5855824 h 6870789"/>
              <a:gd name="connsiteX1" fmla="*/ 644096 w 7693929"/>
              <a:gd name="connsiteY1" fmla="*/ 6857999 h 6870789"/>
              <a:gd name="connsiteX2" fmla="*/ 0 w 7693929"/>
              <a:gd name="connsiteY2" fmla="*/ 6870789 h 6870789"/>
              <a:gd name="connsiteX3" fmla="*/ 644186 w 7693929"/>
              <a:gd name="connsiteY3" fmla="*/ 5855824 h 6870789"/>
              <a:gd name="connsiteX4" fmla="*/ 31064 w 7693929"/>
              <a:gd name="connsiteY4" fmla="*/ 892 h 6870789"/>
              <a:gd name="connsiteX5" fmla="*/ 7693929 w 7693929"/>
              <a:gd name="connsiteY5" fmla="*/ 0 h 6870789"/>
              <a:gd name="connsiteX6" fmla="*/ 7693929 w 7693929"/>
              <a:gd name="connsiteY6" fmla="*/ 6857999 h 6870789"/>
              <a:gd name="connsiteX7" fmla="*/ 949307 w 7693929"/>
              <a:gd name="connsiteY7" fmla="*/ 6864438 h 6870789"/>
              <a:gd name="connsiteX8" fmla="*/ 949305 w 7693929"/>
              <a:gd name="connsiteY8" fmla="*/ 5379742 h 6870789"/>
              <a:gd name="connsiteX9" fmla="*/ 646390 w 7693929"/>
              <a:gd name="connsiteY9" fmla="*/ 5382205 h 6870789"/>
              <a:gd name="connsiteX10" fmla="*/ 24624 w 7693929"/>
              <a:gd name="connsiteY10" fmla="*/ 5563782 h 6870789"/>
              <a:gd name="connsiteX11" fmla="*/ 31064 w 7693929"/>
              <a:gd name="connsiteY11" fmla="*/ 892 h 6870789"/>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42957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42955 w 7687579"/>
              <a:gd name="connsiteY8" fmla="*/ 537974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0040 w 7687579"/>
              <a:gd name="connsiteY9" fmla="*/ 538220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43215 w 7687579"/>
              <a:gd name="connsiteY9" fmla="*/ 537268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9030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9780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18274 w 7687579"/>
              <a:gd name="connsiteY10" fmla="*/ 5563782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73307 h 6864438"/>
              <a:gd name="connsiteX11" fmla="*/ 24714 w 7687579"/>
              <a:gd name="connsiteY11" fmla="*/ 892 h 6864438"/>
              <a:gd name="connsiteX0" fmla="*/ 637836 w 7687579"/>
              <a:gd name="connsiteY0" fmla="*/ 5855824 h 6864438"/>
              <a:gd name="connsiteX1" fmla="*/ 637746 w 7687579"/>
              <a:gd name="connsiteY1" fmla="*/ 6857999 h 6864438"/>
              <a:gd name="connsiteX2" fmla="*/ 0 w 7687579"/>
              <a:gd name="connsiteY2" fmla="*/ 6858089 h 6864438"/>
              <a:gd name="connsiteX3" fmla="*/ 637836 w 7687579"/>
              <a:gd name="connsiteY3" fmla="*/ 5855824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700283 w 7687579"/>
              <a:gd name="connsiteY0" fmla="*/ 5659563 h 6864438"/>
              <a:gd name="connsiteX1" fmla="*/ 637746 w 7687579"/>
              <a:gd name="connsiteY1" fmla="*/ 6857999 h 6864438"/>
              <a:gd name="connsiteX2" fmla="*/ 0 w 7687579"/>
              <a:gd name="connsiteY2" fmla="*/ 6858089 h 6864438"/>
              <a:gd name="connsiteX3" fmla="*/ 700283 w 7687579"/>
              <a:gd name="connsiteY3" fmla="*/ 5659563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6757 w 7687579"/>
              <a:gd name="connsiteY0" fmla="*/ 5820140 h 6864438"/>
              <a:gd name="connsiteX1" fmla="*/ 637746 w 7687579"/>
              <a:gd name="connsiteY1" fmla="*/ 6857999 h 6864438"/>
              <a:gd name="connsiteX2" fmla="*/ 0 w 7687579"/>
              <a:gd name="connsiteY2" fmla="*/ 6858089 h 6864438"/>
              <a:gd name="connsiteX3" fmla="*/ 646757 w 7687579"/>
              <a:gd name="connsiteY3" fmla="*/ 5820140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6757 w 7687579"/>
              <a:gd name="connsiteY0" fmla="*/ 5820140 h 6864438"/>
              <a:gd name="connsiteX1" fmla="*/ 535155 w 7687579"/>
              <a:gd name="connsiteY1" fmla="*/ 6862459 h 6864438"/>
              <a:gd name="connsiteX2" fmla="*/ 0 w 7687579"/>
              <a:gd name="connsiteY2" fmla="*/ 6858089 h 6864438"/>
              <a:gd name="connsiteX3" fmla="*/ 646757 w 7687579"/>
              <a:gd name="connsiteY3" fmla="*/ 5820140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 name="connsiteX0" fmla="*/ 646757 w 7687579"/>
              <a:gd name="connsiteY0" fmla="*/ 5820140 h 6864438"/>
              <a:gd name="connsiteX1" fmla="*/ 646667 w 7687579"/>
              <a:gd name="connsiteY1" fmla="*/ 6862459 h 6864438"/>
              <a:gd name="connsiteX2" fmla="*/ 0 w 7687579"/>
              <a:gd name="connsiteY2" fmla="*/ 6858089 h 6864438"/>
              <a:gd name="connsiteX3" fmla="*/ 646757 w 7687579"/>
              <a:gd name="connsiteY3" fmla="*/ 5820140 h 6864438"/>
              <a:gd name="connsiteX4" fmla="*/ 24714 w 7687579"/>
              <a:gd name="connsiteY4" fmla="*/ 892 h 6864438"/>
              <a:gd name="connsiteX5" fmla="*/ 7687579 w 7687579"/>
              <a:gd name="connsiteY5" fmla="*/ 0 h 6864438"/>
              <a:gd name="connsiteX6" fmla="*/ 7687579 w 7687579"/>
              <a:gd name="connsiteY6" fmla="*/ 6857999 h 6864438"/>
              <a:gd name="connsiteX7" fmla="*/ 933432 w 7687579"/>
              <a:gd name="connsiteY7" fmla="*/ 6864438 h 6864438"/>
              <a:gd name="connsiteX8" fmla="*/ 936605 w 7687579"/>
              <a:gd name="connsiteY8" fmla="*/ 5373392 h 6864438"/>
              <a:gd name="connsiteX9" fmla="*/ 636865 w 7687579"/>
              <a:gd name="connsiteY9" fmla="*/ 5375855 h 6864438"/>
              <a:gd name="connsiteX10" fmla="*/ 8749 w 7687579"/>
              <a:gd name="connsiteY10" fmla="*/ 5557432 h 6864438"/>
              <a:gd name="connsiteX11" fmla="*/ 24714 w 7687579"/>
              <a:gd name="connsiteY11" fmla="*/ 892 h 686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87579" h="6864438">
                <a:moveTo>
                  <a:pt x="646757" y="5820140"/>
                </a:moveTo>
                <a:cubicBezTo>
                  <a:pt x="648903" y="6148907"/>
                  <a:pt x="644521" y="6533692"/>
                  <a:pt x="646667" y="6862459"/>
                </a:cubicBezTo>
                <a:lnTo>
                  <a:pt x="0" y="6858089"/>
                </a:lnTo>
                <a:cubicBezTo>
                  <a:pt x="17312" y="6836269"/>
                  <a:pt x="436262" y="6151053"/>
                  <a:pt x="646757" y="5820140"/>
                </a:cubicBezTo>
                <a:close/>
                <a:moveTo>
                  <a:pt x="24714" y="892"/>
                </a:moveTo>
                <a:lnTo>
                  <a:pt x="7687579" y="0"/>
                </a:lnTo>
                <a:lnTo>
                  <a:pt x="7687579" y="6857999"/>
                </a:lnTo>
                <a:lnTo>
                  <a:pt x="933432" y="6864438"/>
                </a:lnTo>
                <a:cubicBezTo>
                  <a:pt x="931285" y="6371686"/>
                  <a:pt x="938752" y="5866144"/>
                  <a:pt x="936605" y="5373392"/>
                </a:cubicBezTo>
                <a:cubicBezTo>
                  <a:pt x="892783" y="5377388"/>
                  <a:pt x="737837" y="5375034"/>
                  <a:pt x="636865" y="5375855"/>
                </a:cubicBezTo>
                <a:lnTo>
                  <a:pt x="8749" y="5557432"/>
                </a:lnTo>
                <a:cubicBezTo>
                  <a:pt x="10896" y="3703135"/>
                  <a:pt x="22567" y="1855189"/>
                  <a:pt x="24714" y="892"/>
                </a:cubicBezTo>
                <a:close/>
              </a:path>
            </a:pathLst>
          </a:custGeom>
          <a:ln w="3175">
            <a:noFill/>
          </a:ln>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3869" y="227205"/>
            <a:ext cx="841248" cy="111811"/>
          </a:xfrm>
          <a:prstGeom prst="rect">
            <a:avLst/>
          </a:prstGeom>
        </p:spPr>
      </p:pic>
      <p:sp>
        <p:nvSpPr>
          <p:cNvPr id="14" name="TextBox 13"/>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5" name="Rectangle 14"/>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icture w Purple below">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5" y="4178106"/>
            <a:ext cx="12186712" cy="2679002"/>
          </a:xfrm>
          <a:prstGeom prst="rect">
            <a:avLst/>
          </a:prstGeom>
        </p:spPr>
      </p:pic>
      <p:sp>
        <p:nvSpPr>
          <p:cNvPr id="2" name="Title 1"/>
          <p:cNvSpPr>
            <a:spLocks noGrp="1"/>
          </p:cNvSpPr>
          <p:nvPr>
            <p:ph type="title" hasCustomPrompt="1"/>
          </p:nvPr>
        </p:nvSpPr>
        <p:spPr>
          <a:xfrm>
            <a:off x="627752" y="4459356"/>
            <a:ext cx="3718869" cy="1414946"/>
          </a:xfrm>
        </p:spPr>
        <p:txBody>
          <a:bodyPr anchor="t"/>
          <a:lstStyle>
            <a:lvl1pPr>
              <a:defRPr sz="3200">
                <a:solidFill>
                  <a:schemeClr val="bg1"/>
                </a:solidFill>
              </a:defRPr>
            </a:lvl1pPr>
          </a:lstStyle>
          <a:p>
            <a:r>
              <a:rPr lang="en-US" dirty="0"/>
              <a:t>Click to edit title</a:t>
            </a:r>
          </a:p>
        </p:txBody>
      </p:sp>
      <p:sp>
        <p:nvSpPr>
          <p:cNvPr id="3" name="Content Placeholder 2"/>
          <p:cNvSpPr>
            <a:spLocks noGrp="1"/>
          </p:cNvSpPr>
          <p:nvPr>
            <p:ph idx="1"/>
          </p:nvPr>
        </p:nvSpPr>
        <p:spPr>
          <a:xfrm>
            <a:off x="4784035" y="4512364"/>
            <a:ext cx="6571353" cy="1401694"/>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0"/>
          </p:nvPr>
        </p:nvSpPr>
        <p:spPr>
          <a:xfrm>
            <a:off x="1" y="0"/>
            <a:ext cx="12192000" cy="4178300"/>
          </a:xfrm>
        </p:spPr>
        <p:txBody>
          <a:bodyPr/>
          <a:lstStyle/>
          <a:p>
            <a:r>
              <a:rPr lang="en-US"/>
              <a:t>Click icon to add picture</a:t>
            </a:r>
          </a:p>
        </p:txBody>
      </p:sp>
      <p:pic>
        <p:nvPicPr>
          <p:cNvPr id="13" name="Picture 12"/>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11215827" y="6656832"/>
            <a:ext cx="841248" cy="109728"/>
          </a:xfrm>
          <a:prstGeom prst="rect">
            <a:avLst/>
          </a:prstGeom>
        </p:spPr>
      </p:pic>
      <p:sp>
        <p:nvSpPr>
          <p:cNvPr id="14" name="TextBox 13"/>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kern="1200" dirty="0">
                <a:solidFill>
                  <a:schemeClr val="tx1">
                    <a:tint val="75000"/>
                  </a:schemeClr>
                </a:solidFill>
                <a:latin typeface="Segoe UI" panose="020B0502040204020203" pitchFamily="34" charset="0"/>
                <a:ea typeface="+mn-ea"/>
                <a:cs typeface="+mn-cs"/>
              </a:rPr>
              <a:t>PRIVATE AND CONFIDENTIAL © 2017  CommScope, Inc | v1.1</a:t>
            </a:r>
          </a:p>
        </p:txBody>
      </p:sp>
      <p:sp>
        <p:nvSpPr>
          <p:cNvPr id="15" name="Rectangle 14"/>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tx1">
                    <a:tint val="75000"/>
                  </a:schemeClr>
                </a:solidFill>
                <a:latin typeface="Segoe UI" panose="020B0502040204020203" pitchFamily="34" charset="0"/>
                <a:ea typeface="+mn-ea"/>
                <a:cs typeface="+mn-cs"/>
              </a:rPr>
              <a:pPr algn="r" eaLnBrk="1" hangingPunct="1">
                <a:defRPr/>
              </a:pPr>
              <a:t>‹#›</a:t>
            </a:fld>
            <a:endParaRPr lang="en-US" altLang="en-US" sz="700" b="0" i="0" kern="1200" dirty="0">
              <a:solidFill>
                <a:schemeClr val="tx1">
                  <a:tint val="75000"/>
                </a:schemeClr>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421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icture with Magenta below">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 y="4178106"/>
            <a:ext cx="12186708" cy="2679000"/>
          </a:xfrm>
          <a:prstGeom prst="rect">
            <a:avLst/>
          </a:prstGeom>
        </p:spPr>
      </p:pic>
      <p:sp>
        <p:nvSpPr>
          <p:cNvPr id="2" name="Title 1"/>
          <p:cNvSpPr>
            <a:spLocks noGrp="1"/>
          </p:cNvSpPr>
          <p:nvPr>
            <p:ph type="title" hasCustomPrompt="1"/>
          </p:nvPr>
        </p:nvSpPr>
        <p:spPr>
          <a:xfrm>
            <a:off x="627752" y="4459356"/>
            <a:ext cx="3718869" cy="1414946"/>
          </a:xfrm>
        </p:spPr>
        <p:txBody>
          <a:bodyPr anchor="t"/>
          <a:lstStyle>
            <a:lvl1pPr>
              <a:defRPr sz="3200">
                <a:solidFill>
                  <a:schemeClr val="bg1"/>
                </a:solidFill>
              </a:defRPr>
            </a:lvl1pPr>
          </a:lstStyle>
          <a:p>
            <a:r>
              <a:rPr lang="en-US" dirty="0"/>
              <a:t>Click to edit title</a:t>
            </a:r>
          </a:p>
        </p:txBody>
      </p:sp>
      <p:sp>
        <p:nvSpPr>
          <p:cNvPr id="3" name="Content Placeholder 2"/>
          <p:cNvSpPr>
            <a:spLocks noGrp="1"/>
          </p:cNvSpPr>
          <p:nvPr>
            <p:ph idx="1"/>
          </p:nvPr>
        </p:nvSpPr>
        <p:spPr>
          <a:xfrm>
            <a:off x="4784035" y="4512364"/>
            <a:ext cx="6571353" cy="1401694"/>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0"/>
          </p:nvPr>
        </p:nvSpPr>
        <p:spPr>
          <a:xfrm>
            <a:off x="1" y="0"/>
            <a:ext cx="12188824" cy="4178300"/>
          </a:xfrm>
        </p:spPr>
        <p:txBody>
          <a:bodyPr/>
          <a:lstStyle/>
          <a:p>
            <a:r>
              <a:rPr lang="en-US"/>
              <a:t>Click icon to add picture</a:t>
            </a:r>
          </a:p>
        </p:txBody>
      </p:sp>
      <p:pic>
        <p:nvPicPr>
          <p:cNvPr id="13" name="Picture 12"/>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11215827" y="6656832"/>
            <a:ext cx="841248" cy="109728"/>
          </a:xfrm>
          <a:prstGeom prst="rect">
            <a:avLst/>
          </a:prstGeom>
        </p:spPr>
      </p:pic>
      <p:sp>
        <p:nvSpPr>
          <p:cNvPr id="14" name="TextBox 13"/>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kern="1200" dirty="0">
                <a:solidFill>
                  <a:schemeClr val="tx1">
                    <a:tint val="75000"/>
                  </a:schemeClr>
                </a:solidFill>
                <a:latin typeface="Segoe UI" panose="020B0502040204020203" pitchFamily="34" charset="0"/>
                <a:ea typeface="+mn-ea"/>
                <a:cs typeface="+mn-cs"/>
              </a:rPr>
              <a:t>PRIVATE AND CONFIDENTIAL © 2017  CommScope, Inc | v1.1</a:t>
            </a:r>
          </a:p>
        </p:txBody>
      </p:sp>
      <p:sp>
        <p:nvSpPr>
          <p:cNvPr id="15" name="Rectangle 14"/>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tx1">
                    <a:tint val="75000"/>
                  </a:schemeClr>
                </a:solidFill>
                <a:latin typeface="Segoe UI" panose="020B0502040204020203" pitchFamily="34" charset="0"/>
                <a:ea typeface="+mn-ea"/>
                <a:cs typeface="+mn-cs"/>
              </a:rPr>
              <a:pPr algn="r" eaLnBrk="1" hangingPunct="1">
                <a:defRPr/>
              </a:pPr>
              <a:t>‹#›</a:t>
            </a:fld>
            <a:endParaRPr lang="en-US" altLang="en-US" sz="700" b="0" i="0" kern="1200" dirty="0">
              <a:solidFill>
                <a:schemeClr val="tx1">
                  <a:tint val="75000"/>
                </a:schemeClr>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icture with Cyan below">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0" y="4178300"/>
            <a:ext cx="12166600" cy="2682240"/>
          </a:xfrm>
          <a:prstGeom prst="rect">
            <a:avLst/>
          </a:prstGeom>
        </p:spPr>
      </p:pic>
      <p:sp>
        <p:nvSpPr>
          <p:cNvPr id="2" name="Title 1"/>
          <p:cNvSpPr>
            <a:spLocks noGrp="1"/>
          </p:cNvSpPr>
          <p:nvPr>
            <p:ph type="title" hasCustomPrompt="1"/>
          </p:nvPr>
        </p:nvSpPr>
        <p:spPr>
          <a:xfrm>
            <a:off x="627752" y="4459356"/>
            <a:ext cx="3718869" cy="1414946"/>
          </a:xfrm>
        </p:spPr>
        <p:txBody>
          <a:bodyPr anchor="t"/>
          <a:lstStyle>
            <a:lvl1pPr>
              <a:defRPr sz="3200">
                <a:solidFill>
                  <a:schemeClr val="bg1"/>
                </a:solidFill>
              </a:defRPr>
            </a:lvl1pPr>
          </a:lstStyle>
          <a:p>
            <a:r>
              <a:rPr lang="en-US" dirty="0"/>
              <a:t>Click to edit title</a:t>
            </a:r>
          </a:p>
        </p:txBody>
      </p:sp>
      <p:sp>
        <p:nvSpPr>
          <p:cNvPr id="3" name="Content Placeholder 2"/>
          <p:cNvSpPr>
            <a:spLocks noGrp="1"/>
          </p:cNvSpPr>
          <p:nvPr>
            <p:ph idx="1"/>
          </p:nvPr>
        </p:nvSpPr>
        <p:spPr>
          <a:xfrm>
            <a:off x="4784035" y="4512364"/>
            <a:ext cx="6571353" cy="1401694"/>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0"/>
          </p:nvPr>
        </p:nvSpPr>
        <p:spPr>
          <a:xfrm>
            <a:off x="1" y="0"/>
            <a:ext cx="12188824" cy="4178300"/>
          </a:xfrm>
        </p:spPr>
        <p:txBody>
          <a:bodyPr/>
          <a:lstStyle/>
          <a:p>
            <a:r>
              <a:rPr lang="en-US"/>
              <a:t>Click icon to add picture</a:t>
            </a:r>
          </a:p>
        </p:txBody>
      </p:sp>
      <p:pic>
        <p:nvPicPr>
          <p:cNvPr id="11" name="Picture 10"/>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11215827" y="6657738"/>
            <a:ext cx="841248" cy="109728"/>
          </a:xfrm>
          <a:prstGeom prst="rect">
            <a:avLst/>
          </a:prstGeom>
        </p:spPr>
      </p:pic>
      <p:sp>
        <p:nvSpPr>
          <p:cNvPr id="13" name="TextBox 12"/>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kern="1200" dirty="0">
                <a:solidFill>
                  <a:schemeClr val="tx1">
                    <a:tint val="75000"/>
                  </a:schemeClr>
                </a:solidFill>
                <a:latin typeface="Segoe UI" panose="020B0502040204020203" pitchFamily="34" charset="0"/>
                <a:ea typeface="+mn-ea"/>
                <a:cs typeface="+mn-cs"/>
              </a:rPr>
              <a:t>PRIVATE AND CONFIDENTIAL © 2017  CommScope, Inc | v1.1</a:t>
            </a:r>
          </a:p>
        </p:txBody>
      </p:sp>
      <p:sp>
        <p:nvSpPr>
          <p:cNvPr id="14" name="Rectangle 13"/>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tx1">
                    <a:tint val="75000"/>
                  </a:schemeClr>
                </a:solidFill>
                <a:latin typeface="Segoe UI" panose="020B0502040204020203" pitchFamily="34" charset="0"/>
                <a:ea typeface="+mn-ea"/>
                <a:cs typeface="+mn-cs"/>
              </a:rPr>
              <a:pPr algn="r" eaLnBrk="1" hangingPunct="1">
                <a:defRPr/>
              </a:pPr>
              <a:t>‹#›</a:t>
            </a:fld>
            <a:endParaRPr lang="en-US" altLang="en-US" sz="700" b="0" i="0" kern="1200" dirty="0">
              <a:solidFill>
                <a:schemeClr val="tx1">
                  <a:tint val="75000"/>
                </a:schemeClr>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icture with Blue Below">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5" y="4178106"/>
            <a:ext cx="12186712" cy="2679002"/>
          </a:xfrm>
          <a:prstGeom prst="rect">
            <a:avLst/>
          </a:prstGeom>
        </p:spPr>
      </p:pic>
      <p:sp>
        <p:nvSpPr>
          <p:cNvPr id="2" name="Title 1"/>
          <p:cNvSpPr>
            <a:spLocks noGrp="1"/>
          </p:cNvSpPr>
          <p:nvPr>
            <p:ph type="title" hasCustomPrompt="1"/>
          </p:nvPr>
        </p:nvSpPr>
        <p:spPr>
          <a:xfrm>
            <a:off x="627752" y="4459356"/>
            <a:ext cx="3718869" cy="1414946"/>
          </a:xfrm>
        </p:spPr>
        <p:txBody>
          <a:bodyPr anchor="t"/>
          <a:lstStyle>
            <a:lvl1pPr>
              <a:defRPr sz="3200">
                <a:solidFill>
                  <a:schemeClr val="bg1"/>
                </a:solidFill>
              </a:defRPr>
            </a:lvl1pPr>
          </a:lstStyle>
          <a:p>
            <a:r>
              <a:rPr lang="en-US" dirty="0"/>
              <a:t>Click to edit title</a:t>
            </a:r>
          </a:p>
        </p:txBody>
      </p:sp>
      <p:sp>
        <p:nvSpPr>
          <p:cNvPr id="3" name="Content Placeholder 2"/>
          <p:cNvSpPr>
            <a:spLocks noGrp="1"/>
          </p:cNvSpPr>
          <p:nvPr>
            <p:ph idx="1"/>
          </p:nvPr>
        </p:nvSpPr>
        <p:spPr>
          <a:xfrm>
            <a:off x="4784035" y="4512364"/>
            <a:ext cx="6571353" cy="1401694"/>
          </a:xfrm>
        </p:spPr>
        <p:txBody>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p:cNvSpPr>
            <a:spLocks noGrp="1"/>
          </p:cNvSpPr>
          <p:nvPr>
            <p:ph type="pic" sz="quarter" idx="10"/>
          </p:nvPr>
        </p:nvSpPr>
        <p:spPr>
          <a:xfrm>
            <a:off x="1" y="0"/>
            <a:ext cx="12188824" cy="4178300"/>
          </a:xfrm>
        </p:spPr>
        <p:txBody>
          <a:bodyPr/>
          <a:lstStyle/>
          <a:p>
            <a:r>
              <a:rPr lang="en-US"/>
              <a:t>Click icon to add picture</a:t>
            </a:r>
          </a:p>
        </p:txBody>
      </p:sp>
      <p:pic>
        <p:nvPicPr>
          <p:cNvPr id="7" name="Picture 6"/>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11215827" y="6656832"/>
            <a:ext cx="841248" cy="109728"/>
          </a:xfrm>
          <a:prstGeom prst="rect">
            <a:avLst/>
          </a:prstGeom>
        </p:spPr>
      </p:pic>
      <p:sp>
        <p:nvSpPr>
          <p:cNvPr id="13" name="TextBox 12"/>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kern="1200" dirty="0">
                <a:solidFill>
                  <a:schemeClr val="tx1">
                    <a:tint val="75000"/>
                  </a:schemeClr>
                </a:solidFill>
                <a:latin typeface="Segoe UI" panose="020B0502040204020203" pitchFamily="34" charset="0"/>
                <a:ea typeface="+mn-ea"/>
                <a:cs typeface="+mn-cs"/>
              </a:rPr>
              <a:t>PRIVATE AND CONFIDENTIAL © 2017  CommScope, Inc | v1.1</a:t>
            </a:r>
          </a:p>
        </p:txBody>
      </p:sp>
      <p:sp>
        <p:nvSpPr>
          <p:cNvPr id="14" name="Rectangle 13"/>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tx1">
                    <a:tint val="75000"/>
                  </a:schemeClr>
                </a:solidFill>
                <a:latin typeface="Segoe UI" panose="020B0502040204020203" pitchFamily="34" charset="0"/>
                <a:ea typeface="+mn-ea"/>
                <a:cs typeface="+mn-cs"/>
              </a:rPr>
              <a:pPr algn="r" eaLnBrk="1" hangingPunct="1">
                <a:defRPr/>
              </a:pPr>
              <a:t>‹#›</a:t>
            </a:fld>
            <a:endParaRPr lang="en-US" altLang="en-US" sz="700" b="0" i="0" kern="1200" dirty="0">
              <a:solidFill>
                <a:schemeClr val="tx1">
                  <a:tint val="75000"/>
                </a:schemeClr>
              </a:solidFill>
              <a:latin typeface="Segoe UI" panose="020B0502040204020203" pitchFamily="34" charset="0"/>
              <a:ea typeface="+mn-ea"/>
              <a:cs typeface="+mn-cs"/>
            </a:endParaRPr>
          </a:p>
        </p:txBody>
      </p:sp>
      <p:cxnSp>
        <p:nvCxnSpPr>
          <p:cNvPr id="9" name="Straight Connector 8"/>
          <p:cNvCxnSpPr/>
          <p:nvPr userDrawn="1"/>
        </p:nvCxnSpPr>
        <p:spPr>
          <a:xfrm>
            <a:off x="533400" y="6617110"/>
            <a:ext cx="0" cy="18302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20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urple Divider Ribb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8"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11" name="Text Placeholder 16"/>
          <p:cNvSpPr>
            <a:spLocks noGrp="1"/>
          </p:cNvSpPr>
          <p:nvPr>
            <p:ph type="body" sz="quarter" idx="16" hasCustomPrompt="1"/>
          </p:nvPr>
        </p:nvSpPr>
        <p:spPr>
          <a:xfrm>
            <a:off x="420624" y="5638800"/>
            <a:ext cx="5751576" cy="436682"/>
          </a:xfrm>
        </p:spPr>
        <p:txBody>
          <a:bodyPr wrap="square" lIns="0" tIns="0" rIns="0" bIns="0" anchor="b" anchorCtr="0">
            <a:noAutofit/>
          </a:bodyPr>
          <a:lstStyle>
            <a:lvl1pPr marL="0" indent="0" algn="l">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12" name="Text Placeholder 16"/>
          <p:cNvSpPr>
            <a:spLocks noGrp="1"/>
          </p:cNvSpPr>
          <p:nvPr>
            <p:ph type="body" sz="quarter" idx="17" hasCustomPrompt="1"/>
          </p:nvPr>
        </p:nvSpPr>
        <p:spPr>
          <a:xfrm>
            <a:off x="411388" y="6142268"/>
            <a:ext cx="5751576" cy="258532"/>
          </a:xfrm>
        </p:spPr>
        <p:txBody>
          <a:bodyPr wrap="square" lIns="0" tIns="0" rIns="0" bIns="0" anchor="t" anchorCtr="0">
            <a:spAutoFit/>
          </a:bodyPr>
          <a:lstStyle>
            <a:lvl1pPr marL="0" indent="0" algn="l">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Magenta Divider Ribb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6"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7" name="Text Placeholder 16"/>
          <p:cNvSpPr>
            <a:spLocks noGrp="1"/>
          </p:cNvSpPr>
          <p:nvPr>
            <p:ph type="body" sz="quarter" idx="16" hasCustomPrompt="1"/>
          </p:nvPr>
        </p:nvSpPr>
        <p:spPr>
          <a:xfrm>
            <a:off x="420624" y="5638800"/>
            <a:ext cx="5751576" cy="436682"/>
          </a:xfrm>
        </p:spPr>
        <p:txBody>
          <a:bodyPr wrap="square" lIns="0" tIns="0" rIns="0" bIns="0" anchor="b" anchorCtr="0">
            <a:noAutofit/>
          </a:bodyPr>
          <a:lstStyle>
            <a:lvl1pPr marL="0" indent="0" algn="l">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8" name="Text Placeholder 16"/>
          <p:cNvSpPr>
            <a:spLocks noGrp="1"/>
          </p:cNvSpPr>
          <p:nvPr>
            <p:ph type="body" sz="quarter" idx="17" hasCustomPrompt="1"/>
          </p:nvPr>
        </p:nvSpPr>
        <p:spPr>
          <a:xfrm>
            <a:off x="411388" y="6142268"/>
            <a:ext cx="5751576" cy="258532"/>
          </a:xfrm>
        </p:spPr>
        <p:txBody>
          <a:bodyPr wrap="square" lIns="0" tIns="0" rIns="0" bIns="0" anchor="t" anchorCtr="0">
            <a:spAutoFit/>
          </a:bodyPr>
          <a:lstStyle>
            <a:lvl1pPr marL="0" indent="0" algn="l">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yan Divider Ribb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6"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7" name="Text Placeholder 16"/>
          <p:cNvSpPr>
            <a:spLocks noGrp="1"/>
          </p:cNvSpPr>
          <p:nvPr>
            <p:ph type="body" sz="quarter" idx="16" hasCustomPrompt="1"/>
          </p:nvPr>
        </p:nvSpPr>
        <p:spPr>
          <a:xfrm>
            <a:off x="420624" y="5638800"/>
            <a:ext cx="5751576" cy="436682"/>
          </a:xfrm>
        </p:spPr>
        <p:txBody>
          <a:bodyPr wrap="square" lIns="0" tIns="0" rIns="0" bIns="0" anchor="b" anchorCtr="0">
            <a:noAutofit/>
          </a:bodyPr>
          <a:lstStyle>
            <a:lvl1pPr marL="0" indent="0" algn="l">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8" name="Text Placeholder 16"/>
          <p:cNvSpPr>
            <a:spLocks noGrp="1"/>
          </p:cNvSpPr>
          <p:nvPr>
            <p:ph type="body" sz="quarter" idx="17" hasCustomPrompt="1"/>
          </p:nvPr>
        </p:nvSpPr>
        <p:spPr>
          <a:xfrm>
            <a:off x="411388" y="6142268"/>
            <a:ext cx="5751576" cy="258532"/>
          </a:xfrm>
        </p:spPr>
        <p:txBody>
          <a:bodyPr wrap="square" lIns="0" tIns="0" rIns="0" bIns="0" anchor="t" anchorCtr="0">
            <a:spAutoFit/>
          </a:bodyPr>
          <a:lstStyle>
            <a:lvl1pPr marL="0" indent="0" algn="l">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151343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ue Divider Ribb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6"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7" name="Text Placeholder 16"/>
          <p:cNvSpPr>
            <a:spLocks noGrp="1"/>
          </p:cNvSpPr>
          <p:nvPr>
            <p:ph type="body" sz="quarter" idx="16" hasCustomPrompt="1"/>
          </p:nvPr>
        </p:nvSpPr>
        <p:spPr>
          <a:xfrm>
            <a:off x="420624" y="5638800"/>
            <a:ext cx="5751576" cy="436682"/>
          </a:xfrm>
        </p:spPr>
        <p:txBody>
          <a:bodyPr wrap="square" lIns="0" tIns="0" rIns="0" bIns="0" anchor="b" anchorCtr="0">
            <a:noAutofit/>
          </a:bodyPr>
          <a:lstStyle>
            <a:lvl1pPr marL="0" indent="0" algn="l">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8" name="Text Placeholder 16"/>
          <p:cNvSpPr>
            <a:spLocks noGrp="1"/>
          </p:cNvSpPr>
          <p:nvPr>
            <p:ph type="body" sz="quarter" idx="17" hasCustomPrompt="1"/>
          </p:nvPr>
        </p:nvSpPr>
        <p:spPr>
          <a:xfrm>
            <a:off x="411388" y="6142268"/>
            <a:ext cx="5751576" cy="258532"/>
          </a:xfrm>
        </p:spPr>
        <p:txBody>
          <a:bodyPr wrap="square" lIns="0" tIns="0" rIns="0" bIns="0" anchor="t" anchorCtr="0">
            <a:spAutoFit/>
          </a:bodyPr>
          <a:lstStyle>
            <a:lvl1pPr marL="0" indent="0" algn="l">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imple Gradient Divider">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399947" y="5061966"/>
            <a:ext cx="11788877" cy="179456"/>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sp>
        <p:nvSpPr>
          <p:cNvPr id="7" name="Text Placeholder 16"/>
          <p:cNvSpPr>
            <a:spLocks noGrp="1"/>
          </p:cNvSpPr>
          <p:nvPr>
            <p:ph type="body" sz="quarter" idx="14" hasCustomPrompt="1"/>
          </p:nvPr>
        </p:nvSpPr>
        <p:spPr>
          <a:xfrm>
            <a:off x="420624" y="1600200"/>
            <a:ext cx="10927080" cy="1143000"/>
          </a:xfrm>
        </p:spPr>
        <p:txBody>
          <a:bodyPr wrap="square" lIns="0" tIns="0" rIns="0" bIns="0" anchor="b" anchorCtr="0">
            <a:noAutofit/>
          </a:bodyPr>
          <a:lstStyle>
            <a:lvl1pPr marL="0" indent="0">
              <a:lnSpc>
                <a:spcPct val="90000"/>
              </a:lnSpc>
              <a:spcBef>
                <a:spcPts val="0"/>
              </a:spcBef>
              <a:buFontTx/>
              <a:buNone/>
              <a:defRPr sz="3200" b="0" i="0" baseline="0">
                <a:solidFill>
                  <a:schemeClr val="tx1"/>
                </a:solidFill>
                <a:latin typeface="Segoe UI" panose="020B0502040204020203" pitchFamily="34" charset="0"/>
              </a:defRPr>
            </a:lvl1pPr>
          </a:lstStyle>
          <a:p>
            <a:pPr lvl="0"/>
            <a:r>
              <a:rPr lang="en-US" dirty="0"/>
              <a:t>Section Name</a:t>
            </a:r>
          </a:p>
        </p:txBody>
      </p:sp>
      <p:sp>
        <p:nvSpPr>
          <p:cNvPr id="8"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9"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4293868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Two-Conten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3096" y="1417320"/>
            <a:ext cx="5436704" cy="47596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17320"/>
            <a:ext cx="5436704" cy="47596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2" name="Straight Connector 11"/>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6" name="TextBox 15"/>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7" name="Rectangle 16"/>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3818727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Gradient Bar Divider no logo">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399947" y="5061966"/>
            <a:ext cx="11788877" cy="179456"/>
          </a:xfrm>
          <a:prstGeom prst="rect">
            <a:avLst/>
          </a:prstGeom>
        </p:spPr>
      </p:pic>
      <p:pic>
        <p:nvPicPr>
          <p:cNvPr id="6" name="Picture 5"/>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a:off x="11215827" y="6676776"/>
            <a:ext cx="841248" cy="109728"/>
          </a:xfrm>
          <a:prstGeom prst="rect">
            <a:avLst/>
          </a:prstGeom>
        </p:spPr>
      </p:pic>
      <p:sp>
        <p:nvSpPr>
          <p:cNvPr id="7" name="Text Placeholder 16"/>
          <p:cNvSpPr>
            <a:spLocks noGrp="1"/>
          </p:cNvSpPr>
          <p:nvPr>
            <p:ph type="body" sz="quarter" idx="14" hasCustomPrompt="1"/>
          </p:nvPr>
        </p:nvSpPr>
        <p:spPr>
          <a:xfrm>
            <a:off x="420624" y="1600200"/>
            <a:ext cx="10927080" cy="1143000"/>
          </a:xfrm>
        </p:spPr>
        <p:txBody>
          <a:bodyPr wrap="square" lIns="0" tIns="0" rIns="0" bIns="0" anchor="b" anchorCtr="0">
            <a:noAutofit/>
          </a:bodyPr>
          <a:lstStyle>
            <a:lvl1pPr marL="0" indent="0">
              <a:lnSpc>
                <a:spcPct val="90000"/>
              </a:lnSpc>
              <a:spcBef>
                <a:spcPts val="0"/>
              </a:spcBef>
              <a:buFontTx/>
              <a:buNone/>
              <a:defRPr sz="3200" b="0" i="0" baseline="0">
                <a:solidFill>
                  <a:schemeClr val="tx1"/>
                </a:solidFill>
                <a:latin typeface="Segoe UI" panose="020B0502040204020203" pitchFamily="34" charset="0"/>
              </a:defRPr>
            </a:lvl1pPr>
          </a:lstStyle>
          <a:p>
            <a:pPr lvl="0"/>
            <a:r>
              <a:rPr lang="en-US" dirty="0"/>
              <a:t>Section Name</a:t>
            </a:r>
          </a:p>
        </p:txBody>
      </p:sp>
      <p:sp>
        <p:nvSpPr>
          <p:cNvPr id="8"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tx1">
                    <a:lumMod val="50000"/>
                    <a:lumOff val="50000"/>
                  </a:schemeClr>
                </a:solidFill>
              </a:defRPr>
            </a:lvl1pPr>
          </a:lstStyle>
          <a:p>
            <a:pPr lvl="0"/>
            <a:r>
              <a:rPr lang="en-US" dirty="0"/>
              <a:t>Speaker Name</a:t>
            </a:r>
          </a:p>
        </p:txBody>
      </p:sp>
      <p:sp>
        <p:nvSpPr>
          <p:cNvPr id="9"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tx1">
                    <a:lumMod val="50000"/>
                    <a:lumOff val="50000"/>
                  </a:schemeClr>
                </a:solidFill>
              </a:defRPr>
            </a:lvl1pPr>
          </a:lstStyle>
          <a:p>
            <a:pPr lvl="0"/>
            <a:r>
              <a:rPr lang="en-US" dirty="0"/>
              <a:t>Speaker Title</a:t>
            </a:r>
          </a:p>
        </p:txBody>
      </p:sp>
    </p:spTree>
    <p:extLst>
      <p:ext uri="{BB962C8B-B14F-4D97-AF65-F5344CB8AC3E}">
        <p14:creationId xmlns:p14="http://schemas.microsoft.com/office/powerpoint/2010/main" val="424573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Purple Divider">
    <p:bg>
      <p:bgPr>
        <a:gradFill>
          <a:gsLst>
            <a:gs pos="0">
              <a:srgbClr val="522C90"/>
            </a:gs>
            <a:gs pos="100000">
              <a:srgbClr val="A7218F"/>
            </a:gs>
          </a:gsLst>
          <a:lin ang="5400000" scaled="1"/>
        </a:gra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5"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6"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bg1"/>
                </a:solidFill>
              </a:defRPr>
            </a:lvl1pPr>
          </a:lstStyle>
          <a:p>
            <a:pPr lvl="0"/>
            <a:r>
              <a:rPr lang="en-US" dirty="0"/>
              <a:t>Speaker Name</a:t>
            </a:r>
          </a:p>
        </p:txBody>
      </p:sp>
      <p:sp>
        <p:nvSpPr>
          <p:cNvPr id="7"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bg1"/>
                </a:solidFill>
              </a:defRPr>
            </a:lvl1pPr>
          </a:lstStyle>
          <a:p>
            <a:pPr lvl="0"/>
            <a:r>
              <a:rPr lang="en-US" dirty="0"/>
              <a:t>Speaker Title</a:t>
            </a:r>
          </a:p>
        </p:txBody>
      </p:sp>
    </p:spTree>
    <p:extLst>
      <p:ext uri="{BB962C8B-B14F-4D97-AF65-F5344CB8AC3E}">
        <p14:creationId xmlns:p14="http://schemas.microsoft.com/office/powerpoint/2010/main" val="1306744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Magenta Divider">
    <p:bg>
      <p:bgPr>
        <a:gradFill>
          <a:gsLst>
            <a:gs pos="0">
              <a:srgbClr val="E9018E"/>
            </a:gs>
            <a:gs pos="100000">
              <a:srgbClr val="EC1C25"/>
            </a:gs>
          </a:gsLst>
          <a:lin ang="5400000" scaled="1"/>
        </a:gra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5"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6"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bg1"/>
                </a:solidFill>
              </a:defRPr>
            </a:lvl1pPr>
          </a:lstStyle>
          <a:p>
            <a:pPr lvl="0"/>
            <a:r>
              <a:rPr lang="en-US" dirty="0"/>
              <a:t>Speaker Name</a:t>
            </a:r>
          </a:p>
        </p:txBody>
      </p:sp>
      <p:sp>
        <p:nvSpPr>
          <p:cNvPr id="7"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bg1"/>
                </a:solidFill>
              </a:defRPr>
            </a:lvl1pPr>
          </a:lstStyle>
          <a:p>
            <a:pPr lvl="0"/>
            <a:r>
              <a:rPr lang="en-US" dirty="0"/>
              <a:t>Speaker Title</a:t>
            </a:r>
          </a:p>
        </p:txBody>
      </p:sp>
    </p:spTree>
    <p:extLst>
      <p:ext uri="{BB962C8B-B14F-4D97-AF65-F5344CB8AC3E}">
        <p14:creationId xmlns:p14="http://schemas.microsoft.com/office/powerpoint/2010/main" val="119570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Cyan Divider">
    <p:bg>
      <p:bgPr>
        <a:gradFill>
          <a:gsLst>
            <a:gs pos="0">
              <a:srgbClr val="19B4EF"/>
            </a:gs>
            <a:gs pos="100000">
              <a:srgbClr val="007DC4"/>
            </a:gs>
          </a:gsLst>
          <a:lin ang="5400000" scaled="1"/>
        </a:gra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5"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6"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bg1"/>
                </a:solidFill>
              </a:defRPr>
            </a:lvl1pPr>
          </a:lstStyle>
          <a:p>
            <a:pPr lvl="0"/>
            <a:r>
              <a:rPr lang="en-US" dirty="0"/>
              <a:t>Speaker Name</a:t>
            </a:r>
          </a:p>
        </p:txBody>
      </p:sp>
      <p:sp>
        <p:nvSpPr>
          <p:cNvPr id="7"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bg1"/>
                </a:solidFill>
              </a:defRPr>
            </a:lvl1pPr>
          </a:lstStyle>
          <a:p>
            <a:pPr lvl="0"/>
            <a:r>
              <a:rPr lang="en-US" dirty="0"/>
              <a:t>Speaker Title</a:t>
            </a:r>
          </a:p>
        </p:txBody>
      </p:sp>
    </p:spTree>
    <p:extLst>
      <p:ext uri="{BB962C8B-B14F-4D97-AF65-F5344CB8AC3E}">
        <p14:creationId xmlns:p14="http://schemas.microsoft.com/office/powerpoint/2010/main" val="302131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lue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5021"/>
            <a:ext cx="2371476" cy="315195"/>
          </a:xfrm>
          <a:prstGeom prst="rect">
            <a:avLst/>
          </a:prstGeom>
        </p:spPr>
      </p:pic>
      <p:sp>
        <p:nvSpPr>
          <p:cNvPr id="5" name="Text Placeholder 16"/>
          <p:cNvSpPr>
            <a:spLocks noGrp="1"/>
          </p:cNvSpPr>
          <p:nvPr>
            <p:ph type="body" sz="quarter" idx="14" hasCustomPrompt="1"/>
          </p:nvPr>
        </p:nvSpPr>
        <p:spPr>
          <a:xfrm>
            <a:off x="420624" y="2300002"/>
            <a:ext cx="10927080" cy="443198"/>
          </a:xfrm>
        </p:spPr>
        <p:txBody>
          <a:bodyPr wrap="square" lIns="0" tIns="0" rIns="0" bIns="0" anchor="b"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dirty="0"/>
              <a:t>Section Name</a:t>
            </a:r>
          </a:p>
        </p:txBody>
      </p:sp>
      <p:sp>
        <p:nvSpPr>
          <p:cNvPr id="6" name="Text Placeholder 16"/>
          <p:cNvSpPr>
            <a:spLocks noGrp="1"/>
          </p:cNvSpPr>
          <p:nvPr>
            <p:ph type="body" sz="quarter" idx="16" hasCustomPrompt="1"/>
          </p:nvPr>
        </p:nvSpPr>
        <p:spPr>
          <a:xfrm>
            <a:off x="6096000" y="5791200"/>
            <a:ext cx="5751576" cy="436682"/>
          </a:xfrm>
        </p:spPr>
        <p:txBody>
          <a:bodyPr wrap="square" lIns="0" tIns="0" rIns="0" bIns="0" anchor="b" anchorCtr="0">
            <a:noAutofit/>
          </a:bodyPr>
          <a:lstStyle>
            <a:lvl1pPr marL="0" indent="0" algn="r">
              <a:spcBef>
                <a:spcPts val="0"/>
              </a:spcBef>
              <a:buFontTx/>
              <a:buNone/>
              <a:defRPr sz="2000" b="1" baseline="0">
                <a:solidFill>
                  <a:schemeClr val="bg1"/>
                </a:solidFill>
              </a:defRPr>
            </a:lvl1pPr>
          </a:lstStyle>
          <a:p>
            <a:pPr lvl="0"/>
            <a:r>
              <a:rPr lang="en-US" dirty="0"/>
              <a:t>Speaker Name</a:t>
            </a:r>
          </a:p>
        </p:txBody>
      </p:sp>
      <p:sp>
        <p:nvSpPr>
          <p:cNvPr id="7" name="Text Placeholder 16"/>
          <p:cNvSpPr>
            <a:spLocks noGrp="1"/>
          </p:cNvSpPr>
          <p:nvPr>
            <p:ph type="body" sz="quarter" idx="17" hasCustomPrompt="1"/>
          </p:nvPr>
        </p:nvSpPr>
        <p:spPr>
          <a:xfrm>
            <a:off x="6086764" y="6294668"/>
            <a:ext cx="5751576" cy="258532"/>
          </a:xfrm>
        </p:spPr>
        <p:txBody>
          <a:bodyPr wrap="square" lIns="0" tIns="0" rIns="0" bIns="0" anchor="t" anchorCtr="0">
            <a:spAutoFit/>
          </a:bodyPr>
          <a:lstStyle>
            <a:lvl1pPr marL="0" indent="0" algn="r">
              <a:lnSpc>
                <a:spcPct val="90000"/>
              </a:lnSpc>
              <a:spcBef>
                <a:spcPts val="0"/>
              </a:spcBef>
              <a:buFontTx/>
              <a:buNone/>
              <a:defRPr sz="1867" b="0" baseline="0">
                <a:solidFill>
                  <a:schemeClr val="bg1"/>
                </a:solidFill>
              </a:defRPr>
            </a:lvl1pPr>
          </a:lstStyle>
          <a:p>
            <a:pPr lvl="0"/>
            <a:r>
              <a:rPr lang="en-US" dirty="0"/>
              <a:t>Speaker Title</a:t>
            </a:r>
          </a:p>
        </p:txBody>
      </p:sp>
    </p:spTree>
    <p:extLst>
      <p:ext uri="{BB962C8B-B14F-4D97-AF65-F5344CB8AC3E}">
        <p14:creationId xmlns:p14="http://schemas.microsoft.com/office/powerpoint/2010/main" val="326840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s white">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916113" y="1617663"/>
            <a:ext cx="9229725" cy="4097337"/>
          </a:xfrm>
        </p:spPr>
        <p:txBody>
          <a:bodyPr/>
          <a:lstStyle>
            <a:lvl1pPr marL="0" indent="0">
              <a:defRPr sz="6600"/>
            </a:lvl1pPr>
            <a:lvl2pPr marL="457200" indent="0" algn="l">
              <a:buFontTx/>
              <a:buNone/>
              <a:defRPr sz="3200">
                <a:solidFill>
                  <a:schemeClr val="tx1">
                    <a:lumMod val="50000"/>
                    <a:lumOff val="50000"/>
                  </a:schemeClr>
                </a:solidFill>
              </a:defRPr>
            </a:lvl2pPr>
          </a:lstStyle>
          <a:p>
            <a:pPr lvl="0"/>
            <a:r>
              <a:rPr lang="en-US"/>
              <a:t>Edit Master text styles</a:t>
            </a:r>
          </a:p>
        </p:txBody>
      </p:sp>
      <p:sp>
        <p:nvSpPr>
          <p:cNvPr id="6" name="Text Placeholder 5"/>
          <p:cNvSpPr>
            <a:spLocks noGrp="1"/>
          </p:cNvSpPr>
          <p:nvPr>
            <p:ph type="body" sz="quarter" idx="14" hasCustomPrompt="1"/>
          </p:nvPr>
        </p:nvSpPr>
        <p:spPr>
          <a:xfrm>
            <a:off x="1916113" y="4806892"/>
            <a:ext cx="9229725" cy="908108"/>
          </a:xfrm>
        </p:spPr>
        <p:txBody>
          <a:bodyPr/>
          <a:lstStyle>
            <a:lvl1pPr algn="r">
              <a:defRPr sz="3200"/>
            </a:lvl1pPr>
          </a:lstStyle>
          <a:p>
            <a:pPr lvl="0"/>
            <a:r>
              <a:rPr lang="en-US" dirty="0"/>
              <a:t>Click to edit text</a:t>
            </a:r>
          </a:p>
        </p:txBody>
      </p:sp>
    </p:spTree>
    <p:extLst>
      <p:ext uri="{BB962C8B-B14F-4D97-AF65-F5344CB8AC3E}">
        <p14:creationId xmlns:p14="http://schemas.microsoft.com/office/powerpoint/2010/main" val="52366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Quotes Purple">
    <p:bg>
      <p:bgPr>
        <a:gradFill>
          <a:gsLst>
            <a:gs pos="0">
              <a:srgbClr val="522C90"/>
            </a:gs>
            <a:gs pos="100000">
              <a:srgbClr val="A7218F"/>
            </a:gs>
          </a:gsLst>
          <a:lin ang="5400000" scaled="1"/>
        </a:gradFill>
        <a:effectLst/>
      </p:bgPr>
    </p:bg>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916113" y="1617663"/>
            <a:ext cx="9229725" cy="4097337"/>
          </a:xfrm>
        </p:spPr>
        <p:txBody>
          <a:bodyPr/>
          <a:lstStyle>
            <a:lvl1pPr marL="0" indent="0">
              <a:defRPr sz="6600">
                <a:solidFill>
                  <a:schemeClr val="bg1"/>
                </a:solidFill>
              </a:defRPr>
            </a:lvl1pPr>
            <a:lvl2pPr marL="457200" indent="0" algn="r">
              <a:buFontTx/>
              <a:buNone/>
              <a:defRPr sz="3200">
                <a:solidFill>
                  <a:schemeClr val="accent3"/>
                </a:solidFill>
              </a:defRPr>
            </a:lvl2pPr>
          </a:lstStyle>
          <a:p>
            <a:pPr lvl="0"/>
            <a:r>
              <a:rPr lang="en-US"/>
              <a:t>Edit Master text styles</a:t>
            </a:r>
          </a:p>
        </p:txBody>
      </p:sp>
      <p:cxnSp>
        <p:nvCxnSpPr>
          <p:cNvPr id="11" name="Straight Connector 10"/>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5"/>
          <p:cNvSpPr>
            <a:spLocks noGrp="1"/>
          </p:cNvSpPr>
          <p:nvPr>
            <p:ph type="body" sz="quarter" idx="14" hasCustomPrompt="1"/>
          </p:nvPr>
        </p:nvSpPr>
        <p:spPr>
          <a:xfrm>
            <a:off x="1916113" y="4806892"/>
            <a:ext cx="9229725" cy="908108"/>
          </a:xfrm>
        </p:spPr>
        <p:txBody>
          <a:bodyPr/>
          <a:lstStyle>
            <a:lvl1pPr algn="r">
              <a:defRPr sz="3200">
                <a:solidFill>
                  <a:schemeClr val="tx2">
                    <a:lumMod val="60000"/>
                    <a:lumOff val="40000"/>
                  </a:schemeClr>
                </a:solidFill>
              </a:defRPr>
            </a:lvl1pPr>
          </a:lstStyle>
          <a:p>
            <a:pPr lvl="0"/>
            <a:r>
              <a:rPr lang="en-US" dirty="0"/>
              <a:t>Click to edit text</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5" name="TextBox 14"/>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6" name="Rectangle 15"/>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168794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Quotes Magenta">
    <p:bg>
      <p:bgPr>
        <a:gradFill>
          <a:gsLst>
            <a:gs pos="0">
              <a:srgbClr val="E9018E"/>
            </a:gs>
            <a:gs pos="100000">
              <a:srgbClr val="EC1C25"/>
            </a:gs>
          </a:gsLst>
          <a:lin ang="5400000" scaled="1"/>
        </a:gradFill>
        <a:effectLst/>
      </p:bgPr>
    </p:bg>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916113" y="1617663"/>
            <a:ext cx="9229725" cy="4097337"/>
          </a:xfrm>
        </p:spPr>
        <p:txBody>
          <a:bodyPr/>
          <a:lstStyle>
            <a:lvl1pPr marL="0" indent="0">
              <a:defRPr sz="6600">
                <a:solidFill>
                  <a:schemeClr val="bg1"/>
                </a:solidFill>
              </a:defRPr>
            </a:lvl1pPr>
            <a:lvl2pPr marL="457200" indent="0" algn="r">
              <a:buFontTx/>
              <a:buNone/>
              <a:defRPr sz="3200">
                <a:solidFill>
                  <a:schemeClr val="accent3"/>
                </a:solidFill>
              </a:defRPr>
            </a:lvl2pPr>
          </a:lstStyle>
          <a:p>
            <a:pPr lvl="0"/>
            <a:r>
              <a:rPr lang="en-US"/>
              <a:t>Edit Master text styles</a:t>
            </a:r>
          </a:p>
        </p:txBody>
      </p:sp>
      <p:cxnSp>
        <p:nvCxnSpPr>
          <p:cNvPr id="11" name="Straight Connector 10"/>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5"/>
          <p:cNvSpPr>
            <a:spLocks noGrp="1"/>
          </p:cNvSpPr>
          <p:nvPr>
            <p:ph type="body" sz="quarter" idx="14" hasCustomPrompt="1"/>
          </p:nvPr>
        </p:nvSpPr>
        <p:spPr>
          <a:xfrm>
            <a:off x="1916113" y="4806892"/>
            <a:ext cx="9229725" cy="908108"/>
          </a:xfrm>
        </p:spPr>
        <p:txBody>
          <a:bodyPr/>
          <a:lstStyle>
            <a:lvl1pPr algn="r">
              <a:defRPr sz="3200">
                <a:solidFill>
                  <a:schemeClr val="tx2">
                    <a:lumMod val="40000"/>
                    <a:lumOff val="60000"/>
                  </a:schemeClr>
                </a:solidFill>
              </a:defRPr>
            </a:lvl1pPr>
          </a:lstStyle>
          <a:p>
            <a:pPr lvl="0"/>
            <a:r>
              <a:rPr lang="en-US" dirty="0"/>
              <a:t>Click to edit text</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5" name="TextBox 14"/>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6" name="Rectangle 15"/>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24614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Quotes Cyan">
    <p:bg>
      <p:bgPr>
        <a:gradFill>
          <a:gsLst>
            <a:gs pos="0">
              <a:srgbClr val="19B4EF"/>
            </a:gs>
            <a:gs pos="100000">
              <a:srgbClr val="007DC4"/>
            </a:gs>
          </a:gsLst>
          <a:lin ang="5400000" scaled="1"/>
        </a:gradFill>
        <a:effectLst/>
      </p:bgPr>
    </p:bg>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916113" y="1617663"/>
            <a:ext cx="9229725" cy="4097337"/>
          </a:xfrm>
        </p:spPr>
        <p:txBody>
          <a:bodyPr/>
          <a:lstStyle>
            <a:lvl1pPr marL="0" indent="0">
              <a:defRPr sz="6600">
                <a:solidFill>
                  <a:schemeClr val="bg1"/>
                </a:solidFill>
              </a:defRPr>
            </a:lvl1pPr>
            <a:lvl2pPr marL="457200" indent="0" algn="r">
              <a:buFontTx/>
              <a:buNone/>
              <a:defRPr sz="3200">
                <a:solidFill>
                  <a:schemeClr val="accent3"/>
                </a:solidFill>
              </a:defRPr>
            </a:lvl2pPr>
          </a:lstStyle>
          <a:p>
            <a:pPr lvl="0"/>
            <a:r>
              <a:rPr lang="en-US"/>
              <a:t>Edit Master text styles</a:t>
            </a:r>
          </a:p>
        </p:txBody>
      </p:sp>
      <p:cxnSp>
        <p:nvCxnSpPr>
          <p:cNvPr id="11" name="Straight Connector 10"/>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5"/>
          <p:cNvSpPr>
            <a:spLocks noGrp="1"/>
          </p:cNvSpPr>
          <p:nvPr>
            <p:ph type="body" sz="quarter" idx="14" hasCustomPrompt="1"/>
          </p:nvPr>
        </p:nvSpPr>
        <p:spPr>
          <a:xfrm>
            <a:off x="1916113" y="4806892"/>
            <a:ext cx="9229725" cy="908108"/>
          </a:xfrm>
        </p:spPr>
        <p:txBody>
          <a:bodyPr/>
          <a:lstStyle>
            <a:lvl1pPr algn="r">
              <a:defRPr sz="3200">
                <a:solidFill>
                  <a:schemeClr val="accent3">
                    <a:lumMod val="40000"/>
                    <a:lumOff val="60000"/>
                  </a:schemeClr>
                </a:solidFill>
              </a:defRPr>
            </a:lvl1pPr>
          </a:lstStyle>
          <a:p>
            <a:pPr lvl="0"/>
            <a:r>
              <a:rPr lang="en-US" dirty="0"/>
              <a:t>Click to edit text</a:t>
            </a: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8" name="TextBox 17"/>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9" name="Rectangle 18"/>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767769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Quotes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1916113" y="1617663"/>
            <a:ext cx="9229725" cy="4097337"/>
          </a:xfrm>
        </p:spPr>
        <p:txBody>
          <a:bodyPr/>
          <a:lstStyle>
            <a:lvl1pPr marL="0" indent="0">
              <a:defRPr sz="6600">
                <a:solidFill>
                  <a:schemeClr val="bg1"/>
                </a:solidFill>
              </a:defRPr>
            </a:lvl1pPr>
            <a:lvl2pPr marL="457200" indent="0" algn="r">
              <a:buFontTx/>
              <a:buNone/>
              <a:defRPr sz="3200">
                <a:solidFill>
                  <a:schemeClr val="accent3"/>
                </a:solidFill>
              </a:defRPr>
            </a:lvl2pPr>
          </a:lstStyle>
          <a:p>
            <a:pPr lvl="0"/>
            <a:r>
              <a:rPr lang="en-US"/>
              <a:t>Edit Master text styles</a:t>
            </a:r>
          </a:p>
        </p:txBody>
      </p:sp>
      <p:cxnSp>
        <p:nvCxnSpPr>
          <p:cNvPr id="11" name="Straight Connector 10"/>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5"/>
          <p:cNvSpPr>
            <a:spLocks noGrp="1"/>
          </p:cNvSpPr>
          <p:nvPr>
            <p:ph type="body" sz="quarter" idx="14" hasCustomPrompt="1"/>
          </p:nvPr>
        </p:nvSpPr>
        <p:spPr>
          <a:xfrm>
            <a:off x="1916113" y="4806892"/>
            <a:ext cx="9229725" cy="908108"/>
          </a:xfrm>
        </p:spPr>
        <p:txBody>
          <a:bodyPr/>
          <a:lstStyle>
            <a:lvl1pPr algn="r">
              <a:defRPr sz="3200">
                <a:solidFill>
                  <a:schemeClr val="accent3"/>
                </a:solidFill>
              </a:defRPr>
            </a:lvl1pPr>
          </a:lstStyle>
          <a:p>
            <a:pPr lvl="0"/>
            <a:r>
              <a:rPr lang="en-US" dirty="0"/>
              <a:t>Click to edit text</a:t>
            </a:r>
          </a:p>
        </p:txBody>
      </p:sp>
      <p:pic>
        <p:nvPicPr>
          <p:cNvPr id="17" name="Picture 1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8" name="TextBox 17"/>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9" name="Rectangle 18"/>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276837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a:xfrm>
            <a:off x="583096" y="123729"/>
            <a:ext cx="11025808" cy="1019271"/>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3096" y="1412081"/>
            <a:ext cx="5414479"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3096" y="2371467"/>
            <a:ext cx="5414479" cy="39683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424255"/>
            <a:ext cx="5436704" cy="823912"/>
          </a:xfrm>
        </p:spPr>
        <p:txBody>
          <a:bodyPr anchor="b"/>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371467"/>
            <a:ext cx="5436704" cy="39683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4" name="Straight Connector 13"/>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7" name="TextBox 16"/>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8" name="Rectangle 17"/>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149930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losing slide w contact info">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996124"/>
            <a:ext cx="12188825" cy="5878569"/>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1687" y="448998"/>
            <a:ext cx="2371476" cy="315197"/>
          </a:xfrm>
          <a:prstGeom prst="rect">
            <a:avLst/>
          </a:prstGeom>
        </p:spPr>
      </p:pic>
      <p:pic>
        <p:nvPicPr>
          <p:cNvPr id="5" name="Picture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77" y="979431"/>
            <a:ext cx="12177470" cy="5878569"/>
          </a:xfrm>
          <a:prstGeom prst="rect">
            <a:avLst/>
          </a:prstGeom>
        </p:spPr>
      </p:pic>
      <p:sp>
        <p:nvSpPr>
          <p:cNvPr id="7" name="TextBox 6"/>
          <p:cNvSpPr txBox="1"/>
          <p:nvPr userDrawn="1"/>
        </p:nvSpPr>
        <p:spPr>
          <a:xfrm>
            <a:off x="304800" y="4267265"/>
            <a:ext cx="5209237" cy="707886"/>
          </a:xfrm>
          <a:prstGeom prst="rect">
            <a:avLst/>
          </a:prstGeom>
          <a:noFill/>
        </p:spPr>
        <p:txBody>
          <a:bodyPr wrap="square" rtlCol="0" anchor="b" anchorCtr="0">
            <a:spAutoFit/>
          </a:bodyPr>
          <a:lstStyle>
            <a:defPPr>
              <a:defRPr lang="en-US"/>
            </a:defPPr>
            <a:lvl1pPr algn="l" rtl="0" eaLnBrk="0" fontAlgn="base" hangingPunct="0">
              <a:spcBef>
                <a:spcPct val="0"/>
              </a:spcBef>
              <a:spcAft>
                <a:spcPct val="0"/>
              </a:spcAft>
              <a:defRPr sz="200"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sz="200"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sz="200"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sz="200"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sz="200" kern="1200">
                <a:solidFill>
                  <a:schemeClr val="tx1"/>
                </a:solidFill>
                <a:latin typeface="Arial" charset="0"/>
                <a:ea typeface="ＭＳ Ｐゴシック" pitchFamily="34" charset="-128"/>
                <a:cs typeface="+mn-cs"/>
              </a:defRPr>
            </a:lvl5pPr>
            <a:lvl6pPr marL="2286000" algn="l" defTabSz="914400" rtl="0" eaLnBrk="1" latinLnBrk="0" hangingPunct="1">
              <a:defRPr sz="200" kern="1200">
                <a:solidFill>
                  <a:schemeClr val="tx1"/>
                </a:solidFill>
                <a:latin typeface="Arial" charset="0"/>
                <a:ea typeface="ＭＳ Ｐゴシック" pitchFamily="34" charset="-128"/>
                <a:cs typeface="+mn-cs"/>
              </a:defRPr>
            </a:lvl6pPr>
            <a:lvl7pPr marL="2743200" algn="l" defTabSz="914400" rtl="0" eaLnBrk="1" latinLnBrk="0" hangingPunct="1">
              <a:defRPr sz="200" kern="1200">
                <a:solidFill>
                  <a:schemeClr val="tx1"/>
                </a:solidFill>
                <a:latin typeface="Arial" charset="0"/>
                <a:ea typeface="ＭＳ Ｐゴシック" pitchFamily="34" charset="-128"/>
                <a:cs typeface="+mn-cs"/>
              </a:defRPr>
            </a:lvl7pPr>
            <a:lvl8pPr marL="3200400" algn="l" defTabSz="914400" rtl="0" eaLnBrk="1" latinLnBrk="0" hangingPunct="1">
              <a:defRPr sz="200" kern="1200">
                <a:solidFill>
                  <a:schemeClr val="tx1"/>
                </a:solidFill>
                <a:latin typeface="Arial" charset="0"/>
                <a:ea typeface="ＭＳ Ｐゴシック" pitchFamily="34" charset="-128"/>
                <a:cs typeface="+mn-cs"/>
              </a:defRPr>
            </a:lvl8pPr>
            <a:lvl9pPr marL="3657600" algn="l" defTabSz="914400" rtl="0" eaLnBrk="1" latinLnBrk="0" hangingPunct="1">
              <a:defRPr sz="200" kern="1200">
                <a:solidFill>
                  <a:schemeClr val="tx1"/>
                </a:solidFill>
                <a:latin typeface="Arial" charset="0"/>
                <a:ea typeface="ＭＳ Ｐゴシック" pitchFamily="34" charset="-128"/>
                <a:cs typeface="+mn-cs"/>
              </a:defRPr>
            </a:lvl9pPr>
          </a:lstStyle>
          <a:p>
            <a:pPr algn="ctr"/>
            <a:r>
              <a:rPr lang="en-US" sz="4000" b="0" i="0" dirty="0">
                <a:solidFill>
                  <a:srgbClr val="FFFFFF"/>
                </a:solidFill>
                <a:latin typeface="Segoe UI" panose="020B0502040204020203" pitchFamily="34" charset="0"/>
                <a:ea typeface="Segoe UI" panose="020B0502040204020203" pitchFamily="34" charset="0"/>
                <a:cs typeface="Segoe UI" panose="020B0502040204020203" pitchFamily="34" charset="0"/>
              </a:rPr>
              <a:t> </a:t>
            </a:r>
          </a:p>
        </p:txBody>
      </p:sp>
      <p:sp>
        <p:nvSpPr>
          <p:cNvPr id="9" name="Text Placeholder 2"/>
          <p:cNvSpPr>
            <a:spLocks noGrp="1"/>
          </p:cNvSpPr>
          <p:nvPr>
            <p:ph type="body" sz="quarter" idx="10" hasCustomPrompt="1"/>
          </p:nvPr>
        </p:nvSpPr>
        <p:spPr>
          <a:xfrm>
            <a:off x="8001000" y="4975151"/>
            <a:ext cx="3780711" cy="647481"/>
          </a:xfrm>
        </p:spPr>
        <p:txBody>
          <a:bodyPr anchor="b">
            <a:normAutofit/>
          </a:bodyPr>
          <a:lstStyle>
            <a:lvl1pPr marL="0" indent="0" algn="r">
              <a:buFontTx/>
              <a:buNone/>
              <a:defRPr sz="2000">
                <a:solidFill>
                  <a:schemeClr val="tx1">
                    <a:lumMod val="50000"/>
                    <a:lumOff val="50000"/>
                  </a:schemeClr>
                </a:solidFill>
                <a:latin typeface="Segoe UI" panose="020B0502040204020203" pitchFamily="34" charset="0"/>
                <a:ea typeface="Segoe UI" panose="020B0502040204020203" pitchFamily="34" charset="0"/>
                <a:cs typeface="Segoe UI" panose="020B0502040204020203" pitchFamily="34" charset="0"/>
              </a:defRPr>
            </a:lvl1pPr>
          </a:lstStyle>
          <a:p>
            <a:pPr lvl="0"/>
            <a:r>
              <a:rPr lang="en-US" dirty="0"/>
              <a:t>Your Name</a:t>
            </a:r>
          </a:p>
        </p:txBody>
      </p:sp>
      <p:sp>
        <p:nvSpPr>
          <p:cNvPr id="10" name="Text Placeholder 4"/>
          <p:cNvSpPr>
            <a:spLocks noGrp="1"/>
          </p:cNvSpPr>
          <p:nvPr>
            <p:ph type="body" sz="quarter" idx="11" hasCustomPrompt="1"/>
          </p:nvPr>
        </p:nvSpPr>
        <p:spPr>
          <a:xfrm>
            <a:off x="8001000" y="5657798"/>
            <a:ext cx="3780711" cy="857519"/>
          </a:xfrm>
        </p:spPr>
        <p:txBody>
          <a:bodyPr>
            <a:normAutofit/>
          </a:bodyPr>
          <a:lstStyle>
            <a:lvl1pPr marL="0" indent="0" algn="r">
              <a:buFontTx/>
              <a:buNone/>
              <a:defRPr sz="1400" i="1">
                <a:solidFill>
                  <a:schemeClr val="tx1">
                    <a:lumMod val="50000"/>
                    <a:lumOff val="50000"/>
                  </a:schemeClr>
                </a:solidFill>
              </a:defRPr>
            </a:lvl1pPr>
          </a:lstStyle>
          <a:p>
            <a:pPr lvl="0"/>
            <a:r>
              <a:rPr lang="en-US" dirty="0" err="1"/>
              <a:t>Your.Name@CommScope.com</a:t>
            </a:r>
            <a:br>
              <a:rPr lang="en-US" dirty="0"/>
            </a:br>
            <a:r>
              <a:rPr lang="en-US" dirty="0"/>
              <a:t>Mobile: 000-000-0000</a:t>
            </a:r>
          </a:p>
        </p:txBody>
      </p:sp>
      <p:sp>
        <p:nvSpPr>
          <p:cNvPr id="12" name="Text Placeholder 16"/>
          <p:cNvSpPr>
            <a:spLocks noGrp="1"/>
          </p:cNvSpPr>
          <p:nvPr>
            <p:ph type="body" sz="quarter" idx="14"/>
          </p:nvPr>
        </p:nvSpPr>
        <p:spPr>
          <a:xfrm>
            <a:off x="420624" y="4010500"/>
            <a:ext cx="4913376" cy="443198"/>
          </a:xfrm>
        </p:spPr>
        <p:txBody>
          <a:bodyPr wrap="square" lIns="0" tIns="0" rIns="0" bIns="0" anchor="t" anchorCtr="0">
            <a:spAutoFit/>
          </a:bodyPr>
          <a:lstStyle>
            <a:lvl1pPr marL="0" indent="0">
              <a:lnSpc>
                <a:spcPct val="90000"/>
              </a:lnSpc>
              <a:spcBef>
                <a:spcPts val="0"/>
              </a:spcBef>
              <a:buFontTx/>
              <a:buNone/>
              <a:defRPr sz="3200" b="0" i="0" baseline="0">
                <a:solidFill>
                  <a:schemeClr val="bg1"/>
                </a:solidFill>
                <a:latin typeface="Segoe UI" panose="020B0502040204020203" pitchFamily="34" charset="0"/>
              </a:defRPr>
            </a:lvl1pPr>
          </a:lstStyle>
          <a:p>
            <a:pPr lvl="0"/>
            <a:r>
              <a:rPr lang="en-US"/>
              <a:t>Edit Master text styles</a:t>
            </a:r>
          </a:p>
        </p:txBody>
      </p:sp>
    </p:spTree>
    <p:extLst>
      <p:ext uri="{BB962C8B-B14F-4D97-AF65-F5344CB8AC3E}">
        <p14:creationId xmlns:p14="http://schemas.microsoft.com/office/powerpoint/2010/main" val="105025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Three-Conten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7" y="1417320"/>
            <a:ext cx="338328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1044" y="1417320"/>
            <a:ext cx="3383280" cy="502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p:cNvSpPr>
            <a:spLocks noGrp="1"/>
          </p:cNvSpPr>
          <p:nvPr>
            <p:ph sz="quarter" idx="13"/>
          </p:nvPr>
        </p:nvSpPr>
        <p:spPr>
          <a:xfrm>
            <a:off x="8236471" y="1417320"/>
            <a:ext cx="3383280" cy="50289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7" name="TextBox 16"/>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8" name="Rectangle 17"/>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155720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Gray Horz Content ">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3096" y="1417320"/>
            <a:ext cx="5436704" cy="4922520"/>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17320"/>
            <a:ext cx="5436704" cy="4922520"/>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6" name="TextBox 15"/>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7" name="Rectangle 16"/>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307099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Horz Gray Boxes">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6" y="1417320"/>
            <a:ext cx="11025808" cy="2392464"/>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3096" y="3947374"/>
            <a:ext cx="11025808" cy="2392465"/>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6" name="TextBox 15"/>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7" name="Rectangle 16"/>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2683375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Gray Conten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1" y="6581833"/>
            <a:ext cx="12188825" cy="282802"/>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83096" y="1417320"/>
            <a:ext cx="5436704" cy="2392033"/>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417320"/>
            <a:ext cx="5436704" cy="2392033"/>
          </a:xfrm>
          <a:solidFill>
            <a:srgbClr val="E8E8E8"/>
          </a:solidFill>
        </p:spPr>
        <p:txBody>
          <a:bodyPr lIns="91440" tIns="91440" rIns="91440" bIns="9144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p:cNvSpPr>
            <a:spLocks noGrp="1"/>
          </p:cNvSpPr>
          <p:nvPr>
            <p:ph sz="quarter" idx="13"/>
          </p:nvPr>
        </p:nvSpPr>
        <p:spPr>
          <a:xfrm>
            <a:off x="582613" y="3946944"/>
            <a:ext cx="5437187" cy="2392895"/>
          </a:xfrm>
          <a:solidFill>
            <a:srgbClr val="E8E8E8"/>
          </a:solidFill>
        </p:spPr>
        <p:txBody>
          <a:bodyPr vert="horz" lIns="91440" tIns="91440" rIns="91440" bIns="91440" rtlCol="0">
            <a:no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p:cNvSpPr>
            <a:spLocks noGrp="1"/>
          </p:cNvSpPr>
          <p:nvPr>
            <p:ph sz="quarter" idx="14"/>
          </p:nvPr>
        </p:nvSpPr>
        <p:spPr>
          <a:xfrm>
            <a:off x="6172200" y="3946944"/>
            <a:ext cx="5437188" cy="2392895"/>
          </a:xfrm>
          <a:solidFill>
            <a:srgbClr val="E8E8E8"/>
          </a:solidFill>
        </p:spPr>
        <p:txBody>
          <a:bodyPr vert="horz" lIns="91440" tIns="91440" rIns="91440" bIns="91440" rtlCol="0">
            <a:no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p:cNvCxnSpPr/>
          <p:nvPr userDrawn="1"/>
        </p:nvCxnSpPr>
        <p:spPr>
          <a:xfrm>
            <a:off x="533400" y="6617110"/>
            <a:ext cx="0" cy="18302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18234" y="6656434"/>
            <a:ext cx="845197" cy="112336"/>
          </a:xfrm>
          <a:prstGeom prst="rect">
            <a:avLst/>
          </a:prstGeom>
        </p:spPr>
      </p:pic>
      <p:sp>
        <p:nvSpPr>
          <p:cNvPr id="18" name="TextBox 17"/>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dirty="0">
                <a:latin typeface="Segoe UI" panose="020B0502040204020203" pitchFamily="34" charset="0"/>
              </a:rPr>
              <a:t>PRIVATE AND CONFIDENTIAL © 2017  CommScope, Inc | v1.1</a:t>
            </a:r>
          </a:p>
        </p:txBody>
      </p:sp>
      <p:sp>
        <p:nvSpPr>
          <p:cNvPr id="19" name="Rectangle 18"/>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bg1"/>
                </a:solidFill>
                <a:latin typeface="Segoe UI" panose="020B0502040204020203" pitchFamily="34" charset="0"/>
                <a:ea typeface="+mn-ea"/>
                <a:cs typeface="+mn-cs"/>
              </a:rPr>
              <a:pPr algn="r" eaLnBrk="1" hangingPunct="1">
                <a:defRPr/>
              </a:pPr>
              <a:t>‹#›</a:t>
            </a:fld>
            <a:endParaRPr lang="en-US" altLang="en-US" sz="700" b="0" i="0" kern="1200" dirty="0">
              <a:solidFill>
                <a:schemeClr val="bg1"/>
              </a:solidFill>
              <a:latin typeface="Segoe UI" panose="020B0502040204020203" pitchFamily="34" charset="0"/>
              <a:ea typeface="+mn-ea"/>
              <a:cs typeface="+mn-cs"/>
            </a:endParaRPr>
          </a:p>
        </p:txBody>
      </p:sp>
    </p:spTree>
    <p:extLst>
      <p:ext uri="{BB962C8B-B14F-4D97-AF65-F5344CB8AC3E}">
        <p14:creationId xmlns:p14="http://schemas.microsoft.com/office/powerpoint/2010/main" val="1974593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3096" y="123729"/>
            <a:ext cx="11025808" cy="1019271"/>
          </a:xfrm>
          <a:prstGeom prst="rect">
            <a:avLst/>
          </a:prstGeom>
        </p:spPr>
        <p:txBody>
          <a:bodyPr vert="horz" lIns="0" tIns="0" rIns="0" bIns="0" rtlCol="0" anchor="ctr"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583096" y="1417320"/>
            <a:ext cx="11025808" cy="50292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p:cNvPicPr>
          <p:nvPr userDrawn="1"/>
        </p:nvPicPr>
        <p:blipFill>
          <a:blip r:embed="rId52" cstate="screen">
            <a:extLst>
              <a:ext uri="{28A0092B-C50C-407E-A947-70E740481C1C}">
                <a14:useLocalDpi xmlns:a14="http://schemas.microsoft.com/office/drawing/2010/main"/>
              </a:ext>
            </a:extLst>
          </a:blip>
          <a:stretch>
            <a:fillRect/>
          </a:stretch>
        </p:blipFill>
        <p:spPr>
          <a:xfrm>
            <a:off x="11215827" y="6656832"/>
            <a:ext cx="841248" cy="109728"/>
          </a:xfrm>
          <a:prstGeom prst="rect">
            <a:avLst/>
          </a:prstGeom>
        </p:spPr>
      </p:pic>
      <p:sp>
        <p:nvSpPr>
          <p:cNvPr id="10" name="TextBox 9"/>
          <p:cNvSpPr txBox="1"/>
          <p:nvPr userDrawn="1"/>
        </p:nvSpPr>
        <p:spPr>
          <a:xfrm>
            <a:off x="603625" y="6621162"/>
            <a:ext cx="4206240" cy="182880"/>
          </a:xfrm>
          <a:prstGeom prst="rect">
            <a:avLst/>
          </a:prstGeom>
        </p:spPr>
        <p:txBody>
          <a:bodyPr vert="horz" lIns="0" tIns="0" rIns="0" bIns="0" rtlCol="0" anchor="ctr">
            <a:noAutofit/>
          </a:bodyPr>
          <a:lstStyle>
            <a:defPPr>
              <a:defRPr lang="en-US"/>
            </a:defPPr>
            <a:lvl1pPr>
              <a:defRPr sz="900">
                <a:solidFill>
                  <a:schemeClr val="bg1"/>
                </a:solidFill>
              </a:defRPr>
            </a:lvl1pPr>
          </a:lstStyle>
          <a:p>
            <a:r>
              <a:rPr lang="en-US" sz="700" b="0" i="0" kern="1200" dirty="0">
                <a:solidFill>
                  <a:schemeClr val="tx1">
                    <a:tint val="75000"/>
                  </a:schemeClr>
                </a:solidFill>
                <a:latin typeface="Segoe UI" panose="020B0502040204020203" pitchFamily="34" charset="0"/>
                <a:ea typeface="+mn-ea"/>
                <a:cs typeface="+mn-cs"/>
              </a:rPr>
              <a:t>PRIVATE AND CONFIDENTIAL © 2017  CommScope, Inc. | v1.1</a:t>
            </a:r>
          </a:p>
        </p:txBody>
      </p:sp>
      <p:sp>
        <p:nvSpPr>
          <p:cNvPr id="11" name="Rectangle 10"/>
          <p:cNvSpPr>
            <a:spLocks noChangeArrowheads="1"/>
          </p:cNvSpPr>
          <p:nvPr userDrawn="1"/>
        </p:nvSpPr>
        <p:spPr bwMode="auto">
          <a:xfrm>
            <a:off x="152400" y="6612575"/>
            <a:ext cx="39552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
                <a:solidFill>
                  <a:schemeClr val="tx1"/>
                </a:solidFill>
                <a:latin typeface="Arial" charset="0"/>
                <a:ea typeface="ＭＳ Ｐゴシック" pitchFamily="34" charset="-128"/>
              </a:defRPr>
            </a:lvl1pPr>
            <a:lvl2pPr marL="742950" indent="-285750">
              <a:defRPr sz="200">
                <a:solidFill>
                  <a:schemeClr val="tx1"/>
                </a:solidFill>
                <a:latin typeface="Arial" charset="0"/>
                <a:ea typeface="ＭＳ Ｐゴシック" pitchFamily="34" charset="-128"/>
              </a:defRPr>
            </a:lvl2pPr>
            <a:lvl3pPr marL="1143000" indent="-228600">
              <a:defRPr sz="200">
                <a:solidFill>
                  <a:schemeClr val="tx1"/>
                </a:solidFill>
                <a:latin typeface="Arial" charset="0"/>
                <a:ea typeface="ＭＳ Ｐゴシック" pitchFamily="34" charset="-128"/>
              </a:defRPr>
            </a:lvl3pPr>
            <a:lvl4pPr marL="1600200" indent="-228600">
              <a:defRPr sz="200">
                <a:solidFill>
                  <a:schemeClr val="tx1"/>
                </a:solidFill>
                <a:latin typeface="Arial" charset="0"/>
                <a:ea typeface="ＭＳ Ｐゴシック" pitchFamily="34" charset="-128"/>
              </a:defRPr>
            </a:lvl4pPr>
            <a:lvl5pPr marL="2057400" indent="-228600">
              <a:defRPr sz="2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00">
                <a:solidFill>
                  <a:schemeClr val="tx1"/>
                </a:solidFill>
                <a:latin typeface="Arial" charset="0"/>
                <a:ea typeface="ＭＳ Ｐゴシック" pitchFamily="34" charset="-128"/>
              </a:defRPr>
            </a:lvl9pPr>
          </a:lstStyle>
          <a:p>
            <a:pPr algn="r" eaLnBrk="1" hangingPunct="1">
              <a:defRPr/>
            </a:pPr>
            <a:fld id="{01E3587C-5A4B-48F6-B5DF-5AC53B4D33AF}" type="slidenum">
              <a:rPr lang="en-GB" altLang="en-US" sz="700" b="0" i="0" kern="1200" smtClean="0">
                <a:solidFill>
                  <a:schemeClr val="tx1">
                    <a:tint val="75000"/>
                  </a:schemeClr>
                </a:solidFill>
                <a:latin typeface="Segoe UI" panose="020B0502040204020203" pitchFamily="34" charset="0"/>
                <a:ea typeface="+mn-ea"/>
                <a:cs typeface="+mn-cs"/>
              </a:rPr>
              <a:pPr algn="r" eaLnBrk="1" hangingPunct="1">
                <a:defRPr/>
              </a:pPr>
              <a:t>‹#›</a:t>
            </a:fld>
            <a:endParaRPr lang="en-US" altLang="en-US" sz="700" b="0" i="0" kern="1200" dirty="0">
              <a:solidFill>
                <a:schemeClr val="tx1">
                  <a:tint val="75000"/>
                </a:schemeClr>
              </a:solidFill>
              <a:latin typeface="Segoe UI" panose="020B0502040204020203" pitchFamily="34" charset="0"/>
              <a:ea typeface="+mn-ea"/>
              <a:cs typeface="+mn-cs"/>
            </a:endParaRPr>
          </a:p>
        </p:txBody>
      </p:sp>
      <p:cxnSp>
        <p:nvCxnSpPr>
          <p:cNvPr id="8" name="Straight Connector 7"/>
          <p:cNvCxnSpPr/>
          <p:nvPr userDrawn="1"/>
        </p:nvCxnSpPr>
        <p:spPr>
          <a:xfrm>
            <a:off x="533400" y="6617110"/>
            <a:ext cx="0" cy="18302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3012112"/>
      </p:ext>
    </p:extLst>
  </p:cSld>
  <p:clrMap bg1="lt1" tx1="dk1" bg2="lt2" tx2="dk2" accent1="accent1" accent2="accent2" accent3="accent3" accent4="accent4" accent5="accent5" accent6="accent6" hlink="hlink" folHlink="folHlink"/>
  <p:sldLayoutIdLst>
    <p:sldLayoutId id="2147483654" r:id="rId1"/>
    <p:sldLayoutId id="2147483716" r:id="rId2"/>
    <p:sldLayoutId id="2147483694" r:id="rId3"/>
    <p:sldLayoutId id="2147483652" r:id="rId4"/>
    <p:sldLayoutId id="2147483653" r:id="rId5"/>
    <p:sldLayoutId id="2147483693" r:id="rId6"/>
    <p:sldLayoutId id="2147483695" r:id="rId7"/>
    <p:sldLayoutId id="2147483697" r:id="rId8"/>
    <p:sldLayoutId id="2147483696" r:id="rId9"/>
    <p:sldLayoutId id="2147483752" r:id="rId10"/>
    <p:sldLayoutId id="2147483761" r:id="rId11"/>
    <p:sldLayoutId id="2147483754" r:id="rId12"/>
    <p:sldLayoutId id="2147483756" r:id="rId13"/>
    <p:sldLayoutId id="2147483760" r:id="rId14"/>
    <p:sldLayoutId id="2147483757" r:id="rId15"/>
    <p:sldLayoutId id="2147483758" r:id="rId16"/>
    <p:sldLayoutId id="2147483759" r:id="rId17"/>
    <p:sldLayoutId id="2147483655" r:id="rId18"/>
    <p:sldLayoutId id="2147483770" r:id="rId19"/>
    <p:sldLayoutId id="2147483718" r:id="rId20"/>
    <p:sldLayoutId id="2147483722" r:id="rId21"/>
    <p:sldLayoutId id="2147483720" r:id="rId22"/>
    <p:sldLayoutId id="2147483721" r:id="rId23"/>
    <p:sldLayoutId id="2147483667" r:id="rId24"/>
    <p:sldLayoutId id="2147483728" r:id="rId25"/>
    <p:sldLayoutId id="2147483707" r:id="rId26"/>
    <p:sldLayoutId id="2147483740" r:id="rId27"/>
    <p:sldLayoutId id="2147483736" r:id="rId28"/>
    <p:sldLayoutId id="2147483746" r:id="rId29"/>
    <p:sldLayoutId id="2147483738" r:id="rId30"/>
    <p:sldLayoutId id="2147483656" r:id="rId31"/>
    <p:sldLayoutId id="2147483731" r:id="rId32"/>
    <p:sldLayoutId id="2147483730" r:id="rId33"/>
    <p:sldLayoutId id="2147483690" r:id="rId34"/>
    <p:sldLayoutId id="2147483734" r:id="rId35"/>
    <p:sldLayoutId id="2147483732" r:id="rId36"/>
    <p:sldLayoutId id="2147483748" r:id="rId37"/>
    <p:sldLayoutId id="2147483735" r:id="rId38"/>
    <p:sldLayoutId id="2147483683" r:id="rId39"/>
    <p:sldLayoutId id="2147483684" r:id="rId40"/>
    <p:sldLayoutId id="2147483764" r:id="rId41"/>
    <p:sldLayoutId id="2147483765" r:id="rId42"/>
    <p:sldLayoutId id="2147483763" r:id="rId43"/>
    <p:sldLayoutId id="2147483762" r:id="rId44"/>
    <p:sldLayoutId id="2147483698" r:id="rId45"/>
    <p:sldLayoutId id="2147483749" r:id="rId46"/>
    <p:sldLayoutId id="2147483750" r:id="rId47"/>
    <p:sldLayoutId id="2147483751" r:id="rId48"/>
    <p:sldLayoutId id="2147483699" r:id="rId49"/>
    <p:sldLayoutId id="2147483700" r:id="rId5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914400" rtl="0" eaLnBrk="1" latinLnBrk="0" hangingPunct="1">
        <a:lnSpc>
          <a:spcPct val="90000"/>
        </a:lnSpc>
        <a:spcBef>
          <a:spcPct val="0"/>
        </a:spcBef>
        <a:buNone/>
        <a:defRPr sz="3600" b="0" i="0" kern="1200">
          <a:solidFill>
            <a:schemeClr val="tx1"/>
          </a:solidFill>
          <a:latin typeface="Segoe UI" panose="020B0502040204020203" pitchFamily="34" charset="0"/>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lumMod val="50000"/>
              <a:lumOff val="50000"/>
            </a:schemeClr>
          </a:solidFill>
          <a:latin typeface="Segoe UI" panose="020B0502040204020203" pitchFamily="34" charset="0"/>
          <a:ea typeface="+mn-ea"/>
          <a:cs typeface="+mn-cs"/>
        </a:defRPr>
      </a:lvl1pPr>
      <a:lvl2pPr marL="573088"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50000"/>
              <a:lumOff val="50000"/>
            </a:schemeClr>
          </a:solidFill>
          <a:latin typeface="Segoe UI" panose="020B0502040204020203" pitchFamily="34" charset="0"/>
          <a:ea typeface="+mn-ea"/>
          <a:cs typeface="+mn-cs"/>
        </a:defRPr>
      </a:lvl2pPr>
      <a:lvl3pPr marL="1025525"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50000"/>
              <a:lumOff val="50000"/>
            </a:schemeClr>
          </a:solidFill>
          <a:latin typeface="Segoe UI" panose="020B0502040204020203" pitchFamily="34" charset="0"/>
          <a:ea typeface="+mn-ea"/>
          <a:cs typeface="+mn-cs"/>
        </a:defRPr>
      </a:lvl3pPr>
      <a:lvl4pPr marL="1487488"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lumMod val="50000"/>
              <a:lumOff val="50000"/>
            </a:schemeClr>
          </a:solidFill>
          <a:latin typeface="Segoe UI" panose="020B0502040204020203" pitchFamily="34" charset="0"/>
          <a:ea typeface="+mn-ea"/>
          <a:cs typeface="+mn-cs"/>
        </a:defRPr>
      </a:lvl4pPr>
      <a:lvl5pPr marL="1939925"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lumMod val="50000"/>
              <a:lumOff val="50000"/>
            </a:schemeClr>
          </a:solidFill>
          <a:latin typeface="Segoe UI" panose="020B05020402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grandviewresearch.com/press-release/global-distributed-antenna-systems-das-market"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mailto:Brogan.McWilliams@commscope.com" TargetMode="Externa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Andrew Wireless Systems GmbH </a:t>
            </a:r>
          </a:p>
        </p:txBody>
      </p:sp>
      <p:sp>
        <p:nvSpPr>
          <p:cNvPr id="5" name="Title 3">
            <a:extLst>
              <a:ext uri="{FF2B5EF4-FFF2-40B4-BE49-F238E27FC236}">
                <a16:creationId xmlns:a16="http://schemas.microsoft.com/office/drawing/2014/main" id="{71A0C9A4-36BD-4947-BEE2-517C13020BAE}"/>
              </a:ext>
            </a:extLst>
          </p:cNvPr>
          <p:cNvSpPr txBox="1">
            <a:spLocks/>
          </p:cNvSpPr>
          <p:nvPr/>
        </p:nvSpPr>
        <p:spPr>
          <a:xfrm>
            <a:off x="432861" y="304800"/>
            <a:ext cx="11606739" cy="758300"/>
          </a:xfrm>
          <a:prstGeom prst="rect">
            <a:avLst/>
          </a:prstGeom>
          <a:solidFill>
            <a:schemeClr val="bg1"/>
          </a:solidFill>
        </p:spPr>
        <p:txBody>
          <a:bodyPr vert="horz" lIns="0" tIns="0" rIns="0" bIns="0" rtlCol="0" anchor="b" anchorCtr="0">
            <a:noAutofit/>
          </a:bodyPr>
          <a:lstStyle>
            <a:lvl1pPr algn="l" defTabSz="914400" rtl="0" eaLnBrk="1" latinLnBrk="0" hangingPunct="1">
              <a:lnSpc>
                <a:spcPct val="90000"/>
              </a:lnSpc>
              <a:spcBef>
                <a:spcPct val="0"/>
              </a:spcBef>
              <a:buNone/>
              <a:defRPr sz="3200" b="0" i="0" kern="1200">
                <a:solidFill>
                  <a:schemeClr val="tx1"/>
                </a:solidFill>
                <a:latin typeface="Segoe UI" panose="020B0502040204020203" pitchFamily="34" charset="0"/>
                <a:ea typeface="+mj-ea"/>
                <a:cs typeface="+mj-cs"/>
              </a:defRPr>
            </a:lvl1pPr>
          </a:lstStyle>
          <a:p>
            <a:r>
              <a:rPr lang="en-GB" sz="2400" b="1" dirty="0"/>
              <a:t>3GPP TSG RAN Meeting #85						RP-191881</a:t>
            </a:r>
            <a:endParaRPr lang="de-DE" sz="2400" dirty="0"/>
          </a:p>
          <a:p>
            <a:r>
              <a:rPr lang="en-GB" sz="2400" b="1" dirty="0"/>
              <a:t>Newport Beach California, US, September 16 - 20, 2019</a:t>
            </a:r>
            <a:endParaRPr lang="de-DE" sz="2400" dirty="0"/>
          </a:p>
        </p:txBody>
      </p:sp>
      <p:sp>
        <p:nvSpPr>
          <p:cNvPr id="7" name="Title 6">
            <a:extLst>
              <a:ext uri="{FF2B5EF4-FFF2-40B4-BE49-F238E27FC236}">
                <a16:creationId xmlns:a16="http://schemas.microsoft.com/office/drawing/2014/main" id="{40F85CDF-7A37-4E7F-BF94-0D4C91893742}"/>
              </a:ext>
            </a:extLst>
          </p:cNvPr>
          <p:cNvSpPr>
            <a:spLocks noGrp="1"/>
          </p:cNvSpPr>
          <p:nvPr>
            <p:ph type="ctrTitle"/>
          </p:nvPr>
        </p:nvSpPr>
        <p:spPr/>
        <p:txBody>
          <a:bodyPr/>
          <a:lstStyle/>
          <a:p>
            <a:r>
              <a:rPr lang="en-US" dirty="0"/>
              <a:t>Motivation for a Work Item for New Radio RF Repeater</a:t>
            </a:r>
          </a:p>
        </p:txBody>
      </p:sp>
    </p:spTree>
    <p:extLst>
      <p:ext uri="{BB962C8B-B14F-4D97-AF65-F5344CB8AC3E}">
        <p14:creationId xmlns:p14="http://schemas.microsoft.com/office/powerpoint/2010/main" val="198056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533400" y="9906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r>
              <a:rPr lang="de-DE" sz="2400" dirty="0"/>
              <a:t>Definition: </a:t>
            </a:r>
            <a:br>
              <a:rPr lang="de-DE" sz="2400" dirty="0"/>
            </a:br>
            <a:r>
              <a:rPr lang="en-GB" dirty="0"/>
              <a:t>A repeater is defined as a device that receives, amplifies and transmits the radiated or conducted </a:t>
            </a:r>
            <a:r>
              <a:rPr lang="en-GB" b="1" dirty="0"/>
              <a:t>RF carrier</a:t>
            </a:r>
            <a:r>
              <a:rPr lang="en-GB" dirty="0"/>
              <a:t> both in the downlink direction (from the Base Station to the mobile area) and in the uplink direction (from the mobile to the Base Station). </a:t>
            </a:r>
            <a:endParaRPr lang="de-DE" dirty="0"/>
          </a:p>
          <a:p>
            <a:r>
              <a:rPr lang="en-US" sz="2400" dirty="0"/>
              <a:t>The repeater works on the RF layer, it does not operate on the protocol layer.</a:t>
            </a:r>
          </a:p>
          <a:p>
            <a:r>
              <a:rPr lang="en-US" sz="2400" dirty="0"/>
              <a:t>Repeaters are deployed to overcome both penetration attenuation and free space attenuation</a:t>
            </a:r>
          </a:p>
          <a:p>
            <a:r>
              <a:rPr lang="en-US" sz="2400" dirty="0"/>
              <a:t>Types of Repeaters (examples):</a:t>
            </a:r>
          </a:p>
          <a:p>
            <a:pPr lvl="1">
              <a:spcBef>
                <a:spcPts val="0"/>
              </a:spcBef>
            </a:pPr>
            <a:r>
              <a:rPr lang="en-US" sz="2200" dirty="0"/>
              <a:t>Single- and multi channel/band channel- and band selective repeater </a:t>
            </a:r>
          </a:p>
          <a:p>
            <a:pPr lvl="1">
              <a:spcBef>
                <a:spcPts val="0"/>
              </a:spcBef>
            </a:pPr>
            <a:r>
              <a:rPr lang="en-US" sz="2200" dirty="0"/>
              <a:t>Over The Air repeater</a:t>
            </a:r>
          </a:p>
          <a:p>
            <a:pPr lvl="1">
              <a:spcBef>
                <a:spcPts val="0"/>
              </a:spcBef>
            </a:pPr>
            <a:r>
              <a:rPr lang="en-US" sz="2200" dirty="0"/>
              <a:t>Fiber optic repeater </a:t>
            </a:r>
          </a:p>
          <a:p>
            <a:pPr lvl="1">
              <a:spcBef>
                <a:spcPts val="0"/>
              </a:spcBef>
            </a:pPr>
            <a:r>
              <a:rPr lang="en-US" sz="2200" dirty="0"/>
              <a:t>Output power range from approximately 16mW to 80W</a:t>
            </a:r>
          </a:p>
          <a:p>
            <a:r>
              <a:rPr lang="en-US" sz="2400" dirty="0"/>
              <a:t>Locations Where Repeaters are Used (examples):</a:t>
            </a:r>
          </a:p>
          <a:p>
            <a:pPr lvl="1">
              <a:spcBef>
                <a:spcPts val="0"/>
              </a:spcBef>
            </a:pPr>
            <a:r>
              <a:rPr lang="en-US" sz="2200" dirty="0"/>
              <a:t>Stadium, Airports, Mall, High Rises</a:t>
            </a:r>
          </a:p>
          <a:p>
            <a:pPr lvl="1">
              <a:spcBef>
                <a:spcPts val="0"/>
              </a:spcBef>
            </a:pPr>
            <a:r>
              <a:rPr lang="en-US" sz="2200" dirty="0"/>
              <a:t>Campuses, Hospitals, ODAS/Transport, Offices</a:t>
            </a:r>
          </a:p>
          <a:p>
            <a:endParaRPr lang="en-US" sz="2400" dirty="0"/>
          </a:p>
          <a:p>
            <a:endParaRPr lang="en-US" sz="2400" dirty="0"/>
          </a:p>
          <a:p>
            <a:endParaRPr lang="en-US" sz="2400" dirty="0"/>
          </a:p>
          <a:p>
            <a:pPr marL="0" indent="0">
              <a:buNone/>
              <a:defRPr/>
            </a:pPr>
            <a:endParaRPr lang="en-US" sz="2400" dirty="0"/>
          </a:p>
        </p:txBody>
      </p:sp>
      <p:sp>
        <p:nvSpPr>
          <p:cNvPr id="2" name="Title 1"/>
          <p:cNvSpPr>
            <a:spLocks noGrp="1"/>
          </p:cNvSpPr>
          <p:nvPr>
            <p:ph type="title"/>
          </p:nvPr>
        </p:nvSpPr>
        <p:spPr/>
        <p:txBody>
          <a:bodyPr/>
          <a:lstStyle/>
          <a:p>
            <a:r>
              <a:rPr lang="en-US" dirty="0"/>
              <a:t>Introduction</a:t>
            </a:r>
          </a:p>
        </p:txBody>
      </p:sp>
    </p:spTree>
    <p:extLst>
      <p:ext uri="{BB962C8B-B14F-4D97-AF65-F5344CB8AC3E}">
        <p14:creationId xmlns:p14="http://schemas.microsoft.com/office/powerpoint/2010/main" val="26104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533400" y="9906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pPr>
              <a:spcBef>
                <a:spcPts val="300"/>
              </a:spcBef>
            </a:pPr>
            <a:r>
              <a:rPr lang="de-DE" sz="2400" dirty="0"/>
              <a:t>Multi RAT, Non Stand Alone, Stand Alone: </a:t>
            </a:r>
            <a:br>
              <a:rPr lang="de-DE" sz="2400" dirty="0"/>
            </a:br>
            <a:r>
              <a:rPr lang="en-GB" dirty="0"/>
              <a:t>Each Channel/Band of repeater can be used for one or more RATs. Prior generation RATs (including GSM, UMTS, and LTE) have all had separate repeater standards defined.</a:t>
            </a:r>
            <a:br>
              <a:rPr lang="en-GB" dirty="0"/>
            </a:br>
            <a:r>
              <a:rPr lang="en-GB" dirty="0"/>
              <a:t>The goal is to establish a similar repeater standard for 5G NR.</a:t>
            </a:r>
            <a:endParaRPr lang="de-DE" dirty="0"/>
          </a:p>
          <a:p>
            <a:pPr>
              <a:spcBef>
                <a:spcPts val="300"/>
              </a:spcBef>
            </a:pPr>
            <a:r>
              <a:rPr lang="de-DE" sz="2400" dirty="0"/>
              <a:t>RAT differences at the repeater level: </a:t>
            </a:r>
            <a:br>
              <a:rPr lang="de-DE" sz="3200" dirty="0"/>
            </a:br>
            <a:r>
              <a:rPr lang="en-GB" dirty="0"/>
              <a:t>From a repeater’s perspective, the performance differences when advancing from LTE to 5G NR are similar to the performance differences when the repeater standards evolved from UMTS to LTE. With 5G NR there is a different modulation of the signals and larger signal bandwidths, so the performance requirements will evolve similarly. </a:t>
            </a:r>
            <a:endParaRPr lang="de-DE" dirty="0"/>
          </a:p>
          <a:p>
            <a:pPr>
              <a:spcBef>
                <a:spcPts val="300"/>
              </a:spcBef>
            </a:pPr>
            <a:r>
              <a:rPr lang="de-DE" sz="2400" dirty="0" err="1"/>
              <a:t>Frequency</a:t>
            </a:r>
            <a:r>
              <a:rPr lang="de-DE" sz="2400" dirty="0"/>
              <a:t> </a:t>
            </a:r>
            <a:r>
              <a:rPr lang="de-DE" sz="2400" dirty="0" err="1"/>
              <a:t>range</a:t>
            </a:r>
            <a:r>
              <a:rPr lang="de-DE" sz="2400" dirty="0"/>
              <a:t> </a:t>
            </a:r>
            <a:r>
              <a:rPr lang="de-DE" sz="2400" dirty="0" err="1"/>
              <a:t>differences</a:t>
            </a:r>
            <a:r>
              <a:rPr lang="de-DE" sz="2400" dirty="0"/>
              <a:t>:</a:t>
            </a:r>
          </a:p>
          <a:p>
            <a:pPr marL="400050" lvl="1" indent="0">
              <a:spcBef>
                <a:spcPts val="300"/>
              </a:spcBef>
              <a:buNone/>
            </a:pPr>
            <a:r>
              <a:rPr lang="en-GB" sz="2000" dirty="0"/>
              <a:t>Receiving, amplifying and transmitting  is almost independent of the frequency range </a:t>
            </a:r>
            <a:endParaRPr lang="en-US" sz="2000" dirty="0"/>
          </a:p>
          <a:p>
            <a:pPr>
              <a:spcBef>
                <a:spcPts val="300"/>
              </a:spcBef>
            </a:pPr>
            <a:r>
              <a:rPr lang="en-US" sz="2400" dirty="0"/>
              <a:t>Example for </a:t>
            </a:r>
            <a:r>
              <a:rPr lang="en-US" sz="2400" dirty="0" err="1"/>
              <a:t>mmWave</a:t>
            </a:r>
            <a:r>
              <a:rPr lang="en-US" sz="2400" dirty="0"/>
              <a:t> (FR2) Over The Air Repeater:</a:t>
            </a:r>
          </a:p>
          <a:p>
            <a:pPr lvl="1">
              <a:spcBef>
                <a:spcPts val="300"/>
              </a:spcBef>
            </a:pPr>
            <a:r>
              <a:rPr lang="en-US" sz="2000" dirty="0"/>
              <a:t>Overcome penetration loss of buildings</a:t>
            </a:r>
          </a:p>
          <a:p>
            <a:pPr lvl="1">
              <a:spcBef>
                <a:spcPts val="300"/>
              </a:spcBef>
            </a:pPr>
            <a:r>
              <a:rPr lang="en-US" sz="2000" dirty="0"/>
              <a:t>Extend the outdoor coverage area </a:t>
            </a:r>
          </a:p>
          <a:p>
            <a:pPr lvl="1">
              <a:spcBef>
                <a:spcPts val="300"/>
              </a:spcBef>
            </a:pPr>
            <a:r>
              <a:rPr lang="en-US" sz="2000" dirty="0"/>
              <a:t>Redirect the wave propagation from main beam to black spots</a:t>
            </a:r>
          </a:p>
          <a:p>
            <a:pPr>
              <a:spcBef>
                <a:spcPts val="300"/>
              </a:spcBef>
            </a:pPr>
            <a:r>
              <a:rPr lang="en-US" sz="2400" dirty="0"/>
              <a:t>Repeaters are a solution for most 5G NR use cases.</a:t>
            </a:r>
          </a:p>
          <a:p>
            <a:endParaRPr lang="en-US" sz="2400" dirty="0">
              <a:highlight>
                <a:srgbClr val="FFFF00"/>
              </a:highlight>
            </a:endParaRPr>
          </a:p>
          <a:p>
            <a:pPr marL="0" indent="0">
              <a:buNone/>
            </a:pPr>
            <a:endParaRPr lang="en-US" sz="2400" dirty="0"/>
          </a:p>
          <a:p>
            <a:endParaRPr lang="en-US" sz="2400" dirty="0"/>
          </a:p>
          <a:p>
            <a:pPr marL="0" indent="0">
              <a:buNone/>
              <a:defRPr/>
            </a:pPr>
            <a:endParaRPr lang="en-US" sz="2400" dirty="0"/>
          </a:p>
        </p:txBody>
      </p:sp>
      <p:sp>
        <p:nvSpPr>
          <p:cNvPr id="2" name="Title 1"/>
          <p:cNvSpPr>
            <a:spLocks noGrp="1"/>
          </p:cNvSpPr>
          <p:nvPr>
            <p:ph type="title"/>
          </p:nvPr>
        </p:nvSpPr>
        <p:spPr/>
        <p:txBody>
          <a:bodyPr/>
          <a:lstStyle/>
          <a:p>
            <a:r>
              <a:rPr lang="en-US" dirty="0"/>
              <a:t>Background</a:t>
            </a:r>
          </a:p>
        </p:txBody>
      </p:sp>
    </p:spTree>
    <p:extLst>
      <p:ext uri="{BB962C8B-B14F-4D97-AF65-F5344CB8AC3E}">
        <p14:creationId xmlns:p14="http://schemas.microsoft.com/office/powerpoint/2010/main" val="235828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FE21F8-8D1F-4A56-BD72-A35A657A64B7}"/>
              </a:ext>
            </a:extLst>
          </p:cNvPr>
          <p:cNvSpPr>
            <a:spLocks noGrp="1"/>
          </p:cNvSpPr>
          <p:nvPr>
            <p:ph type="title"/>
          </p:nvPr>
        </p:nvSpPr>
        <p:spPr/>
        <p:txBody>
          <a:bodyPr/>
          <a:lstStyle/>
          <a:p>
            <a:r>
              <a:rPr lang="de-DE" dirty="0" err="1"/>
              <a:t>Example</a:t>
            </a:r>
            <a:r>
              <a:rPr lang="de-DE" dirty="0"/>
              <a:t> </a:t>
            </a:r>
            <a:r>
              <a:rPr lang="de-DE" dirty="0" err="1"/>
              <a:t>for</a:t>
            </a:r>
            <a:r>
              <a:rPr lang="de-DE" dirty="0"/>
              <a:t> a Over The Air Repeater</a:t>
            </a:r>
          </a:p>
        </p:txBody>
      </p:sp>
      <p:sp>
        <p:nvSpPr>
          <p:cNvPr id="3" name="Inhaltsplatzhalter 2">
            <a:extLst>
              <a:ext uri="{FF2B5EF4-FFF2-40B4-BE49-F238E27FC236}">
                <a16:creationId xmlns:a16="http://schemas.microsoft.com/office/drawing/2014/main" id="{F5B719C2-C72B-4F68-A1FA-8F42347EB64D}"/>
              </a:ext>
            </a:extLst>
          </p:cNvPr>
          <p:cNvSpPr>
            <a:spLocks noGrp="1"/>
          </p:cNvSpPr>
          <p:nvPr>
            <p:ph idx="1"/>
          </p:nvPr>
        </p:nvSpPr>
        <p:spPr>
          <a:xfrm>
            <a:off x="583096" y="1417320"/>
            <a:ext cx="11027664" cy="5029200"/>
          </a:xfrm>
        </p:spPr>
        <p:txBody>
          <a:bodyPr/>
          <a:lstStyle/>
          <a:p>
            <a:r>
              <a:rPr lang="de-DE" dirty="0"/>
              <a:t>  </a:t>
            </a:r>
          </a:p>
        </p:txBody>
      </p:sp>
      <p:pic>
        <p:nvPicPr>
          <p:cNvPr id="3079" name="Picture 7">
            <a:extLst>
              <a:ext uri="{FF2B5EF4-FFF2-40B4-BE49-F238E27FC236}">
                <a16:creationId xmlns:a16="http://schemas.microsoft.com/office/drawing/2014/main" id="{FCF9873B-B019-49B2-B468-85BD612B705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1542823"/>
            <a:ext cx="7543800" cy="440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78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1143000" y="12192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pPr lvl="0"/>
            <a:r>
              <a:rPr lang="en-GB" b="1" i="1" dirty="0"/>
              <a:t>What is 5G NR?*</a:t>
            </a:r>
            <a:endParaRPr lang="de-DE" dirty="0"/>
          </a:p>
          <a:p>
            <a:pPr lvl="1"/>
            <a:r>
              <a:rPr lang="en-GB" i="1" dirty="0"/>
              <a:t>Operation from low to very high bands: 0.4 – 100GHz; </a:t>
            </a:r>
            <a:r>
              <a:rPr lang="en-GB" dirty="0">
                <a:solidFill>
                  <a:srgbClr val="00B0F0"/>
                </a:solidFill>
              </a:rPr>
              <a:t>Suitable for repeater</a:t>
            </a:r>
            <a:br>
              <a:rPr lang="en-GB" i="1" dirty="0"/>
            </a:br>
            <a:r>
              <a:rPr lang="en-GB" i="1" dirty="0"/>
              <a:t>including standalone operation in unlicensed bands</a:t>
            </a:r>
            <a:endParaRPr lang="de-DE" dirty="0"/>
          </a:p>
          <a:p>
            <a:pPr lvl="1"/>
            <a:r>
              <a:rPr lang="en-GB" i="1" dirty="0"/>
              <a:t>Ultra wide bandwidth: Up to 100MHz in &lt;6GHz; up to 400MHz in &gt;6GHz </a:t>
            </a:r>
            <a:r>
              <a:rPr lang="en-GB" dirty="0">
                <a:solidFill>
                  <a:srgbClr val="00B0F0"/>
                </a:solidFill>
              </a:rPr>
              <a:t>Suitable for repeater</a:t>
            </a:r>
            <a:endParaRPr lang="de-DE" dirty="0"/>
          </a:p>
          <a:p>
            <a:pPr lvl="1"/>
            <a:r>
              <a:rPr lang="en-GB" i="1" dirty="0"/>
              <a:t>Set of different numerologies for optimal operation in different frequency ranges</a:t>
            </a:r>
            <a:r>
              <a:rPr lang="en-GB" i="1" dirty="0">
                <a:solidFill>
                  <a:srgbClr val="00B0F0"/>
                </a:solidFill>
              </a:rPr>
              <a:t> </a:t>
            </a:r>
            <a:r>
              <a:rPr lang="en-GB" dirty="0" err="1">
                <a:solidFill>
                  <a:srgbClr val="00B0F0"/>
                </a:solidFill>
              </a:rPr>
              <a:t>n.a.</a:t>
            </a:r>
            <a:r>
              <a:rPr lang="en-GB" dirty="0">
                <a:solidFill>
                  <a:srgbClr val="00B0F0"/>
                </a:solidFill>
              </a:rPr>
              <a:t> Repeaters are agnostic</a:t>
            </a:r>
            <a:endParaRPr lang="de-DE" dirty="0"/>
          </a:p>
          <a:p>
            <a:pPr lvl="1"/>
            <a:r>
              <a:rPr lang="en-GB" i="1" dirty="0"/>
              <a:t>Native forward compatibility mechanisms</a:t>
            </a:r>
            <a:r>
              <a:rPr lang="en-GB" dirty="0">
                <a:solidFill>
                  <a:srgbClr val="00B0F0"/>
                </a:solidFill>
              </a:rPr>
              <a:t> </a:t>
            </a:r>
            <a:r>
              <a:rPr lang="en-GB" dirty="0" err="1">
                <a:solidFill>
                  <a:srgbClr val="00B0F0"/>
                </a:solidFill>
              </a:rPr>
              <a:t>n.a.</a:t>
            </a:r>
            <a:r>
              <a:rPr lang="en-GB" dirty="0">
                <a:solidFill>
                  <a:srgbClr val="00B0F0"/>
                </a:solidFill>
              </a:rPr>
              <a:t> Repeaters are agnostic</a:t>
            </a:r>
            <a:endParaRPr lang="de-DE" dirty="0"/>
          </a:p>
          <a:p>
            <a:pPr lvl="1"/>
            <a:r>
              <a:rPr lang="en-GB" i="1" dirty="0"/>
              <a:t>New channel coding: LDPC for data channel, Polar coding for control channel </a:t>
            </a:r>
            <a:r>
              <a:rPr lang="en-GB" dirty="0" err="1">
                <a:solidFill>
                  <a:srgbClr val="00B0F0"/>
                </a:solidFill>
              </a:rPr>
              <a:t>n.a.</a:t>
            </a:r>
            <a:r>
              <a:rPr lang="en-GB" dirty="0">
                <a:solidFill>
                  <a:srgbClr val="00B0F0"/>
                </a:solidFill>
              </a:rPr>
              <a:t> Repeaters are agnostic</a:t>
            </a:r>
            <a:endParaRPr lang="de-DE" dirty="0"/>
          </a:p>
          <a:p>
            <a:pPr lvl="1"/>
            <a:r>
              <a:rPr lang="en-GB" i="1" dirty="0"/>
              <a:t>Native support for Low Latency and Ultra Reliability </a:t>
            </a:r>
            <a:r>
              <a:rPr lang="en-GB" dirty="0">
                <a:solidFill>
                  <a:srgbClr val="00B0F0"/>
                </a:solidFill>
              </a:rPr>
              <a:t>Latency depends on repeater type, Repeaters are reliable</a:t>
            </a:r>
            <a:endParaRPr lang="de-DE" dirty="0"/>
          </a:p>
          <a:p>
            <a:pPr lvl="1"/>
            <a:r>
              <a:rPr lang="en-GB" i="1" dirty="0"/>
              <a:t>Flexible and modular RAN architecture: split fronthaul, split control- and user-plane </a:t>
            </a:r>
            <a:r>
              <a:rPr lang="en-GB" dirty="0" err="1">
                <a:solidFill>
                  <a:srgbClr val="00B0F0"/>
                </a:solidFill>
              </a:rPr>
              <a:t>n.a.</a:t>
            </a:r>
            <a:r>
              <a:rPr lang="en-GB" dirty="0">
                <a:solidFill>
                  <a:srgbClr val="00B0F0"/>
                </a:solidFill>
              </a:rPr>
              <a:t> Repeaters operate on RF level</a:t>
            </a:r>
            <a:endParaRPr lang="de-DE" dirty="0"/>
          </a:p>
          <a:p>
            <a:pPr lvl="1"/>
            <a:r>
              <a:rPr lang="en-GB" i="1" dirty="0"/>
              <a:t>Native end-to-end support for Network Slicing (addressing needs of vertical markets) </a:t>
            </a:r>
            <a:r>
              <a:rPr lang="en-GB" dirty="0" err="1">
                <a:solidFill>
                  <a:srgbClr val="00B0F0"/>
                </a:solidFill>
              </a:rPr>
              <a:t>n.a.</a:t>
            </a:r>
            <a:r>
              <a:rPr lang="en-GB" dirty="0">
                <a:solidFill>
                  <a:srgbClr val="00B0F0"/>
                </a:solidFill>
              </a:rPr>
              <a:t> Repeaters operate on RF level</a:t>
            </a:r>
            <a:endParaRPr lang="de-DE" dirty="0"/>
          </a:p>
          <a:p>
            <a:pPr marL="0" indent="0">
              <a:buNone/>
              <a:defRPr/>
            </a:pPr>
            <a:endParaRPr lang="en-US" sz="2400" dirty="0"/>
          </a:p>
          <a:p>
            <a:pPr marL="0" indent="0">
              <a:buNone/>
              <a:defRPr/>
            </a:pPr>
            <a:r>
              <a:rPr lang="en-US" sz="1400" dirty="0"/>
              <a:t> * Source: RWS-180025_report_Workshop_on_3GPP_subm_towards_IMT-2020_Brussels_181126.doc</a:t>
            </a:r>
          </a:p>
        </p:txBody>
      </p:sp>
      <p:sp>
        <p:nvSpPr>
          <p:cNvPr id="2" name="Title 1"/>
          <p:cNvSpPr>
            <a:spLocks noGrp="1"/>
          </p:cNvSpPr>
          <p:nvPr>
            <p:ph type="title"/>
          </p:nvPr>
        </p:nvSpPr>
        <p:spPr/>
        <p:txBody>
          <a:bodyPr/>
          <a:lstStyle/>
          <a:p>
            <a:r>
              <a:rPr lang="en-US" dirty="0"/>
              <a:t>Repeater consideration to </a:t>
            </a:r>
            <a:r>
              <a:rPr lang="en-GB" b="1" i="1" dirty="0"/>
              <a:t>What is 5G NR?</a:t>
            </a:r>
            <a:endParaRPr lang="en-US" dirty="0"/>
          </a:p>
        </p:txBody>
      </p:sp>
    </p:spTree>
    <p:extLst>
      <p:ext uri="{BB962C8B-B14F-4D97-AF65-F5344CB8AC3E}">
        <p14:creationId xmlns:p14="http://schemas.microsoft.com/office/powerpoint/2010/main" val="9050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533400" y="10668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r>
              <a:rPr lang="en-US" sz="1600" dirty="0"/>
              <a:t>Market research shows need for 5G Repeater</a:t>
            </a:r>
          </a:p>
          <a:p>
            <a:r>
              <a:rPr lang="en-US" sz="1600" dirty="0"/>
              <a:t>For example </a:t>
            </a:r>
          </a:p>
          <a:p>
            <a:r>
              <a:rPr lang="en-US" sz="1600" dirty="0"/>
              <a:t>Source:</a:t>
            </a:r>
          </a:p>
          <a:p>
            <a:r>
              <a:rPr lang="en-US" sz="1600" dirty="0">
                <a:hlinkClick r:id="rId3"/>
              </a:rPr>
              <a:t>https://www.grandviewresearch.com/press-release/global-distributed-antenna-systems-das-market</a:t>
            </a:r>
            <a:endParaRPr lang="en-US" sz="1600" dirty="0"/>
          </a:p>
          <a:p>
            <a:r>
              <a:rPr lang="en-US" sz="1600" dirty="0"/>
              <a:t>Excerpt:</a:t>
            </a:r>
          </a:p>
          <a:p>
            <a:r>
              <a:rPr lang="en-US" sz="1600" dirty="0"/>
              <a:t>The global distributed antenna systems market size is expected to reach USD 13.78 billion by 2025, according to a study conducted by Grand View Research, Inc. Key factors driving the demand for Distributed Antenna Systems (DAS) include proliferation of connected devices in Internet of Things (IoT), mobile data traffic, and demand for extended network coverage and constant connectivity. Additionally, an increase in higher-bandwidth applications and in-building demand is also supporting the market growth.</a:t>
            </a:r>
          </a:p>
          <a:p>
            <a:r>
              <a:rPr lang="en-US" sz="1600" dirty="0"/>
              <a:t>Increasing use of wireless data has been accompanied by the development of newer and faster mobile networks, such as 4G and 5G. These networks have become affordable due to their wide usage and availability of smartphones at affordable prices. Moreover, since the switching cost from one service provider to another is low, mobile network operators have to be extra cautious of the penetration and quality of their network. Increased emphasis on improving network performance has propelled service providers to opt for solutions such as DAS, to ensure round the clock availability of their network, thereby driving market growth.</a:t>
            </a:r>
          </a:p>
        </p:txBody>
      </p:sp>
      <p:sp>
        <p:nvSpPr>
          <p:cNvPr id="2" name="Title 1"/>
          <p:cNvSpPr>
            <a:spLocks noGrp="1"/>
          </p:cNvSpPr>
          <p:nvPr>
            <p:ph type="title"/>
          </p:nvPr>
        </p:nvSpPr>
        <p:spPr/>
        <p:txBody>
          <a:bodyPr/>
          <a:lstStyle/>
          <a:p>
            <a:r>
              <a:rPr lang="en-US" dirty="0"/>
              <a:t>Market need for 5G Repeater</a:t>
            </a:r>
          </a:p>
        </p:txBody>
      </p:sp>
    </p:spTree>
    <p:extLst>
      <p:ext uri="{BB962C8B-B14F-4D97-AF65-F5344CB8AC3E}">
        <p14:creationId xmlns:p14="http://schemas.microsoft.com/office/powerpoint/2010/main" val="1776065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533400" y="10668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r>
              <a:rPr lang="en-US" sz="2400" dirty="0"/>
              <a:t>Justification</a:t>
            </a:r>
          </a:p>
          <a:p>
            <a:pPr marL="685800" lvl="1"/>
            <a:r>
              <a:rPr lang="en-GB" sz="1600" dirty="0"/>
              <a:t>The Rel-15 Work Item </a:t>
            </a:r>
            <a:r>
              <a:rPr lang="en-GB" sz="1600" dirty="0" err="1"/>
              <a:t>NR_newRAT</a:t>
            </a:r>
            <a:r>
              <a:rPr lang="en-GB" sz="1600" dirty="0"/>
              <a:t> developed requirements and specifications for new radio (NR) systems but did not include requirements and specifications for repeaters.</a:t>
            </a:r>
            <a:endParaRPr lang="de-DE" sz="1600" dirty="0"/>
          </a:p>
          <a:p>
            <a:pPr marL="685800" lvl="1"/>
            <a:r>
              <a:rPr lang="en-GB" sz="1600" dirty="0"/>
              <a:t>Repeaters have been used in 2G, 3G (Rel-4 WI </a:t>
            </a:r>
            <a:r>
              <a:rPr lang="en-GB" sz="1600" dirty="0" err="1"/>
              <a:t>RInImp</a:t>
            </a:r>
            <a:r>
              <a:rPr lang="en-GB" sz="1600" dirty="0"/>
              <a:t>-REP, Rel-10 WI RANimp-Repeaters1.28TDD) and 4G networks (Rel-18 WI LTE-Repeaters) as a cost-effective solution for extending coverage in sparsely populated areas or in environments with particular propagation impairing conditions, for example buildings, tunnels, subways, stadiums, etc.</a:t>
            </a:r>
            <a:endParaRPr lang="de-DE" sz="1600" dirty="0"/>
          </a:p>
          <a:p>
            <a:pPr marL="685800" lvl="1"/>
            <a:r>
              <a:rPr lang="en-GB" sz="1600" dirty="0"/>
              <a:t>In GSM/UTRA/LTE repeaters have proven to be effective for coverage adjustments and interference mitigation.</a:t>
            </a:r>
            <a:endParaRPr lang="de-DE" sz="1600" dirty="0"/>
          </a:p>
          <a:p>
            <a:pPr marL="685800" lvl="1"/>
            <a:r>
              <a:rPr lang="en-GB" sz="1600" dirty="0"/>
              <a:t>Repeaters will be a cost effective solution to coverage problems in 5G NR just as they have been cost effective solutions for similar coverage problems in 2G, 3G, and 4G RATs.  NR may pose new or different requirements on the repeaters that did not exist in prior generation RATs, so it is necessary to develop a suitable repeater standard for 5G NR.  </a:t>
            </a:r>
            <a:endParaRPr lang="de-DE" sz="1600" dirty="0"/>
          </a:p>
          <a:p>
            <a:pPr marL="685800" lvl="1"/>
            <a:r>
              <a:rPr lang="en-GB" sz="1600" dirty="0"/>
              <a:t>Currently, there are standalone repeater standards for 2G/3G and 4G. A similar standard is needed for 5G NR.  </a:t>
            </a:r>
            <a:endParaRPr lang="de-DE" sz="1600" dirty="0"/>
          </a:p>
          <a:p>
            <a:pPr marL="685800" lvl="1"/>
            <a:r>
              <a:rPr lang="de-DE" sz="1600" dirty="0"/>
              <a:t>TDD operation will be used more frequently in NR, especially &gt;3GHz, so it is important to consider TDD repeater operation as well.</a:t>
            </a:r>
          </a:p>
          <a:p>
            <a:pPr marL="685800" lvl="1"/>
            <a:r>
              <a:rPr lang="en-GB" sz="1600" dirty="0"/>
              <a:t>The repeater is defined as a device that receives, amplifies and transmits the radiated or conducted </a:t>
            </a:r>
            <a:r>
              <a:rPr lang="en-GB" sz="1600" b="1" dirty="0"/>
              <a:t>RF carrier</a:t>
            </a:r>
            <a:r>
              <a:rPr lang="en-GB" sz="1600" dirty="0"/>
              <a:t> both in the downlink direction (from the Base Station to the mobile area) and in the uplink direction (from the mobile to the Base Station). </a:t>
            </a:r>
            <a:endParaRPr lang="de-DE" sz="1600" dirty="0"/>
          </a:p>
          <a:p>
            <a:pPr marL="685800" lvl="1"/>
            <a:r>
              <a:rPr lang="en-GB" sz="1600" dirty="0"/>
              <a:t>A repeater operates at the RF layer, and does not affect the protocol layer.  Based on this, it is proposed to create a repeater standard for 5G NR. This standard can be independent of SA or NSA 5G NR.</a:t>
            </a:r>
            <a:endParaRPr lang="de-DE" sz="1600" dirty="0"/>
          </a:p>
          <a:p>
            <a:endParaRPr lang="en-US" dirty="0"/>
          </a:p>
          <a:p>
            <a:pPr marL="0" indent="0">
              <a:buNone/>
            </a:pPr>
            <a:endParaRPr lang="en-US" sz="2400" dirty="0"/>
          </a:p>
          <a:p>
            <a:endParaRPr lang="en-US" sz="2400" dirty="0"/>
          </a:p>
          <a:p>
            <a:pPr marL="0" indent="0">
              <a:buNone/>
              <a:defRPr/>
            </a:pPr>
            <a:endParaRPr lang="en-US" sz="2400" dirty="0"/>
          </a:p>
        </p:txBody>
      </p:sp>
      <p:sp>
        <p:nvSpPr>
          <p:cNvPr id="2" name="Title 1"/>
          <p:cNvSpPr>
            <a:spLocks noGrp="1"/>
          </p:cNvSpPr>
          <p:nvPr>
            <p:ph type="title"/>
          </p:nvPr>
        </p:nvSpPr>
        <p:spPr/>
        <p:txBody>
          <a:bodyPr/>
          <a:lstStyle/>
          <a:p>
            <a:r>
              <a:rPr lang="en-US" dirty="0"/>
              <a:t>Proposed WI Justification</a:t>
            </a:r>
          </a:p>
        </p:txBody>
      </p:sp>
    </p:spTree>
    <p:extLst>
      <p:ext uri="{BB962C8B-B14F-4D97-AF65-F5344CB8AC3E}">
        <p14:creationId xmlns:p14="http://schemas.microsoft.com/office/powerpoint/2010/main" val="4046446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1"/>
          <p:cNvSpPr txBox="1">
            <a:spLocks/>
          </p:cNvSpPr>
          <p:nvPr/>
        </p:nvSpPr>
        <p:spPr bwMode="auto">
          <a:xfrm>
            <a:off x="533400" y="1219200"/>
            <a:ext cx="10972800" cy="495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pitchFamily="34" charset="0"/>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rgbClr val="00B0F0"/>
              </a:buClr>
              <a:buFont typeface="Arial" pitchFamily="34" charset="0"/>
              <a:buChar char="•"/>
              <a:defRPr>
                <a:solidFill>
                  <a:schemeClr val="tx1"/>
                </a:solidFill>
                <a:latin typeface="+mn-lt"/>
                <a:ea typeface="+mn-ea"/>
              </a:defRPr>
            </a:lvl2pPr>
            <a:lvl3pPr marL="11430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3pPr>
            <a:lvl4pPr marL="16002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4pPr>
            <a:lvl5pPr marL="2057400" indent="-228600" algn="l" rtl="0" eaLnBrk="0" fontAlgn="base" hangingPunct="0">
              <a:spcBef>
                <a:spcPct val="20000"/>
              </a:spcBef>
              <a:spcAft>
                <a:spcPct val="0"/>
              </a:spcAft>
              <a:buClr>
                <a:srgbClr val="00B0F0"/>
              </a:buClr>
              <a:buFont typeface="Arial" pitchFamily="34" charset="0"/>
              <a:buChar char="•"/>
              <a:defRPr sz="1600">
                <a:solidFill>
                  <a:schemeClr val="tx1"/>
                </a:solidFill>
                <a:latin typeface="+mn-lt"/>
                <a:ea typeface="+mn-ea"/>
              </a:defRPr>
            </a:lvl5pPr>
            <a:lvl6pPr marL="2514600" indent="-228600" algn="l" rtl="0" eaLnBrk="0" fontAlgn="base" hangingPunct="0">
              <a:spcBef>
                <a:spcPct val="20000"/>
              </a:spcBef>
              <a:spcAft>
                <a:spcPct val="0"/>
              </a:spcAft>
              <a:buChar char="»"/>
              <a:defRPr sz="1600">
                <a:solidFill>
                  <a:schemeClr val="tx1"/>
                </a:solidFill>
                <a:latin typeface="+mn-lt"/>
                <a:ea typeface="+mn-ea"/>
              </a:defRPr>
            </a:lvl6pPr>
            <a:lvl7pPr marL="2971800" indent="-228600" algn="l" rtl="0" eaLnBrk="0" fontAlgn="base" hangingPunct="0">
              <a:spcBef>
                <a:spcPct val="20000"/>
              </a:spcBef>
              <a:spcAft>
                <a:spcPct val="0"/>
              </a:spcAft>
              <a:buChar char="»"/>
              <a:defRPr sz="1600">
                <a:solidFill>
                  <a:schemeClr val="tx1"/>
                </a:solidFill>
                <a:latin typeface="+mn-lt"/>
                <a:ea typeface="+mn-ea"/>
              </a:defRPr>
            </a:lvl7pPr>
            <a:lvl8pPr marL="3429000" indent="-228600" algn="l" rtl="0" eaLnBrk="0" fontAlgn="base" hangingPunct="0">
              <a:spcBef>
                <a:spcPct val="20000"/>
              </a:spcBef>
              <a:spcAft>
                <a:spcPct val="0"/>
              </a:spcAft>
              <a:buChar char="»"/>
              <a:defRPr sz="1600">
                <a:solidFill>
                  <a:schemeClr val="tx1"/>
                </a:solidFill>
                <a:latin typeface="+mn-lt"/>
                <a:ea typeface="+mn-ea"/>
              </a:defRPr>
            </a:lvl8pPr>
            <a:lvl9pPr marL="3886200" indent="-228600" algn="l" rtl="0" eaLnBrk="0" fontAlgn="base" hangingPunct="0">
              <a:spcBef>
                <a:spcPct val="20000"/>
              </a:spcBef>
              <a:spcAft>
                <a:spcPct val="0"/>
              </a:spcAft>
              <a:buChar char="»"/>
              <a:defRPr sz="1600">
                <a:solidFill>
                  <a:schemeClr val="tx1"/>
                </a:solidFill>
                <a:latin typeface="+mn-lt"/>
                <a:ea typeface="+mn-ea"/>
              </a:defRPr>
            </a:lvl9pPr>
          </a:lstStyle>
          <a:p>
            <a:r>
              <a:rPr lang="en-US" sz="2400" dirty="0"/>
              <a:t>Objective</a:t>
            </a:r>
          </a:p>
          <a:p>
            <a:pPr marL="400050" lvl="1" indent="0">
              <a:buNone/>
            </a:pPr>
            <a:r>
              <a:rPr lang="en-GB" sz="2000" dirty="0"/>
              <a:t>Develop a core specification and a conformance specification for </a:t>
            </a:r>
            <a:br>
              <a:rPr lang="en-GB" sz="2000" dirty="0"/>
            </a:br>
            <a:r>
              <a:rPr lang="en-GB" sz="2000" dirty="0"/>
              <a:t>FDD/TDD NR repeaters for FR1 and FR2.</a:t>
            </a:r>
            <a:endParaRPr lang="de-DE" sz="2000" dirty="0"/>
          </a:p>
          <a:p>
            <a:pPr marL="400050" lvl="1" indent="0">
              <a:buNone/>
            </a:pPr>
            <a:r>
              <a:rPr lang="en-GB" sz="2000" dirty="0"/>
              <a:t>Add repeater to the NR EMC specification. (38.113)</a:t>
            </a:r>
            <a:endParaRPr lang="de-DE" sz="2000" dirty="0"/>
          </a:p>
          <a:p>
            <a:pPr marL="400050" lvl="1" indent="0">
              <a:buNone/>
            </a:pPr>
            <a:r>
              <a:rPr lang="en-GB" sz="2000" dirty="0"/>
              <a:t>The new NR repeater requirements can be developed based on the </a:t>
            </a:r>
            <a:br>
              <a:rPr lang="en-GB" sz="2000" dirty="0"/>
            </a:br>
            <a:r>
              <a:rPr lang="en-GB" sz="2000" dirty="0"/>
              <a:t>existing LTE repeater standards (36.113, 36.106, 36.143). </a:t>
            </a:r>
            <a:br>
              <a:rPr lang="en-GB" sz="2000" dirty="0"/>
            </a:br>
            <a:r>
              <a:rPr lang="en-GB" sz="2000" dirty="0"/>
              <a:t>And in addition, as with UMTS and LTE, the base station transmitter </a:t>
            </a:r>
            <a:br>
              <a:rPr lang="en-GB" sz="2000" dirty="0"/>
            </a:br>
            <a:r>
              <a:rPr lang="en-GB" sz="2000" dirty="0"/>
              <a:t>requirements (for NR 38.104 and 38.141) can be considered, which are </a:t>
            </a:r>
            <a:br>
              <a:rPr lang="en-GB" sz="2000" dirty="0"/>
            </a:br>
            <a:r>
              <a:rPr lang="en-GB" sz="2000" dirty="0"/>
              <a:t>suitable for repeater as well.</a:t>
            </a:r>
            <a:endParaRPr lang="de-DE" sz="2000" dirty="0"/>
          </a:p>
          <a:p>
            <a:endParaRPr lang="en-US" dirty="0"/>
          </a:p>
          <a:p>
            <a:r>
              <a:rPr lang="en-US" sz="2400" dirty="0"/>
              <a:t>Timeline</a:t>
            </a:r>
          </a:p>
          <a:p>
            <a:r>
              <a:rPr lang="en-US" dirty="0"/>
              <a:t>The Intention is to introduce the 5G NR Repeater Standards into Rel-17.</a:t>
            </a:r>
            <a:endParaRPr lang="en-US" sz="2400" dirty="0"/>
          </a:p>
          <a:p>
            <a:endParaRPr lang="en-US" sz="2400" dirty="0"/>
          </a:p>
          <a:p>
            <a:pPr marL="0" indent="0">
              <a:buNone/>
              <a:defRPr/>
            </a:pPr>
            <a:endParaRPr lang="en-US" sz="2400" dirty="0"/>
          </a:p>
        </p:txBody>
      </p:sp>
      <p:sp>
        <p:nvSpPr>
          <p:cNvPr id="2" name="Title 1"/>
          <p:cNvSpPr>
            <a:spLocks noGrp="1"/>
          </p:cNvSpPr>
          <p:nvPr>
            <p:ph type="title"/>
          </p:nvPr>
        </p:nvSpPr>
        <p:spPr/>
        <p:txBody>
          <a:bodyPr/>
          <a:lstStyle/>
          <a:p>
            <a:r>
              <a:rPr lang="en-US" dirty="0"/>
              <a:t>Proposed WI Objective Timeline</a:t>
            </a:r>
          </a:p>
        </p:txBody>
      </p:sp>
      <p:graphicFrame>
        <p:nvGraphicFramePr>
          <p:cNvPr id="3" name="Tabelle 2">
            <a:extLst>
              <a:ext uri="{FF2B5EF4-FFF2-40B4-BE49-F238E27FC236}">
                <a16:creationId xmlns:a16="http://schemas.microsoft.com/office/drawing/2014/main" id="{FBE6E635-50B6-4224-BD9B-9FF6C4C66F25}"/>
              </a:ext>
            </a:extLst>
          </p:cNvPr>
          <p:cNvGraphicFramePr>
            <a:graphicFrameLocks noGrp="1"/>
          </p:cNvGraphicFramePr>
          <p:nvPr>
            <p:extLst>
              <p:ext uri="{D42A27DB-BD31-4B8C-83A1-F6EECF244321}">
                <p14:modId xmlns:p14="http://schemas.microsoft.com/office/powerpoint/2010/main" val="3785089681"/>
              </p:ext>
            </p:extLst>
          </p:nvPr>
        </p:nvGraphicFramePr>
        <p:xfrm>
          <a:off x="9067800" y="1600200"/>
          <a:ext cx="2301240" cy="1927860"/>
        </p:xfrm>
        <a:graphic>
          <a:graphicData uri="http://schemas.openxmlformats.org/drawingml/2006/table">
            <a:tbl>
              <a:tblPr firstRow="1" firstCol="1" bandRow="1">
                <a:tableStyleId>{21E4AEA4-8DFA-4A89-87EB-49C32662AFE0}</a:tableStyleId>
              </a:tblPr>
              <a:tblGrid>
                <a:gridCol w="2301240">
                  <a:extLst>
                    <a:ext uri="{9D8B030D-6E8A-4147-A177-3AD203B41FA5}">
                      <a16:colId xmlns:a16="http://schemas.microsoft.com/office/drawing/2014/main" val="3401179677"/>
                    </a:ext>
                  </a:extLst>
                </a:gridCol>
              </a:tblGrid>
              <a:tr h="173990">
                <a:tc>
                  <a:txBody>
                    <a:bodyPr/>
                    <a:lstStyle/>
                    <a:p>
                      <a:pPr algn="l" hangingPunct="0">
                        <a:spcAft>
                          <a:spcPts val="0"/>
                        </a:spcAft>
                      </a:pPr>
                      <a:r>
                        <a:rPr lang="en-GB" sz="1000" dirty="0">
                          <a:effectLst/>
                        </a:rPr>
                        <a:t>3GPP 36.106 and 36.143 LTE Repeater requirements</a:t>
                      </a:r>
                      <a:endParaRPr lang="de-DE" sz="1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183798817"/>
                  </a:ext>
                </a:extLst>
              </a:tr>
              <a:tr h="164465">
                <a:tc>
                  <a:txBody>
                    <a:bodyPr/>
                    <a:lstStyle/>
                    <a:p>
                      <a:pPr algn="l" hangingPunct="0">
                        <a:spcAft>
                          <a:spcPts val="0"/>
                        </a:spcAft>
                      </a:pPr>
                      <a:r>
                        <a:rPr lang="en-GB" sz="1000">
                          <a:effectLst/>
                        </a:rPr>
                        <a:t>Output power</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232524854"/>
                  </a:ext>
                </a:extLst>
              </a:tr>
              <a:tr h="165735">
                <a:tc>
                  <a:txBody>
                    <a:bodyPr/>
                    <a:lstStyle/>
                    <a:p>
                      <a:pPr algn="l" hangingPunct="0">
                        <a:spcAft>
                          <a:spcPts val="0"/>
                        </a:spcAft>
                      </a:pPr>
                      <a:r>
                        <a:rPr lang="en-GB" sz="1000">
                          <a:effectLst/>
                        </a:rPr>
                        <a:t>Frequency stability</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13248144"/>
                  </a:ext>
                </a:extLst>
              </a:tr>
              <a:tr h="164465">
                <a:tc>
                  <a:txBody>
                    <a:bodyPr/>
                    <a:lstStyle/>
                    <a:p>
                      <a:pPr algn="l" hangingPunct="0">
                        <a:spcAft>
                          <a:spcPts val="0"/>
                        </a:spcAft>
                      </a:pPr>
                      <a:r>
                        <a:rPr lang="en-GB" sz="1000">
                          <a:effectLst/>
                        </a:rPr>
                        <a:t>Out of band gain</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079624507"/>
                  </a:ext>
                </a:extLst>
              </a:tr>
              <a:tr h="164465">
                <a:tc>
                  <a:txBody>
                    <a:bodyPr/>
                    <a:lstStyle/>
                    <a:p>
                      <a:pPr algn="l" hangingPunct="0">
                        <a:spcAft>
                          <a:spcPts val="0"/>
                        </a:spcAft>
                      </a:pPr>
                      <a:r>
                        <a:rPr lang="en-GB" sz="1000">
                          <a:effectLst/>
                        </a:rPr>
                        <a:t>Operating band unwanted emissions</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84665883"/>
                  </a:ext>
                </a:extLst>
              </a:tr>
              <a:tr h="164465">
                <a:tc>
                  <a:txBody>
                    <a:bodyPr/>
                    <a:lstStyle/>
                    <a:p>
                      <a:pPr algn="l" hangingPunct="0">
                        <a:spcAft>
                          <a:spcPts val="0"/>
                        </a:spcAft>
                      </a:pPr>
                      <a:r>
                        <a:rPr lang="en-GB" sz="1000">
                          <a:effectLst/>
                        </a:rPr>
                        <a:t>Spurious emissions</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4886756"/>
                  </a:ext>
                </a:extLst>
              </a:tr>
              <a:tr h="165735">
                <a:tc>
                  <a:txBody>
                    <a:bodyPr/>
                    <a:lstStyle/>
                    <a:p>
                      <a:pPr algn="l" hangingPunct="0">
                        <a:spcAft>
                          <a:spcPts val="0"/>
                        </a:spcAft>
                      </a:pPr>
                      <a:r>
                        <a:rPr lang="en-GB" sz="1000">
                          <a:effectLst/>
                        </a:rPr>
                        <a:t>Error Vector Magnitude (EVM)</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1613382879"/>
                  </a:ext>
                </a:extLst>
              </a:tr>
              <a:tr h="164465">
                <a:tc>
                  <a:txBody>
                    <a:bodyPr/>
                    <a:lstStyle/>
                    <a:p>
                      <a:pPr algn="l" hangingPunct="0">
                        <a:spcAft>
                          <a:spcPts val="0"/>
                        </a:spcAft>
                      </a:pPr>
                      <a:r>
                        <a:rPr lang="en-GB" sz="1000">
                          <a:effectLst/>
                        </a:rPr>
                        <a:t>Input intermodulation</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994126043"/>
                  </a:ext>
                </a:extLst>
              </a:tr>
              <a:tr h="164465">
                <a:tc>
                  <a:txBody>
                    <a:bodyPr/>
                    <a:lstStyle/>
                    <a:p>
                      <a:pPr algn="l" hangingPunct="0">
                        <a:spcAft>
                          <a:spcPts val="0"/>
                        </a:spcAft>
                      </a:pPr>
                      <a:r>
                        <a:rPr lang="en-GB" sz="1000">
                          <a:effectLst/>
                        </a:rPr>
                        <a:t>Output intermodulation</a:t>
                      </a:r>
                      <a:endParaRPr lang="de-DE" sz="10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057287521"/>
                  </a:ext>
                </a:extLst>
              </a:tr>
              <a:tr h="164465">
                <a:tc>
                  <a:txBody>
                    <a:bodyPr/>
                    <a:lstStyle/>
                    <a:p>
                      <a:pPr algn="l" hangingPunct="0">
                        <a:spcAft>
                          <a:spcPts val="0"/>
                        </a:spcAft>
                      </a:pPr>
                      <a:r>
                        <a:rPr lang="en-GB" sz="1000" dirty="0">
                          <a:effectLst/>
                        </a:rPr>
                        <a:t>Adjacent Channel Rejection Ratio (ACRR)</a:t>
                      </a:r>
                      <a:endParaRPr lang="de-DE" sz="10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a16="http://schemas.microsoft.com/office/drawing/2014/main" val="3742495592"/>
                  </a:ext>
                </a:extLst>
              </a:tr>
            </a:tbl>
          </a:graphicData>
        </a:graphic>
      </p:graphicFrame>
    </p:spTree>
    <p:extLst>
      <p:ext uri="{BB962C8B-B14F-4D97-AF65-F5344CB8AC3E}">
        <p14:creationId xmlns:p14="http://schemas.microsoft.com/office/powerpoint/2010/main" val="392972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7696200" y="4975151"/>
            <a:ext cx="4085511" cy="647481"/>
          </a:xfrm>
        </p:spPr>
        <p:txBody>
          <a:bodyPr/>
          <a:lstStyle/>
          <a:p>
            <a:r>
              <a:rPr lang="en-US" dirty="0"/>
              <a:t>Phil Wala</a:t>
            </a:r>
            <a:br>
              <a:rPr lang="en-US" dirty="0"/>
            </a:br>
            <a:r>
              <a:rPr lang="en-US" dirty="0"/>
              <a:t>Andrew Wireless Systems GmbH</a:t>
            </a:r>
          </a:p>
        </p:txBody>
      </p:sp>
      <p:sp>
        <p:nvSpPr>
          <p:cNvPr id="6" name="Text Placeholder 5"/>
          <p:cNvSpPr>
            <a:spLocks noGrp="1"/>
          </p:cNvSpPr>
          <p:nvPr>
            <p:ph type="body" sz="quarter" idx="11"/>
          </p:nvPr>
        </p:nvSpPr>
        <p:spPr/>
        <p:txBody>
          <a:bodyPr/>
          <a:lstStyle/>
          <a:p>
            <a:r>
              <a:rPr lang="de-DE" dirty="0">
                <a:hlinkClick r:id="rId2"/>
              </a:rPr>
              <a:t>Phil.Wala@commscope.com </a:t>
            </a:r>
            <a:br>
              <a:rPr lang="de-DE" dirty="0"/>
            </a:br>
            <a:r>
              <a:rPr lang="de-DE" dirty="0"/>
              <a:t>+1 952 403 8435 </a:t>
            </a:r>
            <a:endParaRPr lang="en-US" dirty="0"/>
          </a:p>
        </p:txBody>
      </p:sp>
      <p:sp>
        <p:nvSpPr>
          <p:cNvPr id="7" name="Text Placeholder 6"/>
          <p:cNvSpPr>
            <a:spLocks noGrp="1"/>
          </p:cNvSpPr>
          <p:nvPr>
            <p:ph type="body" sz="quarter" idx="14"/>
          </p:nvPr>
        </p:nvSpPr>
        <p:spPr/>
        <p:txBody>
          <a:bodyPr/>
          <a:lstStyle/>
          <a:p>
            <a:r>
              <a:rPr lang="en-US" dirty="0"/>
              <a:t>Thank You</a:t>
            </a:r>
          </a:p>
        </p:txBody>
      </p:sp>
    </p:spTree>
    <p:extLst>
      <p:ext uri="{BB962C8B-B14F-4D97-AF65-F5344CB8AC3E}">
        <p14:creationId xmlns:p14="http://schemas.microsoft.com/office/powerpoint/2010/main" val="40301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ommScope Base">
  <a:themeElements>
    <a:clrScheme name="CommScope 2018">
      <a:dk1>
        <a:srgbClr val="000000"/>
      </a:dk1>
      <a:lt1>
        <a:srgbClr val="FFFFFF"/>
      </a:lt1>
      <a:dk2>
        <a:srgbClr val="FF008F"/>
      </a:dk2>
      <a:lt2>
        <a:srgbClr val="E7E6E6"/>
      </a:lt2>
      <a:accent1>
        <a:srgbClr val="6A1499"/>
      </a:accent1>
      <a:accent2>
        <a:srgbClr val="0039C1"/>
      </a:accent2>
      <a:accent3>
        <a:srgbClr val="00ADEF"/>
      </a:accent3>
      <a:accent4>
        <a:srgbClr val="00B250"/>
      </a:accent4>
      <a:accent5>
        <a:srgbClr val="BDE12A"/>
      </a:accent5>
      <a:accent6>
        <a:srgbClr val="FF7600"/>
      </a:accent6>
      <a:hlink>
        <a:srgbClr val="0563C1"/>
      </a:hlink>
      <a:folHlink>
        <a:srgbClr val="954F72"/>
      </a:folHlink>
    </a:clrScheme>
    <a:fontScheme name="CommScope">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sz="14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vert="horz" wrap="square" lIns="91440" tIns="91440" rIns="91440" bIns="91440" rtlCol="0" anchor="t" anchorCtr="0">
        <a:noAutofit/>
      </a:bodyPr>
      <a:lstStyle>
        <a:defPPr marL="17463" marR="0" defTabSz="914400" rtl="0" eaLnBrk="1" fontAlgn="auto" latinLnBrk="0" hangingPunct="1">
          <a:lnSpc>
            <a:spcPct val="90000"/>
          </a:lnSpc>
          <a:spcBef>
            <a:spcPts val="1000"/>
          </a:spcBef>
          <a:spcAft>
            <a:spcPts val="0"/>
          </a:spcAft>
          <a:buClrTx/>
          <a:buSzTx/>
          <a:buFont typeface="Arial" panose="020B0604020202020204" pitchFamily="34" charset="0"/>
          <a:buNone/>
          <a:defRPr kumimoji="0" sz="1600" b="0" i="0" u="none" strike="noStrike" kern="1200" cap="none" spc="0" normalizeH="0" baseline="0" noProof="0" dirty="0" smtClean="0">
            <a:ln>
              <a:noFill/>
            </a:ln>
            <a:effectLst/>
            <a:uLnTx/>
            <a:uFillTx/>
            <a:latin typeface="Segoe UI"/>
            <a:ea typeface="+mn-ea"/>
            <a:cs typeface="+mn-cs"/>
          </a:defRPr>
        </a:defPPr>
      </a:lstStyle>
    </a:txDef>
  </a:objectDefaults>
  <a:extraClrSchemeLst/>
  <a:extLst>
    <a:ext uri="{05A4C25C-085E-4340-85A3-A5531E510DB2}">
      <thm15:themeFamily xmlns:thm15="http://schemas.microsoft.com/office/thememl/2012/main" name="CS-Template_16x9_v1.1 JA" id="{5CBFBCD1-5122-4B7B-B6E2-3A59BED287BA}" vid="{9533B872-B714-4E95-9D2E-72238E27DB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71E3B81C17234589B7E71BDA060773" ma:contentTypeVersion="0" ma:contentTypeDescription="Create a new document." ma:contentTypeScope="" ma:versionID="4f63c1a0f5b020e4a027dfb4a3dad565">
  <xsd:schema xmlns:xsd="http://www.w3.org/2001/XMLSchema" xmlns:xs="http://www.w3.org/2001/XMLSchema" xmlns:p="http://schemas.microsoft.com/office/2006/metadata/properties" targetNamespace="http://schemas.microsoft.com/office/2006/metadata/properties" ma:root="true" ma:fieldsID="280f7f7522f218e81b2b69d9e7d12a8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E600B16-B3B2-4781-B830-630F85D5D7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7237D50B-1155-4B3D-9933-01E1677F7EC0}">
  <ds:schemaRefs>
    <ds:schemaRef ds:uri="http://schemas.microsoft.com/sharepoint/v3/contenttype/forms"/>
  </ds:schemaRefs>
</ds:datastoreItem>
</file>

<file path=customXml/itemProps3.xml><?xml version="1.0" encoding="utf-8"?>
<ds:datastoreItem xmlns:ds="http://schemas.openxmlformats.org/officeDocument/2006/customXml" ds:itemID="{015B249F-4988-46E7-862D-04C58F91C5BA}">
  <ds:schemaRefs>
    <ds:schemaRef ds:uri="http://purl.org/dc/elements/1.1/"/>
    <ds:schemaRef ds:uri="http://purl.org/dc/dcmitype/"/>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51</TotalTime>
  <Words>486</Words>
  <Application>Microsoft Office PowerPoint</Application>
  <PresentationFormat>Widescreen</PresentationFormat>
  <Paragraphs>91</Paragraphs>
  <Slides>9</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MS PGothic</vt:lpstr>
      <vt:lpstr>Arial</vt:lpstr>
      <vt:lpstr>Calibri</vt:lpstr>
      <vt:lpstr>Segoe UI</vt:lpstr>
      <vt:lpstr>Times New Roman</vt:lpstr>
      <vt:lpstr>CommScope Base</vt:lpstr>
      <vt:lpstr>Motivation for a Work Item for New Radio RF Repeater</vt:lpstr>
      <vt:lpstr>Introduction</vt:lpstr>
      <vt:lpstr>Background</vt:lpstr>
      <vt:lpstr>Example for a Over The Air Repeater</vt:lpstr>
      <vt:lpstr>Repeater consideration to What is 5G NR?</vt:lpstr>
      <vt:lpstr>Market need for 5G Repeater</vt:lpstr>
      <vt:lpstr>Proposed WI Justification</vt:lpstr>
      <vt:lpstr>Proposed WI Objective Timeline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Adelson, Joshua</dc:creator>
  <cp:lastModifiedBy>Hanson, Van</cp:lastModifiedBy>
  <cp:revision>557</cp:revision>
  <cp:lastPrinted>2019-05-16T08:41:25Z</cp:lastPrinted>
  <dcterms:created xsi:type="dcterms:W3CDTF">2017-12-18T20:06:58Z</dcterms:created>
  <dcterms:modified xsi:type="dcterms:W3CDTF">2019-09-11T19:37:13Z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0x010100B871E3B81C17234589B7E71BDA060773</vt:lpwstr>
  </property>
</Properties>
</file>