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2055F-352B-4F1A-B88A-BD7AE957F13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E424265A-EC93-4DCB-811E-A71C6DF4E9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570484D4-7B03-48C0-881D-6EF7CE39E26F}"/>
              </a:ext>
            </a:extLst>
          </p:cNvPr>
          <p:cNvSpPr>
            <a:spLocks noGrp="1"/>
          </p:cNvSpPr>
          <p:nvPr>
            <p:ph type="dt" sz="half" idx="10"/>
          </p:nvPr>
        </p:nvSpPr>
        <p:spPr/>
        <p:txBody>
          <a:bodyPr/>
          <a:lstStyle/>
          <a:p>
            <a:fld id="{10A4598B-3AB7-4655-8B9B-A1C3D2964AC0}" type="datetimeFigureOut">
              <a:rPr lang="sv-SE" smtClean="0"/>
              <a:t>2019-03-11</a:t>
            </a:fld>
            <a:endParaRPr lang="sv-SE"/>
          </a:p>
        </p:txBody>
      </p:sp>
      <p:sp>
        <p:nvSpPr>
          <p:cNvPr id="5" name="Footer Placeholder 4">
            <a:extLst>
              <a:ext uri="{FF2B5EF4-FFF2-40B4-BE49-F238E27FC236}">
                <a16:creationId xmlns:a16="http://schemas.microsoft.com/office/drawing/2014/main" id="{C5E8805A-978F-4BA3-AC77-813B5CC4C8E6}"/>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8962B71D-03FD-4055-9FBD-6FA177F4E946}"/>
              </a:ext>
            </a:extLst>
          </p:cNvPr>
          <p:cNvSpPr>
            <a:spLocks noGrp="1"/>
          </p:cNvSpPr>
          <p:nvPr>
            <p:ph type="sldNum" sz="quarter" idx="12"/>
          </p:nvPr>
        </p:nvSpPr>
        <p:spPr/>
        <p:txBody>
          <a:bodyPr/>
          <a:lstStyle/>
          <a:p>
            <a:fld id="{EBFD7052-0DBE-4996-B73C-4990B078F078}" type="slidenum">
              <a:rPr lang="sv-SE" smtClean="0"/>
              <a:t>‹#›</a:t>
            </a:fld>
            <a:endParaRPr lang="sv-SE"/>
          </a:p>
        </p:txBody>
      </p:sp>
    </p:spTree>
    <p:extLst>
      <p:ext uri="{BB962C8B-B14F-4D97-AF65-F5344CB8AC3E}">
        <p14:creationId xmlns:p14="http://schemas.microsoft.com/office/powerpoint/2010/main" val="414003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A5C5D-0D48-4ACD-9261-10FA30C4B1EE}"/>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EEF0B3AB-EDED-49BC-969B-636A07935BE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E2B84F78-3A0A-4612-BCEB-D16A699DA964}"/>
              </a:ext>
            </a:extLst>
          </p:cNvPr>
          <p:cNvSpPr>
            <a:spLocks noGrp="1"/>
          </p:cNvSpPr>
          <p:nvPr>
            <p:ph type="dt" sz="half" idx="10"/>
          </p:nvPr>
        </p:nvSpPr>
        <p:spPr/>
        <p:txBody>
          <a:bodyPr/>
          <a:lstStyle/>
          <a:p>
            <a:fld id="{10A4598B-3AB7-4655-8B9B-A1C3D2964AC0}" type="datetimeFigureOut">
              <a:rPr lang="sv-SE" smtClean="0"/>
              <a:t>2019-03-11</a:t>
            </a:fld>
            <a:endParaRPr lang="sv-SE"/>
          </a:p>
        </p:txBody>
      </p:sp>
      <p:sp>
        <p:nvSpPr>
          <p:cNvPr id="5" name="Footer Placeholder 4">
            <a:extLst>
              <a:ext uri="{FF2B5EF4-FFF2-40B4-BE49-F238E27FC236}">
                <a16:creationId xmlns:a16="http://schemas.microsoft.com/office/drawing/2014/main" id="{7AF2A0F2-38E3-4FED-983A-E901170D42ED}"/>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077BDA61-64BF-4045-B1C8-763BD673BDEC}"/>
              </a:ext>
            </a:extLst>
          </p:cNvPr>
          <p:cNvSpPr>
            <a:spLocks noGrp="1"/>
          </p:cNvSpPr>
          <p:nvPr>
            <p:ph type="sldNum" sz="quarter" idx="12"/>
          </p:nvPr>
        </p:nvSpPr>
        <p:spPr/>
        <p:txBody>
          <a:bodyPr/>
          <a:lstStyle/>
          <a:p>
            <a:fld id="{EBFD7052-0DBE-4996-B73C-4990B078F078}" type="slidenum">
              <a:rPr lang="sv-SE" smtClean="0"/>
              <a:t>‹#›</a:t>
            </a:fld>
            <a:endParaRPr lang="sv-SE"/>
          </a:p>
        </p:txBody>
      </p:sp>
    </p:spTree>
    <p:extLst>
      <p:ext uri="{BB962C8B-B14F-4D97-AF65-F5344CB8AC3E}">
        <p14:creationId xmlns:p14="http://schemas.microsoft.com/office/powerpoint/2010/main" val="2567262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90C913-7D09-424D-9282-BA5F98D901C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638EDD2A-405C-4516-A3F1-D77693B98BA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9618357D-DD48-4575-B332-E2B730548558}"/>
              </a:ext>
            </a:extLst>
          </p:cNvPr>
          <p:cNvSpPr>
            <a:spLocks noGrp="1"/>
          </p:cNvSpPr>
          <p:nvPr>
            <p:ph type="dt" sz="half" idx="10"/>
          </p:nvPr>
        </p:nvSpPr>
        <p:spPr/>
        <p:txBody>
          <a:bodyPr/>
          <a:lstStyle/>
          <a:p>
            <a:fld id="{10A4598B-3AB7-4655-8B9B-A1C3D2964AC0}" type="datetimeFigureOut">
              <a:rPr lang="sv-SE" smtClean="0"/>
              <a:t>2019-03-11</a:t>
            </a:fld>
            <a:endParaRPr lang="sv-SE"/>
          </a:p>
        </p:txBody>
      </p:sp>
      <p:sp>
        <p:nvSpPr>
          <p:cNvPr id="5" name="Footer Placeholder 4">
            <a:extLst>
              <a:ext uri="{FF2B5EF4-FFF2-40B4-BE49-F238E27FC236}">
                <a16:creationId xmlns:a16="http://schemas.microsoft.com/office/drawing/2014/main" id="{0C6F8E97-4744-4BF2-9BDD-431F89CB0A0D}"/>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5A1129EF-9A1F-4E5C-9EEB-8DE93B723B92}"/>
              </a:ext>
            </a:extLst>
          </p:cNvPr>
          <p:cNvSpPr>
            <a:spLocks noGrp="1"/>
          </p:cNvSpPr>
          <p:nvPr>
            <p:ph type="sldNum" sz="quarter" idx="12"/>
          </p:nvPr>
        </p:nvSpPr>
        <p:spPr/>
        <p:txBody>
          <a:bodyPr/>
          <a:lstStyle/>
          <a:p>
            <a:fld id="{EBFD7052-0DBE-4996-B73C-4990B078F078}" type="slidenum">
              <a:rPr lang="sv-SE" smtClean="0"/>
              <a:t>‹#›</a:t>
            </a:fld>
            <a:endParaRPr lang="sv-SE"/>
          </a:p>
        </p:txBody>
      </p:sp>
    </p:spTree>
    <p:extLst>
      <p:ext uri="{BB962C8B-B14F-4D97-AF65-F5344CB8AC3E}">
        <p14:creationId xmlns:p14="http://schemas.microsoft.com/office/powerpoint/2010/main" val="777534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E167A-B6C2-4133-AB41-7147F7C85248}"/>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30CAFFAD-5C42-4A6D-BD63-A34AB7B02A9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3B15D659-FF2D-41EE-8A2A-08999D7FFE63}"/>
              </a:ext>
            </a:extLst>
          </p:cNvPr>
          <p:cNvSpPr>
            <a:spLocks noGrp="1"/>
          </p:cNvSpPr>
          <p:nvPr>
            <p:ph type="dt" sz="half" idx="10"/>
          </p:nvPr>
        </p:nvSpPr>
        <p:spPr/>
        <p:txBody>
          <a:bodyPr/>
          <a:lstStyle/>
          <a:p>
            <a:fld id="{10A4598B-3AB7-4655-8B9B-A1C3D2964AC0}" type="datetimeFigureOut">
              <a:rPr lang="sv-SE" smtClean="0"/>
              <a:t>2019-03-11</a:t>
            </a:fld>
            <a:endParaRPr lang="sv-SE"/>
          </a:p>
        </p:txBody>
      </p:sp>
      <p:sp>
        <p:nvSpPr>
          <p:cNvPr id="5" name="Footer Placeholder 4">
            <a:extLst>
              <a:ext uri="{FF2B5EF4-FFF2-40B4-BE49-F238E27FC236}">
                <a16:creationId xmlns:a16="http://schemas.microsoft.com/office/drawing/2014/main" id="{76DEF786-EA17-4F3A-B314-5D8FC0578586}"/>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39069D93-ED2F-4A27-9249-F079D46F6DDE}"/>
              </a:ext>
            </a:extLst>
          </p:cNvPr>
          <p:cNvSpPr>
            <a:spLocks noGrp="1"/>
          </p:cNvSpPr>
          <p:nvPr>
            <p:ph type="sldNum" sz="quarter" idx="12"/>
          </p:nvPr>
        </p:nvSpPr>
        <p:spPr/>
        <p:txBody>
          <a:bodyPr/>
          <a:lstStyle/>
          <a:p>
            <a:fld id="{EBFD7052-0DBE-4996-B73C-4990B078F078}" type="slidenum">
              <a:rPr lang="sv-SE" smtClean="0"/>
              <a:t>‹#›</a:t>
            </a:fld>
            <a:endParaRPr lang="sv-SE"/>
          </a:p>
        </p:txBody>
      </p:sp>
    </p:spTree>
    <p:extLst>
      <p:ext uri="{BB962C8B-B14F-4D97-AF65-F5344CB8AC3E}">
        <p14:creationId xmlns:p14="http://schemas.microsoft.com/office/powerpoint/2010/main" val="3880452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26E4F-2810-4127-A6AD-FBABC563BEF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300631F7-980B-4F12-9864-98D03A764C7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E8A8DE1-EE36-4CAA-A5B3-575F4836A9A5}"/>
              </a:ext>
            </a:extLst>
          </p:cNvPr>
          <p:cNvSpPr>
            <a:spLocks noGrp="1"/>
          </p:cNvSpPr>
          <p:nvPr>
            <p:ph type="dt" sz="half" idx="10"/>
          </p:nvPr>
        </p:nvSpPr>
        <p:spPr/>
        <p:txBody>
          <a:bodyPr/>
          <a:lstStyle/>
          <a:p>
            <a:fld id="{10A4598B-3AB7-4655-8B9B-A1C3D2964AC0}" type="datetimeFigureOut">
              <a:rPr lang="sv-SE" smtClean="0"/>
              <a:t>2019-03-11</a:t>
            </a:fld>
            <a:endParaRPr lang="sv-SE"/>
          </a:p>
        </p:txBody>
      </p:sp>
      <p:sp>
        <p:nvSpPr>
          <p:cNvPr id="5" name="Footer Placeholder 4">
            <a:extLst>
              <a:ext uri="{FF2B5EF4-FFF2-40B4-BE49-F238E27FC236}">
                <a16:creationId xmlns:a16="http://schemas.microsoft.com/office/drawing/2014/main" id="{B4956A3A-FFC0-43E8-8260-8A958C07F82B}"/>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BC5856D6-78CD-4AE7-B3F1-1CB68600B4C9}"/>
              </a:ext>
            </a:extLst>
          </p:cNvPr>
          <p:cNvSpPr>
            <a:spLocks noGrp="1"/>
          </p:cNvSpPr>
          <p:nvPr>
            <p:ph type="sldNum" sz="quarter" idx="12"/>
          </p:nvPr>
        </p:nvSpPr>
        <p:spPr/>
        <p:txBody>
          <a:bodyPr/>
          <a:lstStyle/>
          <a:p>
            <a:fld id="{EBFD7052-0DBE-4996-B73C-4990B078F078}" type="slidenum">
              <a:rPr lang="sv-SE" smtClean="0"/>
              <a:t>‹#›</a:t>
            </a:fld>
            <a:endParaRPr lang="sv-SE"/>
          </a:p>
        </p:txBody>
      </p:sp>
    </p:spTree>
    <p:extLst>
      <p:ext uri="{BB962C8B-B14F-4D97-AF65-F5344CB8AC3E}">
        <p14:creationId xmlns:p14="http://schemas.microsoft.com/office/powerpoint/2010/main" val="1402282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07398-09AC-48FA-BB3F-B763794D3449}"/>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D901F088-506D-4000-80B3-3F2187321D9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D09FD66A-0886-4C20-9A2E-B5296576EC3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E70307A5-5118-447B-A94A-589F6F2388F0}"/>
              </a:ext>
            </a:extLst>
          </p:cNvPr>
          <p:cNvSpPr>
            <a:spLocks noGrp="1"/>
          </p:cNvSpPr>
          <p:nvPr>
            <p:ph type="dt" sz="half" idx="10"/>
          </p:nvPr>
        </p:nvSpPr>
        <p:spPr/>
        <p:txBody>
          <a:bodyPr/>
          <a:lstStyle/>
          <a:p>
            <a:fld id="{10A4598B-3AB7-4655-8B9B-A1C3D2964AC0}" type="datetimeFigureOut">
              <a:rPr lang="sv-SE" smtClean="0"/>
              <a:t>2019-03-11</a:t>
            </a:fld>
            <a:endParaRPr lang="sv-SE"/>
          </a:p>
        </p:txBody>
      </p:sp>
      <p:sp>
        <p:nvSpPr>
          <p:cNvPr id="6" name="Footer Placeholder 5">
            <a:extLst>
              <a:ext uri="{FF2B5EF4-FFF2-40B4-BE49-F238E27FC236}">
                <a16:creationId xmlns:a16="http://schemas.microsoft.com/office/drawing/2014/main" id="{288A2FFA-AB2F-412D-86C6-05EAAFB425BF}"/>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FAB42958-8696-4381-93EE-72A9BC0DC6C8}"/>
              </a:ext>
            </a:extLst>
          </p:cNvPr>
          <p:cNvSpPr>
            <a:spLocks noGrp="1"/>
          </p:cNvSpPr>
          <p:nvPr>
            <p:ph type="sldNum" sz="quarter" idx="12"/>
          </p:nvPr>
        </p:nvSpPr>
        <p:spPr/>
        <p:txBody>
          <a:bodyPr/>
          <a:lstStyle/>
          <a:p>
            <a:fld id="{EBFD7052-0DBE-4996-B73C-4990B078F078}" type="slidenum">
              <a:rPr lang="sv-SE" smtClean="0"/>
              <a:t>‹#›</a:t>
            </a:fld>
            <a:endParaRPr lang="sv-SE"/>
          </a:p>
        </p:txBody>
      </p:sp>
    </p:spTree>
    <p:extLst>
      <p:ext uri="{BB962C8B-B14F-4D97-AF65-F5344CB8AC3E}">
        <p14:creationId xmlns:p14="http://schemas.microsoft.com/office/powerpoint/2010/main" val="1452816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65AE8-4BE6-48E5-90CD-595D20CC5A23}"/>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4CDCB8A1-EA22-4851-AA70-B90B9200D0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002168-BD42-4837-BB62-7941B6BF7C0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A7E80847-C79C-42D8-932E-A518CBB05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B403C94-47A1-495D-98C4-197198F9F7B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D500A433-4F18-421F-A700-CC0C0B41A071}"/>
              </a:ext>
            </a:extLst>
          </p:cNvPr>
          <p:cNvSpPr>
            <a:spLocks noGrp="1"/>
          </p:cNvSpPr>
          <p:nvPr>
            <p:ph type="dt" sz="half" idx="10"/>
          </p:nvPr>
        </p:nvSpPr>
        <p:spPr/>
        <p:txBody>
          <a:bodyPr/>
          <a:lstStyle/>
          <a:p>
            <a:fld id="{10A4598B-3AB7-4655-8B9B-A1C3D2964AC0}" type="datetimeFigureOut">
              <a:rPr lang="sv-SE" smtClean="0"/>
              <a:t>2019-03-11</a:t>
            </a:fld>
            <a:endParaRPr lang="sv-SE"/>
          </a:p>
        </p:txBody>
      </p:sp>
      <p:sp>
        <p:nvSpPr>
          <p:cNvPr id="8" name="Footer Placeholder 7">
            <a:extLst>
              <a:ext uri="{FF2B5EF4-FFF2-40B4-BE49-F238E27FC236}">
                <a16:creationId xmlns:a16="http://schemas.microsoft.com/office/drawing/2014/main" id="{F6A16B2B-4962-4C2B-BD41-3062A75D27D3}"/>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6CA43214-AD1F-4F69-8B20-A39053E74BD7}"/>
              </a:ext>
            </a:extLst>
          </p:cNvPr>
          <p:cNvSpPr>
            <a:spLocks noGrp="1"/>
          </p:cNvSpPr>
          <p:nvPr>
            <p:ph type="sldNum" sz="quarter" idx="12"/>
          </p:nvPr>
        </p:nvSpPr>
        <p:spPr/>
        <p:txBody>
          <a:bodyPr/>
          <a:lstStyle/>
          <a:p>
            <a:fld id="{EBFD7052-0DBE-4996-B73C-4990B078F078}" type="slidenum">
              <a:rPr lang="sv-SE" smtClean="0"/>
              <a:t>‹#›</a:t>
            </a:fld>
            <a:endParaRPr lang="sv-SE"/>
          </a:p>
        </p:txBody>
      </p:sp>
    </p:spTree>
    <p:extLst>
      <p:ext uri="{BB962C8B-B14F-4D97-AF65-F5344CB8AC3E}">
        <p14:creationId xmlns:p14="http://schemas.microsoft.com/office/powerpoint/2010/main" val="1320245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81B1D-ECFF-475E-8DBC-8DA0FE42E290}"/>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9735FD42-6902-4B06-8C22-7C4556F2ABF4}"/>
              </a:ext>
            </a:extLst>
          </p:cNvPr>
          <p:cNvSpPr>
            <a:spLocks noGrp="1"/>
          </p:cNvSpPr>
          <p:nvPr>
            <p:ph type="dt" sz="half" idx="10"/>
          </p:nvPr>
        </p:nvSpPr>
        <p:spPr/>
        <p:txBody>
          <a:bodyPr/>
          <a:lstStyle/>
          <a:p>
            <a:fld id="{10A4598B-3AB7-4655-8B9B-A1C3D2964AC0}" type="datetimeFigureOut">
              <a:rPr lang="sv-SE" smtClean="0"/>
              <a:t>2019-03-11</a:t>
            </a:fld>
            <a:endParaRPr lang="sv-SE"/>
          </a:p>
        </p:txBody>
      </p:sp>
      <p:sp>
        <p:nvSpPr>
          <p:cNvPr id="4" name="Footer Placeholder 3">
            <a:extLst>
              <a:ext uri="{FF2B5EF4-FFF2-40B4-BE49-F238E27FC236}">
                <a16:creationId xmlns:a16="http://schemas.microsoft.com/office/drawing/2014/main" id="{9EC90EF9-4648-4223-BED0-F0C84DE920D3}"/>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9C77C333-EE49-48A1-8084-164659591E8E}"/>
              </a:ext>
            </a:extLst>
          </p:cNvPr>
          <p:cNvSpPr>
            <a:spLocks noGrp="1"/>
          </p:cNvSpPr>
          <p:nvPr>
            <p:ph type="sldNum" sz="quarter" idx="12"/>
          </p:nvPr>
        </p:nvSpPr>
        <p:spPr/>
        <p:txBody>
          <a:bodyPr/>
          <a:lstStyle/>
          <a:p>
            <a:fld id="{EBFD7052-0DBE-4996-B73C-4990B078F078}" type="slidenum">
              <a:rPr lang="sv-SE" smtClean="0"/>
              <a:t>‹#›</a:t>
            </a:fld>
            <a:endParaRPr lang="sv-SE"/>
          </a:p>
        </p:txBody>
      </p:sp>
    </p:spTree>
    <p:extLst>
      <p:ext uri="{BB962C8B-B14F-4D97-AF65-F5344CB8AC3E}">
        <p14:creationId xmlns:p14="http://schemas.microsoft.com/office/powerpoint/2010/main" val="2858241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CD4B27-DB12-451D-99B7-7D1932D71C8E}"/>
              </a:ext>
            </a:extLst>
          </p:cNvPr>
          <p:cNvSpPr>
            <a:spLocks noGrp="1"/>
          </p:cNvSpPr>
          <p:nvPr>
            <p:ph type="dt" sz="half" idx="10"/>
          </p:nvPr>
        </p:nvSpPr>
        <p:spPr/>
        <p:txBody>
          <a:bodyPr/>
          <a:lstStyle/>
          <a:p>
            <a:fld id="{10A4598B-3AB7-4655-8B9B-A1C3D2964AC0}" type="datetimeFigureOut">
              <a:rPr lang="sv-SE" smtClean="0"/>
              <a:t>2019-03-11</a:t>
            </a:fld>
            <a:endParaRPr lang="sv-SE"/>
          </a:p>
        </p:txBody>
      </p:sp>
      <p:sp>
        <p:nvSpPr>
          <p:cNvPr id="3" name="Footer Placeholder 2">
            <a:extLst>
              <a:ext uri="{FF2B5EF4-FFF2-40B4-BE49-F238E27FC236}">
                <a16:creationId xmlns:a16="http://schemas.microsoft.com/office/drawing/2014/main" id="{FCF62B0D-DDDD-4A1C-8A20-6D7823B62B0A}"/>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79973BDE-641F-476D-B418-8C283FA4C4BA}"/>
              </a:ext>
            </a:extLst>
          </p:cNvPr>
          <p:cNvSpPr>
            <a:spLocks noGrp="1"/>
          </p:cNvSpPr>
          <p:nvPr>
            <p:ph type="sldNum" sz="quarter" idx="12"/>
          </p:nvPr>
        </p:nvSpPr>
        <p:spPr/>
        <p:txBody>
          <a:bodyPr/>
          <a:lstStyle/>
          <a:p>
            <a:fld id="{EBFD7052-0DBE-4996-B73C-4990B078F078}" type="slidenum">
              <a:rPr lang="sv-SE" smtClean="0"/>
              <a:t>‹#›</a:t>
            </a:fld>
            <a:endParaRPr lang="sv-SE"/>
          </a:p>
        </p:txBody>
      </p:sp>
    </p:spTree>
    <p:extLst>
      <p:ext uri="{BB962C8B-B14F-4D97-AF65-F5344CB8AC3E}">
        <p14:creationId xmlns:p14="http://schemas.microsoft.com/office/powerpoint/2010/main" val="571921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DC664-2D89-4EAE-BE64-731313026C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D1C06A1A-87D7-4F96-ACDD-FA6CB23B63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36C39DA1-430C-4C6B-A5EB-015D2D4F76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6B1EB80-C6FD-452C-BD92-B30198421391}"/>
              </a:ext>
            </a:extLst>
          </p:cNvPr>
          <p:cNvSpPr>
            <a:spLocks noGrp="1"/>
          </p:cNvSpPr>
          <p:nvPr>
            <p:ph type="dt" sz="half" idx="10"/>
          </p:nvPr>
        </p:nvSpPr>
        <p:spPr/>
        <p:txBody>
          <a:bodyPr/>
          <a:lstStyle/>
          <a:p>
            <a:fld id="{10A4598B-3AB7-4655-8B9B-A1C3D2964AC0}" type="datetimeFigureOut">
              <a:rPr lang="sv-SE" smtClean="0"/>
              <a:t>2019-03-11</a:t>
            </a:fld>
            <a:endParaRPr lang="sv-SE"/>
          </a:p>
        </p:txBody>
      </p:sp>
      <p:sp>
        <p:nvSpPr>
          <p:cNvPr id="6" name="Footer Placeholder 5">
            <a:extLst>
              <a:ext uri="{FF2B5EF4-FFF2-40B4-BE49-F238E27FC236}">
                <a16:creationId xmlns:a16="http://schemas.microsoft.com/office/drawing/2014/main" id="{44A08193-2AF0-4484-9C2B-2BFDEE117999}"/>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12C174E4-F27C-4175-99D1-028D9BA8517B}"/>
              </a:ext>
            </a:extLst>
          </p:cNvPr>
          <p:cNvSpPr>
            <a:spLocks noGrp="1"/>
          </p:cNvSpPr>
          <p:nvPr>
            <p:ph type="sldNum" sz="quarter" idx="12"/>
          </p:nvPr>
        </p:nvSpPr>
        <p:spPr/>
        <p:txBody>
          <a:bodyPr/>
          <a:lstStyle/>
          <a:p>
            <a:fld id="{EBFD7052-0DBE-4996-B73C-4990B078F078}" type="slidenum">
              <a:rPr lang="sv-SE" smtClean="0"/>
              <a:t>‹#›</a:t>
            </a:fld>
            <a:endParaRPr lang="sv-SE"/>
          </a:p>
        </p:txBody>
      </p:sp>
    </p:spTree>
    <p:extLst>
      <p:ext uri="{BB962C8B-B14F-4D97-AF65-F5344CB8AC3E}">
        <p14:creationId xmlns:p14="http://schemas.microsoft.com/office/powerpoint/2010/main" val="36390965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ADFC6-30B2-4892-86F0-BAC1DC6B49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501D1B76-10CA-43C3-88AF-A8357DB061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597704F4-166A-43A9-8A81-DBAA00FA3E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20F35E8-4AA5-4997-BA5D-B57448740E96}"/>
              </a:ext>
            </a:extLst>
          </p:cNvPr>
          <p:cNvSpPr>
            <a:spLocks noGrp="1"/>
          </p:cNvSpPr>
          <p:nvPr>
            <p:ph type="dt" sz="half" idx="10"/>
          </p:nvPr>
        </p:nvSpPr>
        <p:spPr/>
        <p:txBody>
          <a:bodyPr/>
          <a:lstStyle/>
          <a:p>
            <a:fld id="{10A4598B-3AB7-4655-8B9B-A1C3D2964AC0}" type="datetimeFigureOut">
              <a:rPr lang="sv-SE" smtClean="0"/>
              <a:t>2019-03-11</a:t>
            </a:fld>
            <a:endParaRPr lang="sv-SE"/>
          </a:p>
        </p:txBody>
      </p:sp>
      <p:sp>
        <p:nvSpPr>
          <p:cNvPr id="6" name="Footer Placeholder 5">
            <a:extLst>
              <a:ext uri="{FF2B5EF4-FFF2-40B4-BE49-F238E27FC236}">
                <a16:creationId xmlns:a16="http://schemas.microsoft.com/office/drawing/2014/main" id="{38738A82-DF68-4B10-B0A4-38BE061A74CD}"/>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20F199D6-B236-4E53-B37B-7B753DB96248}"/>
              </a:ext>
            </a:extLst>
          </p:cNvPr>
          <p:cNvSpPr>
            <a:spLocks noGrp="1"/>
          </p:cNvSpPr>
          <p:nvPr>
            <p:ph type="sldNum" sz="quarter" idx="12"/>
          </p:nvPr>
        </p:nvSpPr>
        <p:spPr/>
        <p:txBody>
          <a:bodyPr/>
          <a:lstStyle/>
          <a:p>
            <a:fld id="{EBFD7052-0DBE-4996-B73C-4990B078F078}" type="slidenum">
              <a:rPr lang="sv-SE" smtClean="0"/>
              <a:t>‹#›</a:t>
            </a:fld>
            <a:endParaRPr lang="sv-SE"/>
          </a:p>
        </p:txBody>
      </p:sp>
    </p:spTree>
    <p:extLst>
      <p:ext uri="{BB962C8B-B14F-4D97-AF65-F5344CB8AC3E}">
        <p14:creationId xmlns:p14="http://schemas.microsoft.com/office/powerpoint/2010/main" val="3909689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3D1294-8EFA-42C4-96DA-1AE0F90947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E6E5068E-52C0-47DC-9596-FBCD1A086FC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9F52C534-B498-4D3C-AF5F-A3091A109B8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A4598B-3AB7-4655-8B9B-A1C3D2964AC0}" type="datetimeFigureOut">
              <a:rPr lang="sv-SE" smtClean="0"/>
              <a:t>2019-03-11</a:t>
            </a:fld>
            <a:endParaRPr lang="sv-SE"/>
          </a:p>
        </p:txBody>
      </p:sp>
      <p:sp>
        <p:nvSpPr>
          <p:cNvPr id="5" name="Footer Placeholder 4">
            <a:extLst>
              <a:ext uri="{FF2B5EF4-FFF2-40B4-BE49-F238E27FC236}">
                <a16:creationId xmlns:a16="http://schemas.microsoft.com/office/drawing/2014/main" id="{F3108538-B97B-4DEA-AC30-5041F03B48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FDC0CD9C-364A-45A8-AC2F-D5D9109260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D7052-0DBE-4996-B73C-4990B078F078}" type="slidenum">
              <a:rPr lang="sv-SE" smtClean="0"/>
              <a:t>‹#›</a:t>
            </a:fld>
            <a:endParaRPr lang="sv-SE"/>
          </a:p>
        </p:txBody>
      </p:sp>
    </p:spTree>
    <p:extLst>
      <p:ext uri="{BB962C8B-B14F-4D97-AF65-F5344CB8AC3E}">
        <p14:creationId xmlns:p14="http://schemas.microsoft.com/office/powerpoint/2010/main" val="3554935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165D3-1234-47B5-B265-39B2487C5B2F}"/>
              </a:ext>
            </a:extLst>
          </p:cNvPr>
          <p:cNvSpPr>
            <a:spLocks noGrp="1"/>
          </p:cNvSpPr>
          <p:nvPr>
            <p:ph type="ctrTitle"/>
          </p:nvPr>
        </p:nvSpPr>
        <p:spPr/>
        <p:txBody>
          <a:bodyPr>
            <a:noAutofit/>
          </a:bodyPr>
          <a:lstStyle/>
          <a:p>
            <a:r>
              <a:rPr lang="en-GB" sz="4400" b="1" dirty="0"/>
              <a:t>Motivation for new WI on introduction of GSM, UTRA, E-UTRA and NR </a:t>
            </a:r>
            <a:r>
              <a:rPr lang="en-GB" sz="4400" b="1"/>
              <a:t>capability sets (CS</a:t>
            </a:r>
            <a:r>
              <a:rPr lang="en-GB" sz="4400" b="1" dirty="0"/>
              <a:t>(</a:t>
            </a:r>
            <a:r>
              <a:rPr lang="en-GB" sz="4400" b="1"/>
              <a:t>s)) </a:t>
            </a:r>
            <a:r>
              <a:rPr lang="en-GB" sz="4400" b="1" dirty="0"/>
              <a:t>to the </a:t>
            </a:r>
            <a:r>
              <a:rPr lang="en-GB" sz="4400" b="1"/>
              <a:t>MSR specifications</a:t>
            </a:r>
            <a:endParaRPr lang="sv-SE" sz="4400" dirty="0"/>
          </a:p>
        </p:txBody>
      </p:sp>
      <p:sp>
        <p:nvSpPr>
          <p:cNvPr id="3" name="Subtitle 2">
            <a:extLst>
              <a:ext uri="{FF2B5EF4-FFF2-40B4-BE49-F238E27FC236}">
                <a16:creationId xmlns:a16="http://schemas.microsoft.com/office/drawing/2014/main" id="{DA7CB50A-9CC6-4E54-BBC5-2D6D72B98BA4}"/>
              </a:ext>
            </a:extLst>
          </p:cNvPr>
          <p:cNvSpPr>
            <a:spLocks noGrp="1"/>
          </p:cNvSpPr>
          <p:nvPr>
            <p:ph type="subTitle" idx="1"/>
          </p:nvPr>
        </p:nvSpPr>
        <p:spPr/>
        <p:txBody>
          <a:bodyPr/>
          <a:lstStyle/>
          <a:p>
            <a:r>
              <a:rPr lang="sv-SE"/>
              <a:t>RP-190353</a:t>
            </a:r>
            <a:endParaRPr lang="sv-SE" dirty="0"/>
          </a:p>
          <a:p>
            <a:r>
              <a:rPr lang="sv-SE" dirty="0"/>
              <a:t>Ericsson, Vodafone, Orange, CKH IOD UK, CMCC, Telecom Italia, Huawei, HiSilicon, Deutsche Telekom</a:t>
            </a:r>
          </a:p>
        </p:txBody>
      </p:sp>
    </p:spTree>
    <p:extLst>
      <p:ext uri="{BB962C8B-B14F-4D97-AF65-F5344CB8AC3E}">
        <p14:creationId xmlns:p14="http://schemas.microsoft.com/office/powerpoint/2010/main" val="2152910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2E1A3-EF32-4E97-B6AF-E9B3E1CE1DC6}"/>
              </a:ext>
            </a:extLst>
          </p:cNvPr>
          <p:cNvSpPr>
            <a:spLocks noGrp="1"/>
          </p:cNvSpPr>
          <p:nvPr>
            <p:ph type="title"/>
          </p:nvPr>
        </p:nvSpPr>
        <p:spPr/>
        <p:txBody>
          <a:bodyPr/>
          <a:lstStyle/>
          <a:p>
            <a:r>
              <a:rPr lang="en-US" dirty="0"/>
              <a:t>Background</a:t>
            </a:r>
            <a:endParaRPr lang="sv-SE" dirty="0"/>
          </a:p>
        </p:txBody>
      </p:sp>
      <p:sp>
        <p:nvSpPr>
          <p:cNvPr id="3" name="Content Placeholder 2">
            <a:extLst>
              <a:ext uri="{FF2B5EF4-FFF2-40B4-BE49-F238E27FC236}">
                <a16:creationId xmlns:a16="http://schemas.microsoft.com/office/drawing/2014/main" id="{1A96A2ED-7505-4458-8A29-2B6D281E6F4C}"/>
              </a:ext>
            </a:extLst>
          </p:cNvPr>
          <p:cNvSpPr>
            <a:spLocks noGrp="1"/>
          </p:cNvSpPr>
          <p:nvPr>
            <p:ph idx="1"/>
          </p:nvPr>
        </p:nvSpPr>
        <p:spPr/>
        <p:txBody>
          <a:bodyPr>
            <a:normAutofit fontScale="62500" lnSpcReduction="20000"/>
          </a:bodyPr>
          <a:lstStyle/>
          <a:p>
            <a:r>
              <a:rPr lang="en-US" dirty="0"/>
              <a:t>In rel-9&amp;11, RAN4 developed the </a:t>
            </a:r>
            <a:r>
              <a:rPr lang="en-US" dirty="0" err="1"/>
              <a:t>Multistandard</a:t>
            </a:r>
            <a:r>
              <a:rPr lang="en-US" dirty="0"/>
              <a:t> Radio BS specification 37.104 for BS transmitting/receiving, multiple RATs (GSM, UTRA, E-UTRA and in later releases NB-IoT) from the same RF transceiver.</a:t>
            </a:r>
          </a:p>
          <a:p>
            <a:r>
              <a:rPr lang="en-US" dirty="0"/>
              <a:t>37.104 defines common requirements for all RATs. Test configurations that test RAT combinations are specified in TS 37.141.</a:t>
            </a:r>
          </a:p>
          <a:p>
            <a:r>
              <a:rPr lang="en-US" dirty="0"/>
              <a:t>In some regions (e.g. Europe), 37.104 is incorporated into regulation and is necessary for operating multiple RATs from the same RF</a:t>
            </a:r>
          </a:p>
          <a:p>
            <a:r>
              <a:rPr lang="en-US" dirty="0"/>
              <a:t>In the conformance spec 37.141, several so-called “capability sets” (CS) are defined. A capability set defines which combinations of RATs the BS supports.</a:t>
            </a:r>
          </a:p>
          <a:p>
            <a:r>
              <a:rPr lang="en-US" dirty="0"/>
              <a:t>During Release 15, RAN4 has developed a BS RF requirements specification for NR in 38.104, covering FR1 and FR2</a:t>
            </a:r>
          </a:p>
          <a:p>
            <a:r>
              <a:rPr lang="en-US" dirty="0"/>
              <a:t>To enable spectrum re-farming scenarios, NR has been incorporated into 37.104 so that transmission of NR+LTE from the same transmitter can be supported.</a:t>
            </a:r>
          </a:p>
          <a:p>
            <a:r>
              <a:rPr lang="en-US" dirty="0"/>
              <a:t>In rel-15, only capability sets including LTE, NR and NB-IoT were defined</a:t>
            </a:r>
          </a:p>
          <a:p>
            <a:r>
              <a:rPr lang="en-US" dirty="0"/>
              <a:t>This means that GSM and UTRA can be supported in different transmitters of a BS to NR, but cannot be supported together with NR on the same RF whilst being 3GPP compliant.</a:t>
            </a:r>
          </a:p>
          <a:p>
            <a:endParaRPr lang="sv-SE" dirty="0"/>
          </a:p>
        </p:txBody>
      </p:sp>
    </p:spTree>
    <p:extLst>
      <p:ext uri="{BB962C8B-B14F-4D97-AF65-F5344CB8AC3E}">
        <p14:creationId xmlns:p14="http://schemas.microsoft.com/office/powerpoint/2010/main" val="11093003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86EBA-4031-4B48-A8D5-0EF279D2790F}"/>
              </a:ext>
            </a:extLst>
          </p:cNvPr>
          <p:cNvSpPr>
            <a:spLocks noGrp="1"/>
          </p:cNvSpPr>
          <p:nvPr>
            <p:ph type="title"/>
          </p:nvPr>
        </p:nvSpPr>
        <p:spPr/>
        <p:txBody>
          <a:bodyPr/>
          <a:lstStyle/>
          <a:p>
            <a:r>
              <a:rPr lang="sv-SE" dirty="0"/>
              <a:t>Motivation</a:t>
            </a:r>
          </a:p>
        </p:txBody>
      </p:sp>
      <p:sp>
        <p:nvSpPr>
          <p:cNvPr id="3" name="Content Placeholder 2">
            <a:extLst>
              <a:ext uri="{FF2B5EF4-FFF2-40B4-BE49-F238E27FC236}">
                <a16:creationId xmlns:a16="http://schemas.microsoft.com/office/drawing/2014/main" id="{117B2A05-85C7-409F-BA4F-92FF156093F3}"/>
              </a:ext>
            </a:extLst>
          </p:cNvPr>
          <p:cNvSpPr>
            <a:spLocks noGrp="1"/>
          </p:cNvSpPr>
          <p:nvPr>
            <p:ph idx="1"/>
          </p:nvPr>
        </p:nvSpPr>
        <p:spPr/>
        <p:txBody>
          <a:bodyPr>
            <a:normAutofit/>
          </a:bodyPr>
          <a:lstStyle/>
          <a:p>
            <a:r>
              <a:rPr lang="sv-SE" dirty="0"/>
              <a:t>In some regions, GSM and UTRA are still operated and are likely to continue to be used even after partially re-farming certain bands</a:t>
            </a:r>
            <a:endParaRPr lang="sv-SE" strike="sngStrike" dirty="0"/>
          </a:p>
          <a:p>
            <a:r>
              <a:rPr lang="sv-SE" dirty="0"/>
              <a:t>Re-farming scenarios mean that there are certain bands in which it would be desirable to re-farm towards NR, whilst still supporting GSM, UTRA and E-UTRA</a:t>
            </a:r>
          </a:p>
          <a:p>
            <a:r>
              <a:rPr lang="sv-SE" dirty="0"/>
              <a:t>It may be undesirable to transmit GSM and UTRA from separate base-station/transceiver to E-UTRA/NR within the same band</a:t>
            </a:r>
          </a:p>
          <a:p>
            <a:r>
              <a:rPr lang="sv-SE" dirty="0"/>
              <a:t>MSR specification with CS including GSM, UTRA, E-UTRA and NR would enable power sharing between different RATs in these scenarios</a:t>
            </a:r>
          </a:p>
          <a:p>
            <a:endParaRPr lang="sv-SE" dirty="0"/>
          </a:p>
        </p:txBody>
      </p:sp>
    </p:spTree>
    <p:extLst>
      <p:ext uri="{BB962C8B-B14F-4D97-AF65-F5344CB8AC3E}">
        <p14:creationId xmlns:p14="http://schemas.microsoft.com/office/powerpoint/2010/main" val="148572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860FC-B250-4C48-A6DF-7B3B45A4D991}"/>
              </a:ext>
            </a:extLst>
          </p:cNvPr>
          <p:cNvSpPr>
            <a:spLocks noGrp="1"/>
          </p:cNvSpPr>
          <p:nvPr>
            <p:ph type="title"/>
          </p:nvPr>
        </p:nvSpPr>
        <p:spPr/>
        <p:txBody>
          <a:bodyPr/>
          <a:lstStyle/>
          <a:p>
            <a:r>
              <a:rPr lang="sv-SE" dirty="0"/>
              <a:t>Description of work - core</a:t>
            </a:r>
          </a:p>
        </p:txBody>
      </p:sp>
      <p:sp>
        <p:nvSpPr>
          <p:cNvPr id="3" name="Content Placeholder 2">
            <a:extLst>
              <a:ext uri="{FF2B5EF4-FFF2-40B4-BE49-F238E27FC236}">
                <a16:creationId xmlns:a16="http://schemas.microsoft.com/office/drawing/2014/main" id="{571AF155-0350-455A-9005-47EF45587DEA}"/>
              </a:ext>
            </a:extLst>
          </p:cNvPr>
          <p:cNvSpPr>
            <a:spLocks noGrp="1"/>
          </p:cNvSpPr>
          <p:nvPr>
            <p:ph idx="1"/>
          </p:nvPr>
        </p:nvSpPr>
        <p:spPr/>
        <p:txBody>
          <a:bodyPr>
            <a:normAutofit fontScale="92500" lnSpcReduction="20000"/>
          </a:bodyPr>
          <a:lstStyle/>
          <a:p>
            <a:r>
              <a:rPr lang="sv-SE" dirty="0"/>
              <a:t>Certain requirements, in particular operating band unwanted emissions differ between GSM, UTRA and E-UTRA/NR</a:t>
            </a:r>
            <a:endParaRPr lang="sv-SE" strike="sngStrike" dirty="0"/>
          </a:p>
          <a:p>
            <a:r>
              <a:rPr lang="sv-SE" dirty="0"/>
              <a:t>The current 37.104 specification applies in most cases masks for E-UTRA+NR operation that are not compatible with the GSM and UTRA emissions requirements</a:t>
            </a:r>
          </a:p>
          <a:p>
            <a:r>
              <a:rPr lang="sv-SE" dirty="0"/>
              <a:t>There is no need to develop new emissions requirements; what is needed is to decide which requirements should be applicable for the new capability sets and update the core specification in accordance with these decisions</a:t>
            </a:r>
          </a:p>
          <a:p>
            <a:r>
              <a:rPr lang="sv-SE" dirty="0"/>
              <a:t>The structure of the core specification for operating band unwanted emissions is becoming complex and an approach to structuring the updated specifications that does not further increase this complexity should be sought.</a:t>
            </a:r>
          </a:p>
          <a:p>
            <a:r>
              <a:rPr lang="sv-SE" dirty="0"/>
              <a:t>Some updates to the core requirement specification are likely to be needed</a:t>
            </a:r>
          </a:p>
          <a:p>
            <a:pPr marL="0" indent="0">
              <a:buNone/>
            </a:pPr>
            <a:endParaRPr lang="sv-SE" dirty="0"/>
          </a:p>
        </p:txBody>
      </p:sp>
    </p:spTree>
    <p:extLst>
      <p:ext uri="{BB962C8B-B14F-4D97-AF65-F5344CB8AC3E}">
        <p14:creationId xmlns:p14="http://schemas.microsoft.com/office/powerpoint/2010/main" val="3779310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B4243-DEB0-48C7-962C-3C5714C8AD27}"/>
              </a:ext>
            </a:extLst>
          </p:cNvPr>
          <p:cNvSpPr>
            <a:spLocks noGrp="1"/>
          </p:cNvSpPr>
          <p:nvPr>
            <p:ph type="title"/>
          </p:nvPr>
        </p:nvSpPr>
        <p:spPr/>
        <p:txBody>
          <a:bodyPr/>
          <a:lstStyle/>
          <a:p>
            <a:r>
              <a:rPr lang="sv-SE" dirty="0"/>
              <a:t>Description of work - conformance</a:t>
            </a:r>
          </a:p>
        </p:txBody>
      </p:sp>
      <p:sp>
        <p:nvSpPr>
          <p:cNvPr id="3" name="Content Placeholder 2">
            <a:extLst>
              <a:ext uri="{FF2B5EF4-FFF2-40B4-BE49-F238E27FC236}">
                <a16:creationId xmlns:a16="http://schemas.microsoft.com/office/drawing/2014/main" id="{E02C6BDB-0CEB-48D8-9907-E8D6ED5640B6}"/>
              </a:ext>
            </a:extLst>
          </p:cNvPr>
          <p:cNvSpPr>
            <a:spLocks noGrp="1"/>
          </p:cNvSpPr>
          <p:nvPr>
            <p:ph idx="1"/>
          </p:nvPr>
        </p:nvSpPr>
        <p:spPr/>
        <p:txBody>
          <a:bodyPr>
            <a:normAutofit lnSpcReduction="10000"/>
          </a:bodyPr>
          <a:lstStyle/>
          <a:p>
            <a:r>
              <a:rPr lang="sv-SE" dirty="0"/>
              <a:t>The conformance specification 37.141 contains a description of the capability sets</a:t>
            </a:r>
          </a:p>
          <a:p>
            <a:r>
              <a:rPr lang="sv-SE" dirty="0"/>
              <a:t>A capability set containing all RAT combinations would entail a large number of possible combinations. A discussion and conclusion is needed on which combinations are useful to support and how many new capability sets are needed.</a:t>
            </a:r>
          </a:p>
          <a:p>
            <a:r>
              <a:rPr lang="sv-SE" dirty="0"/>
              <a:t>There exists the risk of a large number of test combinations. A means of rationalizing the number of test configurations whilst still providing sufficient test coverage across all RATs is needed.</a:t>
            </a:r>
          </a:p>
          <a:p>
            <a:r>
              <a:rPr lang="sv-SE" dirty="0"/>
              <a:t>Some updates to the conformance test requirements to align to the core specification are likely to be needed</a:t>
            </a:r>
          </a:p>
          <a:p>
            <a:endParaRPr lang="sv-SE" dirty="0"/>
          </a:p>
        </p:txBody>
      </p:sp>
    </p:spTree>
    <p:extLst>
      <p:ext uri="{BB962C8B-B14F-4D97-AF65-F5344CB8AC3E}">
        <p14:creationId xmlns:p14="http://schemas.microsoft.com/office/powerpoint/2010/main" val="5453570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TotalTime>
  <Words>587</Words>
  <Application>Microsoft Office PowerPoint</Application>
  <PresentationFormat>Widescreen</PresentationFormat>
  <Paragraphs>28</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Motivation for new WI on introduction of GSM, UTRA, E-UTRA and NR capability sets (CS(s)) to the MSR specifications</vt:lpstr>
      <vt:lpstr>Background</vt:lpstr>
      <vt:lpstr>Motivation</vt:lpstr>
      <vt:lpstr>Description of work - core</vt:lpstr>
      <vt:lpstr>Description of work - conformance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introduction of GSM, UTRA, E-UTRA and NR CS to the MSR specification</dc:title>
  <dc:creator>Thomas Chapman</dc:creator>
  <cp:lastModifiedBy>Thomas Chapman</cp:lastModifiedBy>
  <cp:revision>19</cp:revision>
  <dcterms:created xsi:type="dcterms:W3CDTF">2019-03-04T08:29:03Z</dcterms:created>
  <dcterms:modified xsi:type="dcterms:W3CDTF">2019-03-11T20:55:08Z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7da11e7-ad83-4459-98c6-12a88e2eac78_Enabled">
    <vt:lpwstr>True</vt:lpwstr>
  </property>
  <property fmtid="{D5CDD505-2E9C-101B-9397-08002B2CF9AE}" pid="3" name="MSIP_Label_17da11e7-ad83-4459-98c6-12a88e2eac78_SiteId">
    <vt:lpwstr>68283f3b-8487-4c86-adb3-a5228f18b893</vt:lpwstr>
  </property>
  <property fmtid="{D5CDD505-2E9C-101B-9397-08002B2CF9AE}" pid="4" name="MSIP_Label_17da11e7-ad83-4459-98c6-12a88e2eac78_Owner">
    <vt:lpwstr>alper.ucar@vodafone.com</vt:lpwstr>
  </property>
  <property fmtid="{D5CDD505-2E9C-101B-9397-08002B2CF9AE}" pid="5" name="MSIP_Label_17da11e7-ad83-4459-98c6-12a88e2eac78_SetDate">
    <vt:lpwstr>2019-03-05T10:08:56.0560634Z</vt:lpwstr>
  </property>
  <property fmtid="{D5CDD505-2E9C-101B-9397-08002B2CF9AE}" pid="6" name="MSIP_Label_17da11e7-ad83-4459-98c6-12a88e2eac78_Name">
    <vt:lpwstr>Non-Vodafone</vt:lpwstr>
  </property>
  <property fmtid="{D5CDD505-2E9C-101B-9397-08002B2CF9AE}" pid="7" name="MSIP_Label_17da11e7-ad83-4459-98c6-12a88e2eac78_Application">
    <vt:lpwstr>Microsoft Azure Information Protection</vt:lpwstr>
  </property>
  <property fmtid="{D5CDD505-2E9C-101B-9397-08002B2CF9AE}" pid="8" name="MSIP_Label_17da11e7-ad83-4459-98c6-12a88e2eac78_Extended_MSFT_Method">
    <vt:lpwstr>Manual</vt:lpwstr>
  </property>
  <property fmtid="{D5CDD505-2E9C-101B-9397-08002B2CF9AE}" pid="9" name="Sensitivity">
    <vt:lpwstr>Non-Vodafone</vt:lpwstr>
  </property>
</Properties>
</file>