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30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07/03/2017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512167"/>
          </a:xfrm>
        </p:spPr>
        <p:txBody>
          <a:bodyPr/>
          <a:lstStyle/>
          <a:p>
            <a:r>
              <a:rPr lang="es-ES" dirty="0" err="1"/>
              <a:t>Way</a:t>
            </a:r>
            <a:r>
              <a:rPr lang="es-ES" dirty="0"/>
              <a:t> forward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Integrated</a:t>
            </a:r>
            <a:r>
              <a:rPr lang="es-ES" dirty="0"/>
              <a:t> Access and </a:t>
            </a:r>
            <a:r>
              <a:rPr lang="es-ES" dirty="0" err="1"/>
              <a:t>Backhaul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3573016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AT&amp;T,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Qualcomm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Samsung, Nokia, KDDI,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Altiostar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Verizon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Intel,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Broadcom,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Telstra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CHTTTL, </a:t>
            </a:r>
            <a:r>
              <a:rPr lang="en-US" dirty="0" err="1"/>
              <a:t>Tejas</a:t>
            </a:r>
            <a:r>
              <a:rPr lang="en-US" dirty="0"/>
              <a:t> Networks, CEWIT, IITH</a:t>
            </a:r>
            <a:r>
              <a:rPr lang="en-US"/>
              <a:t>, IITM </a:t>
            </a:r>
            <a:endParaRPr lang="en-US" dirty="0"/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96136" y="29737"/>
            <a:ext cx="2880320" cy="950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400" b="1" dirty="0">
              <a:latin typeface="Arial Black" panose="020B0A040201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5112568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400" b="1" dirty="0">
                <a:latin typeface="Arial Black" panose="020B0A04020102020204" pitchFamily="34" charset="0"/>
              </a:rPr>
              <a:t>3GPP TSG RAN#75</a:t>
            </a:r>
          </a:p>
          <a:p>
            <a:pPr algn="l"/>
            <a:r>
              <a:rPr lang="es-ES" sz="2400" b="1" dirty="0" err="1">
                <a:latin typeface="Arial Black" panose="020B0A04020102020204" pitchFamily="34" charset="0"/>
              </a:rPr>
              <a:t>Dubrovnik</a:t>
            </a:r>
            <a:r>
              <a:rPr lang="es-ES" sz="2400" b="1" dirty="0">
                <a:latin typeface="Arial Black" panose="020B0A04020102020204" pitchFamily="34" charset="0"/>
              </a:rPr>
              <a:t>, </a:t>
            </a:r>
            <a:r>
              <a:rPr lang="es-ES" sz="2400" b="1" dirty="0" err="1">
                <a:latin typeface="Arial Black" panose="020B0A04020102020204" pitchFamily="34" charset="0"/>
              </a:rPr>
              <a:t>Croatia</a:t>
            </a:r>
            <a:r>
              <a:rPr lang="es-ES" sz="2400" b="1" dirty="0">
                <a:latin typeface="Arial Black" panose="020B0A04020102020204" pitchFamily="34" charset="0"/>
              </a:rPr>
              <a:t>, 6th – 9th </a:t>
            </a:r>
            <a:r>
              <a:rPr lang="es-ES" sz="2400" b="1" dirty="0" err="1">
                <a:latin typeface="Arial Black" panose="020B0A04020102020204" pitchFamily="34" charset="0"/>
              </a:rPr>
              <a:t>March</a:t>
            </a:r>
            <a:r>
              <a:rPr lang="es-ES" sz="2400" b="1" dirty="0">
                <a:latin typeface="Arial Black" panose="020B0A04020102020204" pitchFamily="34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91169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Motivation</a:t>
            </a:r>
            <a:r>
              <a:rPr lang="es-ES" dirty="0"/>
              <a:t> &amp; SID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b="1" dirty="0"/>
              <a:t>Motivation for study on Integrated Access and Backhaul for NR</a:t>
            </a:r>
            <a:endParaRPr lang="es-ES" sz="1800" b="1" dirty="0"/>
          </a:p>
          <a:p>
            <a:r>
              <a:rPr lang="en-US" sz="1800" dirty="0"/>
              <a:t>Document RP-170217 Motivation document included in this package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SID RP-170746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endParaRPr lang="en-US" sz="1800" dirty="0"/>
          </a:p>
          <a:p>
            <a:r>
              <a:rPr lang="en-US" sz="1800" dirty="0"/>
              <a:t>Proposed TU’s – included in this package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2400" b="1" dirty="0"/>
              <a:t>Recommend approval as a SI at this meeting (RAN #75)</a:t>
            </a:r>
            <a:endParaRPr lang="es-ES" sz="24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703009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104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Tema de Office</vt:lpstr>
      <vt:lpstr>Way forward on Integrated Access and Backhaul</vt:lpstr>
      <vt:lpstr>Motivation &amp; SID</vt:lpstr>
    </vt:vector>
  </TitlesOfParts>
  <Company>AT&amp;T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Integrated Access and Backhaul</dc:title>
  <dc:creator>Don Zelmer</dc:creator>
  <cp:lastModifiedBy>ZELMER, DONALD E</cp:lastModifiedBy>
  <cp:revision>21</cp:revision>
  <dcterms:created xsi:type="dcterms:W3CDTF">2017-02-27T10:20:11Z</dcterms:created>
  <dcterms:modified xsi:type="dcterms:W3CDTF">2017-03-07T18:13:28Z</dcterms:modified>
</cp:coreProperties>
</file>