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057400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Proposal on handling of RAN1-leading LTE WI/SIs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Huawei, HiSilicon, China Unicom, CATT,  </a:t>
            </a:r>
            <a:r>
              <a:rPr lang="en-US" dirty="0" err="1" smtClean="0"/>
              <a:t>Telefónica</a:t>
            </a:r>
            <a:r>
              <a:rPr lang="en-US" dirty="0" smtClean="0"/>
              <a:t>, CMCC, </a:t>
            </a:r>
            <a:r>
              <a:rPr lang="en-US" dirty="0" err="1" smtClean="0"/>
              <a:t>Mediatek</a:t>
            </a:r>
            <a:r>
              <a:rPr lang="en-US" dirty="0" smtClean="0"/>
              <a:t>, ITRI, CHTTL, </a:t>
            </a:r>
            <a:r>
              <a:rPr lang="en-GB" dirty="0" smtClean="0"/>
              <a:t>Deutsche Telekom, </a:t>
            </a:r>
            <a:r>
              <a:rPr lang="en-GB" dirty="0" smtClean="0"/>
              <a:t>OPPO, T-Mobile USA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" y="228600"/>
            <a:ext cx="80772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altLang="zh-CN" b="1" dirty="0" smtClean="0">
                <a:solidFill>
                  <a:srgbClr val="C86138"/>
                </a:solidFill>
              </a:rPr>
              <a:t>3GPP TSG RAN Meeting #73                                                                             </a:t>
            </a:r>
            <a:r>
              <a:rPr lang="en-US" dirty="0" smtClean="0"/>
              <a:t>RP-161867</a:t>
            </a:r>
            <a:endParaRPr lang="zh-CN" altLang="zh-CN" dirty="0" smtClean="0">
              <a:solidFill>
                <a:srgbClr val="C86138"/>
              </a:solidFill>
            </a:endParaRPr>
          </a:p>
          <a:p>
            <a:r>
              <a:rPr lang="en-US" altLang="zh-CN" b="1" dirty="0" smtClean="0">
                <a:solidFill>
                  <a:srgbClr val="C86138"/>
                </a:solidFill>
              </a:rPr>
              <a:t>New Orleans, USA, 19-22 September 2016</a:t>
            </a:r>
          </a:p>
          <a:p>
            <a:endParaRPr lang="en-US" altLang="zh-CN" sz="600" b="1" dirty="0" smtClean="0">
              <a:solidFill>
                <a:srgbClr val="C86138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>
              <a:buNone/>
            </a:pPr>
            <a:r>
              <a:rPr lang="en-US" altLang="zh-CN" sz="1600" b="1" dirty="0" smtClean="0">
                <a:solidFill>
                  <a:srgbClr val="C86138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Document for: Discussion and decision</a:t>
            </a:r>
          </a:p>
          <a:p>
            <a:pPr>
              <a:buNone/>
            </a:pPr>
            <a:r>
              <a:rPr lang="en-US" altLang="zh-CN" sz="1600" b="1" dirty="0" smtClean="0">
                <a:solidFill>
                  <a:srgbClr val="C86138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Agenda Item: 10.1.1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Background:    </a:t>
            </a:r>
          </a:p>
          <a:p>
            <a:pPr>
              <a:buNone/>
            </a:pPr>
            <a:r>
              <a:rPr lang="en-US" dirty="0" smtClean="0"/>
              <a:t>    12 RAN1-leading WI/SIs have been approved for LTE-advanced pro in the past 3 RAN plenary meetings. </a:t>
            </a:r>
          </a:p>
          <a:p>
            <a:pPr>
              <a:buNone/>
            </a:pPr>
            <a:r>
              <a:rPr lang="en-US" b="1" dirty="0" smtClean="0"/>
              <a:t>Proposal:</a:t>
            </a:r>
          </a:p>
          <a:p>
            <a:pPr>
              <a:buNone/>
            </a:pPr>
            <a:r>
              <a:rPr lang="en-US" dirty="0" smtClean="0"/>
              <a:t>    No new RAN1-leading WI/SIs on LTE will be approved in RAN #73</a:t>
            </a:r>
          </a:p>
          <a:p>
            <a:pPr lvl="1"/>
            <a:r>
              <a:rPr lang="en-US" dirty="0" smtClean="0"/>
              <a:t>Allow potential adjustment of the existing WI/SIs</a:t>
            </a:r>
          </a:p>
          <a:p>
            <a:pPr lvl="1"/>
            <a:r>
              <a:rPr lang="en-US" dirty="0" smtClean="0"/>
              <a:t>Ensure availability of RAN1 TU requested by the WI/SIs led by other WGs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</TotalTime>
  <Words>114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Proposal on handling of RAN1-leading LTE WI/SIs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on handling of eMBMS WI</dc:title>
  <dc:creator>Fanxiaoan</dc:creator>
  <cp:lastModifiedBy>David Mazzarese</cp:lastModifiedBy>
  <cp:revision>52</cp:revision>
  <dcterms:created xsi:type="dcterms:W3CDTF">2006-08-16T00:00:00Z</dcterms:created>
  <dcterms:modified xsi:type="dcterms:W3CDTF">2016-09-22T13:09:08Z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(3)5WgqWa/ZUewO26fInc5R/HNCKSF2YgvgdVtvgrqIM0ET2JI0RqgX4Pp875hsW+uo09zwMPiF
0lDoa4go+gn10S+ikw4S2Zul/aCRgQAAUr2SOc6M2CBACt6Xx+tIJ+0vWl4+G8mMs4m+VU34
8zicG7HGnVE21fkwRjNu/OC7R4ydSCJtSo1q5kDK4V7RPk4KxhxjVF43RnnaE5eRqegf1/Qy
xVnlv+n7eeEv7H1EBA</vt:lpwstr>
  </property>
  <property fmtid="{D5CDD505-2E9C-101B-9397-08002B2CF9AE}" pid="3" name="_2015_ms_pID_7253431">
    <vt:lpwstr>qiGkAlZBiFkbecgGP8LPdM14On9yQO2xG6cxytiMV05wHZt23dhlrm
Hs6qhdzO+Zmxj7FG7hURNXUdWwbIJF/+CLMzTWFL1Keb41O2vCtreDcbfYA8DvKhV3aJHS6o
GESjX0etwwN5MjFX/PCVnD/kvG+Tneo3DQezfLQj5qxPBtulKJuPfFzaKoB/OarhnH0kOLtY
vYpnS0W8KNAKWWW2v/lMdiEzYGhJxQPdVMiU</vt:lpwstr>
  </property>
  <property fmtid="{D5CDD505-2E9C-101B-9397-08002B2CF9AE}" pid="4" name="_2015_ms_pID_7253432">
    <vt:lpwstr>5FbYY4sSlw/gkSrPj54SoRo=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1474549709</vt:lpwstr>
  </property>
</Properties>
</file>