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4"/>
  </p:sldMasterIdLst>
  <p:notesMasterIdLst>
    <p:notesMasterId r:id="rId7"/>
  </p:notesMasterIdLst>
  <p:handoutMasterIdLst>
    <p:handoutMasterId r:id="rId8"/>
  </p:handoutMasterIdLst>
  <p:sldIdLst>
    <p:sldId id="341" r:id="rId5"/>
    <p:sldId id="396" r:id="rId6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E95256-1470-443A-A514-7983D93A9047}" v="26" dt="2025-05-28T12:23:41.9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57" d="100"/>
          <a:sy n="157" d="100"/>
        </p:scale>
        <p:origin x="330" y="3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ogo Martins, Vodafone" userId="05bb3809-d0fa-468e-89fe-7c07150cfdfc" providerId="ADAL" clId="{57E95256-1470-443A-A514-7983D93A9047}"/>
    <pc:docChg chg="undo custSel addSld delSld modSld sldOrd delMainMaster">
      <pc:chgData name="Diogo Martins, Vodafone" userId="05bb3809-d0fa-468e-89fe-7c07150cfdfc" providerId="ADAL" clId="{57E95256-1470-443A-A514-7983D93A9047}" dt="2025-05-30T08:31:30.226" v="160" actId="20577"/>
      <pc:docMkLst>
        <pc:docMk/>
      </pc:docMkLst>
      <pc:sldChg chg="addSp modSp add del mod ord">
        <pc:chgData name="Diogo Martins, Vodafone" userId="05bb3809-d0fa-468e-89fe-7c07150cfdfc" providerId="ADAL" clId="{57E95256-1470-443A-A514-7983D93A9047}" dt="2025-05-30T08:31:30.226" v="160" actId="20577"/>
        <pc:sldMkLst>
          <pc:docMk/>
          <pc:sldMk cId="0" sldId="341"/>
        </pc:sldMkLst>
        <pc:spChg chg="add mod">
          <ac:chgData name="Diogo Martins, Vodafone" userId="05bb3809-d0fa-468e-89fe-7c07150cfdfc" providerId="ADAL" clId="{57E95256-1470-443A-A514-7983D93A9047}" dt="2025-05-30T07:35:43.842" v="158" actId="20577"/>
          <ac:spMkLst>
            <pc:docMk/>
            <pc:sldMk cId="0" sldId="341"/>
            <ac:spMk id="3" creationId="{DCD91CFD-9B41-15FE-B8C2-6B23FF117CC7}"/>
          </ac:spMkLst>
        </pc:spChg>
        <pc:spChg chg="mod">
          <ac:chgData name="Diogo Martins, Vodafone" userId="05bb3809-d0fa-468e-89fe-7c07150cfdfc" providerId="ADAL" clId="{57E95256-1470-443A-A514-7983D93A9047}" dt="2025-05-28T12:24:07.325" v="109" actId="404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Diogo Martins, Vodafone" userId="05bb3809-d0fa-468e-89fe-7c07150cfdfc" providerId="ADAL" clId="{57E95256-1470-443A-A514-7983D93A9047}" dt="2025-05-30T08:31:30.226" v="160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add del">
        <pc:chgData name="Diogo Martins, Vodafone" userId="05bb3809-d0fa-468e-89fe-7c07150cfdfc" providerId="ADAL" clId="{57E95256-1470-443A-A514-7983D93A9047}" dt="2025-05-28T12:20:49.995" v="56" actId="47"/>
        <pc:sldMkLst>
          <pc:docMk/>
          <pc:sldMk cId="0" sldId="362"/>
        </pc:sldMkLst>
      </pc:sldChg>
      <pc:sldChg chg="addSp delSp modSp add del mod">
        <pc:chgData name="Diogo Martins, Vodafone" userId="05bb3809-d0fa-468e-89fe-7c07150cfdfc" providerId="ADAL" clId="{57E95256-1470-443A-A514-7983D93A9047}" dt="2025-05-28T12:23:48.308" v="107" actId="47"/>
        <pc:sldMkLst>
          <pc:docMk/>
          <pc:sldMk cId="1612114190" sldId="381"/>
        </pc:sldMkLst>
      </pc:sldChg>
      <pc:sldChg chg="modSp add del mod ord">
        <pc:chgData name="Diogo Martins, Vodafone" userId="05bb3809-d0fa-468e-89fe-7c07150cfdfc" providerId="ADAL" clId="{57E95256-1470-443A-A514-7983D93A9047}" dt="2025-05-28T12:22:45.912" v="70"/>
        <pc:sldMkLst>
          <pc:docMk/>
          <pc:sldMk cId="3618627274" sldId="396"/>
        </pc:sldMkLst>
        <pc:spChg chg="mod">
          <ac:chgData name="Diogo Martins, Vodafone" userId="05bb3809-d0fa-468e-89fe-7c07150cfdfc" providerId="ADAL" clId="{57E95256-1470-443A-A514-7983D93A9047}" dt="2025-05-28T12:21:24.219" v="62"/>
          <ac:spMkLst>
            <pc:docMk/>
            <pc:sldMk cId="3618627274" sldId="396"/>
            <ac:spMk id="2" creationId="{EDE1B52A-F93D-4AB3-8B8D-3533E3039090}"/>
          </ac:spMkLst>
        </pc:spChg>
        <pc:spChg chg="mod">
          <ac:chgData name="Diogo Martins, Vodafone" userId="05bb3809-d0fa-468e-89fe-7c07150cfdfc" providerId="ADAL" clId="{57E95256-1470-443A-A514-7983D93A9047}" dt="2025-05-28T12:22:38.063" v="68" actId="113"/>
          <ac:spMkLst>
            <pc:docMk/>
            <pc:sldMk cId="3618627274" sldId="396"/>
            <ac:spMk id="3" creationId="{D8BECF28-C089-43FA-897C-95C3A7E58344}"/>
          </ac:spMkLst>
        </pc:spChg>
      </pc:sldChg>
      <pc:sldChg chg="modSp del mod">
        <pc:chgData name="Diogo Martins, Vodafone" userId="05bb3809-d0fa-468e-89fe-7c07150cfdfc" providerId="ADAL" clId="{57E95256-1470-443A-A514-7983D93A9047}" dt="2025-05-28T12:23:52.404" v="108" actId="47"/>
        <pc:sldMkLst>
          <pc:docMk/>
          <pc:sldMk cId="2432316416" sldId="1122"/>
        </pc:sldMkLst>
      </pc:sldChg>
      <pc:sldChg chg="del">
        <pc:chgData name="Diogo Martins, Vodafone" userId="05bb3809-d0fa-468e-89fe-7c07150cfdfc" providerId="ADAL" clId="{57E95256-1470-443A-A514-7983D93A9047}" dt="2025-05-28T12:23:52.404" v="108" actId="47"/>
        <pc:sldMkLst>
          <pc:docMk/>
          <pc:sldMk cId="2393079062" sldId="1142"/>
        </pc:sldMkLst>
      </pc:sldChg>
      <pc:sldChg chg="modSp del">
        <pc:chgData name="Diogo Martins, Vodafone" userId="05bb3809-d0fa-468e-89fe-7c07150cfdfc" providerId="ADAL" clId="{57E95256-1470-443A-A514-7983D93A9047}" dt="2025-05-28T12:23:52.404" v="108" actId="47"/>
        <pc:sldMkLst>
          <pc:docMk/>
          <pc:sldMk cId="3100545053" sldId="1143"/>
        </pc:sldMkLst>
      </pc:sldChg>
      <pc:sldMasterChg chg="del delSldLayout">
        <pc:chgData name="Diogo Martins, Vodafone" userId="05bb3809-d0fa-468e-89fe-7c07150cfdfc" providerId="ADAL" clId="{57E95256-1470-443A-A514-7983D93A9047}" dt="2025-05-28T12:23:52.404" v="108" actId="47"/>
        <pc:sldMasterMkLst>
          <pc:docMk/>
          <pc:sldMasterMk cId="843687732" sldId="2147483648"/>
        </pc:sldMasterMkLst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270164913" sldId="2147483650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598645107" sldId="2147483654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2270019831" sldId="2147483660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771475473" sldId="2147483666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2906840778" sldId="2147483667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474736849" sldId="2147483675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315161443" sldId="2147483701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900892715" sldId="2147483706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1216117590" sldId="2147483708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198332880" sldId="2147483709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2594505292" sldId="2147483731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693417801" sldId="2147483734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511378682" sldId="2147483736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4159870673" sldId="2147483740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009064110" sldId="2147483741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757857901" sldId="2147483758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2382660251" sldId="2147483759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1832196437" sldId="2147483760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721457109" sldId="2147483761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448594237" sldId="2147483762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7671912" sldId="2147483765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2837170152" sldId="2147483767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843687732" sldId="2147483648"/>
            <pc:sldLayoutMk cId="3813938747" sldId="2147483772"/>
          </pc:sldLayoutMkLst>
        </pc:sldLayoutChg>
      </pc:sldMasterChg>
      <pc:sldMasterChg chg="del delSldLayout">
        <pc:chgData name="Diogo Martins, Vodafone" userId="05bb3809-d0fa-468e-89fe-7c07150cfdfc" providerId="ADAL" clId="{57E95256-1470-443A-A514-7983D93A9047}" dt="2025-05-28T12:23:52.404" v="108" actId="47"/>
        <pc:sldMasterMkLst>
          <pc:docMk/>
          <pc:sldMasterMk cId="474716902" sldId="2147483768"/>
        </pc:sldMasterMkLst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474716902" sldId="2147483768"/>
            <pc:sldLayoutMk cId="3272191461" sldId="2147483769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474716902" sldId="2147483768"/>
            <pc:sldLayoutMk cId="207722127" sldId="2147483770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3:52.404" v="108" actId="47"/>
          <pc:sldLayoutMkLst>
            <pc:docMk/>
            <pc:sldMasterMk cId="474716902" sldId="2147483768"/>
            <pc:sldLayoutMk cId="2253038721" sldId="2147483771"/>
          </pc:sldLayoutMkLst>
        </pc:sldLayoutChg>
      </pc:sldMasterChg>
      <pc:sldMasterChg chg="del delSldLayout">
        <pc:chgData name="Diogo Martins, Vodafone" userId="05bb3809-d0fa-468e-89fe-7c07150cfdfc" providerId="ADAL" clId="{57E95256-1470-443A-A514-7983D93A9047}" dt="2025-05-28T12:20:49.995" v="56" actId="47"/>
        <pc:sldMasterMkLst>
          <pc:docMk/>
          <pc:sldMasterMk cId="127233070" sldId="2147483773"/>
        </pc:sldMasterMkLst>
        <pc:sldLayoutChg chg="del">
          <pc:chgData name="Diogo Martins, Vodafone" userId="05bb3809-d0fa-468e-89fe-7c07150cfdfc" providerId="ADAL" clId="{57E95256-1470-443A-A514-7983D93A9047}" dt="2025-05-28T12:20:49.995" v="56" actId="47"/>
          <pc:sldLayoutMkLst>
            <pc:docMk/>
            <pc:sldMasterMk cId="127233070" sldId="2147483773"/>
            <pc:sldLayoutMk cId="2588334763" sldId="2147483774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0:49.995" v="56" actId="47"/>
          <pc:sldLayoutMkLst>
            <pc:docMk/>
            <pc:sldMasterMk cId="127233070" sldId="2147483773"/>
            <pc:sldLayoutMk cId="646175867" sldId="2147483775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0:49.995" v="56" actId="47"/>
          <pc:sldLayoutMkLst>
            <pc:docMk/>
            <pc:sldMasterMk cId="127233070" sldId="2147483773"/>
            <pc:sldLayoutMk cId="782756736" sldId="2147483776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0:49.995" v="56" actId="47"/>
          <pc:sldLayoutMkLst>
            <pc:docMk/>
            <pc:sldMasterMk cId="127233070" sldId="2147483773"/>
            <pc:sldLayoutMk cId="4135374751" sldId="2147483777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0:49.995" v="56" actId="47"/>
          <pc:sldLayoutMkLst>
            <pc:docMk/>
            <pc:sldMasterMk cId="127233070" sldId="2147483773"/>
            <pc:sldLayoutMk cId="3998226974" sldId="2147483778"/>
          </pc:sldLayoutMkLst>
        </pc:sldLayoutChg>
        <pc:sldLayoutChg chg="del">
          <pc:chgData name="Diogo Martins, Vodafone" userId="05bb3809-d0fa-468e-89fe-7c07150cfdfc" providerId="ADAL" clId="{57E95256-1470-443A-A514-7983D93A9047}" dt="2025-05-28T12:20:49.995" v="56" actId="47"/>
          <pc:sldLayoutMkLst>
            <pc:docMk/>
            <pc:sldMasterMk cId="127233070" sldId="2147483773"/>
            <pc:sldLayoutMk cId="2956591276" sldId="214748377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30/05/2025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30/05/2025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15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383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3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7" y="4944666"/>
            <a:ext cx="7405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6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6" y="4763691"/>
            <a:ext cx="34176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26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Blip>
          <a:blip r:embed="rId6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916" y="1867988"/>
            <a:ext cx="5915025" cy="1266486"/>
          </a:xfrm>
        </p:spPr>
        <p:txBody>
          <a:bodyPr/>
          <a:lstStyle/>
          <a:p>
            <a:pPr eaLnBrk="1" hangingPunct="1"/>
            <a:r>
              <a:rPr lang="en-GB" sz="3600" dirty="0"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Support of additional MIMO enhancements </a:t>
            </a:r>
            <a:r>
              <a:rPr lang="en-US" sz="3600" dirty="0">
                <a:effectLst/>
                <a:latin typeface="+mj-lt"/>
                <a:ea typeface="Times New Roman" panose="02020603050405020304" pitchFamily="18" charset="0"/>
              </a:rPr>
              <a:t>​</a:t>
            </a: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10916" y="3116394"/>
            <a:ext cx="5915025" cy="112514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200" dirty="0"/>
              <a:t>Source: Vodafone, Deutsche Telekom, Bouygues Telecom, BT, Orange, Telecom Italia</a:t>
            </a:r>
          </a:p>
          <a:p>
            <a:pPr marL="0" indent="0" eaLnBrk="1" hangingPunct="1">
              <a:buNone/>
            </a:pPr>
            <a:r>
              <a:rPr lang="en-GB" altLang="en-US" sz="1200" dirty="0"/>
              <a:t>Agenda Item: 15.1.2</a:t>
            </a:r>
          </a:p>
          <a:p>
            <a:pPr marL="0" indent="0" eaLnBrk="1" hangingPunct="1">
              <a:buNone/>
            </a:pPr>
            <a:r>
              <a:rPr lang="en-GB" altLang="en-US" sz="12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D91CFD-9B41-15FE-B8C2-6B23FF117CC7}"/>
              </a:ext>
            </a:extLst>
          </p:cNvPr>
          <p:cNvSpPr txBox="1"/>
          <p:nvPr/>
        </p:nvSpPr>
        <p:spPr>
          <a:xfrm>
            <a:off x="189412" y="114597"/>
            <a:ext cx="8882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1800" dirty="0"/>
              <a:t>3GPP TSG RAN Meeting #108</a:t>
            </a:r>
            <a:r>
              <a:rPr lang="en-GB" altLang="en-US" dirty="0"/>
              <a:t>				</a:t>
            </a:r>
            <a:r>
              <a:rPr lang="en-GB" dirty="0"/>
              <a:t>RP-251475 </a:t>
            </a:r>
            <a:r>
              <a:rPr lang="en-GB" altLang="en-US" sz="1800" dirty="0"/>
              <a:t>	</a:t>
            </a:r>
          </a:p>
          <a:p>
            <a:pPr marL="0" indent="0" eaLnBrk="1" hangingPunct="1">
              <a:buNone/>
            </a:pPr>
            <a:r>
              <a:rPr lang="en-GB" altLang="en-US" sz="1800" dirty="0"/>
              <a:t>Prague, Czech Republic, 9-13 June 2025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1B52A-F93D-4AB3-8B8D-3533E3039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MIMO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ECF28-C089-43FA-897C-95C3A7E58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600" dirty="0"/>
              <a:t>Rel-20 should focus on MIMO techniques that:</a:t>
            </a:r>
          </a:p>
          <a:p>
            <a:pPr marL="542925" lvl="1" indent="-342900" algn="just">
              <a:buFont typeface="+mj-lt"/>
              <a:buAutoNum type="arabicPeriod"/>
            </a:pPr>
            <a:r>
              <a:rPr lang="en-GB" sz="1100" dirty="0"/>
              <a:t>Improve UL SRS coverage to enhance performance of current and future TDD MIMO deployments</a:t>
            </a:r>
          </a:p>
          <a:p>
            <a:pPr marL="542925" lvl="1" indent="-342900" algn="just">
              <a:buFont typeface="+mj-lt"/>
              <a:buAutoNum type="arabicPeriod"/>
            </a:pPr>
            <a:r>
              <a:rPr lang="en-GB" sz="1100" dirty="0"/>
              <a:t>Enhancements of DL CSI acquisition for more efficient CA activation and leaner CSI reporting</a:t>
            </a:r>
          </a:p>
          <a:p>
            <a:pPr algn="just"/>
            <a:r>
              <a:rPr lang="en-GB" sz="1600" dirty="0"/>
              <a:t>Multi-TRP work in Rel-20 should be limited due to lack of commercial deployment. </a:t>
            </a:r>
          </a:p>
          <a:p>
            <a:pPr algn="just"/>
            <a:r>
              <a:rPr lang="en-GB" sz="1600" dirty="0"/>
              <a:t>Our preference is also to prioritize work in FR1 rather than FR2.</a:t>
            </a:r>
          </a:p>
          <a:p>
            <a:pPr algn="just"/>
            <a:r>
              <a:rPr lang="en-GB" sz="1600" dirty="0"/>
              <a:t>From the techniques presented in RP-250802 and considering limited number of TUs, from European operator perspective we propose the following:</a:t>
            </a:r>
          </a:p>
          <a:p>
            <a:pPr marL="0" indent="0" algn="just">
              <a:buNone/>
            </a:pPr>
            <a:r>
              <a:rPr lang="en-GB" sz="1600" b="1" dirty="0"/>
              <a:t>Proposal</a:t>
            </a:r>
          </a:p>
          <a:p>
            <a:pPr algn="just"/>
            <a:r>
              <a:rPr lang="en-GB" sz="1600" dirty="0"/>
              <a:t>Support in Rel-20 the following MIMO techniques:</a:t>
            </a:r>
          </a:p>
          <a:p>
            <a:pPr lvl="1" algn="just"/>
            <a:r>
              <a:rPr lang="en-GB" sz="1100" dirty="0"/>
              <a:t>UL </a:t>
            </a:r>
            <a:r>
              <a:rPr lang="en-GB" sz="1100" dirty="0" err="1"/>
              <a:t>Enh</a:t>
            </a:r>
            <a:r>
              <a:rPr lang="en-GB" sz="1100" dirty="0"/>
              <a:t>: Cross-slot SRS, SRS frequency hopping for partial sounding</a:t>
            </a:r>
          </a:p>
          <a:p>
            <a:pPr lvl="1" algn="just"/>
            <a:r>
              <a:rPr lang="en-GB" sz="1100" dirty="0"/>
              <a:t>UL </a:t>
            </a:r>
            <a:r>
              <a:rPr lang="en-GB" sz="1100" dirty="0" err="1"/>
              <a:t>Enh</a:t>
            </a:r>
            <a:r>
              <a:rPr lang="en-GB" sz="1100" dirty="0"/>
              <a:t>: Long Term Covariance Feedback</a:t>
            </a:r>
          </a:p>
          <a:p>
            <a:pPr lvl="1" algn="just"/>
            <a:r>
              <a:rPr lang="en-GB" sz="1100" dirty="0"/>
              <a:t>DL CSI: Early SRS/CSI/CSI-RS triggering for UEs in IDLE/INACTIVE to CONNECTED; and </a:t>
            </a:r>
            <a:r>
              <a:rPr lang="en-GB" sz="1100" dirty="0" err="1"/>
              <a:t>SCell</a:t>
            </a:r>
            <a:r>
              <a:rPr lang="en-GB" sz="1100" dirty="0"/>
              <a:t> activation in CONNECTED</a:t>
            </a:r>
          </a:p>
          <a:p>
            <a:pPr lvl="1" algn="just"/>
            <a:r>
              <a:rPr lang="en-GB" sz="1100" dirty="0"/>
              <a:t>DL CSI: CSI-RS overhead reduction for larger # ports</a:t>
            </a:r>
          </a:p>
          <a:p>
            <a:pPr algn="just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862727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b747377-8a1d-495b-8f86-37c466bbd411">
      <UserInfo>
        <DisplayName>Bastian, Joerg, Vodafone Group</DisplayName>
        <AccountId>81</AccountId>
        <AccountType/>
      </UserInfo>
      <UserInfo>
        <DisplayName>Velasco, Carlos Alexandre, Vodafone Portugal (External)</DisplayName>
        <AccountId>60</AccountId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4754B47ADC2547A7A2663096087B25" ma:contentTypeVersion="14" ma:contentTypeDescription="Create a new document." ma:contentTypeScope="" ma:versionID="ebaa33682c6267e6ad5a2c5044e81e8a">
  <xsd:schema xmlns:xsd="http://www.w3.org/2001/XMLSchema" xmlns:xs="http://www.w3.org/2001/XMLSchema" xmlns:p="http://schemas.microsoft.com/office/2006/metadata/properties" xmlns:ns1="http://schemas.microsoft.com/sharepoint/v3" xmlns:ns2="43f3fa7f-81fe-4e2c-b3fd-9553e9083e98" xmlns:ns3="4b747377-8a1d-495b-8f86-37c466bbd411" targetNamespace="http://schemas.microsoft.com/office/2006/metadata/properties" ma:root="true" ma:fieldsID="94cbccce93ec2c7cb30c97f8d47195a1" ns1:_="" ns2:_="" ns3:_="">
    <xsd:import namespace="http://schemas.microsoft.com/sharepoint/v3"/>
    <xsd:import namespace="43f3fa7f-81fe-4e2c-b3fd-9553e9083e98"/>
    <xsd:import namespace="4b747377-8a1d-495b-8f86-37c466bbd4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3fa7f-81fe-4e2c-b3fd-9553e9083e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7377-8a1d-495b-8f86-37c466bbd4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1B9F8521-7EAC-47E5-86D0-1B864CA957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3f3fa7f-81fe-4e2c-b3fd-9553e9083e98"/>
    <ds:schemaRef ds:uri="4b747377-8a1d-495b-8f86-37c466bbd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196</Words>
  <Application>Microsoft Office PowerPoint</Application>
  <PresentationFormat>On-screen Show (16:9)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Vodafone Rg</vt:lpstr>
      <vt:lpstr>1_Office Theme</vt:lpstr>
      <vt:lpstr>Support of additional MIMO enhancements ​</vt:lpstr>
      <vt:lpstr>MIMO techniques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Diogo Martins, Vodafone</cp:lastModifiedBy>
  <cp:revision>4</cp:revision>
  <cp:lastPrinted>2011-08-30T12:20:26Z</cp:lastPrinted>
  <dcterms:created xsi:type="dcterms:W3CDTF">2024-11-25T14:36:44Z</dcterms:created>
  <dcterms:modified xsi:type="dcterms:W3CDTF">2025-05-30T08:31:33Z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0x010100814754B47ADC2547A7A2663096087B25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2025-05-28T11:09:25Z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41158f12-b377-4583-a659-cc090dda39ad</vt:lpwstr>
  </property>
  <property fmtid="{D5CDD505-2E9C-101B-9397-08002B2CF9AE}" pid="10" name="MSIP_Label_17da11e7-ad83-4459-98c6-12a88e2eac78_ContentBits">
    <vt:lpwstr>0</vt:lpwstr>
  </property>
  <property fmtid="{D5CDD505-2E9C-101B-9397-08002B2CF9AE}" pid="11" name="MSIP_Label_17da11e7-ad83-4459-98c6-12a88e2eac78_Tag">
    <vt:lpwstr>10, 0, 1, 1</vt:lpwstr>
  </property>
</Properties>
</file>