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2"/>
    <p:sldMasterId id="2147483671" r:id="rId3"/>
    <p:sldMasterId id="2147483678" r:id="rId4"/>
    <p:sldMasterId id="2147483692" r:id="rId5"/>
  </p:sldMasterIdLst>
  <p:notesMasterIdLst>
    <p:notesMasterId r:id="rId14"/>
  </p:notesMasterIdLst>
  <p:handoutMasterIdLst>
    <p:handoutMasterId r:id="rId15"/>
  </p:handoutMasterIdLst>
  <p:sldIdLst>
    <p:sldId id="13347" r:id="rId6"/>
    <p:sldId id="13609" r:id="rId7"/>
    <p:sldId id="13615" r:id="rId8"/>
    <p:sldId id="13616" r:id="rId9"/>
    <p:sldId id="13617" r:id="rId10"/>
    <p:sldId id="13606" r:id="rId11"/>
    <p:sldId id="13608" r:id="rId12"/>
    <p:sldId id="13550" r:id="rId13"/>
  </p:sldIdLst>
  <p:sldSz cx="12192000" cy="6858000"/>
  <p:notesSz cx="9926638" cy="6797675"/>
  <p:custDataLst>
    <p:tags r:id="rId1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p15:clr>
            <a:srgbClr val="A4A3A4"/>
          </p15:clr>
        </p15:guide>
        <p15:guide id="2" pos="3840">
          <p15:clr>
            <a:srgbClr val="A4A3A4"/>
          </p15:clr>
        </p15:guide>
        <p15:guide id="3" pos="37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左敏" initials="ZM" lastIdx="2" clrIdx="0"/>
  <p:cmAuthor id="557" name="未知用户157" initials="未" lastIdx="8" clrIdx="0"/>
  <p:cmAuthor id="1" name="Nada" initials="N" lastIdx="3" clrIdx="0"/>
  <p:cmAuthor id="558" name="未知用户158" initials="未" lastIdx="2" clrIdx="0"/>
  <p:cmAuthor id="2" name="程 瑜檬" initials="程" lastIdx="1" clrIdx="1"/>
  <p:cmAuthor id="559" name="未知用户159" initials="未" lastIdx="1" clrIdx="0"/>
  <p:cmAuthor id="3" name="liudehou" initials="l" lastIdx="2" clrIdx="2"/>
  <p:cmAuthor id="560" name="未知用户160" initials="未" lastIdx="2" clrIdx="0"/>
  <p:cmAuthor id="353158055" name="韩雨" initials="韩" lastIdx="0" clrIdx="0"/>
  <p:cmAuthor id="4" name="wangwei" initials="vv" lastIdx="1" clrIdx="3"/>
  <p:cmAuthor id="5" name="zhangxin" initials="z" lastIdx="3" clrIdx="4"/>
  <p:cmAuthor id="562" name="順天" initials="順" lastIdx="1" clrIdx="0"/>
  <p:cmAuthor id="6" name="cmcc-Yuxuan Xie" initials="c" lastIdx="1" clrIdx="5"/>
  <p:cmAuthor id="563" name=" " initials="" lastIdx="6" clrIdx="85"/>
  <p:cmAuthor id="7" name="PJ Landwehrle" initials="P" lastIdx="10" clrIdx="3"/>
  <p:cmAuthor id="564" name="未知用户319" initials="未" lastIdx="1" clrIdx="0"/>
  <p:cmAuthor id="8" name="Steve Thorne" initials="S" lastIdx="2" clrIdx="4"/>
  <p:cmAuthor id="9" name="smkhan" initials="s" lastIdx="6" clrIdx="5"/>
  <p:cmAuthor id="566" name="未知用户87" initials="未" lastIdx="1" clrIdx="0"/>
  <p:cmAuthor id="10" name="李超（IT）" initials="L" lastIdx="1" clrIdx="9"/>
  <p:cmAuthor id="567" name="未知用户88" initials="未" lastIdx="1" clrIdx="0"/>
  <p:cmAuthor id="11" name="朱磊" initials="朱" lastIdx="2" clrIdx="10"/>
  <p:cmAuthor id="12" name="作者" initials="A" lastIdx="0" clrIdx="12"/>
  <p:cmAuthor id="569" name="未知用户211" initials="未" lastIdx="8" clrIdx="0"/>
  <p:cmAuthor id="13" name="yang li" initials="yl" lastIdx="2" clrIdx="13"/>
  <p:cmAuthor id="570" name="未知用户110" initials="未" lastIdx="1" clrIdx="0"/>
  <p:cmAuthor id="14" name="李岩（IT）" initials="李" lastIdx="2" clrIdx="13"/>
  <p:cmAuthor id="571" name="未知用户293" initials="未" lastIdx="1" clrIdx="0"/>
  <p:cmAuthor id="15" name="13686" initials="1" lastIdx="1" clrIdx="14"/>
  <p:cmAuthor id="191251535" name="沈霄雷" initials="沈" lastIdx="833089" clrIdx="0"/>
  <p:cmAuthor id="572" name="未知用户201" initials="未" lastIdx="8" clrIdx="0"/>
  <p:cmAuthor id="16" name="wangwentao@cmhi.cmcc" initials="w" lastIdx="1" clrIdx="11"/>
  <p:cmAuthor id="191251536" name="crespo lee" initials="cl" lastIdx="32" clrIdx="36"/>
  <p:cmAuthor id="17" name="李 里" initials="李" lastIdx="1" clrIdx="17"/>
  <p:cmAuthor id="191251537" name="sammi" initials="s" lastIdx="0" clrIdx="12"/>
  <p:cmAuthor id="574" name="未知用户278" initials="未" lastIdx="1" clrIdx="0"/>
  <p:cmAuthor id="18" name="小 红马" initials="小" lastIdx="1" clrIdx="18"/>
  <p:cmAuthor id="191251538" name="渠沛" initials="渠" lastIdx="1" clrIdx="35"/>
  <p:cmAuthor id="575" name="未知用户279" initials="未" lastIdx="1" clrIdx="0"/>
  <p:cmAuthor id="19" name="00035181" initials="0" lastIdx="1" clrIdx="16"/>
  <p:cmAuthor id="191251539" name="370369741@qq.com" initials="3" lastIdx="1" clrIdx="40"/>
  <p:cmAuthor id="576" name="未知用户280" initials="未" lastIdx="4" clrIdx="2"/>
  <p:cmAuthor id="20" name="10078380" initials="1" lastIdx="1" clrIdx="15"/>
  <p:cmAuthor id="191251540" name="韩剑侠" initials="P" lastIdx="1" clrIdx="41"/>
  <p:cmAuthor id="577" name="未知用户281" initials="未" lastIdx="1" clrIdx="0"/>
  <p:cmAuthor id="21" name="Liu Jialin" initials="LJ" lastIdx="1" clrIdx="21"/>
  <p:cmAuthor id="578" name="未知用户282" initials="未" lastIdx="3" clrIdx="1"/>
  <p:cmAuthor id="22" name="lenovo" initials="l" lastIdx="1" clrIdx="22"/>
  <p:cmAuthor id="579" name="未知用户283" initials="未" lastIdx="1" clrIdx="1"/>
  <p:cmAuthor id="23" name="Author" initials="A" lastIdx="0" clrIdx="22"/>
  <p:cmAuthor id="580" name="未知用户284" initials="未" lastIdx="1" clrIdx="0"/>
  <p:cmAuthor id="24" name="李蕾00009994" initials="李" lastIdx="6" clrIdx="17"/>
  <p:cmAuthor id="581" name="guanhh" initials="g" lastIdx="3" clrIdx="0"/>
  <p:cmAuthor id="25" name="10118178" initials="1" lastIdx="1" clrIdx="24"/>
  <p:cmAuthor id="26" name="10270945" initials="1" lastIdx="2" clrIdx="25"/>
  <p:cmAuthor id="583" name="未知用户192" initials="未" lastIdx="1" clrIdx="0"/>
  <p:cmAuthor id="27" name="Hou Yingfeng" initials="H" lastIdx="10" clrIdx="23"/>
  <p:cmAuthor id="584" name="未知用户203" initials="未" lastIdx="1" clrIdx="1"/>
  <p:cmAuthor id="28" name="李楠10047711" initials="李" lastIdx="2" clrIdx="31"/>
  <p:cmAuthor id="585" name="未知用户290" initials="未" lastIdx="2" clrIdx="0"/>
  <p:cmAuthor id="29" name="10045953" initials="1" lastIdx="3" clrIdx="32"/>
  <p:cmAuthor id="586" name="未知用户291" initials="未" lastIdx="8" clrIdx="0"/>
  <p:cmAuthor id="30" name="Administrator" initials="A" lastIdx="1" clrIdx="35"/>
  <p:cmAuthor id="587" name="未知用户292" initials="未" lastIdx="1" clrIdx="0"/>
  <p:cmAuthor id="31" name="rev2" initials="r" lastIdx="1" clrIdx="36"/>
  <p:cmAuthor id="588" name="未知用户184" initials="未" lastIdx="1" clrIdx="1"/>
  <p:cmAuthor id="32" name="hm" initials="h" lastIdx="10" clrIdx="41"/>
  <p:cmAuthor id="589" name="未知用户295" initials="未" lastIdx="1" clrIdx="0"/>
  <p:cmAuthor id="33" name="Athena" initials="c" lastIdx="1" clrIdx="32"/>
  <p:cmAuthor id="590" name="未知用户297" initials="未" lastIdx="1" clrIdx="0"/>
  <p:cmAuthor id="34" name="fei Ren" initials="fR" lastIdx="1" clrIdx="25"/>
  <p:cmAuthor id="591" name="未知用户181" initials="未" lastIdx="2" clrIdx="0"/>
  <p:cmAuthor id="35" name="XUWEI" initials="X" lastIdx="1" clrIdx="10"/>
  <p:cmAuthor id="592" name="ye gusong" initials="y" lastIdx="1" clrIdx="0"/>
  <p:cmAuthor id="36" name="Microsoft 帐户" initials="M" lastIdx="6" clrIdx="36"/>
  <p:cmAuthor id="593" name="wei muzi" initials="w" lastIdx="1" clrIdx="4"/>
  <p:cmAuthor id="37" name="Y Y" initials="Y" lastIdx="2" clrIdx="33"/>
  <p:cmAuthor id="594" name="孙" initials="孙" lastIdx="1" clrIdx="50"/>
  <p:cmAuthor id="38" name="黄珂10009187" initials="黄" lastIdx="1" clrIdx="37"/>
  <p:cmAuthor id="595" name="未知用户187" initials="未" lastIdx="10" clrIdx="0"/>
  <p:cmAuthor id="39" name="lu" initials="l" lastIdx="1" clrIdx="38"/>
  <p:cmAuthor id="596" name="Microsoft Office User" initials="M" lastIdx="2" clrIdx="86"/>
  <p:cmAuthor id="40" name="未知用户34" initials="未" lastIdx="1" clrIdx="37"/>
  <p:cmAuthor id="597" name="catherine" initials="c" lastIdx="1" clrIdx="1"/>
  <p:cmAuthor id="41" name="未知用户35" initials="未" lastIdx="1" clrIdx="38"/>
  <p:cmAuthor id="42" name="金爽" initials="c" lastIdx="1" clrIdx="43"/>
  <p:cmAuthor id="43" name="ZJK" initials="Z" lastIdx="5" clrIdx="42"/>
  <p:cmAuthor id="600" name="未知用户287" initials="未" lastIdx="0" clrIdx="1"/>
  <p:cmAuthor id="44" name="00075816" initials="0" lastIdx="1" clrIdx="43"/>
  <p:cmAuthor id="601" name="未知用户288" initials="未" lastIdx="1" clrIdx="0"/>
  <p:cmAuthor id="45" name="陈燕燕" initials="陈" lastIdx="1" clrIdx="44"/>
  <p:cmAuthor id="46" name="未知的使用者79" initials="" lastIdx="0" clrIdx="1"/>
  <p:cmAuthor id="603" name="�Ÿ�" initials="�" lastIdx="1" clrIdx="0"/>
  <p:cmAuthor id="47" name="clj" initials="c" lastIdx="1" clrIdx="46"/>
  <p:cmAuthor id="48" name="尹瑶瑶" initials="YYY" lastIdx="1" clrIdx="47"/>
  <p:cmAuthor id="605" name="yudi lin" initials="y" lastIdx="0" clrIdx="0"/>
  <p:cmAuthor id="49" name="未知用户51" initials="" lastIdx="1" clrIdx="1"/>
  <p:cmAuthor id="50" name="liyayjy@hq.cmcc" initials="liyayjy@hq.cmcc" lastIdx="1" clrIdx="49"/>
  <p:cmAuthor id="607" name="liuzga" initials="l" lastIdx="1" clrIdx="3"/>
  <p:cmAuthor id="51" name="未知用户20" initials="未" lastIdx="1" clrIdx="23"/>
  <p:cmAuthor id="608" name="49554261@qq.com" initials="4" lastIdx="2" clrIdx="2"/>
  <p:cmAuthor id="52" name="未知的使用者83" initials="" lastIdx="1" clrIdx="0"/>
  <p:cmAuthor id="609" name="未知用户230" initials="未" lastIdx="1" clrIdx="0"/>
  <p:cmAuthor id="53" name="施旻" initials="施" lastIdx="1" clrIdx="52"/>
  <p:cmAuthor id="54" name="zhangyuexin@hq.cmcc" initials="zhangyuexin@hq.cmcc" lastIdx="1" clrIdx="53"/>
  <p:cmAuthor id="611" name="未知用户216" initials="未" lastIdx="1" clrIdx="0"/>
  <p:cmAuthor id="55" name="黎丹" initials="黎" lastIdx="2" clrIdx="0"/>
  <p:cmAuthor id="612" name="未知用户266" initials="未" lastIdx="1" clrIdx="1"/>
  <p:cmAuthor id="56" name="Chengli" initials="C" lastIdx="6" clrIdx="0"/>
  <p:cmAuthor id="613" name="未知用户243" initials="未" lastIdx="1" clrIdx="0"/>
  <p:cmAuthor id="57" name="wangqixing@hq.cmcc" initials="wangqixing@hq.cmcc" lastIdx="1" clrIdx="56"/>
  <p:cmAuthor id="614" name="未知用户196" initials="未" lastIdx="1" clrIdx="0"/>
  <p:cmAuthor id="58" name="未知的使用者87" initials="" lastIdx="1" clrIdx="0"/>
  <p:cmAuthor id="59" name="刘璇" initials="刘" lastIdx="1" clrIdx="58"/>
  <p:cmAuthor id="616" name="未知用户219" initials="未" lastIdx="6" clrIdx="0"/>
  <p:cmAuthor id="691587970" name="小延魔法师" initials="小" lastIdx="1126286" clrIdx="0"/>
  <p:cmAuthor id="617" name="未知用户222" initials="未" lastIdx="1" clrIdx="0"/>
  <p:cmAuthor id="60" name="未知的使用者90" initials="" lastIdx="8" clrIdx="0"/>
  <p:cmAuthor id="691587971" name="da lin" initials="dl" lastIdx="1" clrIdx="48"/>
  <p:cmAuthor id="618" name="未知用户200" initials="未" lastIdx="8" clrIdx="0"/>
  <p:cmAuthor id="61" name="未知的使用者29" initials="" lastIdx="1" clrIdx="0"/>
  <p:cmAuthor id="691587972" name="子祥 韩" initials="子祥" lastIdx="1" clrIdx="54"/>
  <p:cmAuthor id="619" name="未知用户213" initials="未" lastIdx="1" clrIdx="0"/>
  <p:cmAuthor id="62" name="未知的使用者91" initials="" lastIdx="1" clrIdx="0"/>
  <p:cmAuthor id="691587973" name="Tianchi Yao" initials="TY" lastIdx="31" clrIdx="72"/>
  <p:cmAuthor id="620" name="未知用户214" initials="未" lastIdx="2" clrIdx="0"/>
  <p:cmAuthor id="63" name="未知的使用者98" initials="" lastIdx="1" clrIdx="0"/>
  <p:cmAuthor id="691587974" name="gedawei@hq.cmcc" initials="A" lastIdx="4" clrIdx="350"/>
  <p:cmAuthor id="621" name="未知用户215" initials="未" lastIdx="1" clrIdx="0"/>
  <p:cmAuthor id="64" name="CHRISYU" initials="" lastIdx="1" clrIdx="0"/>
  <p:cmAuthor id="691587975" name="xiaoming chang" initials="xc" lastIdx="1" clrIdx="331"/>
  <p:cmAuthor id="622" name="未知用户231" initials="未" lastIdx="1" clrIdx="0"/>
  <p:cmAuthor id="65" name="未知的使用者113" initials="" lastIdx="1" clrIdx="2"/>
  <p:cmAuthor id="66" name="liucunri" initials="" lastIdx="1" clrIdx="0"/>
  <p:cmAuthor id="623" name="未知用户233" initials="未" lastIdx="11" clrIdx="0"/>
  <p:cmAuthor id="67" name="未知用户9" initials="" lastIdx="1" clrIdx="0"/>
  <p:cmAuthor id="624" name="未知用户234" initials="未" lastIdx="7" clrIdx="1"/>
  <p:cmAuthor id="68" name="Unknown User48" initials="" lastIdx="8" clrIdx="0"/>
  <p:cmAuthor id="625" name="未知用户235" initials="未" lastIdx="1" clrIdx="2"/>
  <p:cmAuthor id="69" name="未知用户103" initials="" lastIdx="1" clrIdx="0"/>
  <p:cmAuthor id="626" name="未知用户236" initials="未" lastIdx="1" clrIdx="0"/>
  <p:cmAuthor id="70" name="Unknown User52" initials="" lastIdx="1" clrIdx="0"/>
  <p:cmAuthor id="627" name="未知用户237" initials="未" lastIdx="1" clrIdx="0"/>
  <p:cmAuthor id="71" name="未知的使用者42" initials="" lastIdx="1" clrIdx="0"/>
  <p:cmAuthor id="628" name="未知用户240" initials="未" lastIdx="2" clrIdx="0"/>
  <p:cmAuthor id="72" name="Unknown User50" initials="" lastIdx="1" clrIdx="0"/>
  <p:cmAuthor id="629" name="未知用户221" initials="未" lastIdx="44" clrIdx="1"/>
  <p:cmAuthor id="73" name="未知的使用者120" initials="" lastIdx="1" clrIdx="0"/>
  <p:cmAuthor id="630" name="v15194" initials="v" lastIdx="5" clrIdx="87"/>
  <p:cmAuthor id="74" name="px" initials="" lastIdx="3" clrIdx="1"/>
  <p:cmAuthor id="75" name="Sky123.Org" initials="" lastIdx="1" clrIdx="0"/>
  <p:cmAuthor id="76" name="xinping liu" initials="xl" lastIdx="5" clrIdx="25"/>
  <p:cmAuthor id="633" name="Carol Kelly" initials="C" lastIdx="1" clrIdx="0"/>
  <p:cmAuthor id="77" name="elfinhsu" initials="" lastIdx="1" clrIdx="0"/>
  <p:cmAuthor id="634" name="未知的使用者155" initials="未" lastIdx="1" clrIdx="0"/>
  <p:cmAuthor id="78" name="何 静" initials="何" lastIdx="1" clrIdx="4"/>
  <p:cmAuthor id="79" name="微软用户" initials="" lastIdx="1" clrIdx="0"/>
  <p:cmAuthor id="80" name="未知的使用者73" initials="" lastIdx="1" clrIdx="0"/>
  <p:cmAuthor id="637" name="Unknown User55" initials="U" lastIdx="1" clrIdx="1"/>
  <p:cmAuthor id="81" name="未知的使用者24" initials="" lastIdx="8" clrIdx="0"/>
  <p:cmAuthor id="638" name="未知用户343" initials="未" lastIdx="1" clrIdx="0"/>
  <p:cmAuthor id="82" name="未知用户16" initials="" lastIdx="1" clrIdx="0"/>
  <p:cmAuthor id="639" name="Huipeng Cao" initials="H" lastIdx="1" clrIdx="0"/>
  <p:cmAuthor id="83" name="Mary Feil-Jacobs" initials="" lastIdx="43" clrIdx="1"/>
  <p:cmAuthor id="640" name="李 雷雨" initials="李" lastIdx="1" clrIdx="0"/>
  <p:cmAuthor id="84" name="LiuHui" initials="" lastIdx="1" clrIdx="0"/>
  <p:cmAuthor id="641" name="91257" initials="9" lastIdx="0" clrIdx="1"/>
  <p:cmAuthor id="85" name="未知的使用者45" initials="" lastIdx="1" clrIdx="0"/>
  <p:cmAuthor id="642" name="vicky" initials="v" lastIdx="2" clrIdx="1"/>
  <p:cmAuthor id="86" name="王鹏凯" initials="" lastIdx="1" clrIdx="0"/>
  <p:cmAuthor id="87" name="未知用户104" initials="" lastIdx="1" clrIdx="0"/>
  <p:cmAuthor id="88" name="未知用户5" initials="" lastIdx="1" clrIdx="0"/>
  <p:cmAuthor id="89" name="未知的使用者10" initials="" lastIdx="3" clrIdx="1"/>
  <p:cmAuthor id="90" name="未知的使用者93" initials="" lastIdx="1" clrIdx="1"/>
  <p:cmAuthor id="91" name="Zhanwei Xiao(CUC SRD2-HZ-FZ)" initials="Z" lastIdx="0" clrIdx="0"/>
  <p:cmAuthor id="92" name="LeeElva" initials="" lastIdx="1" clrIdx="0"/>
  <p:cmAuthor id="93" name="未知用户99" initials="" lastIdx="1" clrIdx="2"/>
  <p:cmAuthor id="94" name="未知的使用者34" initials="" lastIdx="1" clrIdx="0"/>
  <p:cmAuthor id="95" name="未知的使用者115" initials="" lastIdx="1" clrIdx="1"/>
  <p:cmAuthor id="96" name="未知用户57" initials="" lastIdx="1" clrIdx="0"/>
  <p:cmAuthor id="97" name="lianghb" initials="" lastIdx="19" clrIdx="0"/>
  <p:cmAuthor id="98" name="未知用户17" initials="" lastIdx="0" clrIdx="1"/>
  <p:cmAuthor id="99" name="Deanna Schuler (Bookey Consulting)" initials="" lastIdx="2" clrIdx="0"/>
  <p:cmAuthor id="100" name="未知的使用者57" initials="" lastIdx="1" clrIdx="0"/>
  <p:cmAuthor id="101" name="未知的使用者16" initials="" lastIdx="6" clrIdx="0"/>
  <p:cmAuthor id="658" name="Think" initials="T" lastIdx="6" clrIdx="3"/>
  <p:cmAuthor id="102" name="未知的使用者35" initials="" lastIdx="1" clrIdx="0"/>
  <p:cmAuthor id="103" name="未知用户102" initials="" lastIdx="1" clrIdx="1"/>
  <p:cmAuthor id="104" name="maxine" initials="" lastIdx="0" clrIdx="0"/>
  <p:cmAuthor id="105" name="未知的使用者121" initials="" lastIdx="1" clrIdx="1"/>
  <p:cmAuthor id="662" name="敢 王" initials="敢" lastIdx="1" clrIdx="0"/>
  <p:cmAuthor id="106" name="未知的使用者12" initials="" lastIdx="1" clrIdx="0"/>
  <p:cmAuthor id="663" name="邓 勇" initials="邓" lastIdx="1" clrIdx="0"/>
  <p:cmAuthor id="107" name="周元元" initials="" lastIdx="5" clrIdx="0"/>
  <p:cmAuthor id="664" name="陈城" initials="陈" lastIdx="0" clrIdx="2"/>
  <p:cmAuthor id="108" name="未知的使用者27" initials="" lastIdx="8" clrIdx="0"/>
  <p:cmAuthor id="665" name="Sharon" initials="S" lastIdx="1" clrIdx="2"/>
  <p:cmAuthor id="109" name="Ms" initials="M" lastIdx="1" clrIdx="0"/>
  <p:cmAuthor id="666" name="yangxy" initials="y" lastIdx="1" clrIdx="88"/>
  <p:cmAuthor id="110" name="未知的使用者30" initials="" lastIdx="8" clrIdx="0"/>
  <p:cmAuthor id="111" name="未知的使用者53" initials="" lastIdx="1" clrIdx="0"/>
  <p:cmAuthor id="112" name="未知用户58" initials="" lastIdx="5" clrIdx="1"/>
  <p:cmAuthor id="113" name="未知的使用者25" initials="" lastIdx="1" clrIdx="0"/>
  <p:cmAuthor id="114" name="liupeng" initials="" lastIdx="1" clrIdx="1"/>
  <p:cmAuthor id="115" name="未知用户24" initials="" lastIdx="1" clrIdx="0"/>
  <p:cmAuthor id="116" name="AbuSina" initials="" lastIdx="2" clrIdx="0"/>
  <p:cmAuthor id="117" name="hl sun" initials="" lastIdx="1" clrIdx="0"/>
  <p:cmAuthor id="118" name="未知的使用者94" initials="" lastIdx="1" clrIdx="2"/>
  <p:cmAuthor id="119" name="未知用户66" initials="" lastIdx="1" clrIdx="0"/>
  <p:cmAuthor id="120" name="xuqing" initials="x" lastIdx="4" clrIdx="0"/>
  <p:cmAuthor id="121" name="未知用户19" initials="" lastIdx="1" clrIdx="0"/>
  <p:cmAuthor id="122" name="周宏達JerryChou" initials="" lastIdx="6" clrIdx="2"/>
  <p:cmAuthor id="123" name="邢辰凤" initials="邢" lastIdx="45" clrIdx="7"/>
  <p:cmAuthor id="124" name="未知用户7" initials="" lastIdx="1" clrIdx="0"/>
  <p:cmAuthor id="125" name="未知的使用者56" initials="" lastIdx="1" clrIdx="0"/>
  <p:cmAuthor id="126" name="未知用户46" initials="未" lastIdx="1" clrIdx="1"/>
  <p:cmAuthor id="127" name="未知的使用者119" initials="" lastIdx="1" clrIdx="2"/>
  <p:cmAuthor id="128" name="未知用户59" initials="" lastIdx="0" clrIdx="1"/>
  <p:cmAuthor id="129" name="未知的使用者22" initials="" lastIdx="8" clrIdx="0"/>
  <p:cmAuthor id="130" name="未知的使用者103" initials="" lastIdx="8" clrIdx="0"/>
  <p:cmAuthor id="131" name="Wenwen" initials="" lastIdx="1" clrIdx="1"/>
  <p:cmAuthor id="132" name="未知的使用者117" initials="" lastIdx="1" clrIdx="0"/>
  <p:cmAuthor id="133" name="未知的使用者33" initials="" lastIdx="1" clrIdx="0"/>
  <p:cmAuthor id="134" name="未知的使用者28" initials="" lastIdx="1" clrIdx="0"/>
  <p:cmAuthor id="135" name="未知用户67" initials="" lastIdx="1" clrIdx="0"/>
  <p:cmAuthor id="136" name="未知用户114" initials="" lastIdx="1" clrIdx="0"/>
  <p:cmAuthor id="137" name="未知用户18" initials="" lastIdx="10" clrIdx="0"/>
  <p:cmAuthor id="138" name="未知的使用者67" initials="" lastIdx="1" clrIdx="0"/>
  <p:cmAuthor id="139" name="未知的使用者46" initials="" lastIdx="1" clrIdx="1"/>
  <p:cmAuthor id="140" name="未知的使用者26" initials="" lastIdx="1" clrIdx="0"/>
  <p:cmAuthor id="141" name="未知的使用者43" initials="" lastIdx="1" clrIdx="0"/>
  <p:cmAuthor id="142" name="未知的使用者9" initials="" lastIdx="1" clrIdx="0"/>
  <p:cmAuthor id="143" name="未知用户62" initials="" lastIdx="1" clrIdx="1"/>
  <p:cmAuthor id="144" name="yuanzh" initials="" lastIdx="1" clrIdx="1"/>
  <p:cmAuthor id="145" name="不明使用者57" initials="" lastIdx="1" clrIdx="0"/>
  <p:cmAuthor id="146" name="未知用户108" initials="" lastIdx="1" clrIdx="0"/>
  <p:cmAuthor id="147" name="未知的使用者110" initials="" lastIdx="1" clrIdx="0"/>
  <p:cmAuthor id="148" name="linyd" initials="" lastIdx="3" clrIdx="1"/>
  <p:cmAuthor id="149" name="未知用户8" initials="" lastIdx="1" clrIdx="0"/>
  <p:cmAuthor id="150" name="未知的使用者31" initials="" lastIdx="1" clrIdx="0"/>
  <p:cmAuthor id="151" name="未知用户81" initials="" lastIdx="1" clrIdx="0"/>
  <p:cmAuthor id="152" name="未知用户115" initials="" lastIdx="1" clrIdx="0"/>
  <p:cmAuthor id="153" name="未知用户21" initials="" lastIdx="1" clrIdx="0"/>
  <p:cmAuthor id="154" name="未知的使用者68" initials="" lastIdx="1" clrIdx="0"/>
  <p:cmAuthor id="155" name="mm" initials="" lastIdx="1" clrIdx="0"/>
  <p:cmAuthor id="156" name="未知用户15" initials="" lastIdx="1" clrIdx="0"/>
  <p:cmAuthor id="157" name="朱晓瑜" initials="" lastIdx="54" clrIdx="0"/>
  <p:cmAuthor id="158" name="不明使用者20" initials="" lastIdx="1" clrIdx="0"/>
  <p:cmAuthor id="159" name="未知用户82" initials="" lastIdx="1" clrIdx="0"/>
  <p:cmAuthor id="160" name="未知的使用者7" initials="" lastIdx="2" clrIdx="0"/>
  <p:cmAuthor id="161" name="未知用户6" initials="" lastIdx="8"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6" name="未知用户47" initials="" lastIdx="6" clrIdx="0"/>
  <p:cmAuthor id="167" name="未知用户106" initials="未" lastIdx="1" clrIdx="0"/>
  <p:cmAuthor id="168" name="未知用户116" initials="" lastIdx="1" clrIdx="1"/>
  <p:cmAuthor id="169" name="未知的使用者150" initials="未" lastIdx="1" clrIdx="0"/>
  <p:cmAuthor id="170" name="未知的使用者69" initials="" lastIdx="1" clrIdx="1"/>
  <p:cmAuthor id="171" name="未知的使用者112" initials="" lastIdx="1" clrIdx="1"/>
  <p:cmAuthor id="172" name="未知用户183" initials="未知用户183" lastIdx="1" clrIdx="49"/>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5" name="ztolei@163.com" initials="z" lastIdx="1" clrIdx="50"/>
  <p:cmAuthor id="186" name="未知用户13" initials="" lastIdx="1" clrIdx="0"/>
  <p:cmAuthor id="187" name="不明使用者21" initials="" lastIdx="1" clrIdx="0"/>
  <p:cmAuthor id="188" name="YUMINGNJ" initials="" lastIdx="3" clrIdx="0"/>
  <p:cmAuthor id="189" name="未知的使用者52" initials="" lastIdx="1" clrIdx="1"/>
  <p:cmAuthor id="381437688" name="谢学斌" initials="谢" lastIdx="0" clrIdx="0"/>
  <p:cmAuthor id="190" name="未知用户109" initials="" lastIdx="1" clrIdx="1"/>
  <p:cmAuthor id="191" name="Unknown User117" initials="U" lastIdx="10" clrIdx="0"/>
  <p:cmAuthor id="192" name="thomas" initials="" lastIdx="1" clrIdx="49"/>
  <p:cmAuthor id="193" name="未知的使用者3" initials="" lastIdx="7" clrIdx="1"/>
  <p:cmAuthor id="194" name="未知用户14" initials="" lastIdx="1" clrIdx="0"/>
  <p:cmAuthor id="195" name="Unknown User65" initials="U" lastIdx="1" clrIdx="0"/>
  <p:cmAuthor id="196" name="未知用户98" initials="" lastIdx="1" clrIdx="2"/>
  <p:cmAuthor id="197" name="Windows 用户" initials="" lastIdx="1" clrIdx="0"/>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203" name="未知用户28" initials="未" lastIdx="5" clrIdx="1"/>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1" name="Microsoft Office 用户" initials="Office" lastIdx="0" clrIdx="104"/>
  <p:cmAuthor id="212" name="Daniel Wuu" initials="" lastIdx="1" clrIdx="0"/>
  <p:cmAuthor id="213" name="未知用户56" initials="" lastIdx="1" clrIdx="0"/>
  <p:cmAuthor id="214" name="未知的使用者14" initials="" lastIdx="2" clrIdx="0"/>
  <p:cmAuthor id="215" name="云峰 贾" initials="云" lastIdx="2" clrIdx="0"/>
  <p:cmAuthor id="217" name="Ashley Eberenz" initials="" lastIdx="7" clrIdx="1"/>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7" name="未知用户55" initials="" lastIdx="1" clrIdx="0"/>
  <p:cmAuthor id="228" name="未知的使用者95" initials="" lastIdx="1" clrIdx="0"/>
  <p:cmAuthor id="229" name="未知的使用者168" initials="未" lastIdx="1" clrIdx="0"/>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8535702" name="曾蓓/贝贝" initials="曾" lastIdx="0" clrIdx="0"/>
  <p:cmAuthor id="235" name="未知的使用者105" initials="" lastIdx="1" clrIdx="0"/>
  <p:cmAuthor id="236" name="Unknown User70" initials="" lastIdx="1" clrIdx="0"/>
  <p:cmAuthor id="210492765" name="施普希（菜菜）" initials="施" lastIdx="0" clrIdx="0"/>
  <p:cmAuthor id="237" name="clinchen" initials="" lastIdx="0" clrIdx="1"/>
  <p:cmAuthor id="210492766" name="曹 朝辉" initials="曹" lastIdx="1" clrIdx="14"/>
  <p:cmAuthor id="238" name="未知用户23" initials="" lastIdx="1" clrIdx="0"/>
  <p:cmAuthor id="210492767" name="李 嘉" initials="李" lastIdx="1" clrIdx="26"/>
  <p:cmAuthor id="239" name="hanjuncompany" initials="" lastIdx="1" clrIdx="0"/>
  <p:cmAuthor id="210492768" name="gus9@chinaunicom.cn" initials="g" lastIdx="4" clrIdx="27"/>
  <p:cmAuthor id="240" name="kathy chen" initials="" lastIdx="3" clrIdx="0"/>
  <p:cmAuthor id="241" name="未知的使用者63" initials="" lastIdx="1" clrIdx="0"/>
  <p:cmAuthor id="242" name="未知的使用者64" initials="" lastIdx="3" clrIdx="1"/>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394525608" name="仇怿俊" initials="仇" lastIdx="0" clrIdx="0"/>
  <p:cmAuthor id="280" name="未知用户68" initials="" lastIdx="1" clrIdx="0"/>
  <p:cmAuthor id="394525609" name="mei shuo" initials="mei shuo" lastIdx="1" clrIdx="24"/>
  <p:cmAuthor id="281" name="未知用户69" initials="" lastIdx="2" clrIdx="0"/>
  <p:cmAuthor id="394525610" name="dengwanting" initials="d" lastIdx="1" clrIdx="50"/>
  <p:cmAuthor id="282" name="未知用户70" initials="" lastIdx="1" clrIdx="1"/>
  <p:cmAuthor id="394525611" name="mouse zz" initials="mz" lastIdx="1" clrIdx="54"/>
  <p:cmAuthor id="283" name="未知用户71" initials="" lastIdx="1" clrIdx="0"/>
  <p:cmAuthor id="394525612" name="goulei" initials="g" lastIdx="2" clrIdx="41"/>
  <p:cmAuthor id="284" name="未知用户72" initials="" lastIdx="1" clrIdx="0"/>
  <p:cmAuthor id="285" name="未知用户73" initials="" lastIdx="2" clrIdx="0"/>
  <p:cmAuthor id="286" name="未知用户49" initials="" lastIdx="1" clrIdx="0"/>
  <p:cmAuthor id="287" name="未知用户50" initials="" lastIdx="1" clrIdx="0"/>
  <p:cmAuthor id="288" name="未知用户52" initials="" lastIdx="1" clrIdx="0"/>
  <p:cmAuthor id="289" name="MA15" initials="" lastIdx="1" clrIdx="0"/>
  <p:cmAuthor id="290" name="未知用户53" initials="" lastIdx="10" clrIdx="0"/>
  <p:cmAuthor id="291" name="未知用户96" initials="" lastIdx="1" clrIdx="0"/>
  <p:cmAuthor id="292" name="未知用户48" initials="" lastIdx="1" clrIdx="0"/>
  <p:cmAuthor id="293" name="未知用户97" initials="" lastIdx="2" clrIdx="0"/>
  <p:cmAuthor id="294" name="未知用户40" initials="" lastIdx="5" clrIdx="1"/>
  <p:cmAuthor id="295" name="未知用户43" initials="" lastIdx="1" clrIdx="0"/>
  <p:cmAuthor id="296" name="未知用户100" initials="" lastIdx="1" clrIdx="0"/>
  <p:cmAuthor id="297" name="未知用户101" initials="" lastIdx="1" clrIdx="0"/>
  <p:cmAuthor id="441412215" name="tonghailan" initials="t" lastIdx="1126972" clrIdx="1"/>
  <p:cmAuthor id="298" name="未知用户26" initials="" lastIdx="1" clrIdx="0"/>
  <p:cmAuthor id="299" name="未知用户29" initials="" lastIdx="1" clrIdx="0"/>
  <p:cmAuthor id="300" name="未知用户32" initials="" lastIdx="1" clrIdx="0"/>
  <p:cmAuthor id="301" name="未知用户33" initials="" lastIdx="1" clrIdx="0"/>
  <p:cmAuthor id="303" name="未知用户42" initials="" lastIdx="1" clrIdx="0"/>
  <p:cmAuthor id="304" name="未知的使用者109" initials="" lastIdx="5" clrIdx="1"/>
  <p:cmAuthor id="305" name="未知的使用者122" initials="" lastIdx="1" clrIdx="0"/>
  <p:cmAuthor id="306" name="未知的使用者123" initials="" lastIdx="8" clrIdx="0"/>
  <p:cmAuthor id="307" name="未知用户93" initials="" lastIdx="1" clrIdx="0"/>
  <p:cmAuthor id="308" name="未知用户90" initials="" lastIdx="5" clrIdx="1"/>
  <p:cmAuthor id="309" name="未知用户91" initials="" lastIdx="0" clrIdx="1"/>
  <p:cmAuthor id="310" name="未知用户92" initials="" lastIdx="1" clrIdx="0"/>
  <p:cmAuthor id="311" name="未知用户74" initials="" lastIdx="5" clrIdx="1"/>
  <p:cmAuthor id="312" name="未知用户75" initials="" lastIdx="8" clrIdx="0"/>
  <p:cmAuthor id="313" name="未知用户76" initials="" lastIdx="1" clrIdx="0"/>
  <p:cmAuthor id="314" name="未知用户77" initials="" lastIdx="8" clrIdx="0"/>
  <p:cmAuthor id="315" name="未知用户78" initials="" lastIdx="8" clrIdx="0"/>
  <p:cmAuthor id="316" name="未知用户79" initials="" lastIdx="1" clrIdx="0"/>
  <p:cmAuthor id="317" name="未知用户80" initials="" lastIdx="1" clrIdx="0"/>
  <p:cmAuthor id="318" name="Harry xu" initials="" lastIdx="1" clrIdx="0"/>
  <p:cmAuthor id="319" name="未知用户27" initials="未" lastIdx="1" clrIdx="0"/>
  <p:cmAuthor id="320" name="刘晓杨" initials="刘" lastIdx="2" clrIdx="319"/>
  <p:cmAuthor id="321" name="未知用户111" initials="未" lastIdx="1" clrIdx="1"/>
  <p:cmAuthor id="322" name="le" initials="l" lastIdx="2" clrIdx="321"/>
  <p:cmAuthor id="323" name="renyina" initials="r" lastIdx="1" clrIdx="322"/>
  <p:cmAuthor id="324" name="User" initials="U" lastIdx="1" clrIdx="323"/>
  <p:cmAuthor id="325" name="lingc" initials="l" lastIdx="1" clrIdx="324"/>
  <p:cmAuthor id="326" name="Kaiyuan" initials="K" lastIdx="1" clrIdx="325"/>
  <p:cmAuthor id="327" name="Cecilia" initials="C" lastIdx="1" clrIdx="326"/>
  <p:cmAuthor id="328" name="xueyan" initials="x" lastIdx="1" clrIdx="327"/>
  <p:cmAuthor id="329" name="wangyajuan@hq.cmcc" initials="w" lastIdx="2" clrIdx="328"/>
  <p:cmAuthor id="2000" name="李婧宜_YBferYVR" initials="authorId_1217247658" lastIdx="0" clrIdx="0"/>
  <p:cmAuthor id="330" name="13910" initials="1" lastIdx="8" clrIdx="329"/>
  <p:cmAuthor id="2001" name="DaiZhengYuan" initials="D" lastIdx="3" clrIdx="7"/>
  <p:cmAuthor id="331" name="liyite" initials="l" lastIdx="1" clrIdx="330"/>
  <p:cmAuthor id="2002" name="金宇峰_BfyebuM3" initials="authorId_1008746-10054633" lastIdx="0" clrIdx="0"/>
  <p:cmAuthor id="332" name="wangxinran" initials="w" lastIdx="1" clrIdx="331"/>
  <p:cmAuthor id="2003" name="administrator" initials="ad" lastIdx="3" clrIdx="23"/>
  <p:cmAuthor id="333" name="于书丹" initials="C" lastIdx="1" clrIdx="332"/>
  <p:cmAuthor id="2004" name="范 斌" initials="范" lastIdx="1" clrIdx="36"/>
  <p:cmAuthor id="334" name="00021840" initials="0" lastIdx="1" clrIdx="333"/>
  <p:cmAuthor id="2005" name="毕邺" initials="党委办公室" lastIdx="2" clrIdx="37"/>
  <p:cmAuthor id="335" name="JZX" initials="J" lastIdx="2" clrIdx="50"/>
  <p:cmAuthor id="336" name="10339982" initials="1" lastIdx="2" clrIdx="335"/>
  <p:cmAuthor id="337" name="李 少峰" initials="李" lastIdx="1" clrIdx="33"/>
  <p:cmAuthor id="338" name="10005481" initials="1" lastIdx="1" clrIdx="337"/>
  <p:cmAuthor id="339" name="黄媛媛" initials="黄" lastIdx="1" clrIdx="0"/>
  <p:cmAuthor id="340" name="zhoupeng" initials="z" lastIdx="5" clrIdx="339"/>
  <p:cmAuthor id="341" name="Randolph" initials="R" lastIdx="1" clrIdx="340"/>
  <p:cmAuthor id="342" name="未知用户63" initials="未知用户63" lastIdx="1" clrIdx="0"/>
  <p:cmAuthor id="343" name="10095622" initials="1" lastIdx="4" clrIdx="342"/>
  <p:cmAuthor id="344" name="未知的使用者61" initials="未" lastIdx="1" clrIdx="0"/>
  <p:cmAuthor id="345" name="song manyi" initials="s" lastIdx="4" clrIdx="19"/>
  <p:cmAuthor id="346" name="江莉萍|jiangliping" initials="江" lastIdx="4" clrIdx="26"/>
  <p:cmAuthor id="347" name="10011274@zte.intra" initials="1" lastIdx="9" clrIdx="346"/>
  <p:cmAuthor id="348" name="10039985" initials="1" lastIdx="1" clrIdx="347"/>
  <p:cmAuthor id="349" name="10223621" initials="1" lastIdx="1" clrIdx="348"/>
  <p:cmAuthor id="350" name="Hao Yue" initials="HY" lastIdx="2" clrIdx="349"/>
  <p:cmAuthor id="351" name="yezengwei" initials="y" lastIdx="2" clrIdx="350"/>
  <p:cmAuthor id="352" name="suxin" initials="s" lastIdx="1" clrIdx="351"/>
  <p:cmAuthor id="353" name="James" initials="J" lastIdx="1" clrIdx="0"/>
  <p:cmAuthor id="354" name="未知的使用者114" initials="未" lastIdx="1" clrIdx="0"/>
  <p:cmAuthor id="355" name="未知用户164" initials="未知用户164" lastIdx="1" clrIdx="0"/>
  <p:cmAuthor id="356" name="未知的使用者184" initials="未" lastIdx="8" clrIdx="0"/>
  <p:cmAuthor id="357" name="00087583" initials="0" lastIdx="1" clrIdx="356"/>
  <p:cmAuthor id="358" name="未知的使用者186" initials="未" lastIdx="1" clrIdx="0"/>
  <p:cmAuthor id="359" name="未知的使用者175" initials="未" lastIdx="8" clrIdx="0"/>
  <p:cmAuthor id="360" name="未知的使用者176" initials="未" lastIdx="1" clrIdx="0"/>
  <p:cmAuthor id="361" name="未知的使用者187" initials="未" lastIdx="1" clrIdx="0"/>
  <p:cmAuthor id="362" name="未知的使用者178" initials="未" lastIdx="1" clrIdx="0"/>
  <p:cmAuthor id="363" name="未知的使用者179" initials="未" lastIdx="1" clrIdx="0"/>
  <p:cmAuthor id="364" name="未知的使用者180" initials="未" lastIdx="2" clrIdx="0"/>
  <p:cmAuthor id="365" name="未知的使用者181" initials="未" lastIdx="7" clrIdx="1"/>
  <p:cmAuthor id="366" name="未知的使用者170" initials="未" lastIdx="43" clrIdx="1"/>
  <p:cmAuthor id="367" name="未知的使用者190" initials="未" lastIdx="1" clrIdx="1"/>
  <p:cmAuthor id="368" name="未知的使用者191" initials="未" lastIdx="1" clrIdx="0"/>
  <p:cmAuthor id="369" name="未知的使用者141" initials="未" lastIdx="8" clrIdx="0"/>
  <p:cmAuthor id="370" name="未知的使用者142" initials="未" lastIdx="1" clrIdx="0"/>
  <p:cmAuthor id="371" name="未知的使用者143" initials="未" lastIdx="1" clrIdx="0"/>
  <p:cmAuthor id="372" name="未知的使用者144" initials="未" lastIdx="1" clrIdx="0"/>
  <p:cmAuthor id="373" name="未知的使用者145" initials="未" lastIdx="1" clrIdx="0"/>
  <p:cmAuthor id="374" name="未知用户165" initials="未知用户165" lastIdx="1" clrIdx="0"/>
  <p:cmAuthor id="375" name="未知的使用者147" initials="未" lastIdx="1" clrIdx="0"/>
  <p:cmAuthor id="376" name="未知用户166" initials="未知用户166" lastIdx="8" clrIdx="0"/>
  <p:cmAuthor id="377" name="未知的使用者149" initials="未" lastIdx="8" clrIdx="0"/>
  <p:cmAuthor id="378" name="未知用户167" initials="未知用户167" lastIdx="1" clrIdx="0"/>
  <p:cmAuthor id="379" name="未知用户168" initials="未知用户168" lastIdx="1" clrIdx="0"/>
  <p:cmAuthor id="380" name="未知用户169" initials="未知用户169" lastIdx="1" clrIdx="1"/>
  <p:cmAuthor id="381" name="未知用户202" initials="未" lastIdx="8" clrIdx="0"/>
  <p:cmAuthor id="382" name="未知的使用者220" initials="未" lastIdx="7" clrIdx="1"/>
  <p:cmAuthor id="383" name="未知用户133" initials="未" lastIdx="1" clrIdx="0"/>
  <p:cmAuthor id="384" name="未知用户134" initials="未" lastIdx="10" clrIdx="0"/>
  <p:cmAuthor id="385" name="未知用户135" initials="未" lastIdx="1" clrIdx="0"/>
  <p:cmAuthor id="386" name="未知用户205" initials="未" lastIdx="1" clrIdx="0"/>
  <p:cmAuthor id="387" name="未知的使用者157" initials="未" lastIdx="1" clrIdx="0"/>
  <p:cmAuthor id="388" name="未知的使用者204" initials="未" lastIdx="1" clrIdx="0"/>
  <p:cmAuthor id="1411827" name="黄晓平" initials="黄" lastIdx="0" clrIdx="0"/>
  <p:cmAuthor id="389" name="Yoyo Wu" initials="Y" lastIdx="2" clrIdx="0"/>
  <p:cmAuthor id="1411828" name="刘 毅松" initials="刘" lastIdx="4" clrIdx="47"/>
  <p:cmAuthor id="390" name="zhangbin" initials="z" lastIdx="6" clrIdx="0"/>
  <p:cmAuthor id="1411829" name="张静_Anua7Nne" initials="authorId_935319063" lastIdx="0" clrIdx="0"/>
  <p:cmAuthor id="391" name="Arno.Du(杜明星)" initials="A" lastIdx="0" clrIdx="0"/>
  <p:cmAuthor id="392" name="未知用户174" initials="未知用户174" lastIdx="1" clrIdx="0"/>
  <p:cmAuthor id="393" name="未知用户175" initials="未知用户175" lastIdx="1" clrIdx="1"/>
  <p:cmAuthor id="394" name="Unknown User27" initials="U" lastIdx="1" clrIdx="0"/>
  <p:cmAuthor id="395" name="Unknown User11" initials="U" lastIdx="0" clrIdx="1"/>
  <p:cmAuthor id="396" name="Unknown User112" initials="U" lastIdx="1" clrIdx="0"/>
  <p:cmAuthor id="397" name="Unknown User59" initials="U" lastIdx="1" clrIdx="0"/>
  <p:cmAuthor id="398" name="未知用户176" initials="未知用户176" lastIdx="1" clrIdx="0"/>
  <p:cmAuthor id="399" name="未知的使用者249" initials="未" lastIdx="43" clrIdx="1"/>
  <p:cmAuthor id="400" name="未知的使用者250" initials="未" lastIdx="1" clrIdx="0"/>
  <p:cmAuthor id="401" name="未知的使用者251" initials="未" lastIdx="1" clrIdx="0"/>
  <p:cmAuthor id="402" name="未知的使用者246" initials="未" lastIdx="1" clrIdx="1"/>
  <p:cmAuthor id="403" name="未知的使用者224" initials="未" lastIdx="1" clrIdx="0"/>
  <p:cmAuthor id="404" name="未知的使用者252" initials="未" lastIdx="1" clrIdx="0"/>
  <p:cmAuthor id="405" name="未知的使用者253" initials="未" lastIdx="1" clrIdx="0"/>
  <p:cmAuthor id="406" name="未知的使用者254" initials="未" lastIdx="1" clrIdx="0"/>
  <p:cmAuthor id="407" name="未知的使用者255" initials="未" lastIdx="1" clrIdx="0"/>
  <p:cmAuthor id="408" name="未知的使用者226" initials="未" lastIdx="8" clrIdx="0"/>
  <p:cmAuthor id="410" name="未知用户195" initials="未" lastIdx="1" clrIdx="0"/>
  <p:cmAuthor id="411" name="raymond luan" initials="r" lastIdx="0" clrIdx="0"/>
  <p:cmAuthor id="412" name="未知用户208" initials="未" lastIdx="1" clrIdx="0"/>
  <p:cmAuthor id="413" name="未知用户198" initials="未" lastIdx="1" clrIdx="0"/>
  <p:cmAuthor id="414" name="未知用户209" initials="未" lastIdx="1" clrIdx="0"/>
  <p:cmAuthor id="415" name="未知用户36" initials="未" lastIdx="1" clrIdx="0"/>
  <p:cmAuthor id="416" name="Evonlin" initials="E" lastIdx="2" clrIdx="2"/>
  <p:cmAuthor id="417" name="WANGZF" initials="W" lastIdx="4" clrIdx="2"/>
  <p:cmAuthor id="418" name="未知用户94" initials="未" lastIdx="0" clrIdx="1"/>
  <p:cmAuthor id="419" name="未知的使用者188" initials="未" lastIdx="1" clrIdx="0"/>
  <p:cmAuthor id="420" name="未知用户118" initials="未" lastIdx="1" clrIdx="0"/>
  <p:cmAuthor id="421" name="未知用户119" initials="未" lastIdx="5" clrIdx="1"/>
  <p:cmAuthor id="422" name="未知用户120" initials="未" lastIdx="8" clrIdx="0"/>
  <p:cmAuthor id="423" name="未知用户121" initials="未" lastIdx="1" clrIdx="0"/>
  <p:cmAuthor id="424" name="未知用户122" initials="未" lastIdx="1" clrIdx="0"/>
  <p:cmAuthor id="426" name="梅芬 吳" initials="梅" lastIdx="1" clrIdx="85"/>
  <p:cmAuthor id="428" name="仝德志" initials="仝" lastIdx="1" clrIdx="0"/>
  <p:cmAuthor id="430" name="未知的使用者134" initials="未" lastIdx="1" clrIdx="0"/>
  <p:cmAuthor id="431" name="未知的使用者136" initials="未" lastIdx="1" clrIdx="0"/>
  <p:cmAuthor id="432" name="未知的使用者139" initials="未" lastIdx="1" clrIdx="0"/>
  <p:cmAuthor id="433" name="未知的使用者140" initials="未" lastIdx="1" clrIdx="1"/>
  <p:cmAuthor id="434" name="未知的使用者197" initials="未" lastIdx="8" clrIdx="0"/>
  <p:cmAuthor id="435" name="王丽君" initials="王" lastIdx="4" clrIdx="0"/>
  <p:cmAuthor id="436" name="Xia Ting" initials="X" lastIdx="1" clrIdx="0"/>
  <p:cmAuthor id="437" name="未知的使用者153" initials="未" lastIdx="1" clrIdx="0"/>
  <p:cmAuthor id="438" name="未知的使用者154" initials="未" lastIdx="1" clrIdx="0"/>
  <p:cmAuthor id="439" name="未知用户10" initials="未" lastIdx="1" clrIdx="0"/>
  <p:cmAuthor id="440" name="未知用户11" initials="未" lastIdx="1" clrIdx="0"/>
  <p:cmAuthor id="441" name="未知的使用者151" initials="未" lastIdx="1" clrIdx="0"/>
  <p:cmAuthor id="442" name="未知的使用者89" initials="未" lastIdx="1" clrIdx="2"/>
  <p:cmAuthor id="443" name="未知的使用者88" initials="未" lastIdx="1" clrIdx="1"/>
  <p:cmAuthor id="444" name="未知用户89" initials="未" lastIdx="11" clrIdx="0"/>
  <p:cmAuthor id="445" name="庆芳 许" initials="庆" lastIdx="1" clrIdx="0"/>
  <p:cmAuthor id="446" name="jerrychou" initials="j" lastIdx="1" clrIdx="4"/>
  <p:cmAuthor id="447" name="不明使用者12" initials="不" lastIdx="3" clrIdx="1"/>
  <p:cmAuthor id="448" name="不明使用者1" initials="不" lastIdx="0" clrIdx="0"/>
  <p:cmAuthor id="449" name="不明使用者2" initials="不" lastIdx="2" clrIdx="0"/>
  <p:cmAuthor id="450" name="不明使用者3" initials="不" lastIdx="1" clrIdx="0"/>
  <p:cmAuthor id="451" name="不明使用者4" initials="不" lastIdx="1" clrIdx="0"/>
  <p:cmAuthor id="452" name="不明使用者6" initials="不" lastIdx="1" clrIdx="0"/>
  <p:cmAuthor id="453" name="不明使用者5" initials="不" lastIdx="11" clrIdx="0"/>
  <p:cmAuthor id="454" name="不明使用者7" initials="不" lastIdx="7" clrIdx="1"/>
  <p:cmAuthor id="455" name="不明使用者8" initials="不" lastIdx="43" clrIdx="1"/>
  <p:cmAuthor id="456" name="不明使用者9" initials="不" lastIdx="1" clrIdx="0"/>
  <p:cmAuthor id="457" name="不明使用者10" initials="不" lastIdx="0" clrIdx="0"/>
  <p:cmAuthor id="458" name="不明使用者11" initials="不" lastIdx="1" clrIdx="0"/>
  <p:cmAuthor id="459" name="未知的使用者227" initials="未" lastIdx="2" clrIdx="0"/>
  <p:cmAuthor id="460" name="未知的使用者270" initials="未" lastIdx="1" clrIdx="0"/>
  <p:cmAuthor id="461" name="未知的使用者228" initials="未" lastIdx="8" clrIdx="0"/>
  <p:cmAuthor id="462" name="未知的使用者229" initials="未" lastIdx="8" clrIdx="0"/>
  <p:cmAuthor id="463" name="未知的使用者230" initials="未" lastIdx="1" clrIdx="0"/>
  <p:cmAuthor id="464" name="未知的使用者231" initials="未" lastIdx="1" clrIdx="0"/>
  <p:cmAuthor id="465" name="未知的使用者256" initials="未" lastIdx="1" clrIdx="0"/>
  <p:cmAuthor id="466" name="未知的使用者233" initials="未" lastIdx="1" clrIdx="0"/>
  <p:cmAuthor id="467" name="未知的使用者234" initials="未" lastIdx="10" clrIdx="0"/>
  <p:cmAuthor id="468" name="未知的使用者235" initials="未" lastIdx="1" clrIdx="0"/>
  <p:cmAuthor id="469" name="未知的使用者236" initials="未" lastIdx="1" clrIdx="0"/>
  <p:cmAuthor id="470" name="未知的使用者257" initials="未" lastIdx="1" clrIdx="0"/>
  <p:cmAuthor id="471" name="未知的使用者237" initials="未" lastIdx="1" clrIdx="0"/>
  <p:cmAuthor id="472" name="未知的使用者238" initials="未" lastIdx="2" clrIdx="0"/>
  <p:cmAuthor id="473" name="未知的使用者239" initials="未" lastIdx="1" clrIdx="1"/>
  <p:cmAuthor id="474" name="未知的使用者240" initials="未" lastIdx="1" clrIdx="0"/>
  <p:cmAuthor id="475" name="未知的使用者241" initials="未" lastIdx="1" clrIdx="0"/>
  <p:cmAuthor id="476" name="未知的使用者242" initials="未" lastIdx="2" clrIdx="0"/>
  <p:cmAuthor id="477" name="未知的使用者243" initials="未" lastIdx="1" clrIdx="0"/>
  <p:cmAuthor id="478" name="未知的使用者258" initials="未" lastIdx="8" clrIdx="0"/>
  <p:cmAuthor id="479" name="未知的使用者259" initials="未" lastIdx="1" clrIdx="0"/>
  <p:cmAuthor id="480" name="未知的使用者260" initials="未" lastIdx="1" clrIdx="0"/>
  <p:cmAuthor id="481" name="未知的使用者261" initials="未" lastIdx="11" clrIdx="0"/>
  <p:cmAuthor id="482" name="未知的使用者262" initials="未" lastIdx="7" clrIdx="1"/>
  <p:cmAuthor id="483" name="未知的使用者263" initials="未" lastIdx="1" clrIdx="2"/>
  <p:cmAuthor id="484" name="未知的使用者264" initials="未" lastIdx="1" clrIdx="0"/>
  <p:cmAuthor id="485" name="未知的使用者265" initials="未" lastIdx="1" clrIdx="0"/>
  <p:cmAuthor id="486" name="未知的使用者266" initials="未" lastIdx="1" clrIdx="1"/>
  <p:cmAuthor id="487" name="未知的使用者267" initials="未" lastIdx="1" clrIdx="0"/>
  <p:cmAuthor id="488" name="未知的使用者268" initials="未" lastIdx="2" clrIdx="0"/>
  <p:cmAuthor id="489" name="未知的使用者269" initials="未" lastIdx="7" clrIdx="1"/>
  <p:cmAuthor id="490" name="lillian" initials="l" lastIdx="1" clrIdx="0"/>
  <p:cmAuthor id="491" name="未知用户197" initials="未" lastIdx="1" clrIdx="0"/>
  <p:cmAuthor id="492" name="未知的使用者217" initials="未" lastIdx="1" clrIdx="1"/>
  <p:cmAuthor id="493" name="未知的使用者218" initials="未" lastIdx="1" clrIdx="0"/>
  <p:cmAuthor id="494" name="未知的使用者219" initials="未" lastIdx="2" clrIdx="0"/>
  <p:cmAuthor id="496" name="未知的使用者152" initials="未" lastIdx="8" clrIdx="0"/>
  <p:cmAuthor id="499" name="未知的使用者156" initials="未" lastIdx="1" clrIdx="0"/>
  <p:cmAuthor id="503" name="未知的使用者129" initials="未" lastIdx="1" clrIdx="0"/>
  <p:cmAuthor id="504" name="未知的使用者130" initials="未" lastIdx="8" clrIdx="0"/>
  <p:cmAuthor id="505" name="未知的使用者131" initials="未" lastIdx="2" clrIdx="0"/>
  <p:cmAuthor id="506" name="未知的使用者132" initials="未" lastIdx="8" clrIdx="0"/>
  <p:cmAuthor id="507" name="未知的使用者164" initials="未" lastIdx="8" clrIdx="0"/>
  <p:cmAuthor id="508" name="未知的使用者172" initials="未" lastIdx="1" clrIdx="0"/>
  <p:cmAuthor id="509" name="未知的使用者174" initials="未" lastIdx="1" clrIdx="0"/>
  <p:cmAuthor id="511" name="未知的使用者247" initials="未" lastIdx="6" clrIdx="0"/>
  <p:cmAuthor id="518" name="alexw" initials="a" lastIdx="2" clrIdx="517"/>
  <p:cmAuthor id="521" name="未知用户268" initials="未" lastIdx="1" clrIdx="0"/>
  <p:cmAuthor id="47245819" name="群智集" initials="群" lastIdx="0" clrIdx="0"/>
  <p:cmAuthor id="522" name="未知用户269" initials="未" lastIdx="2" clrIdx="0"/>
  <p:cmAuthor id="47245820" name="郏 鹏" initials="郏" lastIdx="1" clrIdx="16"/>
  <p:cmAuthor id="47245821" name="郏鹏" initials="M" lastIdx="1" clrIdx="17"/>
  <p:cmAuthor id="524" name="未知用户250" initials="未" lastIdx="0" clrIdx="0"/>
  <p:cmAuthor id="525" name="未知用户272" initials="未" lastIdx="10" clrIdx="0"/>
  <p:cmAuthor id="287643681" name="殷格非" initials="殷" lastIdx="2" clrIdx="0"/>
  <p:cmAuthor id="526" name="张婷婷" initials="c" lastIdx="1" clrIdx="525"/>
  <p:cmAuthor id="287643682" name="z r" initials="zr" lastIdx="5" clrIdx="12"/>
  <p:cmAuthor id="287643683" name="lc xue" initials="lx" lastIdx="1" clrIdx="22"/>
  <p:cmAuthor id="528" name="cs" initials="x" lastIdx="3" clrIdx="527"/>
  <p:cmAuthor id="287643684" name="Aqf" initials="A" lastIdx="1" clrIdx="36"/>
  <p:cmAuthor id="529" name="孟令坤" initials="MLK" lastIdx="9" clrIdx="528"/>
  <p:cmAuthor id="287643685" name="安 启飞" initials="安" lastIdx="2" clrIdx="37"/>
  <p:cmAuthor id="287643686" name="YaoChunfen" initials="Y" lastIdx="1" clrIdx="39"/>
  <p:cmAuthor id="146566726" name="高飞" initials="高" lastIdx="0" clrIdx="0"/>
  <p:cmAuthor id="287643687" name="cheng" initials="c" lastIdx="13" clrIdx="0"/>
  <p:cmAuthor id="532" name="未知的使用者200" initials="未" lastIdx="1" clrIdx="0"/>
  <p:cmAuthor id="146566727" name="xzb1" initials="x" lastIdx="1" clrIdx="1"/>
  <p:cmAuthor id="287643688" name="方少_UbQfrimU" initials="authorId_442114952" lastIdx="0" clrIdx="0"/>
  <p:cmAuthor id="287643689" name="叶盛_Q3A3IfEf" initials="authorId_506280334" lastIdx="0" clrIdx="0"/>
  <p:cmAuthor id="534" name="未知的使用者171" initials="未" lastIdx="3" clrIdx="1"/>
  <p:cmAuthor id="287643690" name="Harley._bEJrUJ7r" initials="authorId_432156705" lastIdx="0" clrIdx="0"/>
  <p:cmAuthor id="287643691" name="罗平_VB7vJb2E" initials="authorId_305049361" lastIdx="0" clrIdx="0"/>
  <p:cmAuthor id="708433798" name="jialuo" initials="j" lastIdx="0" clrIdx="0"/>
  <p:cmAuthor id="287643692" name="xixi_nUjqe22E" initials="authorId_359229261" lastIdx="0" clrIdx="0"/>
  <p:cmAuthor id="287643693" name="安安_zm6nYnYZ" initials="authorId_347340296" lastIdx="0" clrIdx="0"/>
  <p:cmAuthor id="708433799" name="Zhenning" initials="zh" lastIdx="2" clrIdx="352"/>
  <p:cmAuthor id="287643694" name="nature_emInFJF7" initials="authorId_313163542" lastIdx="0" clrIdx="0"/>
  <p:cmAuthor id="287643695" name="杨思思_VNjyvY7j" initials="authorId_430925712" lastIdx="0" clrIdx="0"/>
  <p:cmAuthor id="287643696" name="周君_MfIffYra" initials="authorId_375419134" lastIdx="0" clrIdx="0"/>
  <p:cmAuthor id="553" name="刘晖" initials="刘"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B9B9B9"/>
    <a:srgbClr val="4C7C9E"/>
    <a:srgbClr val="197EC6"/>
    <a:srgbClr val="5380A0"/>
    <a:srgbClr val="1184CF"/>
    <a:srgbClr val="4B7B9D"/>
    <a:srgbClr val="0F60D7"/>
    <a:srgbClr val="C00000"/>
    <a:srgbClr val="009D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96" autoAdjust="0"/>
    <p:restoredTop sz="96258" autoAdjust="0"/>
  </p:normalViewPr>
  <p:slideViewPr>
    <p:cSldViewPr snapToGrid="0" showGuides="1">
      <p:cViewPr varScale="1">
        <p:scale>
          <a:sx n="110" d="100"/>
          <a:sy n="110" d="100"/>
        </p:scale>
        <p:origin x="525" y="54"/>
      </p:cViewPr>
      <p:guideLst>
        <p:guide orient="horz" pos="2137"/>
        <p:guide pos="3840"/>
        <p:guide pos="3756"/>
      </p:guideLst>
    </p:cSldViewPr>
  </p:slideViewPr>
  <p:outlineViewPr>
    <p:cViewPr>
      <p:scale>
        <a:sx n="33" d="100"/>
        <a:sy n="33" d="100"/>
      </p:scale>
      <p:origin x="0" y="1158"/>
    </p:cViewPr>
  </p:outlineViewPr>
  <p:notesTextViewPr>
    <p:cViewPr>
      <p:scale>
        <a:sx n="1" d="1"/>
        <a:sy n="1" d="1"/>
      </p:scale>
      <p:origin x="0" y="0"/>
    </p:cViewPr>
  </p:notesTextViewPr>
  <p:sorterViewPr>
    <p:cViewPr>
      <p:scale>
        <a:sx n="100" d="100"/>
        <a:sy n="100" d="100"/>
      </p:scale>
      <p:origin x="0" y="1574"/>
    </p:cViewPr>
  </p:sorterViewPr>
  <p:notesViewPr>
    <p:cSldViewPr snapToGrid="0">
      <p:cViewPr varScale="1">
        <p:scale>
          <a:sx n="69" d="100"/>
          <a:sy n="69" d="100"/>
        </p:scale>
        <p:origin x="198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01543" cy="341064"/>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5622798" y="1"/>
            <a:ext cx="4301543" cy="341064"/>
          </a:xfrm>
          <a:prstGeom prst="rect">
            <a:avLst/>
          </a:prstGeom>
        </p:spPr>
        <p:txBody>
          <a:bodyPr vert="horz" lIns="91440" tIns="45720" rIns="91440" bIns="45720" rtlCol="0"/>
          <a:lstStyle>
            <a:lvl1pPr algn="r">
              <a:defRPr sz="1200"/>
            </a:lvl1pPr>
          </a:lstStyle>
          <a:p>
            <a:fld id="{CCC3C980-73A7-4EC2-8B1B-2501B1D2EE2D}" type="datetimeFigureOut">
              <a:rPr lang="zh-CN" altLang="en-US" smtClean="0">
                <a:latin typeface="微软雅黑" panose="020B0503020204020204" pitchFamily="34" charset="-122"/>
                <a:ea typeface="微软雅黑" panose="020B0503020204020204" pitchFamily="34" charset="-122"/>
              </a:rPr>
              <a:t>2025/5/30</a:t>
            </a:fld>
            <a:endParaRPr lang="zh-CN" altLang="en-US"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6456612"/>
            <a:ext cx="4301543" cy="341063"/>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5622798" y="6456612"/>
            <a:ext cx="4301543" cy="341063"/>
          </a:xfrm>
          <a:prstGeom prst="rect">
            <a:avLst/>
          </a:prstGeom>
        </p:spPr>
        <p:txBody>
          <a:bodyPr vert="horz" lIns="91440" tIns="45720" rIns="91440" bIns="45720" rtlCol="0" anchor="b"/>
          <a:lstStyle>
            <a:lvl1pPr algn="r">
              <a:defRPr sz="1200"/>
            </a:lvl1pPr>
          </a:lstStyle>
          <a:p>
            <a:fld id="{C8350566-5B21-4FA4-8538-653488BA5944}" type="slidenum">
              <a:rPr lang="zh-CN" altLang="en-US" smtClean="0">
                <a:latin typeface="微软雅黑" panose="020B0503020204020204" pitchFamily="34" charset="-122"/>
                <a:ea typeface="微软雅黑" panose="020B0503020204020204" pitchFamily="34" charset="-122"/>
              </a:rPr>
              <a:t>‹#›</a:t>
            </a:fld>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4301543" cy="341064"/>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5622798" y="1"/>
            <a:ext cx="4301543" cy="341064"/>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31B899BE-4AAA-4981-B30A-BC95BCFDE7FC}" type="datetimeFigureOut">
              <a:rPr lang="zh-CN" altLang="en-US" smtClean="0"/>
              <a:t>2025/5/30</a:t>
            </a:fld>
            <a:endParaRPr lang="zh-CN" altLang="en-US" dirty="0"/>
          </a:p>
        </p:txBody>
      </p:sp>
      <p:sp>
        <p:nvSpPr>
          <p:cNvPr id="4" name="幻灯片图像占位符 3"/>
          <p:cNvSpPr>
            <a:spLocks noGrp="1" noRot="1" noChangeAspect="1"/>
          </p:cNvSpPr>
          <p:nvPr>
            <p:ph type="sldImg" idx="2"/>
          </p:nvPr>
        </p:nvSpPr>
        <p:spPr>
          <a:xfrm>
            <a:off x="2924175" y="849313"/>
            <a:ext cx="4078288" cy="2293937"/>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992664" y="3271381"/>
            <a:ext cx="7941310" cy="2676585"/>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6456612"/>
            <a:ext cx="4301543" cy="341063"/>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5622798" y="6456612"/>
            <a:ext cx="4301543" cy="341063"/>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C3ED9B55-FA85-4F48-95B5-29DAAE83F6DA}"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3ED9B55-FA85-4F48-95B5-29DAAE83F6DA}" type="slidenum">
              <a:rPr lang="zh-CN" altLang="en-US" smtClean="0"/>
              <a:t>3</a:t>
            </a:fld>
            <a:endParaRPr lang="zh-CN" altLang="en-US" dirty="0"/>
          </a:p>
        </p:txBody>
      </p:sp>
    </p:spTree>
    <p:extLst>
      <p:ext uri="{BB962C8B-B14F-4D97-AF65-F5344CB8AC3E}">
        <p14:creationId xmlns:p14="http://schemas.microsoft.com/office/powerpoint/2010/main" val="1170382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C3ED9B55-FA85-4F48-95B5-29DAAE83F6DA}" type="slidenum">
              <a:rPr lang="zh-CN" altLang="en-US" smtClean="0"/>
              <a:t>6</a:t>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C3ED9B55-FA85-4F48-95B5-29DAAE83F6DA}" type="slidenum">
              <a:rPr lang="zh-CN" altLang="en-US" smtClean="0"/>
              <a:t>7</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18.png"/><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19.png"/><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18.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18.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5.xml"/><Relationship Id="rId4" Type="http://schemas.openxmlformats.org/officeDocument/2006/relationships/image" Target="../media/image12.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18.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18.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40000"/>
                    </a14:imgEffect>
                    <a14:imgEffect>
                      <a14:saturation sat="200000"/>
                    </a14:imgEffect>
                  </a14:imgLayer>
                </a14:imgProps>
              </a:ext>
            </a:extLst>
          </a:blip>
          <a:stretch>
            <a:fillRect/>
          </a:stretch>
        </p:blipFill>
        <p:spPr>
          <a:xfrm>
            <a:off x="0" y="213"/>
            <a:ext cx="12192000" cy="6858000"/>
          </a:xfrm>
          <a:prstGeom prst="rect">
            <a:avLst/>
          </a:prstGeom>
        </p:spPr>
      </p:pic>
      <p:sp>
        <p:nvSpPr>
          <p:cNvPr id="24" name="Title Placeholder 1"/>
          <p:cNvSpPr>
            <a:spLocks noGrp="1"/>
          </p:cNvSpPr>
          <p:nvPr>
            <p:ph type="title" hasCustomPrompt="1"/>
          </p:nvPr>
        </p:nvSpPr>
        <p:spPr>
          <a:xfrm>
            <a:off x="838200" y="1997544"/>
            <a:ext cx="10515600" cy="839786"/>
          </a:xfrm>
          <a:prstGeom prst="rect">
            <a:avLst/>
          </a:prstGeom>
        </p:spPr>
        <p:txBody>
          <a:bodyPr vert="horz" lIns="91440" tIns="45720" rIns="91440" bIns="45720" rtlCol="0" anchor="ctr">
            <a:normAutofit/>
          </a:bodyPr>
          <a:lstStyle>
            <a:lvl1pPr algn="ctr">
              <a:defRPr sz="4400" b="1">
                <a:solidFill>
                  <a:srgbClr val="0B85CF"/>
                </a:solidFill>
                <a:latin typeface="微软雅黑" panose="020B0503020204020204" pitchFamily="34" charset="-122"/>
                <a:ea typeface="微软雅黑" panose="020B0503020204020204" pitchFamily="34" charset="-122"/>
              </a:defRPr>
            </a:lvl1pPr>
          </a:lstStyle>
          <a:p>
            <a:r>
              <a:rPr lang="en-US" dirty="0" err="1"/>
              <a:t>单击此处输入正标题</a:t>
            </a:r>
            <a:endParaRPr lang="en-US" dirty="0"/>
          </a:p>
        </p:txBody>
      </p:sp>
      <p:pic>
        <p:nvPicPr>
          <p:cNvPr id="3" name="图片 2"/>
          <p:cNvPicPr>
            <a:picLocks noChangeAspect="1"/>
          </p:cNvPicPr>
          <p:nvPr userDrawn="1"/>
        </p:nvPicPr>
        <p:blipFill rotWithShape="1">
          <a:blip r:embed="rId4" cstate="print"/>
          <a:srcRect t="22265" b="22265"/>
          <a:stretch>
            <a:fillRect/>
          </a:stretch>
        </p:blipFill>
        <p:spPr>
          <a:xfrm>
            <a:off x="9902825" y="58420"/>
            <a:ext cx="2207895" cy="918210"/>
          </a:xfrm>
          <a:prstGeom prst="rect">
            <a:avLst/>
          </a:prstGeom>
        </p:spPr>
      </p:pic>
      <p:sp>
        <p:nvSpPr>
          <p:cNvPr id="18" name="文本占位符 17"/>
          <p:cNvSpPr>
            <a:spLocks noGrp="1"/>
          </p:cNvSpPr>
          <p:nvPr>
            <p:ph type="body" sz="quarter" idx="10" hasCustomPrompt="1"/>
          </p:nvPr>
        </p:nvSpPr>
        <p:spPr>
          <a:xfrm>
            <a:off x="838200" y="2952361"/>
            <a:ext cx="10515600" cy="877887"/>
          </a:xfrm>
        </p:spPr>
        <p:txBody>
          <a:bodyPr anchor="ctr">
            <a:noAutofit/>
          </a:bodyPr>
          <a:lstStyle>
            <a:lvl1pPr marL="0" indent="0" algn="ctr">
              <a:buNone/>
              <a:defRPr sz="3600">
                <a:solidFill>
                  <a:schemeClr val="accent2"/>
                </a:solidFill>
                <a:latin typeface="微软雅黑" panose="020B0503020204020204" pitchFamily="34" charset="-122"/>
                <a:ea typeface="微软雅黑" panose="020B0503020204020204" pitchFamily="34" charset="-122"/>
              </a:defRPr>
            </a:lvl1pPr>
            <a:lvl2pPr marL="457200" indent="0">
              <a:buNone/>
              <a:defRPr sz="3400">
                <a:latin typeface="微软雅黑" panose="020B0503020204020204" pitchFamily="34" charset="-122"/>
                <a:ea typeface="微软雅黑" panose="020B0503020204020204" pitchFamily="34" charset="-122"/>
              </a:defRPr>
            </a:lvl2pPr>
            <a:lvl3pPr marL="914400" indent="0">
              <a:buNone/>
              <a:defRPr sz="3400">
                <a:latin typeface="微软雅黑" panose="020B0503020204020204" pitchFamily="34" charset="-122"/>
                <a:ea typeface="微软雅黑" panose="020B0503020204020204" pitchFamily="34" charset="-122"/>
              </a:defRPr>
            </a:lvl3pPr>
            <a:lvl4pPr marL="1371600" indent="0">
              <a:buNone/>
              <a:defRPr sz="3400">
                <a:latin typeface="微软雅黑" panose="020B0503020204020204" pitchFamily="34" charset="-122"/>
                <a:ea typeface="微软雅黑" panose="020B0503020204020204" pitchFamily="34" charset="-122"/>
              </a:defRPr>
            </a:lvl4pPr>
            <a:lvl5pPr marL="1828800" indent="0">
              <a:buNone/>
              <a:defRPr sz="3400">
                <a:latin typeface="微软雅黑" panose="020B0503020204020204" pitchFamily="34" charset="-122"/>
                <a:ea typeface="微软雅黑" panose="020B0503020204020204" pitchFamily="34" charset="-122"/>
              </a:defRPr>
            </a:lvl5pPr>
          </a:lstStyle>
          <a:p>
            <a:pPr lvl="0"/>
            <a:r>
              <a:rPr kumimoji="1" lang="zh-CN" altLang="en-US" dirty="0"/>
              <a:t>单击此处输入副标题</a:t>
            </a:r>
          </a:p>
        </p:txBody>
      </p:sp>
      <p:sp>
        <p:nvSpPr>
          <p:cNvPr id="21" name="文本占位符 17"/>
          <p:cNvSpPr>
            <a:spLocks noGrp="1"/>
          </p:cNvSpPr>
          <p:nvPr>
            <p:ph type="body" sz="quarter" idx="11" hasCustomPrompt="1"/>
          </p:nvPr>
        </p:nvSpPr>
        <p:spPr>
          <a:xfrm>
            <a:off x="838200" y="4267200"/>
            <a:ext cx="10515600" cy="558130"/>
          </a:xfrm>
        </p:spPr>
        <p:txBody>
          <a:bodyPr anchor="ctr">
            <a:noAutofit/>
          </a:bodyPr>
          <a:lstStyle>
            <a:lvl1pPr marL="0" indent="0" algn="ctr">
              <a:buNone/>
              <a:defRPr sz="2000">
                <a:solidFill>
                  <a:schemeClr val="tx1"/>
                </a:solidFill>
                <a:latin typeface="微软雅黑" panose="020B0503020204020204" pitchFamily="34" charset="-122"/>
                <a:ea typeface="微软雅黑" panose="020B0503020204020204" pitchFamily="34" charset="-122"/>
              </a:defRPr>
            </a:lvl1pPr>
            <a:lvl2pPr marL="457200" indent="0">
              <a:buNone/>
              <a:defRPr sz="3400">
                <a:latin typeface="微软雅黑" panose="020B0503020204020204" pitchFamily="34" charset="-122"/>
                <a:ea typeface="微软雅黑" panose="020B0503020204020204" pitchFamily="34" charset="-122"/>
              </a:defRPr>
            </a:lvl2pPr>
            <a:lvl3pPr marL="914400" indent="0">
              <a:buNone/>
              <a:defRPr sz="3400">
                <a:latin typeface="微软雅黑" panose="020B0503020204020204" pitchFamily="34" charset="-122"/>
                <a:ea typeface="微软雅黑" panose="020B0503020204020204" pitchFamily="34" charset="-122"/>
              </a:defRPr>
            </a:lvl3pPr>
            <a:lvl4pPr marL="1371600" indent="0">
              <a:buNone/>
              <a:defRPr sz="3400">
                <a:latin typeface="微软雅黑" panose="020B0503020204020204" pitchFamily="34" charset="-122"/>
                <a:ea typeface="微软雅黑" panose="020B0503020204020204" pitchFamily="34" charset="-122"/>
              </a:defRPr>
            </a:lvl4pPr>
            <a:lvl5pPr marL="1828800" indent="0">
              <a:buNone/>
              <a:defRPr sz="3400">
                <a:latin typeface="微软雅黑" panose="020B0503020204020204" pitchFamily="34" charset="-122"/>
                <a:ea typeface="微软雅黑" panose="020B0503020204020204" pitchFamily="34" charset="-122"/>
              </a:defRPr>
            </a:lvl5pPr>
          </a:lstStyle>
          <a:p>
            <a:pPr lvl="0"/>
            <a:r>
              <a:rPr kumimoji="1" lang="zh-CN" altLang="en-US" dirty="0"/>
              <a:t>单击此处输入汇报部门 汇报人</a:t>
            </a:r>
          </a:p>
        </p:txBody>
      </p:sp>
      <p:sp>
        <p:nvSpPr>
          <p:cNvPr id="22" name="文本占位符 17"/>
          <p:cNvSpPr>
            <a:spLocks noGrp="1"/>
          </p:cNvSpPr>
          <p:nvPr>
            <p:ph type="body" sz="quarter" idx="12" hasCustomPrompt="1"/>
          </p:nvPr>
        </p:nvSpPr>
        <p:spPr>
          <a:xfrm>
            <a:off x="838200" y="4930588"/>
            <a:ext cx="10515600" cy="394447"/>
          </a:xfrm>
        </p:spPr>
        <p:txBody>
          <a:bodyPr anchor="ctr">
            <a:noAutofit/>
          </a:bodyPr>
          <a:lstStyle>
            <a:lvl1pPr marL="0" indent="0" algn="ctr">
              <a:buNone/>
              <a:defRPr sz="1600">
                <a:solidFill>
                  <a:schemeClr val="accent3"/>
                </a:solidFill>
                <a:latin typeface="微软雅黑" panose="020B0503020204020204" pitchFamily="34" charset="-122"/>
                <a:ea typeface="微软雅黑" panose="020B0503020204020204" pitchFamily="34" charset="-122"/>
              </a:defRPr>
            </a:lvl1pPr>
            <a:lvl2pPr marL="457200" indent="0">
              <a:buNone/>
              <a:defRPr sz="3400">
                <a:latin typeface="微软雅黑" panose="020B0503020204020204" pitchFamily="34" charset="-122"/>
                <a:ea typeface="微软雅黑" panose="020B0503020204020204" pitchFamily="34" charset="-122"/>
              </a:defRPr>
            </a:lvl2pPr>
            <a:lvl3pPr marL="914400" indent="0">
              <a:buNone/>
              <a:defRPr sz="3400">
                <a:latin typeface="微软雅黑" panose="020B0503020204020204" pitchFamily="34" charset="-122"/>
                <a:ea typeface="微软雅黑" panose="020B0503020204020204" pitchFamily="34" charset="-122"/>
              </a:defRPr>
            </a:lvl3pPr>
            <a:lvl4pPr marL="1371600" indent="0">
              <a:buNone/>
              <a:defRPr sz="3400">
                <a:latin typeface="微软雅黑" panose="020B0503020204020204" pitchFamily="34" charset="-122"/>
                <a:ea typeface="微软雅黑" panose="020B0503020204020204" pitchFamily="34" charset="-122"/>
              </a:defRPr>
            </a:lvl4pPr>
            <a:lvl5pPr marL="1828800" indent="0">
              <a:buNone/>
              <a:defRPr sz="3400">
                <a:latin typeface="微软雅黑" panose="020B0503020204020204" pitchFamily="34" charset="-122"/>
                <a:ea typeface="微软雅黑" panose="020B0503020204020204" pitchFamily="34" charset="-122"/>
              </a:defRPr>
            </a:lvl5pPr>
          </a:lstStyle>
          <a:p>
            <a:pPr lvl="0"/>
            <a:r>
              <a:rPr kumimoji="1" lang="zh-CN" altLang="en-US" dirty="0"/>
              <a:t>单击此处输入汇报日期：</a:t>
            </a:r>
            <a:r>
              <a:rPr kumimoji="1" lang="en-US" altLang="zh-CN" dirty="0"/>
              <a:t>YYYY-MM-DD</a:t>
            </a:r>
            <a:endParaRPr kumimoji="1"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chemeClr val="bg1"/>
        </a:solidFill>
        <a:effectLst/>
      </p:bgPr>
    </p:bg>
    <p:spTree>
      <p:nvGrpSpPr>
        <p:cNvPr id="1" name=""/>
        <p:cNvGrpSpPr/>
        <p:nvPr/>
      </p:nvGrpSpPr>
      <p:grpSpPr>
        <a:xfrm>
          <a:off x="0" y="0"/>
          <a:ext cx="0" cy="0"/>
          <a:chOff x="0" y="0"/>
          <a:chExt cx="0" cy="0"/>
        </a:xfrm>
      </p:grpSpPr>
      <p:pic>
        <p:nvPicPr>
          <p:cNvPr id="2097613" name="图片 6"/>
          <p:cNvPicPr>
            <a:picLocks noChangeAspect="1"/>
          </p:cNvPicPr>
          <p:nvPr userDrawn="1"/>
        </p:nvPicPr>
        <p:blipFill>
          <a:blip r:embed="rId2"/>
          <a:stretch>
            <a:fillRect/>
          </a:stretch>
        </p:blipFill>
        <p:spPr>
          <a:xfrm>
            <a:off x="9144" y="0"/>
            <a:ext cx="12173713" cy="6858000"/>
          </a:xfrm>
          <a:prstGeom prst="rect">
            <a:avLst/>
          </a:prstGeom>
        </p:spPr>
      </p:pic>
      <p:pic>
        <p:nvPicPr>
          <p:cNvPr id="2097614" name="object 7"/>
          <p:cNvPicPr/>
          <p:nvPr userDrawn="1"/>
        </p:nvPicPr>
        <p:blipFill>
          <a:blip r:embed="rId3" cstate="print"/>
          <a:stretch>
            <a:fillRect/>
          </a:stretch>
        </p:blipFill>
        <p:spPr>
          <a:xfrm>
            <a:off x="5105400" y="2819401"/>
            <a:ext cx="813651" cy="806691"/>
          </a:xfrm>
          <a:prstGeom prst="rect">
            <a:avLst/>
          </a:prstGeom>
        </p:spPr>
      </p:pic>
      <p:pic>
        <p:nvPicPr>
          <p:cNvPr id="2097615" name="object 8"/>
          <p:cNvPicPr/>
          <p:nvPr userDrawn="1"/>
        </p:nvPicPr>
        <p:blipFill>
          <a:blip r:embed="rId3" cstate="print"/>
          <a:stretch>
            <a:fillRect/>
          </a:stretch>
        </p:blipFill>
        <p:spPr>
          <a:xfrm>
            <a:off x="5943600" y="2819401"/>
            <a:ext cx="813651" cy="806691"/>
          </a:xfrm>
          <a:prstGeom prst="rect">
            <a:avLst/>
          </a:prstGeom>
        </p:spPr>
      </p:pic>
      <p:pic>
        <p:nvPicPr>
          <p:cNvPr id="2097616" name="object 9"/>
          <p:cNvPicPr/>
          <p:nvPr userDrawn="1"/>
        </p:nvPicPr>
        <p:blipFill>
          <a:blip r:embed="rId4" cstate="print"/>
          <a:stretch>
            <a:fillRect/>
          </a:stretch>
        </p:blipFill>
        <p:spPr>
          <a:xfrm>
            <a:off x="6902947" y="2889391"/>
            <a:ext cx="149809" cy="644613"/>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048767"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48768"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48769" name="Holder 4"/>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t>‹#›</a:t>
            </a:fld>
            <a:endParaRPr lang="en-US" alt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97610" name="图片 6"/>
          <p:cNvPicPr>
            <a:picLocks noChangeAspect="1"/>
          </p:cNvPicPr>
          <p:nvPr userDrawn="1"/>
        </p:nvPicPr>
        <p:blipFill>
          <a:blip r:embed="rId2"/>
          <a:stretch>
            <a:fillRect/>
          </a:stretch>
        </p:blipFill>
        <p:spPr>
          <a:xfrm>
            <a:off x="0" y="0"/>
            <a:ext cx="12192000" cy="6858000"/>
          </a:xfrm>
          <a:prstGeom prst="rect">
            <a:avLst/>
          </a:prstGeom>
          <a:noFill/>
          <a:ln w="9525">
            <a:noFill/>
          </a:ln>
        </p:spPr>
      </p:pic>
      <p:grpSp>
        <p:nvGrpSpPr>
          <p:cNvPr id="1184" name="组合 7"/>
          <p:cNvGrpSpPr/>
          <p:nvPr userDrawn="1"/>
        </p:nvGrpSpPr>
        <p:grpSpPr>
          <a:xfrm>
            <a:off x="8810625" y="128588"/>
            <a:ext cx="3240088" cy="1081087"/>
            <a:chOff x="322377" y="128913"/>
            <a:chExt cx="3227035" cy="1067978"/>
          </a:xfrm>
        </p:grpSpPr>
        <p:pic>
          <p:nvPicPr>
            <p:cNvPr id="2097611" name="图片 8"/>
            <p:cNvPicPr>
              <a:picLocks noChangeAspect="1"/>
            </p:cNvPicPr>
            <p:nvPr userDrawn="1"/>
          </p:nvPicPr>
          <p:blipFill>
            <a:blip r:embed="rId3" cstate="print"/>
            <a:srcRect t="22266" b="22266"/>
            <a:stretch>
              <a:fillRect/>
            </a:stretch>
          </p:blipFill>
          <p:spPr>
            <a:xfrm>
              <a:off x="322377" y="278431"/>
              <a:ext cx="2207678" cy="918460"/>
            </a:xfrm>
            <a:prstGeom prst="rect">
              <a:avLst/>
            </a:prstGeom>
            <a:noFill/>
            <a:ln w="9525">
              <a:noFill/>
            </a:ln>
          </p:spPr>
        </p:pic>
        <p:pic>
          <p:nvPicPr>
            <p:cNvPr id="2097612" name="图片 9"/>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1052553"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1052554" name="Subtitle 2"/>
          <p:cNvSpPr>
            <a:spLocks noGrp="1"/>
          </p:cNvSpPr>
          <p:nvPr>
            <p:ph type="subTitle" idx="1"/>
          </p:nvPr>
        </p:nvSpPr>
        <p:spPr>
          <a:xfrm>
            <a:off x="1524000" y="3602039"/>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1052555"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p>
            <a:pPr>
              <a:buNone/>
            </a:pPr>
            <a:endParaRPr lang="en-US" altLang="zh-CN" dirty="0">
              <a:ea typeface="等线" panose="02010600030101010101" pitchFamily="2" charset="-122"/>
            </a:endParaRPr>
          </a:p>
        </p:txBody>
      </p:sp>
      <p:sp>
        <p:nvSpPr>
          <p:cNvPr id="1052556"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p>
            <a:pPr algn="ctr">
              <a:buNone/>
            </a:pPr>
            <a:endParaRPr lang="en-US" altLang="zh-CN" dirty="0"/>
          </a:p>
        </p:txBody>
      </p:sp>
      <p:sp>
        <p:nvSpPr>
          <p:cNvPr id="1052557"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p>
            <a:pPr algn="r">
              <a:buNone/>
            </a:pPr>
            <a:fld id="{9A0DB2DC-4C9A-4742-B13C-FB6460FD3503}" type="slidenum">
              <a:rPr lang="en-US" altLang="zh-CN" dirty="0"/>
              <a:t>‹#›</a:t>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097617" name="图片 4"/>
          <p:cNvPicPr>
            <a:picLocks noChangeAspect="1"/>
          </p:cNvPicPr>
          <p:nvPr userDrawn="1"/>
        </p:nvPicPr>
        <p:blipFill>
          <a:blip r:embed="rId2"/>
          <a:stretch>
            <a:fillRect/>
          </a:stretch>
        </p:blipFill>
        <p:spPr>
          <a:xfrm>
            <a:off x="0" y="213"/>
            <a:ext cx="12192000" cy="6858000"/>
          </a:xfrm>
          <a:prstGeom prst="rect">
            <a:avLst/>
          </a:prstGeom>
        </p:spPr>
      </p:pic>
      <p:sp>
        <p:nvSpPr>
          <p:cNvPr id="1052563" name="Title Placeholder 1"/>
          <p:cNvSpPr>
            <a:spLocks noGrp="1"/>
          </p:cNvSpPr>
          <p:nvPr>
            <p:ph type="title" hasCustomPrompt="1"/>
          </p:nvPr>
        </p:nvSpPr>
        <p:spPr>
          <a:xfrm>
            <a:off x="838200" y="2589215"/>
            <a:ext cx="10515600" cy="839787"/>
          </a:xfrm>
          <a:prstGeom prst="rect">
            <a:avLst/>
          </a:prstGeom>
        </p:spPr>
        <p:txBody>
          <a:bodyPr vert="horz" lIns="91440" tIns="45720" rIns="91440" bIns="45720" rtlCol="0" anchor="ctr">
            <a:normAutofit/>
          </a:bodyPr>
          <a:lstStyle>
            <a:lvl1pPr algn="ctr">
              <a:defRPr sz="40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052564" name="Text Placeholder 2"/>
          <p:cNvSpPr>
            <a:spLocks noGrp="1"/>
          </p:cNvSpPr>
          <p:nvPr>
            <p:ph type="body" idx="1" hasCustomPrompt="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单击此处编辑日期</a:t>
            </a:r>
          </a:p>
        </p:txBody>
      </p:sp>
      <p:grpSp>
        <p:nvGrpSpPr>
          <p:cNvPr id="1188" name="组合 9"/>
          <p:cNvGrpSpPr/>
          <p:nvPr userDrawn="1"/>
        </p:nvGrpSpPr>
        <p:grpSpPr>
          <a:xfrm>
            <a:off x="8721307" y="128913"/>
            <a:ext cx="3188421" cy="1067979"/>
            <a:chOff x="322377" y="128913"/>
            <a:chExt cx="3227035" cy="1067978"/>
          </a:xfrm>
        </p:grpSpPr>
        <p:pic>
          <p:nvPicPr>
            <p:cNvPr id="2097618" name="图片 5"/>
            <p:cNvPicPr>
              <a:picLocks noChangeAspect="1"/>
            </p:cNvPicPr>
            <p:nvPr userDrawn="1"/>
          </p:nvPicPr>
          <p:blipFill rotWithShape="1">
            <a:blip r:embed="rId3" cstate="print"/>
            <a:srcRect t="22265" b="22265"/>
            <a:stretch>
              <a:fillRect/>
            </a:stretch>
          </p:blipFill>
          <p:spPr>
            <a:xfrm>
              <a:off x="322377" y="278431"/>
              <a:ext cx="2207678" cy="918460"/>
            </a:xfrm>
            <a:prstGeom prst="rect">
              <a:avLst/>
            </a:prstGeom>
          </p:spPr>
        </p:pic>
        <p:pic>
          <p:nvPicPr>
            <p:cNvPr id="2097619" name="图片 7"/>
            <p:cNvPicPr>
              <a:picLocks noChangeAspect="1"/>
            </p:cNvPicPr>
            <p:nvPr userDrawn="1"/>
          </p:nvPicPr>
          <p:blipFill>
            <a:blip r:embed="rId4"/>
            <a:stretch>
              <a:fillRect/>
            </a:stretch>
          </p:blipFill>
          <p:spPr>
            <a:xfrm>
              <a:off x="2264108" y="128913"/>
              <a:ext cx="1285304" cy="963978"/>
            </a:xfrm>
            <a:prstGeom prst="rect">
              <a:avLst/>
            </a:prstGeom>
          </p:spPr>
        </p:pic>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52565" name="标题 1"/>
          <p:cNvSpPr>
            <a:spLocks noGrp="1"/>
          </p:cNvSpPr>
          <p:nvPr>
            <p:ph type="title"/>
          </p:nvPr>
        </p:nvSpPr>
        <p:spPr/>
        <p:txBody>
          <a:bodyPr/>
          <a:lstStyle/>
          <a:p>
            <a:r>
              <a:rPr lang="zh-CN" altLang="en-US"/>
              <a:t>单击此处编辑母版标题样式</a:t>
            </a:r>
          </a:p>
        </p:txBody>
      </p:sp>
      <p:sp>
        <p:nvSpPr>
          <p:cNvPr id="1052566" name="页脚占位符 2"/>
          <p:cNvSpPr>
            <a:spLocks noGrp="1"/>
          </p:cNvSpPr>
          <p:nvPr>
            <p:ph type="ftr" sz="quarter" idx="10"/>
          </p:nvPr>
        </p:nvSpPr>
        <p:spPr/>
        <p:txBody>
          <a:bodyPr/>
          <a:lstStyle/>
          <a:p>
            <a:endParaRPr lang="zh-CN" altLang="en-US"/>
          </a:p>
        </p:txBody>
      </p:sp>
      <p:sp>
        <p:nvSpPr>
          <p:cNvPr id="1052567" name="日期占位符 3"/>
          <p:cNvSpPr>
            <a:spLocks noGrp="1"/>
          </p:cNvSpPr>
          <p:nvPr>
            <p:ph type="dt" sz="half" idx="11"/>
          </p:nvPr>
        </p:nvSpPr>
        <p:spPr/>
        <p:txBody>
          <a:bodyPr/>
          <a:lstStyle/>
          <a:p>
            <a:endParaRPr lang="en-US"/>
          </a:p>
        </p:txBody>
      </p:sp>
      <p:sp>
        <p:nvSpPr>
          <p:cNvPr id="1052568"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t>‹#›</a:t>
            </a:fld>
            <a:endParaRPr lang="en-US" altLang="zh-CN"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a:endParaRPr/>
          </a:p>
        </p:txBody>
      </p:sp>
      <p:sp>
        <p:nvSpPr>
          <p:cNvPr id="5"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t>‹#›</a:t>
            </a:fld>
            <a:endParaRPr lang="en-US" alt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396000"/>
          </a:xfrm>
          <a:prstGeom prst="rect">
            <a:avLst/>
          </a:prstGeom>
        </p:spPr>
        <p:txBody>
          <a:bodyPr/>
          <a:lstStyle>
            <a:lvl1pPr>
              <a:defRPr sz="2800" b="1">
                <a:solidFill>
                  <a:srgbClr val="1184CF"/>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pic>
        <p:nvPicPr>
          <p:cNvPr id="6" name="picture 16"/>
          <p:cNvPicPr>
            <a:picLocks noChangeAspect="1"/>
          </p:cNvPicPr>
          <p:nvPr/>
        </p:nvPicPr>
        <p:blipFill>
          <a:blip r:embed="rId2" cstate="print"/>
          <a:stretch>
            <a:fillRect/>
          </a:stretch>
        </p:blipFill>
        <p:spPr>
          <a:xfrm>
            <a:off x="0" y="792000"/>
            <a:ext cx="9144000" cy="15874"/>
          </a:xfrm>
          <a:prstGeom prst="rect">
            <a:avLst/>
          </a:prstGeom>
        </p:spPr>
      </p:pic>
      <p:sp>
        <p:nvSpPr>
          <p:cNvPr id="8" name="rect"/>
          <p:cNvSpPr/>
          <p:nvPr userDrawn="1"/>
        </p:nvSpPr>
        <p:spPr>
          <a:xfrm>
            <a:off x="0" y="135197"/>
            <a:ext cx="222504" cy="563879"/>
          </a:xfrm>
          <a:prstGeom prst="rect">
            <a:avLst/>
          </a:prstGeom>
          <a:solidFill>
            <a:srgbClr val="0F60D7">
              <a:alpha val="100000"/>
            </a:srgbClr>
          </a:solidFill>
          <a:ln cap="flat">
            <a:miter lim="0"/>
          </a:ln>
        </p:spPr>
        <p:txBody>
          <a:bodyPr rtlCol="0"/>
          <a:lstStyle/>
          <a:p>
            <a:pPr algn="ctr"/>
            <a:endParaRPr lang="zh-CN" altLang="en-US" sz="1800"/>
          </a:p>
        </p:txBody>
      </p:sp>
      <p:sp>
        <p:nvSpPr>
          <p:cNvPr id="9" name="rect"/>
          <p:cNvSpPr/>
          <p:nvPr userDrawn="1"/>
        </p:nvSpPr>
        <p:spPr>
          <a:xfrm>
            <a:off x="295846" y="135959"/>
            <a:ext cx="28575" cy="563626"/>
          </a:xfrm>
          <a:prstGeom prst="rect">
            <a:avLst/>
          </a:prstGeom>
          <a:solidFill>
            <a:srgbClr val="0F60D7">
              <a:alpha val="100000"/>
            </a:srgbClr>
          </a:solidFill>
          <a:ln cap="flat">
            <a:miter lim="0"/>
          </a:ln>
        </p:spPr>
        <p:txBody>
          <a:bodyPr rtlCol="0"/>
          <a:lstStyle/>
          <a:p>
            <a:pPr algn="ctr"/>
            <a:endParaRPr lang="zh-CN" altLang="en-US" sz="1800"/>
          </a:p>
        </p:txBody>
      </p:sp>
      <p:sp>
        <p:nvSpPr>
          <p:cNvPr id="15" name="副标题 2"/>
          <p:cNvSpPr>
            <a:spLocks noGrp="1"/>
          </p:cNvSpPr>
          <p:nvPr>
            <p:ph type="subTitle" idx="1" hasCustomPrompt="1"/>
          </p:nvPr>
        </p:nvSpPr>
        <p:spPr>
          <a:xfrm>
            <a:off x="308229" y="951408"/>
            <a:ext cx="11550015" cy="899159"/>
          </a:xfrm>
          <a:prstGeom prst="rect">
            <a:avLst/>
          </a:prstGeom>
          <a:solidFill>
            <a:srgbClr val="F2F2F2"/>
          </a:solidFill>
        </p:spPr>
        <p:txBody>
          <a:bodyPr lIns="68580" tIns="34290" rIns="68580" bIns="34290" anchor="ctr"/>
          <a:lstStyle>
            <a:lvl1pPr marL="285750" indent="-285750" algn="l">
              <a:buFont typeface="Arial" panose="020B0604020202020204" pitchFamily="34" charset="0"/>
              <a:buChar char="•"/>
              <a:defRPr sz="1600" b="1">
                <a:solidFill>
                  <a:srgbClr val="0070C0"/>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文本框 3"/>
          <p:cNvSpPr txBox="1"/>
          <p:nvPr userDrawn="1"/>
        </p:nvSpPr>
        <p:spPr>
          <a:xfrm>
            <a:off x="9918698" y="6442570"/>
            <a:ext cx="2149477" cy="307777"/>
          </a:xfrm>
          <a:prstGeom prst="rect">
            <a:avLst/>
          </a:prstGeom>
          <a:noFill/>
        </p:spPr>
        <p:txBody>
          <a:bodyPr wrap="square" rtlCol="0">
            <a:spAutoFit/>
          </a:bodyPr>
          <a:lstStyle/>
          <a:p>
            <a:pPr algn="r"/>
            <a:fld id="{8D1924B4-AD47-4452-A247-EB46182E691E}" type="slidenum">
              <a:rPr lang="zh-CN" altLang="en-US" sz="1400" smtClean="0">
                <a:latin typeface="微软雅黑" panose="020B0503020204020204" pitchFamily="34" charset="-122"/>
                <a:ea typeface="微软雅黑" panose="020B0503020204020204" pitchFamily="34" charset="-122"/>
              </a:rPr>
              <a:t>‹#›</a:t>
            </a:fld>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rotWithShape="1">
          <a:blip r:embed="rId2"/>
          <a:srcRect l="390" t="67" r="386" b="90543"/>
          <a:stretch>
            <a:fillRect/>
          </a:stretch>
        </p:blipFill>
        <p:spPr>
          <a:xfrm>
            <a:off x="0" y="1"/>
            <a:ext cx="12192000" cy="864001"/>
          </a:xfrm>
          <a:prstGeom prst="rect">
            <a:avLst/>
          </a:prstGeom>
        </p:spPr>
      </p:pic>
      <p:sp>
        <p:nvSpPr>
          <p:cNvPr id="8" name="TextBox 7"/>
          <p:cNvSpPr txBox="1"/>
          <p:nvPr userDrawn="1"/>
        </p:nvSpPr>
        <p:spPr>
          <a:xfrm>
            <a:off x="11664619" y="6608389"/>
            <a:ext cx="527381" cy="356945"/>
          </a:xfrm>
          <a:prstGeom prst="rect">
            <a:avLst/>
          </a:prstGeom>
          <a:noFill/>
        </p:spPr>
        <p:txBody>
          <a:bodyPr wrap="square" lIns="109728" tIns="54864" rIns="109728" bIns="54864" rtlCol="0">
            <a:spAutoFit/>
          </a:bodyPr>
          <a:lstStyle/>
          <a:p>
            <a:pPr algn="r" defTabSz="1097280"/>
            <a:fld id="{24173ED6-4A69-4FA8-8A09-51FC87ACF5D8}" type="slidenum">
              <a:rPr lang="zh-CN" altLang="en-US" sz="1600" b="1" smtClean="0">
                <a:solidFill>
                  <a:srgbClr val="9BBB59"/>
                </a:solidFill>
                <a:latin typeface="微软雅黑" panose="020B0503020204020204" pitchFamily="34" charset="-122"/>
                <a:ea typeface="微软雅黑" panose="020B0503020204020204" pitchFamily="34" charset="-122"/>
              </a:rPr>
              <a:t>‹#›</a:t>
            </a:fld>
            <a:endParaRPr lang="zh-CN" altLang="en-US" sz="1600" b="1" dirty="0">
              <a:solidFill>
                <a:srgbClr val="9BBB59"/>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40710" y="59026"/>
            <a:ext cx="10972800" cy="722238"/>
          </a:xfrm>
          <a:prstGeom prst="rect">
            <a:avLst/>
          </a:prstGeom>
        </p:spPr>
        <p:txBody>
          <a:bodyPr lIns="109728" tIns="54864" rIns="109728" bIns="54864" anchor="ctr"/>
          <a:lstStyle>
            <a:lvl1pPr algn="l">
              <a:defRPr sz="2900"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4" name="内容占位符 3"/>
          <p:cNvSpPr>
            <a:spLocks noGrp="1"/>
          </p:cNvSpPr>
          <p:nvPr>
            <p:ph sz="quarter" idx="10"/>
          </p:nvPr>
        </p:nvSpPr>
        <p:spPr>
          <a:xfrm>
            <a:off x="143936" y="923028"/>
            <a:ext cx="11904133" cy="5685740"/>
          </a:xfrm>
          <a:prstGeom prst="rect">
            <a:avLst/>
          </a:prstGeom>
        </p:spPr>
        <p:txBody>
          <a:bodyPr lIns="109728" tIns="54864" rIns="109728" bIns="54864"/>
          <a:lstStyle>
            <a:lvl1pPr>
              <a:lnSpc>
                <a:spcPct val="150000"/>
              </a:lnSpc>
              <a:defRPr sz="2200">
                <a:latin typeface="微软雅黑" panose="020B0503020204020204" pitchFamily="34" charset="-122"/>
                <a:ea typeface="微软雅黑" panose="020B0503020204020204" pitchFamily="34" charset="-122"/>
              </a:defRPr>
            </a:lvl1pPr>
            <a:lvl2pPr>
              <a:lnSpc>
                <a:spcPct val="150000"/>
              </a:lnSpc>
              <a:defRPr sz="2200">
                <a:latin typeface="微软雅黑" panose="020B0503020204020204" pitchFamily="34" charset="-122"/>
                <a:ea typeface="微软雅黑" panose="020B0503020204020204" pitchFamily="34" charset="-122"/>
              </a:defRPr>
            </a:lvl2pPr>
            <a:lvl3pPr>
              <a:lnSpc>
                <a:spcPct val="150000"/>
              </a:lnSpc>
              <a:defRPr sz="2200">
                <a:latin typeface="微软雅黑" panose="020B0503020204020204" pitchFamily="34" charset="-122"/>
                <a:ea typeface="微软雅黑" panose="020B0503020204020204" pitchFamily="34" charset="-122"/>
              </a:defRPr>
            </a:lvl3pPr>
            <a:lvl4pPr>
              <a:lnSpc>
                <a:spcPct val="150000"/>
              </a:lnSpc>
              <a:defRPr sz="2200">
                <a:latin typeface="微软雅黑" panose="020B0503020204020204" pitchFamily="34" charset="-122"/>
                <a:ea typeface="微软雅黑" panose="020B0503020204020204" pitchFamily="34" charset="-122"/>
              </a:defRPr>
            </a:lvl4pPr>
            <a:lvl5pPr>
              <a:lnSpc>
                <a:spcPct val="150000"/>
              </a:lnSpc>
              <a:defRPr sz="2200">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a:stretch>
            <a:fillRect/>
          </a:stretch>
        </p:blipFill>
        <p:spPr bwMode="auto">
          <a:xfrm>
            <a:off x="0" y="3049"/>
            <a:ext cx="12192000" cy="6851903"/>
          </a:xfrm>
          <a:prstGeom prst="rect">
            <a:avLst/>
          </a:prstGeom>
          <a:noFill/>
          <a:ln w="9525">
            <a:noFill/>
            <a:miter lim="800000"/>
            <a:headEnd/>
            <a:tailEnd/>
          </a:ln>
        </p:spPr>
      </p:pic>
      <p:sp>
        <p:nvSpPr>
          <p:cNvPr id="3" name="TextBox 2"/>
          <p:cNvSpPr txBox="1">
            <a:spLocks noChangeArrowheads="1"/>
          </p:cNvSpPr>
          <p:nvPr userDrawn="1"/>
        </p:nvSpPr>
        <p:spPr bwMode="auto">
          <a:xfrm>
            <a:off x="11664953" y="6608767"/>
            <a:ext cx="527049" cy="275590"/>
          </a:xfrm>
          <a:prstGeom prst="rect">
            <a:avLst/>
          </a:prstGeom>
          <a:noFill/>
          <a:ln>
            <a:noFill/>
          </a:ln>
        </p:spPr>
        <p:txBody>
          <a:bodyPr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defTabSz="342900" eaLnBrk="1" fontAlgn="auto" hangingPunct="1">
              <a:spcBef>
                <a:spcPts val="0"/>
              </a:spcBef>
              <a:spcAft>
                <a:spcPts val="0"/>
              </a:spcAft>
            </a:pPr>
            <a:fld id="{78870B4E-D501-41D7-AE76-E89E3BA283A1}" type="slidenum">
              <a:rPr lang="zh-CN" altLang="en-US" sz="1200" b="1" smtClean="0">
                <a:solidFill>
                  <a:srgbClr val="9BBB59"/>
                </a:solidFill>
                <a:latin typeface="微软雅黑" panose="020B0503020204020204" pitchFamily="34" charset="-122"/>
                <a:ea typeface="微软雅黑" panose="020B0503020204020204" pitchFamily="34" charset="-122"/>
                <a:cs typeface="+mn-cs"/>
              </a:rPr>
              <a:t>‹#›</a:t>
            </a:fld>
            <a:endParaRPr lang="zh-CN" altLang="en-US" sz="1200" b="1">
              <a:solidFill>
                <a:srgbClr val="9BBB59"/>
              </a:solidFill>
              <a:latin typeface="微软雅黑" panose="020B0503020204020204" pitchFamily="34" charset="-122"/>
              <a:ea typeface="微软雅黑" panose="020B0503020204020204" pitchFamily="34"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a:stretch>
            <a:fillRect/>
          </a:stretch>
        </p:blipFill>
        <p:spPr>
          <a:xfrm>
            <a:off x="0" y="0"/>
            <a:ext cx="12192000" cy="68592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Lst>
          </a:blip>
          <a:stretch>
            <a:fillRect/>
          </a:stretch>
        </p:blipFill>
        <p:spPr>
          <a:xfrm>
            <a:off x="0" y="0"/>
            <a:ext cx="12192000" cy="6858000"/>
          </a:xfrm>
          <a:prstGeom prst="rect">
            <a:avLst/>
          </a:prstGeom>
        </p:spPr>
      </p:pic>
      <p:pic>
        <p:nvPicPr>
          <p:cNvPr id="3" name="图片 2"/>
          <p:cNvPicPr>
            <a:picLocks noChangeAspect="1"/>
          </p:cNvPicPr>
          <p:nvPr userDrawn="1"/>
        </p:nvPicPr>
        <p:blipFill>
          <a:blip r:embed="rId4" cstate="print"/>
          <a:stretch>
            <a:fillRect/>
          </a:stretch>
        </p:blipFill>
        <p:spPr>
          <a:xfrm>
            <a:off x="10073221" y="-79719"/>
            <a:ext cx="1852076" cy="1389056"/>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正文页">
    <p:bg>
      <p:bgPr>
        <a:solidFill>
          <a:schemeClr val="bg1"/>
        </a:solidFill>
        <a:effectLst/>
      </p:bgPr>
    </p:bg>
    <p:spTree>
      <p:nvGrpSpPr>
        <p:cNvPr id="1" name=""/>
        <p:cNvGrpSpPr/>
        <p:nvPr/>
      </p:nvGrpSpPr>
      <p:grpSpPr>
        <a:xfrm>
          <a:off x="0" y="0"/>
          <a:ext cx="0" cy="0"/>
          <a:chOff x="0" y="0"/>
          <a:chExt cx="0" cy="0"/>
        </a:xfrm>
      </p:grpSpPr>
      <p:pic>
        <p:nvPicPr>
          <p:cNvPr id="2097184" name="object 6"/>
          <p:cNvPicPr/>
          <p:nvPr userDrawn="1"/>
        </p:nvPicPr>
        <p:blipFill>
          <a:blip r:embed="rId2" cstate="print"/>
          <a:stretch>
            <a:fillRect/>
          </a:stretch>
        </p:blipFill>
        <p:spPr>
          <a:xfrm>
            <a:off x="10081612" y="260263"/>
            <a:ext cx="1415731" cy="436461"/>
          </a:xfrm>
          <a:prstGeom prst="rect">
            <a:avLst/>
          </a:prstGeom>
        </p:spPr>
      </p:pic>
      <p:sp>
        <p:nvSpPr>
          <p:cNvPr id="1049138" name="Slide Number Placeholder 5"/>
          <p:cNvSpPr>
            <a:spLocks noGrp="1"/>
          </p:cNvSpPr>
          <p:nvPr>
            <p:ph type="sldNum" sz="quarter" idx="4"/>
          </p:nvPr>
        </p:nvSpPr>
        <p:spPr>
          <a:xfrm>
            <a:off x="11652250" y="6569710"/>
            <a:ext cx="540000" cy="288000"/>
          </a:xfrm>
          <a:prstGeom prst="rect">
            <a:avLst/>
          </a:prstGeom>
        </p:spPr>
        <p:txBody>
          <a:bodyPr vert="horz" lIns="91440" tIns="45720" rIns="91440" bIns="45720" rtlCol="0" anchor="ctr"/>
          <a:lstStyle>
            <a:lvl1pPr algn="r">
              <a:defRPr sz="1200">
                <a:latin typeface="微软雅黑" panose="020B0503020204020204" pitchFamily="34" charset="-122"/>
                <a:ea typeface="微软雅黑" panose="020B0503020204020204" pitchFamily="34" charset="-122"/>
              </a:defRPr>
            </a:lvl1pPr>
          </a:lstStyle>
          <a:p>
            <a:pPr>
              <a:buNone/>
            </a:pPr>
            <a:fld id="{9A0DB2DC-4C9A-4742-B13C-FB6460FD3503}" type="slidenum">
              <a:rPr lang="en-US" altLang="zh-CN" dirty="0"/>
              <a:t>‹#›</a:t>
            </a:fld>
            <a:endParaRPr lang="en-US" altLang="zh-CN" dirty="0"/>
          </a:p>
        </p:txBody>
      </p:sp>
      <p:grpSp>
        <p:nvGrpSpPr>
          <p:cNvPr id="188" name="组合 12"/>
          <p:cNvGrpSpPr/>
          <p:nvPr userDrawn="1"/>
        </p:nvGrpSpPr>
        <p:grpSpPr>
          <a:xfrm>
            <a:off x="0" y="0"/>
            <a:ext cx="8915400" cy="762000"/>
            <a:chOff x="0" y="152400"/>
            <a:chExt cx="8915400" cy="762000"/>
          </a:xfrm>
        </p:grpSpPr>
        <p:sp>
          <p:nvSpPr>
            <p:cNvPr id="1049054" name="矩形 1"/>
            <p:cNvSpPr/>
            <p:nvPr/>
          </p:nvSpPr>
          <p:spPr>
            <a:xfrm>
              <a:off x="0" y="152400"/>
              <a:ext cx="228600" cy="76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prstClr val="white"/>
                </a:solidFill>
                <a:latin typeface="微软雅黑" panose="020B0503020204020204" pitchFamily="34" charset="-122"/>
                <a:ea typeface="微软雅黑" panose="020B0503020204020204" pitchFamily="34" charset="-122"/>
              </a:endParaRPr>
            </a:p>
          </p:txBody>
        </p:sp>
        <p:cxnSp>
          <p:nvCxnSpPr>
            <p:cNvPr id="3145776" name="直接连接符 11"/>
            <p:cNvCxnSpPr/>
            <p:nvPr/>
          </p:nvCxnSpPr>
          <p:spPr>
            <a:xfrm>
              <a:off x="0" y="914400"/>
              <a:ext cx="8915400" cy="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标题_内容">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526096" y="296516"/>
            <a:ext cx="9703754" cy="611184"/>
          </a:xfrm>
          <a:prstGeom prst="rect">
            <a:avLst/>
          </a:prstGeom>
        </p:spPr>
        <p:txBody>
          <a:bodyPr vert="horz" lIns="91440" tIns="45720" rIns="91440" bIns="45720" rtlCol="0" anchor="ctr">
            <a:normAutofit/>
          </a:bodyPr>
          <a:lstStyle>
            <a:lvl1pPr algn="l">
              <a:defRPr sz="2800" b="1">
                <a:solidFill>
                  <a:schemeClr val="accent1"/>
                </a:solidFill>
                <a:latin typeface="微软雅黑" panose="020B0503020204020204" pitchFamily="34" charset="-122"/>
                <a:ea typeface="微软雅黑" panose="020B0503020204020204" pitchFamily="34" charset="-122"/>
              </a:defRPr>
            </a:lvl1pPr>
          </a:lstStyle>
          <a:p>
            <a:r>
              <a:rPr lang="zh-CN" altLang="en-US" dirty="0"/>
              <a:t>单击此处编辑标题</a:t>
            </a:r>
            <a:endParaRPr lang="en-US" dirty="0"/>
          </a:p>
        </p:txBody>
      </p:sp>
      <p:sp>
        <p:nvSpPr>
          <p:cNvPr id="18" name="Text Placeholder 2"/>
          <p:cNvSpPr>
            <a:spLocks noGrp="1"/>
          </p:cNvSpPr>
          <p:nvPr>
            <p:ph type="body" idx="10" hasCustomPrompt="1"/>
          </p:nvPr>
        </p:nvSpPr>
        <p:spPr>
          <a:xfrm>
            <a:off x="914400" y="1334739"/>
            <a:ext cx="10363200" cy="4570994"/>
          </a:xfrm>
          <a:prstGeom prst="rect">
            <a:avLst/>
          </a:prstGeom>
        </p:spPr>
        <p:txBody>
          <a:bodyPr anchor="t">
            <a:normAutofit/>
          </a:bodyPr>
          <a:lstStyle>
            <a:lvl1pPr marL="0" indent="0" algn="l">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单击此处编辑内容</a:t>
            </a:r>
          </a:p>
        </p:txBody>
      </p:sp>
      <p:pic>
        <p:nvPicPr>
          <p:cNvPr id="2" name="图片 1"/>
          <p:cNvPicPr>
            <a:picLocks noChangeAspect="1"/>
          </p:cNvPicPr>
          <p:nvPr userDrawn="1"/>
        </p:nvPicPr>
        <p:blipFill>
          <a:blip r:embed="rId2" cstate="print"/>
          <a:stretch>
            <a:fillRect/>
          </a:stretch>
        </p:blipFill>
        <p:spPr>
          <a:xfrm>
            <a:off x="10073221" y="-79719"/>
            <a:ext cx="1852076" cy="1389056"/>
          </a:xfrm>
          <a:prstGeom prst="rect">
            <a:avLst/>
          </a:prstGeom>
        </p:spPr>
      </p:pic>
      <p:sp>
        <p:nvSpPr>
          <p:cNvPr id="4" name="TextBox 3"/>
          <p:cNvSpPr txBox="1"/>
          <p:nvPr userDrawn="1"/>
        </p:nvSpPr>
        <p:spPr>
          <a:xfrm>
            <a:off x="11604943" y="6499146"/>
            <a:ext cx="447675" cy="246221"/>
          </a:xfrm>
          <a:prstGeom prst="rect">
            <a:avLst/>
          </a:prstGeom>
          <a:noFill/>
        </p:spPr>
        <p:txBody>
          <a:bodyPr wrap="none" rtlCol="0" anchor="ctr" anchorCtr="0">
            <a:noAutofit/>
          </a:bodyPr>
          <a:lstStyle/>
          <a:p>
            <a:pPr algn="ctr">
              <a:lnSpc>
                <a:spcPct val="100000"/>
              </a:lnSpc>
              <a:buClrTx/>
              <a:buSzTx/>
              <a:buFontTx/>
            </a:pPr>
            <a:fld id="{FDA8CB47-5F18-3A4B-AD3A-422A03DFB5D1}" type="slidenum">
              <a:rPr kumimoji="1" lang="zh-CN" altLang="en-US" sz="1200" b="1" smtClean="0">
                <a:solidFill>
                  <a:schemeClr val="accent2"/>
                </a:solidFill>
                <a:latin typeface="微软雅黑" panose="020B0503020204020204" pitchFamily="34" charset="-122"/>
                <a:ea typeface="微软雅黑" panose="020B0503020204020204" pitchFamily="34" charset="-122"/>
                <a:sym typeface="+mn-ea"/>
              </a:rPr>
              <a:t>‹#›</a:t>
            </a:fld>
            <a:endParaRPr kumimoji="1" lang="zh-CN" altLang="en-US" sz="1200" b="1" dirty="0">
              <a:solidFill>
                <a:schemeClr val="accent2"/>
              </a:solidFill>
              <a:latin typeface="微软雅黑" panose="020B0503020204020204" pitchFamily="34" charset="-122"/>
              <a:ea typeface="微软雅黑" panose="020B0503020204020204" pitchFamily="34" charset="-122"/>
              <a:sym typeface="+mn-ea"/>
            </a:endParaRPr>
          </a:p>
        </p:txBody>
      </p:sp>
      <p:cxnSp>
        <p:nvCxnSpPr>
          <p:cNvPr id="6" name="Straight Connector 5"/>
          <p:cNvCxnSpPr/>
          <p:nvPr userDrawn="1"/>
        </p:nvCxnSpPr>
        <p:spPr>
          <a:xfrm>
            <a:off x="0" y="920401"/>
            <a:ext cx="12191999"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l="76071" t="72877"/>
          <a:stretch>
            <a:fillRect/>
          </a:stretch>
        </p:blipFill>
        <p:spPr>
          <a:xfrm>
            <a:off x="9798680" y="4997863"/>
            <a:ext cx="2393320" cy="1860137"/>
          </a:xfrm>
          <a:prstGeom prst="rect">
            <a:avLst/>
          </a:prstGeom>
        </p:spPr>
      </p:pic>
      <p:pic>
        <p:nvPicPr>
          <p:cNvPr id="5" name="图片 4"/>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40000"/>
                    </a14:imgEffect>
                    <a14:imgEffect>
                      <a14:saturation sat="200000"/>
                    </a14:imgEffect>
                  </a14:imgLayer>
                </a14:imgProps>
              </a:ext>
              <a:ext uri="{28A0092B-C50C-407E-A947-70E740481C1C}">
                <a14:useLocalDpi xmlns:a14="http://schemas.microsoft.com/office/drawing/2010/main" val="0"/>
              </a:ext>
            </a:extLst>
          </a:blip>
          <a:srcRect r="63790" b="69939"/>
          <a:stretch>
            <a:fillRect/>
          </a:stretch>
        </p:blipFill>
        <p:spPr>
          <a:xfrm>
            <a:off x="6876" y="137115"/>
            <a:ext cx="3103001" cy="1670458"/>
          </a:xfrm>
          <a:prstGeom prst="rect">
            <a:avLst/>
          </a:prstGeom>
        </p:spPr>
      </p:pic>
      <p:sp>
        <p:nvSpPr>
          <p:cNvPr id="24" name="Title Placeholder 1"/>
          <p:cNvSpPr>
            <a:spLocks noGrp="1"/>
          </p:cNvSpPr>
          <p:nvPr>
            <p:ph type="title" hasCustomPrompt="1"/>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25" name="Text Placeholder 2"/>
          <p:cNvSpPr>
            <a:spLocks noGrp="1"/>
          </p:cNvSpPr>
          <p:nvPr>
            <p:ph type="body" idx="1" hasCustomPrompt="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单击此处编辑日期</a:t>
            </a:r>
          </a:p>
        </p:txBody>
      </p:sp>
      <p:grpSp>
        <p:nvGrpSpPr>
          <p:cNvPr id="10" name="组合 9"/>
          <p:cNvGrpSpPr/>
          <p:nvPr userDrawn="1"/>
        </p:nvGrpSpPr>
        <p:grpSpPr>
          <a:xfrm>
            <a:off x="9082124" y="67036"/>
            <a:ext cx="3033859" cy="1002978"/>
            <a:chOff x="322377" y="128913"/>
            <a:chExt cx="3227035" cy="1067978"/>
          </a:xfrm>
        </p:grpSpPr>
        <p:pic>
          <p:nvPicPr>
            <p:cNvPr id="6" name="图片 5"/>
            <p:cNvPicPr>
              <a:picLocks noChangeAspect="1"/>
            </p:cNvPicPr>
            <p:nvPr userDrawn="1"/>
          </p:nvPicPr>
          <p:blipFill rotWithShape="1">
            <a:blip r:embed="rId4" cstate="print">
              <a:extLst>
                <a:ext uri="{28A0092B-C50C-407E-A947-70E740481C1C}">
                  <a14:useLocalDpi xmlns:a14="http://schemas.microsoft.com/office/drawing/2010/main" val="0"/>
                </a:ext>
              </a:extLst>
            </a:blip>
            <a:srcRect t="22265" b="22265"/>
            <a:stretch>
              <a:fillRect/>
            </a:stretch>
          </p:blipFill>
          <p:spPr>
            <a:xfrm>
              <a:off x="322377" y="278431"/>
              <a:ext cx="2207678" cy="918460"/>
            </a:xfrm>
            <a:prstGeom prst="rect">
              <a:avLst/>
            </a:prstGeom>
          </p:spPr>
        </p:pic>
        <p:pic>
          <p:nvPicPr>
            <p:cNvPr id="8" name="图片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264108" y="128913"/>
              <a:ext cx="1285304" cy="963978"/>
            </a:xfrm>
            <a:prstGeom prst="rect">
              <a:avLst/>
            </a:prstGeom>
          </p:spPr>
        </p:pic>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Effect>
                      <a14:saturation sat="200000"/>
                    </a14:imgEffect>
                  </a14:imgLayer>
                </a14:imgProps>
              </a:ext>
              <a:ext uri="{28A0092B-C50C-407E-A947-70E740481C1C}">
                <a14:useLocalDpi xmlns:a14="http://schemas.microsoft.com/office/drawing/2010/main" val="0"/>
              </a:ext>
            </a:extLst>
          </a:blip>
          <a:srcRect t="70939" r="52406"/>
          <a:stretch>
            <a:fillRect/>
          </a:stretch>
        </p:blipFill>
        <p:spPr>
          <a:xfrm>
            <a:off x="0" y="4865008"/>
            <a:ext cx="5307645" cy="1992992"/>
          </a:xfrm>
          <a:prstGeom prst="rect">
            <a:avLst/>
          </a:prstGeom>
        </p:spPr>
      </p:pic>
      <p:sp>
        <p:nvSpPr>
          <p:cNvPr id="10" name="Title Placeholder 1"/>
          <p:cNvSpPr>
            <a:spLocks noGrp="1"/>
          </p:cNvSpPr>
          <p:nvPr>
            <p:ph type="title" hasCustomPrompt="1"/>
          </p:nvPr>
        </p:nvSpPr>
        <p:spPr>
          <a:xfrm>
            <a:off x="0" y="0"/>
            <a:ext cx="10005747" cy="581550"/>
          </a:xfrm>
          <a:prstGeom prst="rect">
            <a:avLst/>
          </a:prstGeom>
        </p:spPr>
        <p:txBody>
          <a:bodyPr vert="horz" lIns="91440" tIns="45720" rIns="91440" bIns="45720" rtlCol="0" anchor="ctr">
            <a:normAutofit/>
          </a:bodyPr>
          <a:lstStyle>
            <a:lvl1pPr algn="l">
              <a:defRPr sz="2400" b="1">
                <a:solidFill>
                  <a:srgbClr val="0B85CF"/>
                </a:solidFill>
                <a:latin typeface="黑体" panose="02010609060101010101" charset="-122"/>
                <a:ea typeface="黑体" panose="02010609060101010101" charset="-122"/>
              </a:defRPr>
            </a:lvl1pPr>
          </a:lstStyle>
          <a:p>
            <a:r>
              <a:rPr lang="zh-CN" altLang="en-US" dirty="0"/>
              <a:t>单击此处编辑标题</a:t>
            </a:r>
            <a:endParaRPr lang="en-US" dirty="0"/>
          </a:p>
        </p:txBody>
      </p:sp>
      <p:pic>
        <p:nvPicPr>
          <p:cNvPr id="15" name="图片 14"/>
          <p:cNvPicPr>
            <a:picLocks noChangeAspect="1"/>
          </p:cNvPicPr>
          <p:nvPr userDrawn="1"/>
        </p:nvPicPr>
        <p:blipFill rotWithShape="1">
          <a:blip r:embed="rId4" cstate="print">
            <a:extLst>
              <a:ext uri="{28A0092B-C50C-407E-A947-70E740481C1C}">
                <a14:useLocalDpi xmlns:a14="http://schemas.microsoft.com/office/drawing/2010/main" val="0"/>
              </a:ext>
            </a:extLst>
          </a:blip>
          <a:srcRect t="25516" b="34462"/>
          <a:stretch>
            <a:fillRect/>
          </a:stretch>
        </p:blipFill>
        <p:spPr>
          <a:xfrm>
            <a:off x="10546538" y="40189"/>
            <a:ext cx="1645462" cy="492172"/>
          </a:xfrm>
          <a:prstGeom prst="rect">
            <a:avLst/>
          </a:prstGeom>
        </p:spPr>
      </p:pic>
      <p:pic>
        <p:nvPicPr>
          <p:cNvPr id="17" name="图片 1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68905" y="5872815"/>
            <a:ext cx="1122391" cy="808704"/>
          </a:xfrm>
          <a:prstGeom prst="rect">
            <a:avLst/>
          </a:prstGeom>
        </p:spPr>
      </p:pic>
      <p:sp>
        <p:nvSpPr>
          <p:cNvPr id="8" name="矩形 7"/>
          <p:cNvSpPr/>
          <p:nvPr userDrawn="1"/>
        </p:nvSpPr>
        <p:spPr>
          <a:xfrm flipV="1">
            <a:off x="0" y="572550"/>
            <a:ext cx="12192000" cy="18000"/>
          </a:xfrm>
          <a:prstGeom prst="rect">
            <a:avLst/>
          </a:prstGeom>
          <a:gradFill>
            <a:gsLst>
              <a:gs pos="0">
                <a:srgbClr val="0056A7"/>
              </a:gs>
              <a:gs pos="14000">
                <a:schemeClr val="accent1">
                  <a:shade val="67500"/>
                  <a:satMod val="115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0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6" descr="ppt模板-02.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3" name="TextBox 2"/>
          <p:cNvSpPr txBox="1"/>
          <p:nvPr userDrawn="1"/>
        </p:nvSpPr>
        <p:spPr>
          <a:xfrm>
            <a:off x="11664952" y="6608764"/>
            <a:ext cx="527049" cy="276225"/>
          </a:xfrm>
          <a:prstGeom prst="rect">
            <a:avLst/>
          </a:prstGeom>
          <a:noFill/>
        </p:spPr>
        <p:txBody>
          <a:bodyPr>
            <a:spAutoFit/>
          </a:bodyPr>
          <a:lstStyle/>
          <a:p>
            <a:pPr algn="r" eaLnBrk="1" hangingPunct="1">
              <a:defRPr/>
            </a:pPr>
            <a:fld id="{D26176AD-AB49-4387-AF76-415828CB50B0}" type="slidenum">
              <a:rPr lang="zh-CN" altLang="en-US" sz="1200" b="1">
                <a:solidFill>
                  <a:srgbClr val="9BBB59"/>
                </a:solidFill>
                <a:latin typeface="微软雅黑" panose="020B0503020204020204" pitchFamily="34" charset="-122"/>
                <a:ea typeface="微软雅黑" panose="020B0503020204020204" pitchFamily="34" charset="-122"/>
              </a:rPr>
              <a:t>‹#›</a:t>
            </a:fld>
            <a:endParaRPr lang="zh-CN" altLang="en-US" sz="1200" b="1">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transition advClick="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3" name="图片 2"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5" name="文本框 4"/>
          <p:cNvSpPr txBox="1"/>
          <p:nvPr userDrawn="1"/>
        </p:nvSpPr>
        <p:spPr>
          <a:xfrm>
            <a:off x="11473217" y="6428096"/>
            <a:ext cx="466794" cy="369332"/>
          </a:xfrm>
          <a:prstGeom prst="rect">
            <a:avLst/>
          </a:prstGeom>
          <a:noFill/>
        </p:spPr>
        <p:txBody>
          <a:bodyPr wrap="none" rtlCol="0">
            <a:spAutoFit/>
          </a:bodyPr>
          <a:lstStyle/>
          <a:p>
            <a:fld id="{26E8672F-D45C-46D2-BC2E-020B32E97414}" type="slidenum">
              <a:rPr lang="en-US" altLang="zh-CN" sz="1800" smtClean="0"/>
              <a:t>‹#›</a:t>
            </a:fld>
            <a:endParaRPr lang="zh-CN" altLang="en-US" sz="1800"/>
          </a:p>
        </p:txBody>
      </p:sp>
    </p:spTree>
  </p:cSld>
  <p:clrMapOvr>
    <a:masterClrMapping/>
  </p:clrMapOvr>
  <p:transition advClick="0"/>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19" y="6608386"/>
            <a:ext cx="527381"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anose="020B0503020204020204" pitchFamily="34" charset="-122"/>
                <a:ea typeface="微软雅黑" panose="020B0503020204020204" pitchFamily="34" charset="-122"/>
              </a:rPr>
              <a:t>‹#›</a:t>
            </a:fld>
            <a:endParaRPr lang="zh-CN" altLang="en-US" sz="1200" b="1" dirty="0">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19" y="6608386"/>
            <a:ext cx="527381"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anose="020B0503020204020204" pitchFamily="34" charset="-122"/>
                <a:ea typeface="微软雅黑" panose="020B0503020204020204" pitchFamily="34" charset="-122"/>
              </a:rPr>
              <a:t>‹#›</a:t>
            </a:fld>
            <a:endParaRPr lang="zh-CN" altLang="en-US" sz="1200" b="1" dirty="0">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052548" name="Holder 2"/>
          <p:cNvSpPr>
            <a:spLocks noGrp="1"/>
          </p:cNvSpPr>
          <p:nvPr>
            <p:ph type="ctrTitle"/>
          </p:nvPr>
        </p:nvSpPr>
        <p:spPr>
          <a:xfrm>
            <a:off x="592668" y="2081529"/>
            <a:ext cx="11006667" cy="553999"/>
          </a:xfrm>
          <a:prstGeom prst="rect">
            <a:avLst/>
          </a:prstGeom>
        </p:spPr>
        <p:txBody>
          <a:bodyPr wrap="square" lIns="0" tIns="0" rIns="0" bIns="0">
            <a:spAutoFit/>
          </a:bodyPr>
          <a:lstStyle>
            <a:lvl1pPr>
              <a:defRPr sz="3600" b="1" i="0">
                <a:solidFill>
                  <a:srgbClr val="006FC0"/>
                </a:solidFill>
                <a:latin typeface="微软雅黑" panose="020B0503020204020204" pitchFamily="34" charset="-122"/>
                <a:cs typeface="微软雅黑" panose="020B0503020204020204" pitchFamily="34" charset="-122"/>
              </a:defRPr>
            </a:lvl1pPr>
          </a:lstStyle>
          <a:p>
            <a:endParaRPr/>
          </a:p>
        </p:txBody>
      </p:sp>
      <p:sp>
        <p:nvSpPr>
          <p:cNvPr id="1052549" name="Holder 3"/>
          <p:cNvSpPr>
            <a:spLocks noGrp="1"/>
          </p:cNvSpPr>
          <p:nvPr>
            <p:ph type="subTitle" idx="4"/>
          </p:nvPr>
        </p:nvSpPr>
        <p:spPr>
          <a:xfrm>
            <a:off x="1828800" y="3840480"/>
            <a:ext cx="8534400" cy="410369"/>
          </a:xfrm>
          <a:prstGeom prst="rect">
            <a:avLst/>
          </a:prstGeom>
        </p:spPr>
        <p:txBody>
          <a:bodyPr wrap="square" lIns="0" tIns="0" rIns="0" bIns="0">
            <a:spAutoFit/>
          </a:bodyPr>
          <a:lstStyle/>
          <a:p>
            <a:endParaRPr/>
          </a:p>
        </p:txBody>
      </p:sp>
      <p:sp>
        <p:nvSpPr>
          <p:cNvPr id="1052550"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5255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5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t>‹#›</a:t>
            </a:fld>
            <a:endParaRPr lang="en-US" altLang="zh-CN" dirty="0"/>
          </a:p>
        </p:txBody>
      </p:sp>
      <p:pic>
        <p:nvPicPr>
          <p:cNvPr id="2097609" name="object 6"/>
          <p:cNvPicPr/>
          <p:nvPr userDrawn="1"/>
        </p:nvPicPr>
        <p:blipFill>
          <a:blip r:embed="rId2" cstate="print"/>
          <a:stretch>
            <a:fillRect/>
          </a:stretch>
        </p:blipFill>
        <p:spPr>
          <a:xfrm>
            <a:off x="10081612" y="260263"/>
            <a:ext cx="1415731" cy="436461"/>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52558" name="Holder 2"/>
          <p:cNvSpPr>
            <a:spLocks noGrp="1"/>
          </p:cNvSpPr>
          <p:nvPr>
            <p:ph type="title"/>
          </p:nvPr>
        </p:nvSpPr>
        <p:spPr>
          <a:xfrm>
            <a:off x="2525421" y="1917168"/>
            <a:ext cx="7141159"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a:endParaRPr/>
          </a:p>
        </p:txBody>
      </p:sp>
      <p:sp>
        <p:nvSpPr>
          <p:cNvPr id="1052559" name="Holder 3"/>
          <p:cNvSpPr>
            <a:spLocks noGrp="1"/>
          </p:cNvSpPr>
          <p:nvPr>
            <p:ph type="body" idx="1"/>
          </p:nvPr>
        </p:nvSpPr>
        <p:spPr>
          <a:xfrm>
            <a:off x="2996641" y="2847455"/>
            <a:ext cx="7008707"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a:endParaRPr/>
          </a:p>
        </p:txBody>
      </p:sp>
      <p:sp>
        <p:nvSpPr>
          <p:cNvPr id="1052560"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105256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6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t>‹#›</a:t>
            </a:fld>
            <a:endParaRPr lang="en-US" altLang="zh-CN"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chemeClr val="bg1"/>
        </a:solidFill>
        <a:effectLst/>
      </p:bgPr>
    </p:bg>
    <p:spTree>
      <p:nvGrpSpPr>
        <p:cNvPr id="1" name=""/>
        <p:cNvGrpSpPr/>
        <p:nvPr/>
      </p:nvGrpSpPr>
      <p:grpSpPr>
        <a:xfrm>
          <a:off x="0" y="0"/>
          <a:ext cx="0" cy="0"/>
          <a:chOff x="0" y="0"/>
          <a:chExt cx="0" cy="0"/>
        </a:xfrm>
      </p:grpSpPr>
      <p:pic>
        <p:nvPicPr>
          <p:cNvPr id="2097613" name="图片 6"/>
          <p:cNvPicPr>
            <a:picLocks noChangeAspect="1"/>
          </p:cNvPicPr>
          <p:nvPr userDrawn="1"/>
        </p:nvPicPr>
        <p:blipFill>
          <a:blip r:embed="rId2" cstate="print"/>
          <a:stretch>
            <a:fillRect/>
          </a:stretch>
        </p:blipFill>
        <p:spPr>
          <a:xfrm>
            <a:off x="9144" y="0"/>
            <a:ext cx="12173713" cy="6858000"/>
          </a:xfrm>
          <a:prstGeom prst="rect">
            <a:avLst/>
          </a:prstGeom>
        </p:spPr>
      </p:pic>
      <p:pic>
        <p:nvPicPr>
          <p:cNvPr id="2097614" name="object 7"/>
          <p:cNvPicPr/>
          <p:nvPr userDrawn="1"/>
        </p:nvPicPr>
        <p:blipFill>
          <a:blip r:embed="rId3" cstate="print"/>
          <a:stretch>
            <a:fillRect/>
          </a:stretch>
        </p:blipFill>
        <p:spPr>
          <a:xfrm>
            <a:off x="5105400" y="2819401"/>
            <a:ext cx="813651" cy="806691"/>
          </a:xfrm>
          <a:prstGeom prst="rect">
            <a:avLst/>
          </a:prstGeom>
        </p:spPr>
      </p:pic>
      <p:pic>
        <p:nvPicPr>
          <p:cNvPr id="2097615" name="object 8"/>
          <p:cNvPicPr/>
          <p:nvPr userDrawn="1"/>
        </p:nvPicPr>
        <p:blipFill>
          <a:blip r:embed="rId3" cstate="print"/>
          <a:stretch>
            <a:fillRect/>
          </a:stretch>
        </p:blipFill>
        <p:spPr>
          <a:xfrm>
            <a:off x="5943600" y="2819401"/>
            <a:ext cx="813651" cy="806691"/>
          </a:xfrm>
          <a:prstGeom prst="rect">
            <a:avLst/>
          </a:prstGeom>
        </p:spPr>
      </p:pic>
      <p:pic>
        <p:nvPicPr>
          <p:cNvPr id="2097616" name="object 9"/>
          <p:cNvPicPr/>
          <p:nvPr userDrawn="1"/>
        </p:nvPicPr>
        <p:blipFill>
          <a:blip r:embed="rId4" cstate="print"/>
          <a:stretch>
            <a:fillRect/>
          </a:stretch>
        </p:blipFill>
        <p:spPr>
          <a:xfrm>
            <a:off x="6902947" y="2889391"/>
            <a:ext cx="149809" cy="644613"/>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048767"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48768"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48769" name="Holder 4"/>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t>‹#›</a:t>
            </a:fld>
            <a:endParaRPr lang="en-US" altLang="zh-CN"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97610" name="图片 6"/>
          <p:cNvPicPr>
            <a:picLocks noChangeAspect="1"/>
          </p:cNvPicPr>
          <p:nvPr userDrawn="1"/>
        </p:nvPicPr>
        <p:blipFill>
          <a:blip r:embed="rId2" cstate="print"/>
          <a:stretch>
            <a:fillRect/>
          </a:stretch>
        </p:blipFill>
        <p:spPr>
          <a:xfrm>
            <a:off x="0" y="0"/>
            <a:ext cx="12192000" cy="6858000"/>
          </a:xfrm>
          <a:prstGeom prst="rect">
            <a:avLst/>
          </a:prstGeom>
          <a:noFill/>
          <a:ln w="9525">
            <a:noFill/>
          </a:ln>
        </p:spPr>
      </p:pic>
      <p:grpSp>
        <p:nvGrpSpPr>
          <p:cNvPr id="1184" name="组合 7"/>
          <p:cNvGrpSpPr/>
          <p:nvPr userDrawn="1"/>
        </p:nvGrpSpPr>
        <p:grpSpPr>
          <a:xfrm>
            <a:off x="8810625" y="128588"/>
            <a:ext cx="3240088" cy="1081087"/>
            <a:chOff x="322377" y="128913"/>
            <a:chExt cx="3227035" cy="1067978"/>
          </a:xfrm>
        </p:grpSpPr>
        <p:pic>
          <p:nvPicPr>
            <p:cNvPr id="2097611" name="图片 8"/>
            <p:cNvPicPr>
              <a:picLocks noChangeAspect="1"/>
            </p:cNvPicPr>
            <p:nvPr userDrawn="1"/>
          </p:nvPicPr>
          <p:blipFill>
            <a:blip r:embed="rId3" cstate="print"/>
            <a:srcRect t="22266" b="22266"/>
            <a:stretch>
              <a:fillRect/>
            </a:stretch>
          </p:blipFill>
          <p:spPr>
            <a:xfrm>
              <a:off x="322377" y="278431"/>
              <a:ext cx="2207678" cy="918460"/>
            </a:xfrm>
            <a:prstGeom prst="rect">
              <a:avLst/>
            </a:prstGeom>
            <a:noFill/>
            <a:ln w="9525">
              <a:noFill/>
            </a:ln>
          </p:spPr>
        </p:pic>
        <p:pic>
          <p:nvPicPr>
            <p:cNvPr id="2097612" name="图片 9"/>
            <p:cNvPicPr>
              <a:picLocks noChangeAspect="1"/>
            </p:cNvPicPr>
            <p:nvPr userDrawn="1"/>
          </p:nvPicPr>
          <p:blipFill>
            <a:blip r:embed="rId4" cstate="print"/>
            <a:stretch>
              <a:fillRect/>
            </a:stretch>
          </p:blipFill>
          <p:spPr>
            <a:xfrm>
              <a:off x="2264108" y="128913"/>
              <a:ext cx="1285304" cy="963978"/>
            </a:xfrm>
            <a:prstGeom prst="rect">
              <a:avLst/>
            </a:prstGeom>
            <a:noFill/>
            <a:ln w="9525">
              <a:noFill/>
            </a:ln>
          </p:spPr>
        </p:pic>
      </p:grpSp>
      <p:sp>
        <p:nvSpPr>
          <p:cNvPr id="1052553"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1052554" name="Subtitle 2"/>
          <p:cNvSpPr>
            <a:spLocks noGrp="1"/>
          </p:cNvSpPr>
          <p:nvPr>
            <p:ph type="subTitle" idx="1"/>
          </p:nvPr>
        </p:nvSpPr>
        <p:spPr>
          <a:xfrm>
            <a:off x="1524000" y="3602039"/>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1052555"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p>
            <a:pPr>
              <a:buNone/>
            </a:pPr>
            <a:endParaRPr lang="en-US" altLang="zh-CN" dirty="0">
              <a:ea typeface="等线" panose="02010600030101010101" pitchFamily="2" charset="-122"/>
            </a:endParaRPr>
          </a:p>
        </p:txBody>
      </p:sp>
      <p:sp>
        <p:nvSpPr>
          <p:cNvPr id="1052556"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p>
            <a:pPr algn="ctr">
              <a:buNone/>
            </a:pPr>
            <a:endParaRPr lang="en-US" altLang="zh-CN" dirty="0"/>
          </a:p>
        </p:txBody>
      </p:sp>
      <p:sp>
        <p:nvSpPr>
          <p:cNvPr id="1052557"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p>
            <a:pPr algn="r">
              <a:buNone/>
            </a:pPr>
            <a:fld id="{9A0DB2DC-4C9A-4742-B13C-FB6460FD3503}" type="slidenum">
              <a:rPr lang="en-US" altLang="zh-CN" dirty="0"/>
              <a:t>‹#›</a:t>
            </a:fld>
            <a:endParaRPr lang="en-US" altLang="zh-CN"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097617" name="图片 4"/>
          <p:cNvPicPr>
            <a:picLocks noChangeAspect="1"/>
          </p:cNvPicPr>
          <p:nvPr userDrawn="1"/>
        </p:nvPicPr>
        <p:blipFill>
          <a:blip r:embed="rId2" cstate="print"/>
          <a:stretch>
            <a:fillRect/>
          </a:stretch>
        </p:blipFill>
        <p:spPr>
          <a:xfrm>
            <a:off x="0" y="213"/>
            <a:ext cx="12192000" cy="6858000"/>
          </a:xfrm>
          <a:prstGeom prst="rect">
            <a:avLst/>
          </a:prstGeom>
        </p:spPr>
      </p:pic>
      <p:sp>
        <p:nvSpPr>
          <p:cNvPr id="1052563" name="Title Placeholder 1"/>
          <p:cNvSpPr>
            <a:spLocks noGrp="1"/>
          </p:cNvSpPr>
          <p:nvPr>
            <p:ph type="title" hasCustomPrompt="1"/>
          </p:nvPr>
        </p:nvSpPr>
        <p:spPr>
          <a:xfrm>
            <a:off x="838200" y="2589215"/>
            <a:ext cx="10515600" cy="839787"/>
          </a:xfrm>
          <a:prstGeom prst="rect">
            <a:avLst/>
          </a:prstGeom>
        </p:spPr>
        <p:txBody>
          <a:bodyPr vert="horz" lIns="91440" tIns="45720" rIns="91440" bIns="45720" rtlCol="0" anchor="ctr">
            <a:normAutofit/>
          </a:bodyPr>
          <a:lstStyle>
            <a:lvl1pPr algn="ctr">
              <a:defRPr sz="40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052564" name="Text Placeholder 2"/>
          <p:cNvSpPr>
            <a:spLocks noGrp="1"/>
          </p:cNvSpPr>
          <p:nvPr>
            <p:ph type="body" idx="1" hasCustomPrompt="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单击此处编辑日期</a:t>
            </a:r>
          </a:p>
        </p:txBody>
      </p:sp>
      <p:grpSp>
        <p:nvGrpSpPr>
          <p:cNvPr id="1188" name="组合 9"/>
          <p:cNvGrpSpPr/>
          <p:nvPr userDrawn="1"/>
        </p:nvGrpSpPr>
        <p:grpSpPr>
          <a:xfrm>
            <a:off x="8721307" y="128913"/>
            <a:ext cx="3188421" cy="1067979"/>
            <a:chOff x="322377" y="128913"/>
            <a:chExt cx="3227035" cy="1067978"/>
          </a:xfrm>
        </p:grpSpPr>
        <p:pic>
          <p:nvPicPr>
            <p:cNvPr id="2097618" name="图片 5"/>
            <p:cNvPicPr>
              <a:picLocks noChangeAspect="1"/>
            </p:cNvPicPr>
            <p:nvPr userDrawn="1"/>
          </p:nvPicPr>
          <p:blipFill rotWithShape="1">
            <a:blip r:embed="rId3" cstate="print"/>
            <a:srcRect t="22265" b="22265"/>
            <a:stretch>
              <a:fillRect/>
            </a:stretch>
          </p:blipFill>
          <p:spPr>
            <a:xfrm>
              <a:off x="322377" y="278431"/>
              <a:ext cx="2207678" cy="918460"/>
            </a:xfrm>
            <a:prstGeom prst="rect">
              <a:avLst/>
            </a:prstGeom>
          </p:spPr>
        </p:pic>
        <p:pic>
          <p:nvPicPr>
            <p:cNvPr id="2097619" name="图片 7"/>
            <p:cNvPicPr>
              <a:picLocks noChangeAspect="1"/>
            </p:cNvPicPr>
            <p:nvPr userDrawn="1"/>
          </p:nvPicPr>
          <p:blipFill>
            <a:blip r:embed="rId4" cstate="print"/>
            <a:stretch>
              <a:fillRect/>
            </a:stretch>
          </p:blipFill>
          <p:spPr>
            <a:xfrm>
              <a:off x="2264108" y="128913"/>
              <a:ext cx="1285304" cy="963978"/>
            </a:xfrm>
            <a:prstGeom prst="rect">
              <a:avLst/>
            </a:prstGeom>
          </p:spPr>
        </p:pic>
      </p:gr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52565" name="标题 1"/>
          <p:cNvSpPr>
            <a:spLocks noGrp="1"/>
          </p:cNvSpPr>
          <p:nvPr>
            <p:ph type="title"/>
          </p:nvPr>
        </p:nvSpPr>
        <p:spPr/>
        <p:txBody>
          <a:bodyPr/>
          <a:lstStyle/>
          <a:p>
            <a:r>
              <a:rPr lang="zh-CN" altLang="en-US"/>
              <a:t>单击此处编辑母版标题样式</a:t>
            </a:r>
          </a:p>
        </p:txBody>
      </p:sp>
      <p:sp>
        <p:nvSpPr>
          <p:cNvPr id="1052566" name="页脚占位符 2"/>
          <p:cNvSpPr>
            <a:spLocks noGrp="1"/>
          </p:cNvSpPr>
          <p:nvPr>
            <p:ph type="ftr" sz="quarter" idx="10"/>
          </p:nvPr>
        </p:nvSpPr>
        <p:spPr/>
        <p:txBody>
          <a:bodyPr/>
          <a:lstStyle/>
          <a:p>
            <a:endParaRPr lang="zh-CN" altLang="en-US"/>
          </a:p>
        </p:txBody>
      </p:sp>
      <p:sp>
        <p:nvSpPr>
          <p:cNvPr id="1052567" name="日期占位符 3"/>
          <p:cNvSpPr>
            <a:spLocks noGrp="1"/>
          </p:cNvSpPr>
          <p:nvPr>
            <p:ph type="dt" sz="half" idx="11"/>
          </p:nvPr>
        </p:nvSpPr>
        <p:spPr/>
        <p:txBody>
          <a:bodyPr/>
          <a:lstStyle/>
          <a:p>
            <a:endParaRPr lang="en-US"/>
          </a:p>
        </p:txBody>
      </p:sp>
      <p:sp>
        <p:nvSpPr>
          <p:cNvPr id="1052568"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t>‹#›</a:t>
            </a:fld>
            <a:endParaRPr lang="en-US" altLang="zh-CN"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a:endParaRPr/>
          </a:p>
        </p:txBody>
      </p:sp>
      <p:sp>
        <p:nvSpPr>
          <p:cNvPr id="5"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t>‹#›</a:t>
            </a:fld>
            <a:endParaRPr lang="en-US" altLang="zh-CN"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396000"/>
          </a:xfrm>
          <a:prstGeom prst="rect">
            <a:avLst/>
          </a:prstGeom>
        </p:spPr>
        <p:txBody>
          <a:bodyPr/>
          <a:lstStyle>
            <a:lvl1pPr>
              <a:defRPr sz="2800" b="1">
                <a:solidFill>
                  <a:srgbClr val="1184CF"/>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pic>
        <p:nvPicPr>
          <p:cNvPr id="6" name="picture 16"/>
          <p:cNvPicPr>
            <a:picLocks noChangeAspect="1"/>
          </p:cNvPicPr>
          <p:nvPr/>
        </p:nvPicPr>
        <p:blipFill>
          <a:blip r:embed="rId2" cstate="print"/>
          <a:stretch>
            <a:fillRect/>
          </a:stretch>
        </p:blipFill>
        <p:spPr>
          <a:xfrm>
            <a:off x="0" y="792000"/>
            <a:ext cx="9144000" cy="15874"/>
          </a:xfrm>
          <a:prstGeom prst="rect">
            <a:avLst/>
          </a:prstGeom>
        </p:spPr>
      </p:pic>
      <p:sp>
        <p:nvSpPr>
          <p:cNvPr id="8" name="rect"/>
          <p:cNvSpPr/>
          <p:nvPr userDrawn="1"/>
        </p:nvSpPr>
        <p:spPr>
          <a:xfrm>
            <a:off x="0" y="135197"/>
            <a:ext cx="222504" cy="563879"/>
          </a:xfrm>
          <a:prstGeom prst="rect">
            <a:avLst/>
          </a:prstGeom>
          <a:solidFill>
            <a:srgbClr val="0F60D7">
              <a:alpha val="100000"/>
            </a:srgbClr>
          </a:solidFill>
          <a:ln cap="flat">
            <a:miter lim="0"/>
          </a:ln>
        </p:spPr>
        <p:txBody>
          <a:bodyPr rtlCol="0"/>
          <a:lstStyle/>
          <a:p>
            <a:pPr algn="ctr"/>
            <a:endParaRPr lang="zh-CN" altLang="en-US" sz="3100"/>
          </a:p>
        </p:txBody>
      </p:sp>
      <p:sp>
        <p:nvSpPr>
          <p:cNvPr id="9" name="rect"/>
          <p:cNvSpPr/>
          <p:nvPr userDrawn="1"/>
        </p:nvSpPr>
        <p:spPr>
          <a:xfrm>
            <a:off x="295846" y="135959"/>
            <a:ext cx="28575" cy="563626"/>
          </a:xfrm>
          <a:prstGeom prst="rect">
            <a:avLst/>
          </a:prstGeom>
          <a:solidFill>
            <a:srgbClr val="0F60D7">
              <a:alpha val="100000"/>
            </a:srgbClr>
          </a:solidFill>
          <a:ln cap="flat">
            <a:miter lim="0"/>
          </a:ln>
        </p:spPr>
        <p:txBody>
          <a:bodyPr rtlCol="0"/>
          <a:lstStyle/>
          <a:p>
            <a:pPr algn="ctr"/>
            <a:endParaRPr lang="zh-CN" altLang="en-US" sz="3100"/>
          </a:p>
        </p:txBody>
      </p:sp>
      <p:sp>
        <p:nvSpPr>
          <p:cNvPr id="15" name="副标题 2"/>
          <p:cNvSpPr>
            <a:spLocks noGrp="1"/>
          </p:cNvSpPr>
          <p:nvPr>
            <p:ph type="subTitle" idx="1" hasCustomPrompt="1"/>
          </p:nvPr>
        </p:nvSpPr>
        <p:spPr>
          <a:xfrm>
            <a:off x="308229" y="951408"/>
            <a:ext cx="11550015" cy="899159"/>
          </a:xfrm>
          <a:prstGeom prst="rect">
            <a:avLst/>
          </a:prstGeom>
          <a:solidFill>
            <a:srgbClr val="F2F2F2"/>
          </a:solidFill>
        </p:spPr>
        <p:txBody>
          <a:bodyPr lIns="68580" tIns="34290" rIns="68580" bIns="34290" anchor="ctr"/>
          <a:lstStyle>
            <a:lvl1pPr marL="285750" indent="-285750" algn="l">
              <a:buFont typeface="Arial" panose="020B0604020202020204" pitchFamily="34" charset="0"/>
              <a:buChar char="•"/>
              <a:defRPr sz="1600" b="1">
                <a:solidFill>
                  <a:srgbClr val="0070C0"/>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文本框 3"/>
          <p:cNvSpPr txBox="1"/>
          <p:nvPr userDrawn="1"/>
        </p:nvSpPr>
        <p:spPr>
          <a:xfrm>
            <a:off x="9918698" y="6442570"/>
            <a:ext cx="2149477" cy="307777"/>
          </a:xfrm>
          <a:prstGeom prst="rect">
            <a:avLst/>
          </a:prstGeom>
          <a:noFill/>
        </p:spPr>
        <p:txBody>
          <a:bodyPr wrap="square" rtlCol="0">
            <a:spAutoFit/>
          </a:bodyPr>
          <a:lstStyle/>
          <a:p>
            <a:pPr algn="r"/>
            <a:fld id="{8D1924B4-AD47-4452-A247-EB46182E691E}" type="slidenum">
              <a:rPr lang="zh-CN" altLang="en-US" sz="1400" smtClean="0">
                <a:latin typeface="微软雅黑" panose="020B0503020204020204" pitchFamily="34" charset="-122"/>
                <a:ea typeface="微软雅黑" panose="020B0503020204020204" pitchFamily="34" charset="-122"/>
              </a:rPr>
              <a:t>‹#›</a:t>
            </a:fld>
            <a:endParaRPr lang="zh-CN" altLang="en-US" sz="3100"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rotWithShape="1">
          <a:blip r:embed="rId2" cstate="print"/>
          <a:srcRect l="390" t="67" r="386" b="90543"/>
          <a:stretch>
            <a:fillRect/>
          </a:stretch>
        </p:blipFill>
        <p:spPr>
          <a:xfrm>
            <a:off x="0" y="1"/>
            <a:ext cx="12192000" cy="864001"/>
          </a:xfrm>
          <a:prstGeom prst="rect">
            <a:avLst/>
          </a:prstGeom>
        </p:spPr>
      </p:pic>
      <p:sp>
        <p:nvSpPr>
          <p:cNvPr id="8" name="TextBox 7"/>
          <p:cNvSpPr txBox="1"/>
          <p:nvPr userDrawn="1"/>
        </p:nvSpPr>
        <p:spPr>
          <a:xfrm>
            <a:off x="11664619" y="6608389"/>
            <a:ext cx="527381" cy="356945"/>
          </a:xfrm>
          <a:prstGeom prst="rect">
            <a:avLst/>
          </a:prstGeom>
          <a:noFill/>
        </p:spPr>
        <p:txBody>
          <a:bodyPr wrap="square" lIns="109728" tIns="54864" rIns="109728" bIns="54864" rtlCol="0">
            <a:spAutoFit/>
          </a:bodyPr>
          <a:lstStyle/>
          <a:p>
            <a:pPr algn="r" defTabSz="1097280"/>
            <a:fld id="{24173ED6-4A69-4FA8-8A09-51FC87ACF5D8}" type="slidenum">
              <a:rPr lang="zh-CN" altLang="en-US" sz="1600" b="1" smtClean="0">
                <a:solidFill>
                  <a:srgbClr val="9BBB59"/>
                </a:solidFill>
                <a:latin typeface="微软雅黑" panose="020B0503020204020204" pitchFamily="34" charset="-122"/>
                <a:ea typeface="微软雅黑" panose="020B0503020204020204" pitchFamily="34" charset="-122"/>
              </a:rPr>
              <a:t>‹#›</a:t>
            </a:fld>
            <a:endParaRPr lang="zh-CN" altLang="en-US" sz="1600" b="1" dirty="0">
              <a:solidFill>
                <a:srgbClr val="9BBB59"/>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40710" y="59026"/>
            <a:ext cx="10972800" cy="722238"/>
          </a:xfrm>
          <a:prstGeom prst="rect">
            <a:avLst/>
          </a:prstGeom>
        </p:spPr>
        <p:txBody>
          <a:bodyPr lIns="109728" tIns="54864" rIns="109728" bIns="54864" anchor="ctr"/>
          <a:lstStyle>
            <a:lvl1pPr algn="l">
              <a:defRPr sz="2900"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4" name="内容占位符 3"/>
          <p:cNvSpPr>
            <a:spLocks noGrp="1"/>
          </p:cNvSpPr>
          <p:nvPr>
            <p:ph sz="quarter" idx="10"/>
          </p:nvPr>
        </p:nvSpPr>
        <p:spPr>
          <a:xfrm>
            <a:off x="143936" y="923028"/>
            <a:ext cx="11904133" cy="5685740"/>
          </a:xfrm>
          <a:prstGeom prst="rect">
            <a:avLst/>
          </a:prstGeom>
        </p:spPr>
        <p:txBody>
          <a:bodyPr lIns="109728" tIns="54864" rIns="109728" bIns="54864"/>
          <a:lstStyle>
            <a:lvl1pPr>
              <a:lnSpc>
                <a:spcPct val="150000"/>
              </a:lnSpc>
              <a:defRPr sz="2200">
                <a:latin typeface="微软雅黑" panose="020B0503020204020204" pitchFamily="34" charset="-122"/>
                <a:ea typeface="微软雅黑" panose="020B0503020204020204" pitchFamily="34" charset="-122"/>
              </a:defRPr>
            </a:lvl1pPr>
            <a:lvl2pPr>
              <a:lnSpc>
                <a:spcPct val="150000"/>
              </a:lnSpc>
              <a:defRPr sz="2200">
                <a:latin typeface="微软雅黑" panose="020B0503020204020204" pitchFamily="34" charset="-122"/>
                <a:ea typeface="微软雅黑" panose="020B0503020204020204" pitchFamily="34" charset="-122"/>
              </a:defRPr>
            </a:lvl2pPr>
            <a:lvl3pPr>
              <a:lnSpc>
                <a:spcPct val="150000"/>
              </a:lnSpc>
              <a:defRPr sz="2200">
                <a:latin typeface="微软雅黑" panose="020B0503020204020204" pitchFamily="34" charset="-122"/>
                <a:ea typeface="微软雅黑" panose="020B0503020204020204" pitchFamily="34" charset="-122"/>
              </a:defRPr>
            </a:lvl3pPr>
            <a:lvl4pPr>
              <a:lnSpc>
                <a:spcPct val="150000"/>
              </a:lnSpc>
              <a:defRPr sz="2200">
                <a:latin typeface="微软雅黑" panose="020B0503020204020204" pitchFamily="34" charset="-122"/>
                <a:ea typeface="微软雅黑" panose="020B0503020204020204" pitchFamily="34" charset="-122"/>
              </a:defRPr>
            </a:lvl4pPr>
            <a:lvl5pPr>
              <a:lnSpc>
                <a:spcPct val="150000"/>
              </a:lnSpc>
              <a:defRPr sz="2200">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3049"/>
            <a:ext cx="12192000" cy="6851903"/>
          </a:xfrm>
          <a:prstGeom prst="rect">
            <a:avLst/>
          </a:prstGeom>
          <a:noFill/>
          <a:ln w="9525">
            <a:noFill/>
            <a:miter lim="800000"/>
            <a:headEnd/>
            <a:tailEnd/>
          </a:ln>
        </p:spPr>
      </p:pic>
      <p:sp>
        <p:nvSpPr>
          <p:cNvPr id="3" name="TextBox 2"/>
          <p:cNvSpPr txBox="1">
            <a:spLocks noChangeArrowheads="1"/>
          </p:cNvSpPr>
          <p:nvPr userDrawn="1"/>
        </p:nvSpPr>
        <p:spPr bwMode="auto">
          <a:xfrm>
            <a:off x="11664953" y="6608767"/>
            <a:ext cx="527049" cy="275590"/>
          </a:xfrm>
          <a:prstGeom prst="rect">
            <a:avLst/>
          </a:prstGeom>
          <a:noFill/>
          <a:ln>
            <a:noFill/>
          </a:ln>
        </p:spPr>
        <p:txBody>
          <a:bodyPr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defTabSz="342900" eaLnBrk="1" fontAlgn="auto" hangingPunct="1">
              <a:spcBef>
                <a:spcPts val="0"/>
              </a:spcBef>
              <a:spcAft>
                <a:spcPts val="0"/>
              </a:spcAft>
              <a:defRPr/>
            </a:pPr>
            <a:fld id="{78870B4E-D501-41D7-AE76-E89E3BA283A1}" type="slidenum">
              <a:rPr lang="zh-CN" altLang="en-US" sz="1200" b="1" smtClean="0">
                <a:solidFill>
                  <a:srgbClr val="9BBB59"/>
                </a:solidFill>
                <a:latin typeface="微软雅黑" panose="020B0503020204020204" pitchFamily="34" charset="-122"/>
                <a:ea typeface="微软雅黑" panose="020B0503020204020204" pitchFamily="34" charset="-122"/>
                <a:cs typeface="+mn-cs"/>
              </a:rPr>
              <a:t>‹#›</a:t>
            </a:fld>
            <a:endParaRPr lang="zh-CN" altLang="en-US" sz="1200" b="1">
              <a:solidFill>
                <a:srgbClr val="9BBB59"/>
              </a:solidFill>
              <a:latin typeface="微软雅黑" panose="020B0503020204020204" pitchFamily="34" charset="-122"/>
              <a:ea typeface="微软雅黑" panose="020B0503020204020204" pitchFamily="34"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396000"/>
          </a:xfrm>
          <a:prstGeom prst="rect">
            <a:avLst/>
          </a:prstGeom>
        </p:spPr>
        <p:txBody>
          <a:bodyPr/>
          <a:lstStyle>
            <a:lvl1pPr>
              <a:defRPr sz="2800" b="1">
                <a:solidFill>
                  <a:srgbClr val="1184CF"/>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pic>
        <p:nvPicPr>
          <p:cNvPr id="6" name="picture 16"/>
          <p:cNvPicPr>
            <a:picLocks noChangeAspect="1"/>
          </p:cNvPicPr>
          <p:nvPr/>
        </p:nvPicPr>
        <p:blipFill>
          <a:blip r:embed="rId2" cstate="print"/>
          <a:stretch>
            <a:fillRect/>
          </a:stretch>
        </p:blipFill>
        <p:spPr>
          <a:xfrm>
            <a:off x="0" y="792000"/>
            <a:ext cx="9144000" cy="15874"/>
          </a:xfrm>
          <a:prstGeom prst="rect">
            <a:avLst/>
          </a:prstGeom>
        </p:spPr>
      </p:pic>
      <p:sp>
        <p:nvSpPr>
          <p:cNvPr id="8" name="rect"/>
          <p:cNvSpPr/>
          <p:nvPr userDrawn="1"/>
        </p:nvSpPr>
        <p:spPr>
          <a:xfrm>
            <a:off x="0" y="135197"/>
            <a:ext cx="222504" cy="563879"/>
          </a:xfrm>
          <a:prstGeom prst="rect">
            <a:avLst/>
          </a:prstGeom>
          <a:solidFill>
            <a:srgbClr val="0F60D7">
              <a:alpha val="100000"/>
            </a:srgbClr>
          </a:solidFill>
          <a:ln cap="flat">
            <a:miter lim="0"/>
          </a:ln>
        </p:spPr>
        <p:txBody>
          <a:bodyPr rtlCol="0"/>
          <a:lstStyle/>
          <a:p>
            <a:pPr algn="ctr"/>
            <a:endParaRPr lang="zh-CN" altLang="en-US"/>
          </a:p>
        </p:txBody>
      </p:sp>
      <p:sp>
        <p:nvSpPr>
          <p:cNvPr id="9" name="rect"/>
          <p:cNvSpPr/>
          <p:nvPr userDrawn="1"/>
        </p:nvSpPr>
        <p:spPr>
          <a:xfrm>
            <a:off x="295846" y="135959"/>
            <a:ext cx="28575" cy="563626"/>
          </a:xfrm>
          <a:prstGeom prst="rect">
            <a:avLst/>
          </a:prstGeom>
          <a:solidFill>
            <a:srgbClr val="0F60D7">
              <a:alpha val="100000"/>
            </a:srgbClr>
          </a:solidFill>
          <a:ln cap="flat">
            <a:miter lim="0"/>
          </a:ln>
        </p:spPr>
        <p:txBody>
          <a:bodyPr rtlCol="0"/>
          <a:lstStyle/>
          <a:p>
            <a:pPr algn="ctr"/>
            <a:endParaRPr lang="zh-CN" altLang="en-US"/>
          </a:p>
        </p:txBody>
      </p:sp>
      <p:sp>
        <p:nvSpPr>
          <p:cNvPr id="15" name="副标题 2"/>
          <p:cNvSpPr>
            <a:spLocks noGrp="1"/>
          </p:cNvSpPr>
          <p:nvPr>
            <p:ph type="subTitle" idx="1" hasCustomPrompt="1"/>
          </p:nvPr>
        </p:nvSpPr>
        <p:spPr>
          <a:xfrm>
            <a:off x="308229" y="951408"/>
            <a:ext cx="11550015" cy="899159"/>
          </a:xfrm>
          <a:prstGeom prst="rect">
            <a:avLst/>
          </a:prstGeom>
          <a:solidFill>
            <a:srgbClr val="F2F2F2"/>
          </a:solidFill>
        </p:spPr>
        <p:txBody>
          <a:bodyPr lIns="68580" tIns="34290" rIns="68580" bIns="34290" anchor="ctr"/>
          <a:lstStyle>
            <a:lvl1pPr marL="285750" indent="-285750" algn="l">
              <a:buFont typeface="Arial" panose="020B0604020202020204" pitchFamily="34" charset="0"/>
              <a:buChar char="•"/>
              <a:defRPr sz="1600" b="1">
                <a:solidFill>
                  <a:srgbClr val="0070C0"/>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文本框 3"/>
          <p:cNvSpPr txBox="1"/>
          <p:nvPr userDrawn="1"/>
        </p:nvSpPr>
        <p:spPr>
          <a:xfrm>
            <a:off x="9918698" y="6442570"/>
            <a:ext cx="2149477" cy="307777"/>
          </a:xfrm>
          <a:prstGeom prst="rect">
            <a:avLst/>
          </a:prstGeom>
          <a:noFill/>
        </p:spPr>
        <p:txBody>
          <a:bodyPr wrap="square" rtlCol="0">
            <a:spAutoFit/>
          </a:bodyPr>
          <a:lstStyle/>
          <a:p>
            <a:pPr algn="r"/>
            <a:fld id="{8D1924B4-AD47-4452-A247-EB46182E691E}" type="slidenum">
              <a:rPr lang="zh-CN" altLang="en-US" sz="1400" smtClean="0">
                <a:latin typeface="微软雅黑" panose="020B0503020204020204" pitchFamily="34" charset="-122"/>
                <a:ea typeface="微软雅黑" panose="020B0503020204020204" pitchFamily="34" charset="-122"/>
              </a:rPr>
              <a:t>‹#›</a:t>
            </a:fld>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9200"/>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052548" name="Holder 2"/>
          <p:cNvSpPr>
            <a:spLocks noGrp="1"/>
          </p:cNvSpPr>
          <p:nvPr>
            <p:ph type="ctrTitle"/>
          </p:nvPr>
        </p:nvSpPr>
        <p:spPr>
          <a:xfrm>
            <a:off x="592668" y="2081529"/>
            <a:ext cx="11006667" cy="553999"/>
          </a:xfrm>
          <a:prstGeom prst="rect">
            <a:avLst/>
          </a:prstGeom>
        </p:spPr>
        <p:txBody>
          <a:bodyPr wrap="square" lIns="0" tIns="0" rIns="0" bIns="0">
            <a:spAutoFit/>
          </a:bodyPr>
          <a:lstStyle>
            <a:lvl1pPr>
              <a:defRPr sz="3600" b="1" i="0">
                <a:solidFill>
                  <a:srgbClr val="006FC0"/>
                </a:solidFill>
                <a:latin typeface="微软雅黑" panose="020B0503020204020204" pitchFamily="34" charset="-122"/>
                <a:cs typeface="微软雅黑" panose="020B0503020204020204" pitchFamily="34" charset="-122"/>
              </a:defRPr>
            </a:lvl1pPr>
          </a:lstStyle>
          <a:p>
            <a:endParaRPr/>
          </a:p>
        </p:txBody>
      </p:sp>
      <p:sp>
        <p:nvSpPr>
          <p:cNvPr id="1052549" name="Holder 3"/>
          <p:cNvSpPr>
            <a:spLocks noGrp="1"/>
          </p:cNvSpPr>
          <p:nvPr>
            <p:ph type="subTitle" idx="4"/>
          </p:nvPr>
        </p:nvSpPr>
        <p:spPr>
          <a:xfrm>
            <a:off x="1828800" y="3840480"/>
            <a:ext cx="8534400" cy="410369"/>
          </a:xfrm>
          <a:prstGeom prst="rect">
            <a:avLst/>
          </a:prstGeom>
        </p:spPr>
        <p:txBody>
          <a:bodyPr wrap="square" lIns="0" tIns="0" rIns="0" bIns="0">
            <a:spAutoFit/>
          </a:bodyPr>
          <a:lstStyle/>
          <a:p>
            <a:endParaRPr/>
          </a:p>
        </p:txBody>
      </p:sp>
      <p:sp>
        <p:nvSpPr>
          <p:cNvPr id="1052550"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5255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5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t>‹#›</a:t>
            </a:fld>
            <a:endParaRPr lang="en-US" altLang="zh-CN" dirty="0"/>
          </a:p>
        </p:txBody>
      </p:sp>
      <p:pic>
        <p:nvPicPr>
          <p:cNvPr id="2097609" name="object 6"/>
          <p:cNvPicPr/>
          <p:nvPr userDrawn="1"/>
        </p:nvPicPr>
        <p:blipFill>
          <a:blip r:embed="rId2" cstate="print"/>
          <a:stretch>
            <a:fillRect/>
          </a:stretch>
        </p:blipFill>
        <p:spPr>
          <a:xfrm>
            <a:off x="10081612" y="260263"/>
            <a:ext cx="1415731" cy="436461"/>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52558" name="Holder 2"/>
          <p:cNvSpPr>
            <a:spLocks noGrp="1"/>
          </p:cNvSpPr>
          <p:nvPr>
            <p:ph type="title"/>
          </p:nvPr>
        </p:nvSpPr>
        <p:spPr>
          <a:xfrm>
            <a:off x="2525421" y="1917168"/>
            <a:ext cx="7141159"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a:endParaRPr/>
          </a:p>
        </p:txBody>
      </p:sp>
      <p:sp>
        <p:nvSpPr>
          <p:cNvPr id="1052559" name="Holder 3"/>
          <p:cNvSpPr>
            <a:spLocks noGrp="1"/>
          </p:cNvSpPr>
          <p:nvPr>
            <p:ph type="body" idx="1"/>
          </p:nvPr>
        </p:nvSpPr>
        <p:spPr>
          <a:xfrm>
            <a:off x="2996641" y="2847455"/>
            <a:ext cx="7008707"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a:endParaRPr/>
          </a:p>
        </p:txBody>
      </p:sp>
      <p:sp>
        <p:nvSpPr>
          <p:cNvPr id="1052560"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105256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6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t>‹#›</a:t>
            </a:fld>
            <a:endParaRPr lang="en-US" altLang="zh-CN"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chemeClr val="bg1"/>
        </a:solidFill>
        <a:effectLst/>
      </p:bgPr>
    </p:bg>
    <p:spTree>
      <p:nvGrpSpPr>
        <p:cNvPr id="1" name=""/>
        <p:cNvGrpSpPr/>
        <p:nvPr/>
      </p:nvGrpSpPr>
      <p:grpSpPr>
        <a:xfrm>
          <a:off x="0" y="0"/>
          <a:ext cx="0" cy="0"/>
          <a:chOff x="0" y="0"/>
          <a:chExt cx="0" cy="0"/>
        </a:xfrm>
      </p:grpSpPr>
      <p:pic>
        <p:nvPicPr>
          <p:cNvPr id="2097613" name="图片 6"/>
          <p:cNvPicPr>
            <a:picLocks noChangeAspect="1"/>
          </p:cNvPicPr>
          <p:nvPr userDrawn="1"/>
        </p:nvPicPr>
        <p:blipFill>
          <a:blip r:embed="rId2" cstate="print"/>
          <a:stretch>
            <a:fillRect/>
          </a:stretch>
        </p:blipFill>
        <p:spPr>
          <a:xfrm>
            <a:off x="9144" y="0"/>
            <a:ext cx="12173713" cy="6858000"/>
          </a:xfrm>
          <a:prstGeom prst="rect">
            <a:avLst/>
          </a:prstGeom>
        </p:spPr>
      </p:pic>
      <p:pic>
        <p:nvPicPr>
          <p:cNvPr id="2097614" name="object 7"/>
          <p:cNvPicPr/>
          <p:nvPr userDrawn="1"/>
        </p:nvPicPr>
        <p:blipFill>
          <a:blip r:embed="rId3" cstate="print"/>
          <a:stretch>
            <a:fillRect/>
          </a:stretch>
        </p:blipFill>
        <p:spPr>
          <a:xfrm>
            <a:off x="5105400" y="2819401"/>
            <a:ext cx="813651" cy="806691"/>
          </a:xfrm>
          <a:prstGeom prst="rect">
            <a:avLst/>
          </a:prstGeom>
        </p:spPr>
      </p:pic>
      <p:pic>
        <p:nvPicPr>
          <p:cNvPr id="2097615" name="object 8"/>
          <p:cNvPicPr/>
          <p:nvPr userDrawn="1"/>
        </p:nvPicPr>
        <p:blipFill>
          <a:blip r:embed="rId3" cstate="print"/>
          <a:stretch>
            <a:fillRect/>
          </a:stretch>
        </p:blipFill>
        <p:spPr>
          <a:xfrm>
            <a:off x="5943600" y="2819401"/>
            <a:ext cx="813651" cy="806691"/>
          </a:xfrm>
          <a:prstGeom prst="rect">
            <a:avLst/>
          </a:prstGeom>
        </p:spPr>
      </p:pic>
      <p:pic>
        <p:nvPicPr>
          <p:cNvPr id="2097616" name="object 9"/>
          <p:cNvPicPr/>
          <p:nvPr userDrawn="1"/>
        </p:nvPicPr>
        <p:blipFill>
          <a:blip r:embed="rId4" cstate="print"/>
          <a:stretch>
            <a:fillRect/>
          </a:stretch>
        </p:blipFill>
        <p:spPr>
          <a:xfrm>
            <a:off x="6902947" y="2889391"/>
            <a:ext cx="149809" cy="644613"/>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048767"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48768"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48769" name="Holder 4"/>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t>‹#›</a:t>
            </a:fld>
            <a:endParaRPr lang="en-US" altLang="zh-CN"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97610" name="图片 6"/>
          <p:cNvPicPr>
            <a:picLocks noChangeAspect="1"/>
          </p:cNvPicPr>
          <p:nvPr userDrawn="1"/>
        </p:nvPicPr>
        <p:blipFill>
          <a:blip r:embed="rId2" cstate="print"/>
          <a:stretch>
            <a:fillRect/>
          </a:stretch>
        </p:blipFill>
        <p:spPr>
          <a:xfrm>
            <a:off x="0" y="0"/>
            <a:ext cx="12192000" cy="6858000"/>
          </a:xfrm>
          <a:prstGeom prst="rect">
            <a:avLst/>
          </a:prstGeom>
          <a:noFill/>
          <a:ln w="9525">
            <a:noFill/>
          </a:ln>
        </p:spPr>
      </p:pic>
      <p:grpSp>
        <p:nvGrpSpPr>
          <p:cNvPr id="1184" name="组合 7"/>
          <p:cNvGrpSpPr/>
          <p:nvPr userDrawn="1"/>
        </p:nvGrpSpPr>
        <p:grpSpPr>
          <a:xfrm>
            <a:off x="8810625" y="128588"/>
            <a:ext cx="3240088" cy="1081087"/>
            <a:chOff x="322377" y="128913"/>
            <a:chExt cx="3227035" cy="1067978"/>
          </a:xfrm>
        </p:grpSpPr>
        <p:pic>
          <p:nvPicPr>
            <p:cNvPr id="2097611" name="图片 8"/>
            <p:cNvPicPr>
              <a:picLocks noChangeAspect="1"/>
            </p:cNvPicPr>
            <p:nvPr userDrawn="1"/>
          </p:nvPicPr>
          <p:blipFill>
            <a:blip r:embed="rId3" cstate="print"/>
            <a:srcRect t="22266" b="22266"/>
            <a:stretch>
              <a:fillRect/>
            </a:stretch>
          </p:blipFill>
          <p:spPr>
            <a:xfrm>
              <a:off x="322377" y="278431"/>
              <a:ext cx="2207678" cy="918460"/>
            </a:xfrm>
            <a:prstGeom prst="rect">
              <a:avLst/>
            </a:prstGeom>
            <a:noFill/>
            <a:ln w="9525">
              <a:noFill/>
            </a:ln>
          </p:spPr>
        </p:pic>
        <p:pic>
          <p:nvPicPr>
            <p:cNvPr id="2097612" name="图片 9"/>
            <p:cNvPicPr>
              <a:picLocks noChangeAspect="1"/>
            </p:cNvPicPr>
            <p:nvPr userDrawn="1"/>
          </p:nvPicPr>
          <p:blipFill>
            <a:blip r:embed="rId4" cstate="print"/>
            <a:stretch>
              <a:fillRect/>
            </a:stretch>
          </p:blipFill>
          <p:spPr>
            <a:xfrm>
              <a:off x="2264108" y="128913"/>
              <a:ext cx="1285304" cy="963978"/>
            </a:xfrm>
            <a:prstGeom prst="rect">
              <a:avLst/>
            </a:prstGeom>
            <a:noFill/>
            <a:ln w="9525">
              <a:noFill/>
            </a:ln>
          </p:spPr>
        </p:pic>
      </p:grpSp>
      <p:sp>
        <p:nvSpPr>
          <p:cNvPr id="1052553"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1052554" name="Subtitle 2"/>
          <p:cNvSpPr>
            <a:spLocks noGrp="1"/>
          </p:cNvSpPr>
          <p:nvPr>
            <p:ph type="subTitle" idx="1"/>
          </p:nvPr>
        </p:nvSpPr>
        <p:spPr>
          <a:xfrm>
            <a:off x="1524000" y="3602039"/>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1052555"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p>
            <a:pPr>
              <a:buNone/>
            </a:pPr>
            <a:endParaRPr lang="en-US" altLang="zh-CN" dirty="0">
              <a:ea typeface="等线" panose="02010600030101010101" pitchFamily="2" charset="-122"/>
            </a:endParaRPr>
          </a:p>
        </p:txBody>
      </p:sp>
      <p:sp>
        <p:nvSpPr>
          <p:cNvPr id="1052556"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p>
            <a:pPr algn="ctr">
              <a:buNone/>
            </a:pPr>
            <a:endParaRPr lang="en-US" altLang="zh-CN" dirty="0"/>
          </a:p>
        </p:txBody>
      </p:sp>
      <p:sp>
        <p:nvSpPr>
          <p:cNvPr id="1052557"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p>
            <a:pPr algn="r">
              <a:buNone/>
            </a:pPr>
            <a:fld id="{9A0DB2DC-4C9A-4742-B13C-FB6460FD3503}" type="slidenum">
              <a:rPr lang="en-US" altLang="zh-CN" dirty="0"/>
              <a:t>‹#›</a:t>
            </a:fld>
            <a:endParaRPr lang="en-US" altLang="zh-CN"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097617" name="图片 4"/>
          <p:cNvPicPr>
            <a:picLocks noChangeAspect="1"/>
          </p:cNvPicPr>
          <p:nvPr userDrawn="1"/>
        </p:nvPicPr>
        <p:blipFill>
          <a:blip r:embed="rId2" cstate="print"/>
          <a:stretch>
            <a:fillRect/>
          </a:stretch>
        </p:blipFill>
        <p:spPr>
          <a:xfrm>
            <a:off x="0" y="213"/>
            <a:ext cx="12192000" cy="6858000"/>
          </a:xfrm>
          <a:prstGeom prst="rect">
            <a:avLst/>
          </a:prstGeom>
        </p:spPr>
      </p:pic>
      <p:sp>
        <p:nvSpPr>
          <p:cNvPr id="1052563" name="Title Placeholder 1"/>
          <p:cNvSpPr>
            <a:spLocks noGrp="1"/>
          </p:cNvSpPr>
          <p:nvPr>
            <p:ph type="title" hasCustomPrompt="1"/>
          </p:nvPr>
        </p:nvSpPr>
        <p:spPr>
          <a:xfrm>
            <a:off x="838200" y="2589215"/>
            <a:ext cx="10515600" cy="839787"/>
          </a:xfrm>
          <a:prstGeom prst="rect">
            <a:avLst/>
          </a:prstGeom>
        </p:spPr>
        <p:txBody>
          <a:bodyPr vert="horz" lIns="91440" tIns="45720" rIns="91440" bIns="45720" rtlCol="0" anchor="ctr">
            <a:normAutofit/>
          </a:bodyPr>
          <a:lstStyle>
            <a:lvl1pPr algn="ctr">
              <a:defRPr sz="40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052564" name="Text Placeholder 2"/>
          <p:cNvSpPr>
            <a:spLocks noGrp="1"/>
          </p:cNvSpPr>
          <p:nvPr>
            <p:ph type="body" idx="1" hasCustomPrompt="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单击此处编辑日期</a:t>
            </a:r>
          </a:p>
        </p:txBody>
      </p:sp>
      <p:grpSp>
        <p:nvGrpSpPr>
          <p:cNvPr id="1188" name="组合 9"/>
          <p:cNvGrpSpPr/>
          <p:nvPr userDrawn="1"/>
        </p:nvGrpSpPr>
        <p:grpSpPr>
          <a:xfrm>
            <a:off x="8721307" y="128913"/>
            <a:ext cx="3188421" cy="1067979"/>
            <a:chOff x="322377" y="128913"/>
            <a:chExt cx="3227035" cy="1067978"/>
          </a:xfrm>
        </p:grpSpPr>
        <p:pic>
          <p:nvPicPr>
            <p:cNvPr id="2097618" name="图片 5"/>
            <p:cNvPicPr>
              <a:picLocks noChangeAspect="1"/>
            </p:cNvPicPr>
            <p:nvPr userDrawn="1"/>
          </p:nvPicPr>
          <p:blipFill rotWithShape="1">
            <a:blip r:embed="rId3" cstate="print"/>
            <a:srcRect t="22265" b="22265"/>
            <a:stretch>
              <a:fillRect/>
            </a:stretch>
          </p:blipFill>
          <p:spPr>
            <a:xfrm>
              <a:off x="322377" y="278431"/>
              <a:ext cx="2207678" cy="918460"/>
            </a:xfrm>
            <a:prstGeom prst="rect">
              <a:avLst/>
            </a:prstGeom>
          </p:spPr>
        </p:pic>
        <p:pic>
          <p:nvPicPr>
            <p:cNvPr id="2097619" name="图片 7"/>
            <p:cNvPicPr>
              <a:picLocks noChangeAspect="1"/>
            </p:cNvPicPr>
            <p:nvPr userDrawn="1"/>
          </p:nvPicPr>
          <p:blipFill>
            <a:blip r:embed="rId4" cstate="print"/>
            <a:stretch>
              <a:fillRect/>
            </a:stretch>
          </p:blipFill>
          <p:spPr>
            <a:xfrm>
              <a:off x="2264108" y="128913"/>
              <a:ext cx="1285304" cy="963978"/>
            </a:xfrm>
            <a:prstGeom prst="rect">
              <a:avLst/>
            </a:prstGeom>
          </p:spPr>
        </p:pic>
      </p:gr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52565" name="标题 1"/>
          <p:cNvSpPr>
            <a:spLocks noGrp="1"/>
          </p:cNvSpPr>
          <p:nvPr>
            <p:ph type="title"/>
          </p:nvPr>
        </p:nvSpPr>
        <p:spPr/>
        <p:txBody>
          <a:bodyPr/>
          <a:lstStyle/>
          <a:p>
            <a:r>
              <a:rPr lang="zh-CN" altLang="en-US"/>
              <a:t>单击此处编辑母版标题样式</a:t>
            </a:r>
          </a:p>
        </p:txBody>
      </p:sp>
      <p:sp>
        <p:nvSpPr>
          <p:cNvPr id="1052566" name="页脚占位符 2"/>
          <p:cNvSpPr>
            <a:spLocks noGrp="1"/>
          </p:cNvSpPr>
          <p:nvPr>
            <p:ph type="ftr" sz="quarter" idx="10"/>
          </p:nvPr>
        </p:nvSpPr>
        <p:spPr/>
        <p:txBody>
          <a:bodyPr/>
          <a:lstStyle/>
          <a:p>
            <a:endParaRPr lang="zh-CN" altLang="en-US"/>
          </a:p>
        </p:txBody>
      </p:sp>
      <p:sp>
        <p:nvSpPr>
          <p:cNvPr id="1052567" name="日期占位符 3"/>
          <p:cNvSpPr>
            <a:spLocks noGrp="1"/>
          </p:cNvSpPr>
          <p:nvPr>
            <p:ph type="dt" sz="half" idx="11"/>
          </p:nvPr>
        </p:nvSpPr>
        <p:spPr/>
        <p:txBody>
          <a:bodyPr/>
          <a:lstStyle/>
          <a:p>
            <a:endParaRPr lang="en-US"/>
          </a:p>
        </p:txBody>
      </p:sp>
      <p:sp>
        <p:nvSpPr>
          <p:cNvPr id="1052568"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t>‹#›</a:t>
            </a:fld>
            <a:endParaRPr lang="en-US" altLang="zh-CN"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en-US"/>
          </a:p>
        </p:txBody>
      </p:sp>
      <p:sp>
        <p:nvSpPr>
          <p:cNvPr id="4" name="页脚占位符 3"/>
          <p:cNvSpPr>
            <a:spLocks noGrp="1"/>
          </p:cNvSpPr>
          <p:nvPr>
            <p:ph type="ftr" sz="quarter" idx="11"/>
          </p:nvPr>
        </p:nvSpPr>
        <p:spPr/>
        <p:txBody>
          <a:bodyPr/>
          <a:lstStyle/>
          <a:p>
            <a:endParaRPr/>
          </a:p>
        </p:txBody>
      </p:sp>
      <p:sp>
        <p:nvSpPr>
          <p:cNvPr id="5" name="灯片编号占位符 4"/>
          <p:cNvSpPr>
            <a:spLocks noGrp="1"/>
          </p:cNvSpPr>
          <p:nvPr>
            <p:ph type="sldNum" sz="quarter" idx="12"/>
          </p:nvPr>
        </p:nvSpPr>
        <p:spPr/>
        <p:txBody>
          <a:bodyPr/>
          <a:lstStyle/>
          <a:p>
            <a:pPr marL="95250">
              <a:spcBef>
                <a:spcPts val="125"/>
              </a:spcBef>
            </a:pPr>
            <a:fld id="{81D60167-4931-47E6-BA6A-407CBD079E47}" type="slidenum">
              <a:rPr lang="en-US" altLang="zh-CN" smtClean="0"/>
              <a:t>‹#›</a:t>
            </a:fld>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5122" name="picture 16"/>
          <p:cNvPicPr>
            <a:picLocks noChangeAspect="1"/>
          </p:cNvPicPr>
          <p:nvPr/>
        </p:nvPicPr>
        <p:blipFill>
          <a:blip r:embed="rId2"/>
          <a:stretch>
            <a:fillRect/>
          </a:stretch>
        </p:blipFill>
        <p:spPr>
          <a:xfrm>
            <a:off x="0" y="792163"/>
            <a:ext cx="9144000" cy="15875"/>
          </a:xfrm>
          <a:prstGeom prst="rect">
            <a:avLst/>
          </a:prstGeom>
          <a:noFill/>
          <a:ln w="9525">
            <a:noFill/>
          </a:ln>
        </p:spPr>
      </p:pic>
      <p:pic>
        <p:nvPicPr>
          <p:cNvPr id="5123" name="picture 31"/>
          <p:cNvPicPr>
            <a:picLocks noChangeAspect="1"/>
          </p:cNvPicPr>
          <p:nvPr userDrawn="1"/>
        </p:nvPicPr>
        <p:blipFill>
          <a:blip r:embed="rId3"/>
          <a:stretch>
            <a:fillRect/>
          </a:stretch>
        </p:blipFill>
        <p:spPr>
          <a:xfrm>
            <a:off x="10472738" y="198438"/>
            <a:ext cx="1416050" cy="438150"/>
          </a:xfrm>
          <a:prstGeom prst="rect">
            <a:avLst/>
          </a:prstGeom>
          <a:noFill/>
          <a:ln w="9525">
            <a:noFill/>
          </a:ln>
        </p:spPr>
      </p:pic>
      <p:sp>
        <p:nvSpPr>
          <p:cNvPr id="5124" name="rect"/>
          <p:cNvSpPr/>
          <p:nvPr userDrawn="1"/>
        </p:nvSpPr>
        <p:spPr>
          <a:xfrm>
            <a:off x="0" y="157163"/>
            <a:ext cx="222250" cy="563562"/>
          </a:xfrm>
          <a:prstGeom prst="rect">
            <a:avLst/>
          </a:prstGeom>
          <a:solidFill>
            <a:srgbClr val="0F60D7"/>
          </a:solidFill>
          <a:ln w="9525">
            <a:noFill/>
          </a:ln>
        </p:spPr>
        <p:txBody>
          <a:bodyPr anchor="t" anchorCtr="0"/>
          <a:lstStyle/>
          <a:p>
            <a:pPr lvl="0" algn="ctr"/>
            <a:endParaRPr lang="zh-CN" altLang="en-US" sz="1800"/>
          </a:p>
        </p:txBody>
      </p:sp>
      <p:sp>
        <p:nvSpPr>
          <p:cNvPr id="5125" name="rect"/>
          <p:cNvSpPr/>
          <p:nvPr userDrawn="1"/>
        </p:nvSpPr>
        <p:spPr>
          <a:xfrm>
            <a:off x="295275" y="157163"/>
            <a:ext cx="28575" cy="563562"/>
          </a:xfrm>
          <a:prstGeom prst="rect">
            <a:avLst/>
          </a:prstGeom>
          <a:solidFill>
            <a:srgbClr val="0F60D7"/>
          </a:solidFill>
          <a:ln w="9525">
            <a:noFill/>
          </a:ln>
        </p:spPr>
        <p:txBody>
          <a:bodyPr anchor="t" anchorCtr="0"/>
          <a:lstStyle/>
          <a:p>
            <a:pPr lvl="0" algn="ctr"/>
            <a:endParaRPr lang="zh-CN" altLang="en-US" sz="1800"/>
          </a:p>
        </p:txBody>
      </p:sp>
      <p:sp>
        <p:nvSpPr>
          <p:cNvPr id="5126" name="文本框 2"/>
          <p:cNvSpPr txBox="1"/>
          <p:nvPr userDrawn="1"/>
        </p:nvSpPr>
        <p:spPr>
          <a:xfrm>
            <a:off x="10477500" y="6543675"/>
            <a:ext cx="1706563" cy="276225"/>
          </a:xfrm>
          <a:prstGeom prst="rect">
            <a:avLst/>
          </a:prstGeom>
          <a:noFill/>
          <a:ln w="9525">
            <a:noFill/>
          </a:ln>
        </p:spPr>
        <p:txBody>
          <a:bodyPr wrap="square" anchor="t" anchorCtr="0">
            <a:spAutoFit/>
          </a:bodyPr>
          <a:lstStyle/>
          <a:p>
            <a:pPr lvl="0" algn="r"/>
            <a:fld id="{9A0DB2DC-4C9A-4742-B13C-FB6460FD3503}" type="slidenum">
              <a:rPr lang="zh-CN" altLang="en-US" sz="1200">
                <a:latin typeface="微软雅黑" panose="020B0503020204020204" pitchFamily="34" charset="-122"/>
                <a:ea typeface="微软雅黑" panose="020B0503020204020204" pitchFamily="34" charset="-122"/>
              </a:rPr>
              <a:t>‹#›</a:t>
            </a:fld>
            <a:endParaRPr lang="zh-CN" altLang="en-US" sz="1200" dirty="0">
              <a:latin typeface="微软雅黑" panose="020B0503020204020204" pitchFamily="34" charset="-122"/>
              <a:ea typeface="微软雅黑" panose="020B0503020204020204" pitchFamily="34" charset="-122"/>
            </a:endParaRPr>
          </a:p>
        </p:txBody>
      </p:sp>
      <p:sp>
        <p:nvSpPr>
          <p:cNvPr id="1048613" name="标题 1"/>
          <p:cNvSpPr>
            <a:spLocks noGrp="1"/>
          </p:cNvSpPr>
          <p:nvPr>
            <p:ph type="title"/>
          </p:nvPr>
        </p:nvSpPr>
        <p:spPr>
          <a:xfrm>
            <a:off x="397762" y="241648"/>
            <a:ext cx="9644761" cy="396000"/>
          </a:xfrm>
          <a:prstGeom prst="rect">
            <a:avLst/>
          </a:prstGeom>
        </p:spPr>
        <p:txBody>
          <a:bodyPr/>
          <a:lstStyle>
            <a:lvl1pPr>
              <a:defRPr sz="2400" b="1">
                <a:solidFill>
                  <a:schemeClr val="tx1"/>
                </a:solidFill>
                <a:latin typeface="微软雅黑" panose="020B0503020204020204" pitchFamily="34" charset="-122"/>
                <a:ea typeface="微软雅黑" panose="020B0503020204020204" pitchFamily="34" charset="-122"/>
              </a:defRPr>
            </a:lvl1pPr>
          </a:lstStyle>
          <a:p>
            <a:pPr fontAlgn="auto"/>
            <a:r>
              <a:rPr lang="zh-CN" altLang="en-US" strike="noStrike" noProof="1"/>
              <a:t>单击此处编辑母版标题样式</a:t>
            </a:r>
          </a:p>
        </p:txBody>
      </p:sp>
      <p:sp>
        <p:nvSpPr>
          <p:cNvPr id="1048616" name="副标题 2"/>
          <p:cNvSpPr>
            <a:spLocks noGrp="1"/>
          </p:cNvSpPr>
          <p:nvPr>
            <p:ph type="subTitle" idx="1" hasCustomPrompt="1"/>
          </p:nvPr>
        </p:nvSpPr>
        <p:spPr>
          <a:xfrm>
            <a:off x="308229" y="951404"/>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单击以编辑母版副标题样式</a:t>
            </a:r>
          </a:p>
        </p:txBody>
      </p:sp>
    </p:spTree>
  </p:cSld>
  <p:clrMapOvr>
    <a:masterClrMapping/>
  </p:clrMapOvr>
  <p:hf hd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396000"/>
          </a:xfrm>
          <a:prstGeom prst="rect">
            <a:avLst/>
          </a:prstGeom>
        </p:spPr>
        <p:txBody>
          <a:bodyPr/>
          <a:lstStyle>
            <a:lvl1pPr>
              <a:defRPr sz="2800" b="1">
                <a:solidFill>
                  <a:srgbClr val="1184CF"/>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pic>
        <p:nvPicPr>
          <p:cNvPr id="6" name="picture 16"/>
          <p:cNvPicPr>
            <a:picLocks noChangeAspect="1"/>
          </p:cNvPicPr>
          <p:nvPr/>
        </p:nvPicPr>
        <p:blipFill>
          <a:blip r:embed="rId2" cstate="print"/>
          <a:stretch>
            <a:fillRect/>
          </a:stretch>
        </p:blipFill>
        <p:spPr>
          <a:xfrm>
            <a:off x="0" y="792000"/>
            <a:ext cx="9144000" cy="15874"/>
          </a:xfrm>
          <a:prstGeom prst="rect">
            <a:avLst/>
          </a:prstGeom>
        </p:spPr>
      </p:pic>
      <p:sp>
        <p:nvSpPr>
          <p:cNvPr id="8" name="rect"/>
          <p:cNvSpPr/>
          <p:nvPr userDrawn="1"/>
        </p:nvSpPr>
        <p:spPr>
          <a:xfrm>
            <a:off x="0" y="135197"/>
            <a:ext cx="222504" cy="563879"/>
          </a:xfrm>
          <a:prstGeom prst="rect">
            <a:avLst/>
          </a:prstGeom>
          <a:solidFill>
            <a:srgbClr val="0F60D7">
              <a:alpha val="100000"/>
            </a:srgbClr>
          </a:solidFill>
          <a:ln cap="flat">
            <a:miter lim="0"/>
          </a:ln>
        </p:spPr>
        <p:txBody>
          <a:bodyPr rtlCol="0"/>
          <a:lstStyle/>
          <a:p>
            <a:pPr algn="ctr"/>
            <a:endParaRPr lang="zh-CN" altLang="en-US" sz="3100"/>
          </a:p>
        </p:txBody>
      </p:sp>
      <p:sp>
        <p:nvSpPr>
          <p:cNvPr id="9" name="rect"/>
          <p:cNvSpPr/>
          <p:nvPr userDrawn="1"/>
        </p:nvSpPr>
        <p:spPr>
          <a:xfrm>
            <a:off x="295846" y="135959"/>
            <a:ext cx="28575" cy="563626"/>
          </a:xfrm>
          <a:prstGeom prst="rect">
            <a:avLst/>
          </a:prstGeom>
          <a:solidFill>
            <a:srgbClr val="0F60D7">
              <a:alpha val="100000"/>
            </a:srgbClr>
          </a:solidFill>
          <a:ln cap="flat">
            <a:miter lim="0"/>
          </a:ln>
        </p:spPr>
        <p:txBody>
          <a:bodyPr rtlCol="0"/>
          <a:lstStyle/>
          <a:p>
            <a:pPr algn="ctr"/>
            <a:endParaRPr lang="zh-CN" altLang="en-US" sz="3100"/>
          </a:p>
        </p:txBody>
      </p:sp>
      <p:sp>
        <p:nvSpPr>
          <p:cNvPr id="15" name="副标题 2"/>
          <p:cNvSpPr>
            <a:spLocks noGrp="1"/>
          </p:cNvSpPr>
          <p:nvPr>
            <p:ph type="subTitle" idx="1" hasCustomPrompt="1"/>
          </p:nvPr>
        </p:nvSpPr>
        <p:spPr>
          <a:xfrm>
            <a:off x="308229" y="951408"/>
            <a:ext cx="11550015" cy="899159"/>
          </a:xfrm>
          <a:prstGeom prst="rect">
            <a:avLst/>
          </a:prstGeom>
          <a:solidFill>
            <a:srgbClr val="F2F2F2"/>
          </a:solidFill>
        </p:spPr>
        <p:txBody>
          <a:bodyPr lIns="68580" tIns="34290" rIns="68580" bIns="34290" anchor="ctr"/>
          <a:lstStyle>
            <a:lvl1pPr marL="285750" indent="-285750" algn="l">
              <a:buFont typeface="Arial" panose="020B0604020202020204" pitchFamily="34" charset="0"/>
              <a:buChar char="•"/>
              <a:defRPr sz="1600" b="1">
                <a:solidFill>
                  <a:srgbClr val="0070C0"/>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文本框 3"/>
          <p:cNvSpPr txBox="1"/>
          <p:nvPr userDrawn="1"/>
        </p:nvSpPr>
        <p:spPr>
          <a:xfrm>
            <a:off x="9918698" y="6442570"/>
            <a:ext cx="2149477" cy="307777"/>
          </a:xfrm>
          <a:prstGeom prst="rect">
            <a:avLst/>
          </a:prstGeom>
          <a:noFill/>
        </p:spPr>
        <p:txBody>
          <a:bodyPr wrap="square" rtlCol="0">
            <a:spAutoFit/>
          </a:bodyPr>
          <a:lstStyle/>
          <a:p>
            <a:pPr algn="r"/>
            <a:fld id="{8D1924B4-AD47-4452-A247-EB46182E691E}" type="slidenum">
              <a:rPr lang="zh-CN" altLang="en-US" sz="1400" smtClean="0">
                <a:latin typeface="微软雅黑" panose="020B0503020204020204" pitchFamily="34" charset="-122"/>
                <a:ea typeface="微软雅黑" panose="020B0503020204020204" pitchFamily="34" charset="-122"/>
              </a:rPr>
              <a:t>‹#›</a:t>
            </a:fld>
            <a:endParaRPr lang="zh-CN" altLang="en-US" sz="3100" dirty="0">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rotWithShape="1">
          <a:blip r:embed="rId2" cstate="print"/>
          <a:srcRect l="390" t="67" r="386" b="90543"/>
          <a:stretch>
            <a:fillRect/>
          </a:stretch>
        </p:blipFill>
        <p:spPr>
          <a:xfrm>
            <a:off x="0" y="1"/>
            <a:ext cx="12192000" cy="864001"/>
          </a:xfrm>
          <a:prstGeom prst="rect">
            <a:avLst/>
          </a:prstGeom>
        </p:spPr>
      </p:pic>
      <p:sp>
        <p:nvSpPr>
          <p:cNvPr id="8" name="TextBox 7"/>
          <p:cNvSpPr txBox="1"/>
          <p:nvPr userDrawn="1"/>
        </p:nvSpPr>
        <p:spPr>
          <a:xfrm>
            <a:off x="11664619" y="6608389"/>
            <a:ext cx="527381" cy="356945"/>
          </a:xfrm>
          <a:prstGeom prst="rect">
            <a:avLst/>
          </a:prstGeom>
          <a:noFill/>
        </p:spPr>
        <p:txBody>
          <a:bodyPr wrap="square" lIns="109728" tIns="54864" rIns="109728" bIns="54864" rtlCol="0">
            <a:spAutoFit/>
          </a:bodyPr>
          <a:lstStyle/>
          <a:p>
            <a:pPr algn="r" defTabSz="1097280"/>
            <a:fld id="{24173ED6-4A69-4FA8-8A09-51FC87ACF5D8}" type="slidenum">
              <a:rPr lang="zh-CN" altLang="en-US" sz="1600" b="1" smtClean="0">
                <a:solidFill>
                  <a:srgbClr val="9BBB59"/>
                </a:solidFill>
                <a:latin typeface="微软雅黑" panose="020B0503020204020204" pitchFamily="34" charset="-122"/>
                <a:ea typeface="微软雅黑" panose="020B0503020204020204" pitchFamily="34" charset="-122"/>
              </a:rPr>
              <a:t>‹#›</a:t>
            </a:fld>
            <a:endParaRPr lang="zh-CN" altLang="en-US" sz="1600" b="1" dirty="0">
              <a:solidFill>
                <a:srgbClr val="9BBB59"/>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40710" y="59026"/>
            <a:ext cx="10972800" cy="722238"/>
          </a:xfrm>
          <a:prstGeom prst="rect">
            <a:avLst/>
          </a:prstGeom>
        </p:spPr>
        <p:txBody>
          <a:bodyPr lIns="109728" tIns="54864" rIns="109728" bIns="54864" anchor="ctr"/>
          <a:lstStyle>
            <a:lvl1pPr algn="l">
              <a:defRPr sz="2900" b="1">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4" name="内容占位符 3"/>
          <p:cNvSpPr>
            <a:spLocks noGrp="1"/>
          </p:cNvSpPr>
          <p:nvPr>
            <p:ph sz="quarter" idx="10"/>
          </p:nvPr>
        </p:nvSpPr>
        <p:spPr>
          <a:xfrm>
            <a:off x="143936" y="923028"/>
            <a:ext cx="11904133" cy="5685740"/>
          </a:xfrm>
          <a:prstGeom prst="rect">
            <a:avLst/>
          </a:prstGeom>
        </p:spPr>
        <p:txBody>
          <a:bodyPr lIns="109728" tIns="54864" rIns="109728" bIns="54864"/>
          <a:lstStyle>
            <a:lvl1pPr>
              <a:lnSpc>
                <a:spcPct val="150000"/>
              </a:lnSpc>
              <a:defRPr sz="2200">
                <a:latin typeface="微软雅黑" panose="020B0503020204020204" pitchFamily="34" charset="-122"/>
                <a:ea typeface="微软雅黑" panose="020B0503020204020204" pitchFamily="34" charset="-122"/>
              </a:defRPr>
            </a:lvl1pPr>
            <a:lvl2pPr>
              <a:lnSpc>
                <a:spcPct val="150000"/>
              </a:lnSpc>
              <a:defRPr sz="2200">
                <a:latin typeface="微软雅黑" panose="020B0503020204020204" pitchFamily="34" charset="-122"/>
                <a:ea typeface="微软雅黑" panose="020B0503020204020204" pitchFamily="34" charset="-122"/>
              </a:defRPr>
            </a:lvl2pPr>
            <a:lvl3pPr>
              <a:lnSpc>
                <a:spcPct val="150000"/>
              </a:lnSpc>
              <a:defRPr sz="2200">
                <a:latin typeface="微软雅黑" panose="020B0503020204020204" pitchFamily="34" charset="-122"/>
                <a:ea typeface="微软雅黑" panose="020B0503020204020204" pitchFamily="34" charset="-122"/>
              </a:defRPr>
            </a:lvl3pPr>
            <a:lvl4pPr>
              <a:lnSpc>
                <a:spcPct val="150000"/>
              </a:lnSpc>
              <a:defRPr sz="2200">
                <a:latin typeface="微软雅黑" panose="020B0503020204020204" pitchFamily="34" charset="-122"/>
                <a:ea typeface="微软雅黑" panose="020B0503020204020204" pitchFamily="34" charset="-122"/>
              </a:defRPr>
            </a:lvl4pPr>
            <a:lvl5pPr>
              <a:lnSpc>
                <a:spcPct val="150000"/>
              </a:lnSpc>
              <a:defRPr sz="2200">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3049"/>
            <a:ext cx="12192000" cy="6851903"/>
          </a:xfrm>
          <a:prstGeom prst="rect">
            <a:avLst/>
          </a:prstGeom>
          <a:noFill/>
          <a:ln w="9525">
            <a:noFill/>
            <a:miter lim="800000"/>
            <a:headEnd/>
            <a:tailEnd/>
          </a:ln>
        </p:spPr>
      </p:pic>
      <p:sp>
        <p:nvSpPr>
          <p:cNvPr id="3" name="TextBox 2"/>
          <p:cNvSpPr txBox="1">
            <a:spLocks noChangeArrowheads="1"/>
          </p:cNvSpPr>
          <p:nvPr userDrawn="1"/>
        </p:nvSpPr>
        <p:spPr bwMode="auto">
          <a:xfrm>
            <a:off x="11664953" y="6608767"/>
            <a:ext cx="527049" cy="275590"/>
          </a:xfrm>
          <a:prstGeom prst="rect">
            <a:avLst/>
          </a:prstGeom>
          <a:noFill/>
          <a:ln>
            <a:noFill/>
          </a:ln>
        </p:spPr>
        <p:txBody>
          <a:bodyPr lIns="91440" tIns="45720" rIns="91440" bIns="4572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defTabSz="342900" eaLnBrk="1" fontAlgn="auto" hangingPunct="1">
              <a:spcBef>
                <a:spcPts val="0"/>
              </a:spcBef>
              <a:spcAft>
                <a:spcPts val="0"/>
              </a:spcAft>
              <a:defRPr/>
            </a:pPr>
            <a:fld id="{78870B4E-D501-41D7-AE76-E89E3BA283A1}" type="slidenum">
              <a:rPr lang="zh-CN" altLang="en-US" sz="1200" b="1" smtClean="0">
                <a:solidFill>
                  <a:srgbClr val="9BBB59"/>
                </a:solidFill>
                <a:latin typeface="微软雅黑" panose="020B0503020204020204" pitchFamily="34" charset="-122"/>
                <a:ea typeface="微软雅黑" panose="020B0503020204020204" pitchFamily="34" charset="-122"/>
                <a:cs typeface="+mn-cs"/>
              </a:rPr>
              <a:t>‹#›</a:t>
            </a:fld>
            <a:endParaRPr lang="zh-CN" altLang="en-US" sz="1200" b="1">
              <a:solidFill>
                <a:srgbClr val="9BBB59"/>
              </a:solidFill>
              <a:latin typeface="微软雅黑" panose="020B0503020204020204" pitchFamily="34" charset="-122"/>
              <a:ea typeface="微软雅黑" panose="020B0503020204020204" pitchFamily="34" charset="-122"/>
              <a:cs typeface="+mn-cs"/>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92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Title 1"/>
          <p:cNvSpPr>
            <a:spLocks noGrp="1"/>
          </p:cNvSpPr>
          <p:nvPr>
            <p:ph type="title"/>
          </p:nvPr>
        </p:nvSpPr>
        <p:spPr>
          <a:xfrm>
            <a:off x="404947" y="412619"/>
            <a:ext cx="9909685" cy="367991"/>
          </a:xfrm>
          <a:prstGeom prst="rect">
            <a:avLst/>
          </a:prstGeom>
        </p:spPr>
        <p:txBody>
          <a:bodyPr anchor="ctr">
            <a:normAutofit/>
          </a:bodyPr>
          <a:lstStyle>
            <a:lvl1pPr>
              <a:defRPr sz="1600" b="1">
                <a:solidFill>
                  <a:schemeClr val="bg1"/>
                </a:solidFill>
                <a:latin typeface="等线" panose="02010600030101010101" pitchFamily="2" charset="-122"/>
                <a:ea typeface="等线" panose="02010600030101010101" pitchFamily="2" charset="-122"/>
              </a:defRPr>
            </a:lvl1pPr>
          </a:lstStyle>
          <a:p>
            <a:r>
              <a:rPr lang="zh-CN" altLang="en-US" dirty="0"/>
              <a:t>单击此处编辑母版标题样式</a:t>
            </a:r>
            <a:endParaRPr lang="en-US" dirty="0"/>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a:stretch>
            <a:fillRect/>
          </a:stretch>
        </p:blipFill>
        <p:spPr>
          <a:xfrm>
            <a:off x="9144" y="0"/>
            <a:ext cx="12173713" cy="68580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052548" name="Holder 2"/>
          <p:cNvSpPr>
            <a:spLocks noGrp="1"/>
          </p:cNvSpPr>
          <p:nvPr>
            <p:ph type="ctrTitle"/>
          </p:nvPr>
        </p:nvSpPr>
        <p:spPr>
          <a:xfrm>
            <a:off x="592668" y="2081529"/>
            <a:ext cx="11006667" cy="553999"/>
          </a:xfrm>
          <a:prstGeom prst="rect">
            <a:avLst/>
          </a:prstGeom>
        </p:spPr>
        <p:txBody>
          <a:bodyPr wrap="square" lIns="0" tIns="0" rIns="0" bIns="0">
            <a:spAutoFit/>
          </a:bodyPr>
          <a:lstStyle>
            <a:lvl1pPr>
              <a:defRPr sz="3600" b="1" i="0">
                <a:solidFill>
                  <a:srgbClr val="006FC0"/>
                </a:solidFill>
                <a:latin typeface="微软雅黑" panose="020B0503020204020204" pitchFamily="34" charset="-122"/>
                <a:cs typeface="微软雅黑" panose="020B0503020204020204" pitchFamily="34" charset="-122"/>
              </a:defRPr>
            </a:lvl1pPr>
          </a:lstStyle>
          <a:p>
            <a:endParaRPr/>
          </a:p>
        </p:txBody>
      </p:sp>
      <p:sp>
        <p:nvSpPr>
          <p:cNvPr id="1052549" name="Holder 3"/>
          <p:cNvSpPr>
            <a:spLocks noGrp="1"/>
          </p:cNvSpPr>
          <p:nvPr>
            <p:ph type="subTitle" idx="4"/>
          </p:nvPr>
        </p:nvSpPr>
        <p:spPr>
          <a:xfrm>
            <a:off x="1828800" y="3840480"/>
            <a:ext cx="8534400" cy="410369"/>
          </a:xfrm>
          <a:prstGeom prst="rect">
            <a:avLst/>
          </a:prstGeom>
        </p:spPr>
        <p:txBody>
          <a:bodyPr wrap="square" lIns="0" tIns="0" rIns="0" bIns="0">
            <a:spAutoFit/>
          </a:bodyPr>
          <a:lstStyle/>
          <a:p>
            <a:endParaRPr/>
          </a:p>
        </p:txBody>
      </p:sp>
      <p:sp>
        <p:nvSpPr>
          <p:cNvPr id="1052550"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105255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5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t>‹#›</a:t>
            </a:fld>
            <a:endParaRPr lang="en-US" altLang="zh-CN" dirty="0"/>
          </a:p>
        </p:txBody>
      </p:sp>
      <p:pic>
        <p:nvPicPr>
          <p:cNvPr id="2097609" name="object 6"/>
          <p:cNvPicPr/>
          <p:nvPr userDrawn="1"/>
        </p:nvPicPr>
        <p:blipFill>
          <a:blip r:embed="rId2"/>
          <a:stretch>
            <a:fillRect/>
          </a:stretch>
        </p:blipFill>
        <p:spPr>
          <a:xfrm>
            <a:off x="10081612" y="260263"/>
            <a:ext cx="1415731" cy="436461"/>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52558" name="Holder 2"/>
          <p:cNvSpPr>
            <a:spLocks noGrp="1"/>
          </p:cNvSpPr>
          <p:nvPr>
            <p:ph type="title"/>
          </p:nvPr>
        </p:nvSpPr>
        <p:spPr>
          <a:xfrm>
            <a:off x="2525421" y="1917168"/>
            <a:ext cx="7141159"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a:endParaRPr/>
          </a:p>
        </p:txBody>
      </p:sp>
      <p:sp>
        <p:nvSpPr>
          <p:cNvPr id="1052559" name="Holder 3"/>
          <p:cNvSpPr>
            <a:spLocks noGrp="1"/>
          </p:cNvSpPr>
          <p:nvPr>
            <p:ph type="body" idx="1"/>
          </p:nvPr>
        </p:nvSpPr>
        <p:spPr>
          <a:xfrm>
            <a:off x="2996641" y="2847455"/>
            <a:ext cx="7008707" cy="307776"/>
          </a:xfrm>
        </p:spPr>
        <p:txBody>
          <a:bodyPr lIns="0" tIns="0" rIns="0" bIns="0"/>
          <a:lstStyle>
            <a:lvl1pPr>
              <a:defRPr sz="2000" b="1" i="0">
                <a:solidFill>
                  <a:srgbClr val="A6A6A6"/>
                </a:solidFill>
                <a:latin typeface="微软雅黑" panose="020B0503020204020204" pitchFamily="34" charset="-122"/>
                <a:cs typeface="微软雅黑" panose="020B0503020204020204" pitchFamily="34" charset="-122"/>
              </a:defRPr>
            </a:lvl1pPr>
          </a:lstStyle>
          <a:p>
            <a:endParaRPr/>
          </a:p>
        </p:txBody>
      </p:sp>
      <p:sp>
        <p:nvSpPr>
          <p:cNvPr id="1052560"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1052561"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1052562" name="Holder 6"/>
          <p:cNvSpPr>
            <a:spLocks noGrp="1"/>
          </p:cNvSpPr>
          <p:nvPr>
            <p:ph type="sldNum" sz="quarter" idx="7"/>
          </p:nvPr>
        </p:nvSpPr>
        <p:spPr/>
        <p:txBody>
          <a:bodyPr lIns="0" tIns="0" rIns="0" bIns="0"/>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t>‹#›</a:t>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18" Type="http://schemas.openxmlformats.org/officeDocument/2006/relationships/image" Target="../media/image8.png"/><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17" Type="http://schemas.openxmlformats.org/officeDocument/2006/relationships/image" Target="../media/image7.jpeg"/><Relationship Id="rId2" Type="http://schemas.openxmlformats.org/officeDocument/2006/relationships/slideLayout" Target="../slideLayouts/slideLayout8.xml"/><Relationship Id="rId16" Type="http://schemas.openxmlformats.org/officeDocument/2006/relationships/theme" Target="../theme/theme2.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10" Type="http://schemas.openxmlformats.org/officeDocument/2006/relationships/slideLayout" Target="../slideLayouts/slideLayout16.xml"/><Relationship Id="rId19" Type="http://schemas.openxmlformats.org/officeDocument/2006/relationships/image" Target="../media/image9.png"/><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4.xml"/><Relationship Id="rId7"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image" Target="../media/image17.png"/><Relationship Id="rId2" Type="http://schemas.openxmlformats.org/officeDocument/2006/relationships/slideLayout" Target="../slideLayouts/slideLayout29.xml"/><Relationship Id="rId16" Type="http://schemas.openxmlformats.org/officeDocument/2006/relationships/image" Target="../media/image21.png"/><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image" Target="../media/image20.jpeg"/><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image" Target="../media/image17.png"/><Relationship Id="rId2" Type="http://schemas.openxmlformats.org/officeDocument/2006/relationships/slideLayout" Target="../slideLayouts/slideLayout42.xml"/><Relationship Id="rId16" Type="http://schemas.openxmlformats.org/officeDocument/2006/relationships/image" Target="../media/image21.png"/><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image" Target="../media/image20.jpeg"/><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5/30/2025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97159" name="bg object 16"/>
          <p:cNvPicPr/>
          <p:nvPr/>
        </p:nvPicPr>
        <p:blipFill>
          <a:blip r:embed="rId17"/>
          <a:stretch>
            <a:fillRect/>
          </a:stretch>
        </p:blipFill>
        <p:spPr>
          <a:xfrm>
            <a:off x="1" y="5080000"/>
            <a:ext cx="5723467" cy="1778000"/>
          </a:xfrm>
          <a:prstGeom prst="rect">
            <a:avLst/>
          </a:prstGeom>
        </p:spPr>
      </p:pic>
      <p:pic>
        <p:nvPicPr>
          <p:cNvPr id="2097160" name="bg object 17"/>
          <p:cNvPicPr/>
          <p:nvPr/>
        </p:nvPicPr>
        <p:blipFill>
          <a:blip r:embed="rId18"/>
          <a:stretch>
            <a:fillRect/>
          </a:stretch>
        </p:blipFill>
        <p:spPr>
          <a:xfrm>
            <a:off x="96597" y="5773479"/>
            <a:ext cx="1196119" cy="889140"/>
          </a:xfrm>
          <a:prstGeom prst="rect">
            <a:avLst/>
          </a:prstGeom>
        </p:spPr>
      </p:pic>
      <p:pic>
        <p:nvPicPr>
          <p:cNvPr id="2097161" name="bg object 18"/>
          <p:cNvPicPr/>
          <p:nvPr/>
        </p:nvPicPr>
        <p:blipFill>
          <a:blip r:embed="rId19"/>
          <a:stretch>
            <a:fillRect/>
          </a:stretch>
        </p:blipFill>
        <p:spPr>
          <a:xfrm>
            <a:off x="10058400" y="336465"/>
            <a:ext cx="1576103" cy="458396"/>
          </a:xfrm>
          <a:prstGeom prst="rect">
            <a:avLst/>
          </a:prstGeom>
        </p:spPr>
      </p:pic>
      <p:sp>
        <p:nvSpPr>
          <p:cNvPr id="1048589" name="Holder 2"/>
          <p:cNvSpPr>
            <a:spLocks noGrp="1"/>
          </p:cNvSpPr>
          <p:nvPr>
            <p:ph type="title"/>
          </p:nvPr>
        </p:nvSpPr>
        <p:spPr>
          <a:xfrm>
            <a:off x="2525421" y="1917168"/>
            <a:ext cx="7141159"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a:endParaRPr/>
          </a:p>
        </p:txBody>
      </p:sp>
      <p:sp>
        <p:nvSpPr>
          <p:cNvPr id="1048590" name="Holder 3"/>
          <p:cNvSpPr>
            <a:spLocks noGrp="1"/>
          </p:cNvSpPr>
          <p:nvPr>
            <p:ph type="body" idx="1"/>
          </p:nvPr>
        </p:nvSpPr>
        <p:spPr>
          <a:xfrm>
            <a:off x="2996641" y="2847455"/>
            <a:ext cx="7008707"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a:endParaRPr/>
          </a:p>
        </p:txBody>
      </p:sp>
      <p:sp>
        <p:nvSpPr>
          <p:cNvPr id="1048591" name="Holder 4"/>
          <p:cNvSpPr>
            <a:spLocks noGrp="1"/>
          </p:cNvSpPr>
          <p:nvPr>
            <p:ph type="ftr" sz="quarter" idx="5"/>
          </p:nvPr>
        </p:nvSpPr>
        <p:spPr>
          <a:xfrm>
            <a:off x="4145280" y="6377941"/>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1048592" name="Holder 5"/>
          <p:cNvSpPr>
            <a:spLocks noGrp="1"/>
          </p:cNvSpPr>
          <p:nvPr>
            <p:ph type="dt" sz="half" idx="6"/>
          </p:nvPr>
        </p:nvSpPr>
        <p:spPr>
          <a:xfrm>
            <a:off x="609600" y="6377941"/>
            <a:ext cx="2804160" cy="276999"/>
          </a:xfrm>
          <a:prstGeom prst="rect">
            <a:avLst/>
          </a:prstGeom>
        </p:spPr>
        <p:txBody>
          <a:bodyPr wrap="square" lIns="0" tIns="0" rIns="0" bIns="0">
            <a:spAutoFit/>
          </a:bodyPr>
          <a:lstStyle>
            <a:lvl1pPr algn="l">
              <a:defRPr>
                <a:solidFill>
                  <a:schemeClr val="tx1">
                    <a:tint val="75000"/>
                  </a:schemeClr>
                </a:solidFill>
              </a:defRPr>
            </a:lvl1pPr>
          </a:lstStyle>
          <a:p>
            <a:endParaRPr lang="en-US"/>
          </a:p>
        </p:txBody>
      </p:sp>
      <p:sp>
        <p:nvSpPr>
          <p:cNvPr id="1048593" name="Holder 6"/>
          <p:cNvSpPr>
            <a:spLocks noGrp="1"/>
          </p:cNvSpPr>
          <p:nvPr>
            <p:ph type="sldNum" sz="quarter" idx="7"/>
          </p:nvPr>
        </p:nvSpPr>
        <p:spPr>
          <a:xfrm>
            <a:off x="11497343" y="6438872"/>
            <a:ext cx="340360" cy="184665"/>
          </a:xfrm>
          <a:prstGeom prst="rect">
            <a:avLst/>
          </a:prstGeom>
        </p:spPr>
        <p:txBody>
          <a:bodyPr wrap="square" lIns="0" tIns="0" rIns="0" bIns="0">
            <a:spAutoFit/>
          </a:bodyPr>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t>‹#›</a:t>
            </a:fld>
            <a:endParaRPr lang="en-US" altLang="zh-CN" dirty="0"/>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3" name="Rectangle 7"/>
          <p:cNvSpPr>
            <a:spLocks noChangeArrowheads="1"/>
          </p:cNvSpPr>
          <p:nvPr/>
        </p:nvSpPr>
        <p:spPr bwMode="auto">
          <a:xfrm>
            <a:off x="11621071" y="6590127"/>
            <a:ext cx="571467" cy="269271"/>
          </a:xfrm>
          <a:prstGeom prst="rect">
            <a:avLst/>
          </a:prstGeom>
          <a:noFill/>
          <a:ln>
            <a:noFill/>
          </a:ln>
        </p:spPr>
        <p:txBody>
          <a:bodyPr lIns="78041" tIns="39022" rIns="78041" bIns="39022"/>
          <a:lstStyle/>
          <a:p>
            <a:pPr algn="r">
              <a:defRPr/>
            </a:pPr>
            <a:fld id="{083AA7C1-1891-49BD-9179-A0E53E88FB77}" type="slidenum">
              <a:rPr lang="zh-CN" altLang="en-US" sz="120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a:t>
            </a:fld>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Lst>
  <p:hf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97159" name="bg object 16"/>
          <p:cNvPicPr/>
          <p:nvPr/>
        </p:nvPicPr>
        <p:blipFill>
          <a:blip r:embed="rId15" cstate="print"/>
          <a:stretch>
            <a:fillRect/>
          </a:stretch>
        </p:blipFill>
        <p:spPr>
          <a:xfrm>
            <a:off x="1" y="5080000"/>
            <a:ext cx="5723467" cy="1778000"/>
          </a:xfrm>
          <a:prstGeom prst="rect">
            <a:avLst/>
          </a:prstGeom>
        </p:spPr>
      </p:pic>
      <p:pic>
        <p:nvPicPr>
          <p:cNvPr id="2097160" name="bg object 17"/>
          <p:cNvPicPr/>
          <p:nvPr/>
        </p:nvPicPr>
        <p:blipFill>
          <a:blip r:embed="rId16" cstate="print"/>
          <a:stretch>
            <a:fillRect/>
          </a:stretch>
        </p:blipFill>
        <p:spPr>
          <a:xfrm>
            <a:off x="96597" y="5773479"/>
            <a:ext cx="1196119" cy="889140"/>
          </a:xfrm>
          <a:prstGeom prst="rect">
            <a:avLst/>
          </a:prstGeom>
        </p:spPr>
      </p:pic>
      <p:pic>
        <p:nvPicPr>
          <p:cNvPr id="2097161" name="bg object 18"/>
          <p:cNvPicPr/>
          <p:nvPr/>
        </p:nvPicPr>
        <p:blipFill>
          <a:blip r:embed="rId17" cstate="print"/>
          <a:stretch>
            <a:fillRect/>
          </a:stretch>
        </p:blipFill>
        <p:spPr>
          <a:xfrm>
            <a:off x="10058400" y="336465"/>
            <a:ext cx="1576103" cy="458396"/>
          </a:xfrm>
          <a:prstGeom prst="rect">
            <a:avLst/>
          </a:prstGeom>
        </p:spPr>
      </p:pic>
      <p:sp>
        <p:nvSpPr>
          <p:cNvPr id="1048589" name="Holder 2"/>
          <p:cNvSpPr>
            <a:spLocks noGrp="1"/>
          </p:cNvSpPr>
          <p:nvPr>
            <p:ph type="title"/>
          </p:nvPr>
        </p:nvSpPr>
        <p:spPr>
          <a:xfrm>
            <a:off x="2525421" y="1917168"/>
            <a:ext cx="7141159"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a:endParaRPr/>
          </a:p>
        </p:txBody>
      </p:sp>
      <p:sp>
        <p:nvSpPr>
          <p:cNvPr id="1048590" name="Holder 3"/>
          <p:cNvSpPr>
            <a:spLocks noGrp="1"/>
          </p:cNvSpPr>
          <p:nvPr>
            <p:ph type="body" idx="1"/>
          </p:nvPr>
        </p:nvSpPr>
        <p:spPr>
          <a:xfrm>
            <a:off x="2996641" y="2847455"/>
            <a:ext cx="7008707"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a:endParaRPr/>
          </a:p>
        </p:txBody>
      </p:sp>
      <p:sp>
        <p:nvSpPr>
          <p:cNvPr id="1048591" name="Holder 4"/>
          <p:cNvSpPr>
            <a:spLocks noGrp="1"/>
          </p:cNvSpPr>
          <p:nvPr>
            <p:ph type="ftr" sz="quarter" idx="5"/>
          </p:nvPr>
        </p:nvSpPr>
        <p:spPr>
          <a:xfrm>
            <a:off x="4145280" y="6377941"/>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1048592" name="Holder 5"/>
          <p:cNvSpPr>
            <a:spLocks noGrp="1"/>
          </p:cNvSpPr>
          <p:nvPr>
            <p:ph type="dt" sz="half" idx="6"/>
          </p:nvPr>
        </p:nvSpPr>
        <p:spPr>
          <a:xfrm>
            <a:off x="609600" y="6377941"/>
            <a:ext cx="2804160" cy="276999"/>
          </a:xfrm>
          <a:prstGeom prst="rect">
            <a:avLst/>
          </a:prstGeom>
        </p:spPr>
        <p:txBody>
          <a:bodyPr wrap="square" lIns="0" tIns="0" rIns="0" bIns="0">
            <a:spAutoFit/>
          </a:bodyPr>
          <a:lstStyle>
            <a:lvl1pPr algn="l">
              <a:defRPr>
                <a:solidFill>
                  <a:schemeClr val="tx1">
                    <a:tint val="75000"/>
                  </a:schemeClr>
                </a:solidFill>
              </a:defRPr>
            </a:lvl1pPr>
          </a:lstStyle>
          <a:p>
            <a:endParaRPr lang="en-US"/>
          </a:p>
        </p:txBody>
      </p:sp>
      <p:sp>
        <p:nvSpPr>
          <p:cNvPr id="1048593" name="Holder 6"/>
          <p:cNvSpPr>
            <a:spLocks noGrp="1"/>
          </p:cNvSpPr>
          <p:nvPr>
            <p:ph type="sldNum" sz="quarter" idx="7"/>
          </p:nvPr>
        </p:nvSpPr>
        <p:spPr>
          <a:xfrm>
            <a:off x="11497343" y="6438872"/>
            <a:ext cx="340360" cy="184665"/>
          </a:xfrm>
          <a:prstGeom prst="rect">
            <a:avLst/>
          </a:prstGeom>
        </p:spPr>
        <p:txBody>
          <a:bodyPr wrap="square" lIns="0" tIns="0" rIns="0" bIns="0">
            <a:spAutoFit/>
          </a:bodyPr>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t>‹#›</a:t>
            </a:fld>
            <a:endParaRPr lang="en-US" altLang="zh-CN"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97159" name="bg object 16"/>
          <p:cNvPicPr/>
          <p:nvPr/>
        </p:nvPicPr>
        <p:blipFill>
          <a:blip r:embed="rId15" cstate="print"/>
          <a:stretch>
            <a:fillRect/>
          </a:stretch>
        </p:blipFill>
        <p:spPr>
          <a:xfrm>
            <a:off x="1" y="5080000"/>
            <a:ext cx="5723467" cy="1778000"/>
          </a:xfrm>
          <a:prstGeom prst="rect">
            <a:avLst/>
          </a:prstGeom>
        </p:spPr>
      </p:pic>
      <p:pic>
        <p:nvPicPr>
          <p:cNvPr id="2097160" name="bg object 17"/>
          <p:cNvPicPr/>
          <p:nvPr/>
        </p:nvPicPr>
        <p:blipFill>
          <a:blip r:embed="rId16" cstate="print"/>
          <a:stretch>
            <a:fillRect/>
          </a:stretch>
        </p:blipFill>
        <p:spPr>
          <a:xfrm>
            <a:off x="96597" y="5773479"/>
            <a:ext cx="1196119" cy="889140"/>
          </a:xfrm>
          <a:prstGeom prst="rect">
            <a:avLst/>
          </a:prstGeom>
        </p:spPr>
      </p:pic>
      <p:pic>
        <p:nvPicPr>
          <p:cNvPr id="2097161" name="bg object 18"/>
          <p:cNvPicPr/>
          <p:nvPr/>
        </p:nvPicPr>
        <p:blipFill>
          <a:blip r:embed="rId17" cstate="print"/>
          <a:stretch>
            <a:fillRect/>
          </a:stretch>
        </p:blipFill>
        <p:spPr>
          <a:xfrm>
            <a:off x="10058400" y="336465"/>
            <a:ext cx="1576103" cy="458396"/>
          </a:xfrm>
          <a:prstGeom prst="rect">
            <a:avLst/>
          </a:prstGeom>
        </p:spPr>
      </p:pic>
      <p:sp>
        <p:nvSpPr>
          <p:cNvPr id="1048589" name="Holder 2"/>
          <p:cNvSpPr>
            <a:spLocks noGrp="1"/>
          </p:cNvSpPr>
          <p:nvPr>
            <p:ph type="title"/>
          </p:nvPr>
        </p:nvSpPr>
        <p:spPr>
          <a:xfrm>
            <a:off x="2525421" y="1917168"/>
            <a:ext cx="7141159"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a:endParaRPr/>
          </a:p>
        </p:txBody>
      </p:sp>
      <p:sp>
        <p:nvSpPr>
          <p:cNvPr id="1048590" name="Holder 3"/>
          <p:cNvSpPr>
            <a:spLocks noGrp="1"/>
          </p:cNvSpPr>
          <p:nvPr>
            <p:ph type="body" idx="1"/>
          </p:nvPr>
        </p:nvSpPr>
        <p:spPr>
          <a:xfrm>
            <a:off x="2996641" y="2847455"/>
            <a:ext cx="7008707" cy="410369"/>
          </a:xfrm>
          <a:prstGeom prst="rect">
            <a:avLst/>
          </a:prstGeom>
        </p:spPr>
        <p:txBody>
          <a:bodyPr wrap="square" lIns="0" tIns="0" rIns="0" bIns="0">
            <a:spAutoFit/>
          </a:bodyPr>
          <a:lstStyle>
            <a:lvl1pPr>
              <a:defRPr sz="2665" b="1" i="0">
                <a:solidFill>
                  <a:srgbClr val="A6A6A6"/>
                </a:solidFill>
                <a:latin typeface="微软雅黑" panose="020B0503020204020204" pitchFamily="34" charset="-122"/>
                <a:cs typeface="微软雅黑" panose="020B0503020204020204" pitchFamily="34" charset="-122"/>
              </a:defRPr>
            </a:lvl1pPr>
          </a:lstStyle>
          <a:p>
            <a:endParaRPr/>
          </a:p>
        </p:txBody>
      </p:sp>
      <p:sp>
        <p:nvSpPr>
          <p:cNvPr id="1048591" name="Holder 4"/>
          <p:cNvSpPr>
            <a:spLocks noGrp="1"/>
          </p:cNvSpPr>
          <p:nvPr>
            <p:ph type="ftr" sz="quarter" idx="5"/>
          </p:nvPr>
        </p:nvSpPr>
        <p:spPr>
          <a:xfrm>
            <a:off x="4145280" y="6377941"/>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1048592" name="Holder 5"/>
          <p:cNvSpPr>
            <a:spLocks noGrp="1"/>
          </p:cNvSpPr>
          <p:nvPr>
            <p:ph type="dt" sz="half" idx="6"/>
          </p:nvPr>
        </p:nvSpPr>
        <p:spPr>
          <a:xfrm>
            <a:off x="609600" y="6377941"/>
            <a:ext cx="2804160" cy="276999"/>
          </a:xfrm>
          <a:prstGeom prst="rect">
            <a:avLst/>
          </a:prstGeom>
        </p:spPr>
        <p:txBody>
          <a:bodyPr wrap="square" lIns="0" tIns="0" rIns="0" bIns="0">
            <a:spAutoFit/>
          </a:bodyPr>
          <a:lstStyle>
            <a:lvl1pPr algn="l">
              <a:defRPr>
                <a:solidFill>
                  <a:schemeClr val="tx1">
                    <a:tint val="75000"/>
                  </a:schemeClr>
                </a:solidFill>
              </a:defRPr>
            </a:lvl1pPr>
          </a:lstStyle>
          <a:p>
            <a:endParaRPr lang="en-US"/>
          </a:p>
        </p:txBody>
      </p:sp>
      <p:sp>
        <p:nvSpPr>
          <p:cNvPr id="1048593" name="Holder 6"/>
          <p:cNvSpPr>
            <a:spLocks noGrp="1"/>
          </p:cNvSpPr>
          <p:nvPr>
            <p:ph type="sldNum" sz="quarter" idx="7"/>
          </p:nvPr>
        </p:nvSpPr>
        <p:spPr>
          <a:xfrm>
            <a:off x="11497343" y="6438872"/>
            <a:ext cx="340360" cy="184665"/>
          </a:xfrm>
          <a:prstGeom prst="rect">
            <a:avLst/>
          </a:prstGeom>
        </p:spPr>
        <p:txBody>
          <a:bodyPr wrap="square" lIns="0" tIns="0" rIns="0" bIns="0">
            <a:spAutoFit/>
          </a:bodyPr>
          <a:lstStyle>
            <a:lvl1pPr>
              <a:defRPr sz="1200" b="0" i="0">
                <a:solidFill>
                  <a:schemeClr val="tx1"/>
                </a:solidFill>
                <a:latin typeface="微软雅黑" panose="020B0503020204020204" pitchFamily="34" charset="-122"/>
                <a:cs typeface="微软雅黑" panose="020B0503020204020204" pitchFamily="34" charset="-122"/>
              </a:defRPr>
            </a:lvl1pPr>
          </a:lstStyle>
          <a:p>
            <a:pPr marL="95250">
              <a:spcBef>
                <a:spcPts val="125"/>
              </a:spcBef>
            </a:pPr>
            <a:fld id="{81D60167-4931-47E6-BA6A-407CBD079E47}" type="slidenum">
              <a:rPr lang="en-US" altLang="zh-CN" smtClean="0"/>
              <a:t>‹#›</a:t>
            </a:fld>
            <a:endParaRPr lang="en-US" altLang="zh-CN" dirty="0"/>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24.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3.emf"/><Relationship Id="rId5" Type="http://schemas.openxmlformats.org/officeDocument/2006/relationships/oleObject" Target="../embeddings/oleObject1.bin"/><Relationship Id="rId4"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2687320"/>
            <a:ext cx="10515600" cy="2837180"/>
          </a:xfrm>
        </p:spPr>
        <p:txBody>
          <a:bodyPr>
            <a:normAutofit fontScale="90000"/>
          </a:bodyPr>
          <a:lstStyle/>
          <a:p>
            <a:r>
              <a:rPr lang="en-US" altLang="zh-CN" sz="4400" b="1" dirty="0">
                <a:solidFill>
                  <a:srgbClr val="2583D1"/>
                </a:solidFill>
                <a:latin typeface="Times New Roman" panose="02020603050405020304" pitchFamily="18" charset="0"/>
                <a:ea typeface="宋体" panose="02010600030101010101" pitchFamily="2" charset="-122"/>
                <a:cs typeface="Times New Roman" panose="02020603050405020304" pitchFamily="18" charset="0"/>
              </a:rPr>
              <a:t>Views on Rel-20 AI/ML for NG-RAN</a:t>
            </a:r>
            <a:br>
              <a:rPr lang="zh-CN" altLang="en-US" sz="4400" dirty="0"/>
            </a:br>
            <a:br>
              <a:rPr lang="en-US" altLang="zh-CN" dirty="0"/>
            </a:br>
            <a:br>
              <a:rPr lang="zh-CN" altLang="en-US" sz="3100" dirty="0"/>
            </a:br>
            <a:br>
              <a:rPr lang="zh-CN" altLang="en-US" sz="3100" dirty="0"/>
            </a:br>
            <a:r>
              <a:rPr lang="en-US" altLang="zh-CN" sz="3100" dirty="0"/>
              <a:t>CMCC</a:t>
            </a:r>
            <a:br>
              <a:rPr lang="zh-CN" altLang="en-US" sz="3100" dirty="0"/>
            </a:br>
            <a:endParaRPr lang="en-US" altLang="zh-CN" sz="3100" dirty="0"/>
          </a:p>
        </p:txBody>
      </p:sp>
      <p:sp>
        <p:nvSpPr>
          <p:cNvPr id="4" name="TextBox 3"/>
          <p:cNvSpPr txBox="1"/>
          <p:nvPr/>
        </p:nvSpPr>
        <p:spPr>
          <a:xfrm>
            <a:off x="1146" y="0"/>
            <a:ext cx="10174132" cy="1476375"/>
          </a:xfrm>
          <a:prstGeom prst="rect">
            <a:avLst/>
          </a:prstGeom>
          <a:noFill/>
        </p:spPr>
        <p:txBody>
          <a:bodyPr wrap="square">
            <a:spAutoFit/>
          </a:bodyPr>
          <a:lstStyle/>
          <a:p>
            <a:r>
              <a:rPr lang="en-US" altLang="zh-CN" sz="1800" dirty="0">
                <a:solidFill>
                  <a:srgbClr val="2583D1"/>
                </a:solidFill>
                <a:latin typeface="Times New Roman" panose="02020603050405020304" pitchFamily="18" charset="0"/>
                <a:cs typeface="Times New Roman" panose="02020603050405020304" pitchFamily="18" charset="0"/>
              </a:rPr>
              <a:t>3GPP TSG RAN Meeting#108							                                          RP-251385</a:t>
            </a:r>
          </a:p>
          <a:p>
            <a:r>
              <a:rPr lang="pl-PL" altLang="zh-CN" sz="1800" dirty="0">
                <a:solidFill>
                  <a:srgbClr val="2583D1"/>
                </a:solidFill>
                <a:latin typeface="Times New Roman" panose="02020603050405020304" pitchFamily="18" charset="0"/>
                <a:cs typeface="Times New Roman" panose="02020603050405020304" pitchFamily="18" charset="0"/>
              </a:rPr>
              <a:t>Prague, Czech Republic, June 9-13, 2025</a:t>
            </a:r>
            <a:endParaRPr lang="en-US" altLang="zh-CN" sz="1800" dirty="0">
              <a:solidFill>
                <a:srgbClr val="2583D1"/>
              </a:solidFill>
              <a:latin typeface="Times New Roman" panose="02020603050405020304" pitchFamily="18" charset="0"/>
              <a:cs typeface="Times New Roman" panose="02020603050405020304" pitchFamily="18" charset="0"/>
            </a:endParaRPr>
          </a:p>
          <a:p>
            <a:endParaRPr lang="en-US" altLang="zh-CN" sz="1800" dirty="0">
              <a:solidFill>
                <a:srgbClr val="2583D1"/>
              </a:solidFill>
              <a:latin typeface="Times New Roman" panose="02020603050405020304" pitchFamily="18" charset="0"/>
              <a:cs typeface="Times New Roman" panose="02020603050405020304" pitchFamily="18" charset="0"/>
            </a:endParaRPr>
          </a:p>
          <a:p>
            <a:r>
              <a:rPr lang="zh-CN" altLang="en-US" sz="1800" dirty="0">
                <a:solidFill>
                  <a:srgbClr val="2583D1"/>
                </a:solidFill>
                <a:latin typeface="Times New Roman" panose="02020603050405020304" pitchFamily="18" charset="0"/>
                <a:cs typeface="Times New Roman" panose="02020603050405020304" pitchFamily="18" charset="0"/>
              </a:rPr>
              <a:t>Agenda: </a:t>
            </a:r>
            <a:r>
              <a:rPr lang="en-US" altLang="zh-CN" sz="1800" dirty="0">
                <a:solidFill>
                  <a:srgbClr val="2583D1"/>
                </a:solidFill>
                <a:latin typeface="Times New Roman" panose="02020603050405020304" pitchFamily="18" charset="0"/>
                <a:cs typeface="Times New Roman" panose="02020603050405020304" pitchFamily="18" charset="0"/>
              </a:rPr>
              <a:t>		</a:t>
            </a:r>
            <a:r>
              <a:rPr lang="en-US" altLang="zh-CN" dirty="0">
                <a:solidFill>
                  <a:srgbClr val="2583D1"/>
                </a:solidFill>
                <a:latin typeface="Times New Roman" panose="02020603050405020304" pitchFamily="18" charset="0"/>
                <a:cs typeface="Times New Roman" panose="02020603050405020304" pitchFamily="18" charset="0"/>
              </a:rPr>
              <a:t>15.3.1</a:t>
            </a:r>
            <a:endParaRPr lang="en-US" altLang="zh-CN" sz="1800" dirty="0">
              <a:solidFill>
                <a:srgbClr val="2583D1"/>
              </a:solidFill>
              <a:latin typeface="Times New Roman" panose="02020603050405020304" pitchFamily="18" charset="0"/>
              <a:cs typeface="Times New Roman" panose="02020603050405020304" pitchFamily="18" charset="0"/>
            </a:endParaRPr>
          </a:p>
          <a:p>
            <a:r>
              <a:rPr lang="en-US" altLang="zh-CN" sz="1800" dirty="0">
                <a:solidFill>
                  <a:srgbClr val="2583D1"/>
                </a:solidFill>
                <a:latin typeface="Times New Roman" panose="02020603050405020304" pitchFamily="18" charset="0"/>
                <a:cs typeface="Times New Roman" panose="02020603050405020304" pitchFamily="18" charset="0"/>
              </a:rPr>
              <a:t>Document for:	Discussion</a:t>
            </a:r>
            <a:endParaRPr lang="zh-CN" altLang="en-US" sz="1800" dirty="0">
              <a:solidFill>
                <a:srgbClr val="2583D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98780" y="1123400"/>
            <a:ext cx="11550015" cy="4389755"/>
          </a:xfrm>
          <a:noFill/>
        </p:spPr>
        <p:txBody>
          <a:bodyPr anchor="t">
            <a:noAutofit/>
          </a:bodyPr>
          <a:lstStyle/>
          <a:p>
            <a:pPr algn="just">
              <a:lnSpc>
                <a:spcPct val="150000"/>
              </a:lnSpc>
            </a:pP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rPr>
              <a:t>In RAN#107, </a:t>
            </a: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RAN Chair’s Summary </a:t>
            </a:r>
            <a:r>
              <a:rPr lang="en-US" altLang="zh-CN" b="0" kern="1200" dirty="0">
                <a:latin typeface="Arial" panose="020B0604020202020204" pitchFamily="34" charset="0"/>
                <a:cs typeface="Arial" panose="020B0604020202020204" pitchFamily="34" charset="0"/>
                <a:sym typeface="+mn-ea"/>
              </a:rPr>
              <a:t>of 5G-Advanced in Rel-20 </a:t>
            </a: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has </a:t>
            </a:r>
            <a:r>
              <a:rPr lang="en-US" altLang="zh-CN" b="0" kern="1200" dirty="0">
                <a:latin typeface="Arial" panose="020B0604020202020204" pitchFamily="34" charset="0"/>
                <a:cs typeface="Arial" panose="020B0604020202020204" pitchFamily="34" charset="0"/>
                <a:sym typeface="+mn-ea"/>
              </a:rPr>
              <a:t>the following endorsed WF on AI/ML for NG-RAN:</a:t>
            </a:r>
            <a:endParaRPr lang="en-US" altLang="zh-CN" kern="1200" dirty="0">
              <a:latin typeface="Arial" panose="020B0604020202020204" pitchFamily="34" charset="0"/>
              <a:cs typeface="Arial" panose="020B0604020202020204" pitchFamily="34" charset="0"/>
              <a:sym typeface="+mn-ea"/>
            </a:endParaRPr>
          </a:p>
          <a:p>
            <a:pPr marL="0" indent="0" algn="just">
              <a:lnSpc>
                <a:spcPct val="150000"/>
              </a:lnSpc>
              <a:buNone/>
            </a:pPr>
            <a:endParaRPr lang="en-US" altLang="zh-CN" kern="1200" dirty="0">
              <a:latin typeface="Arial" panose="020B0604020202020204" pitchFamily="34" charset="0"/>
              <a:cs typeface="Arial" panose="020B0604020202020204" pitchFamily="34" charset="0"/>
              <a:sym typeface="+mn-ea"/>
            </a:endParaRPr>
          </a:p>
          <a:p>
            <a:pPr algn="just">
              <a:lnSpc>
                <a:spcPct val="150000"/>
              </a:lnSpc>
            </a:pPr>
            <a:endParaRPr lang="en-US" altLang="zh-CN" kern="1200" dirty="0">
              <a:latin typeface="Arial" panose="020B0604020202020204" pitchFamily="34" charset="0"/>
              <a:cs typeface="Arial" panose="020B0604020202020204" pitchFamily="34" charset="0"/>
              <a:sym typeface="+mn-ea"/>
            </a:endParaRPr>
          </a:p>
          <a:p>
            <a:pPr algn="just">
              <a:lnSpc>
                <a:spcPct val="150000"/>
              </a:lnSpc>
            </a:pPr>
            <a:endPar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endParaRPr>
          </a:p>
          <a:p>
            <a:pPr algn="just">
              <a:lnSpc>
                <a:spcPct val="150000"/>
              </a:lnSpc>
            </a:pPr>
            <a:endParaRPr lang="en-US" altLang="zh-CN" b="0" kern="1200" dirty="0">
              <a:latin typeface="Arial" panose="020B0604020202020204" pitchFamily="34" charset="0"/>
              <a:cs typeface="Arial" panose="020B0604020202020204" pitchFamily="34" charset="0"/>
              <a:sym typeface="+mn-ea"/>
            </a:endParaRPr>
          </a:p>
          <a:p>
            <a:pPr algn="just">
              <a:lnSpc>
                <a:spcPct val="150000"/>
              </a:lnSpc>
            </a:pPr>
            <a:endParaRPr lang="en-US" altLang="zh-CN" b="0" kern="1200" dirty="0">
              <a:latin typeface="Arial" panose="020B0604020202020204" pitchFamily="34" charset="0"/>
              <a:cs typeface="Arial" panose="020B0604020202020204" pitchFamily="34" charset="0"/>
              <a:sym typeface="+mn-ea"/>
            </a:endParaRPr>
          </a:p>
          <a:p>
            <a:pPr algn="just">
              <a:lnSpc>
                <a:spcPct val="150000"/>
              </a:lnSpc>
            </a:pPr>
            <a:endPar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endParaRPr>
          </a:p>
          <a:p>
            <a:pPr algn="just">
              <a:lnSpc>
                <a:spcPct val="150000"/>
              </a:lnSpc>
            </a:pPr>
            <a:endPar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endParaRPr>
          </a:p>
          <a:p>
            <a:pPr algn="just">
              <a:lnSpc>
                <a:spcPct val="150000"/>
              </a:lnSpc>
            </a:pPr>
            <a:endPar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endParaRPr>
          </a:p>
          <a:p>
            <a:pPr algn="just">
              <a:lnSpc>
                <a:spcPct val="150000"/>
              </a:lnSpc>
            </a:pP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Based on the RAN Chair’s Summary, Rel-20 </a:t>
            </a:r>
            <a:r>
              <a:rPr lang="en-US" altLang="zh-CN" b="0" kern="1200" dirty="0">
                <a:latin typeface="Arial" panose="020B0604020202020204" pitchFamily="34" charset="0"/>
                <a:cs typeface="Arial" panose="020B0604020202020204" pitchFamily="34" charset="0"/>
                <a:sym typeface="+mn-ea"/>
              </a:rPr>
              <a:t>AI/ML for NG-RAN </a:t>
            </a: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includes:</a:t>
            </a:r>
          </a:p>
          <a:p>
            <a:pPr marL="742950" lvl="1" indent="-285750" algn="just">
              <a:lnSpc>
                <a:spcPct val="150000"/>
              </a:lnSpc>
              <a:buFont typeface="Arial" panose="020B0604020202020204" pitchFamily="34" charset="0"/>
              <a:buChar char="−"/>
            </a:pP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1 or 2 new use cases out of </a:t>
            </a:r>
            <a:r>
              <a:rPr lang="en-US" altLang="zh-CN" sz="1600" b="0" kern="1200" dirty="0" err="1">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QoE</a:t>
            </a: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 optimization, Network energy saving and Mobility (including Multiple-hop UE trajectory </a:t>
            </a:r>
            <a:r>
              <a:rPr lang="en-US" altLang="zh-CN" sz="160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prediction)</a:t>
            </a:r>
          </a:p>
          <a:p>
            <a:pPr marL="742950" lvl="1" indent="-285750" algn="just">
              <a:lnSpc>
                <a:spcPct val="150000"/>
              </a:lnSpc>
              <a:buFont typeface="Arial" panose="020B0604020202020204" pitchFamily="34" charset="0"/>
              <a:buChar char="−"/>
            </a:pPr>
            <a:r>
              <a:rPr lang="en-US" altLang="zh-CN" sz="160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Rel-19 leftovers (if any) will be treated as well </a:t>
            </a:r>
          </a:p>
          <a:p>
            <a:pPr algn="just">
              <a:lnSpc>
                <a:spcPct val="150000"/>
              </a:lnSpc>
            </a:pPr>
            <a:endParaRPr lang="en-US" altLang="zh-CN" b="0" kern="1200" dirty="0">
              <a:latin typeface="Arial" panose="020B0604020202020204" pitchFamily="34" charset="0"/>
              <a:cs typeface="Arial" panose="020B0604020202020204" pitchFamily="34" charset="0"/>
              <a:sym typeface="+mn-ea"/>
            </a:endParaRPr>
          </a:p>
        </p:txBody>
      </p:sp>
      <p:sp>
        <p:nvSpPr>
          <p:cNvPr id="5" name="标题 1"/>
          <p:cNvSpPr>
            <a:spLocks noGrp="1"/>
          </p:cNvSpPr>
          <p:nvPr>
            <p:ph type="title"/>
          </p:nvPr>
        </p:nvSpPr>
        <p:spPr>
          <a:xfrm>
            <a:off x="398463" y="230188"/>
            <a:ext cx="9644062" cy="430530"/>
          </a:xfrm>
        </p:spPr>
        <p:txBody>
          <a:bodyPr/>
          <a:lstStyle/>
          <a:p>
            <a:r>
              <a:rPr lang="en-US" altLang="zh-CN" dirty="0">
                <a:solidFill>
                  <a:srgbClr val="0070C0"/>
                </a:solidFill>
                <a:latin typeface="Arial" panose="020B0604020202020204" pitchFamily="34" charset="0"/>
                <a:cs typeface="Arial" panose="020B0604020202020204" pitchFamily="34" charset="0"/>
                <a:sym typeface="+mn-ea"/>
              </a:rPr>
              <a:t>Motivation</a:t>
            </a:r>
            <a:endParaRPr lang="en-US" altLang="zh-CN" dirty="0">
              <a:solidFill>
                <a:srgbClr val="0070C0"/>
              </a:solidFill>
              <a:latin typeface="Arial" panose="020B0604020202020204" pitchFamily="34" charset="0"/>
              <a:cs typeface="Arial" panose="020B0604020202020204" pitchFamily="34" charset="0"/>
            </a:endParaRPr>
          </a:p>
        </p:txBody>
      </p:sp>
      <p:sp>
        <p:nvSpPr>
          <p:cNvPr id="8" name="矩形: 圆角 22"/>
          <p:cNvSpPr/>
          <p:nvPr/>
        </p:nvSpPr>
        <p:spPr>
          <a:xfrm>
            <a:off x="243205" y="1101090"/>
            <a:ext cx="11824335" cy="5412105"/>
          </a:xfrm>
          <a:prstGeom prst="roundRect">
            <a:avLst>
              <a:gd name="adj" fmla="val 5043"/>
            </a:avLst>
          </a:prstGeom>
          <a:noFill/>
          <a:ln w="6350">
            <a:solidFill>
              <a:schemeClr val="accent1"/>
            </a:solidFill>
            <a:miter lim="800000"/>
          </a:ln>
          <a:effectLst/>
        </p:spPr>
        <p:txBody>
          <a:bodyPr lIns="0" tIns="0" rIns="0" bIns="0"/>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607060" rtl="0" eaLnBrk="1" fontAlgn="base" latinLnBrk="0" hangingPunct="1">
              <a:lnSpc>
                <a:spcPct val="90000"/>
              </a:lnSpc>
              <a:spcBef>
                <a:spcPct val="0"/>
              </a:spcBef>
              <a:spcAft>
                <a:spcPts val="300"/>
              </a:spcAft>
              <a:buClr>
                <a:prstClr val="black">
                  <a:lumMod val="50000"/>
                  <a:lumOff val="50000"/>
                </a:prstClr>
              </a:buClr>
              <a:buSzPct val="70000"/>
              <a:buFontTx/>
              <a:buNone/>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9" name="图片 8">
            <a:extLst>
              <a:ext uri="{FF2B5EF4-FFF2-40B4-BE49-F238E27FC236}">
                <a16:creationId xmlns:a16="http://schemas.microsoft.com/office/drawing/2014/main" id="{35609CDD-39F5-BBBB-52EB-D22D8396A9F5}"/>
              </a:ext>
            </a:extLst>
          </p:cNvPr>
          <p:cNvPicPr>
            <a:picLocks noChangeAspect="1"/>
          </p:cNvPicPr>
          <p:nvPr/>
        </p:nvPicPr>
        <p:blipFill>
          <a:blip r:embed="rId2"/>
          <a:stretch>
            <a:fillRect/>
          </a:stretch>
        </p:blipFill>
        <p:spPr>
          <a:xfrm>
            <a:off x="888472" y="1693637"/>
            <a:ext cx="9727934" cy="260718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1693" y="1188573"/>
            <a:ext cx="11596786" cy="3793859"/>
          </a:xfrm>
          <a:noFill/>
        </p:spPr>
        <p:txBody>
          <a:bodyPr anchor="t"/>
          <a:lstStyle/>
          <a:p>
            <a:pPr algn="just" rtl="0">
              <a:lnSpc>
                <a:spcPct val="150000"/>
              </a:lnSpc>
            </a:pP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In Rel-19, some new use cases </a:t>
            </a:r>
            <a:r>
              <a:rPr lang="en-US" altLang="zh-CN" b="0" kern="1200" dirty="0">
                <a:latin typeface="Arial" panose="020B0604020202020204" pitchFamily="34" charset="0"/>
                <a:cs typeface="Arial" panose="020B0604020202020204" pitchFamily="34" charset="0"/>
                <a:sym typeface="+mn-ea"/>
              </a:rPr>
              <a:t>such as </a:t>
            </a:r>
            <a:r>
              <a:rPr lang="en-US" altLang="zh-CN" sz="1600" b="0" kern="1200" dirty="0" err="1">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QoE</a:t>
            </a: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 optimization and m</a:t>
            </a:r>
            <a:r>
              <a:rPr lang="en-US" altLang="zh-CN" b="0" kern="1200" dirty="0">
                <a:latin typeface="Arial" panose="020B0604020202020204" pitchFamily="34" charset="0"/>
                <a:cs typeface="Arial" panose="020B0604020202020204" pitchFamily="34" charset="0"/>
                <a:sym typeface="+mn-ea"/>
              </a:rPr>
              <a:t>ulti-hop UE trajectory prediction </a:t>
            </a: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were proposed, but not included due to limited time, we think these two cases should be studied with high priority due to higher commercial needs</a:t>
            </a:r>
          </a:p>
          <a:p>
            <a:pPr algn="just">
              <a:lnSpc>
                <a:spcPct val="150000"/>
              </a:lnSpc>
              <a:spcBef>
                <a:spcPts val="600"/>
              </a:spcBef>
            </a:pPr>
            <a:r>
              <a:rPr lang="en-US" altLang="zh-CN" b="0" dirty="0">
                <a:latin typeface="Arial" panose="020B0604020202020204" pitchFamily="34" charset="0"/>
                <a:cs typeface="Arial" panose="020B0604020202020204" pitchFamily="34" charset="0"/>
                <a:sym typeface="+mn-ea"/>
              </a:rPr>
              <a:t>Potential Objectives of Rel-20 SI:</a:t>
            </a:r>
            <a:endParaRPr lang="en-US" altLang="zh-CN" b="0" i="0" u="none" strike="noStrike" baseline="0" dirty="0">
              <a:latin typeface="Arial" panose="020B0604020202020204" pitchFamily="34" charset="0"/>
              <a:cs typeface="Arial" panose="020B0604020202020204" pitchFamily="34" charset="0"/>
            </a:endParaRPr>
          </a:p>
          <a:p>
            <a:pPr marL="742950" lvl="1" indent="-285750" algn="l">
              <a:lnSpc>
                <a:spcPct val="150000"/>
              </a:lnSpc>
              <a:buFont typeface="Arial" panose="020B0604020202020204" pitchFamily="34" charset="0"/>
              <a:buChar char="•"/>
            </a:pP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rPr>
              <a:t>Study the new AI/ML based use cases, i.e., </a:t>
            </a:r>
            <a:r>
              <a:rPr lang="en-US" altLang="zh-CN" sz="1600" b="1" dirty="0" err="1">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QoE</a:t>
            </a: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 optimization and Multi-hop UE trajectory prediction</a:t>
            </a: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rPr>
              <a:t>, with existing NG-RAN interfaces and architecture (including non-split architecture and split architecture):</a:t>
            </a:r>
          </a:p>
          <a:p>
            <a:pPr marL="1200150" lvl="2"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Study standardization impacts for the new use cases including: the data that may be needed by an AI model as input, data that may be produced by an AI model as output, and feedback data, which is interpretable for multi-vendor support</a:t>
            </a:r>
            <a:endPar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1200150" lvl="2"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Study standardization impacts on the network interface(s) in current NG-RAN architecture to convey the input/output/feedback data among network nodes</a:t>
            </a:r>
            <a:endParaRPr lang="en-US" altLang="zh-CN" sz="1715"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5" name="标题 1"/>
          <p:cNvSpPr>
            <a:spLocks noGrp="1"/>
          </p:cNvSpPr>
          <p:nvPr>
            <p:ph type="title"/>
          </p:nvPr>
        </p:nvSpPr>
        <p:spPr>
          <a:xfrm>
            <a:off x="398463" y="230188"/>
            <a:ext cx="9644062" cy="430530"/>
          </a:xfrm>
        </p:spPr>
        <p:txBody>
          <a:bodyPr/>
          <a:lstStyle/>
          <a:p>
            <a:r>
              <a:rPr lang="en-US" altLang="zh-CN" dirty="0">
                <a:solidFill>
                  <a:srgbClr val="0070C0"/>
                </a:solidFill>
                <a:latin typeface="Arial" panose="020B0604020202020204" pitchFamily="34" charset="0"/>
                <a:cs typeface="Arial" panose="020B0604020202020204" pitchFamily="34" charset="0"/>
                <a:sym typeface="+mn-ea"/>
              </a:rPr>
              <a:t>Study on New Use Cases</a:t>
            </a:r>
            <a:endParaRPr lang="en-US" altLang="zh-CN" dirty="0">
              <a:solidFill>
                <a:srgbClr val="0070C0"/>
              </a:solidFill>
              <a:latin typeface="Arial" panose="020B0604020202020204" pitchFamily="34" charset="0"/>
              <a:cs typeface="Arial" panose="020B0604020202020204" pitchFamily="34" charset="0"/>
            </a:endParaRPr>
          </a:p>
        </p:txBody>
      </p:sp>
      <p:sp>
        <p:nvSpPr>
          <p:cNvPr id="8" name="矩形: 圆角 22"/>
          <p:cNvSpPr/>
          <p:nvPr/>
        </p:nvSpPr>
        <p:spPr>
          <a:xfrm>
            <a:off x="243205" y="1111250"/>
            <a:ext cx="11824335" cy="4029592"/>
          </a:xfrm>
          <a:prstGeom prst="roundRect">
            <a:avLst>
              <a:gd name="adj" fmla="val 5043"/>
            </a:avLst>
          </a:prstGeom>
          <a:noFill/>
          <a:ln w="6350">
            <a:solidFill>
              <a:schemeClr val="accent1"/>
            </a:solidFill>
            <a:miter lim="800000"/>
          </a:ln>
          <a:effectLst/>
        </p:spPr>
        <p:txBody>
          <a:bodyPr lIns="0" tIns="0" rIns="0" bIns="0"/>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607060" rtl="0" eaLnBrk="1" fontAlgn="base" latinLnBrk="0" hangingPunct="1">
              <a:lnSpc>
                <a:spcPct val="90000"/>
              </a:lnSpc>
              <a:spcBef>
                <a:spcPct val="0"/>
              </a:spcBef>
              <a:spcAft>
                <a:spcPts val="300"/>
              </a:spcAft>
              <a:buClr>
                <a:prstClr val="black">
                  <a:lumMod val="50000"/>
                  <a:lumOff val="50000"/>
                </a:prstClr>
              </a:buClr>
              <a:buSzPct val="70000"/>
              <a:buFontTx/>
              <a:buNone/>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 name="文本框 1"/>
          <p:cNvSpPr txBox="1"/>
          <p:nvPr/>
        </p:nvSpPr>
        <p:spPr>
          <a:xfrm>
            <a:off x="1185072" y="5285740"/>
            <a:ext cx="10276205" cy="922020"/>
          </a:xfrm>
          <a:prstGeom prst="rect">
            <a:avLst/>
          </a:prstGeom>
          <a:noFill/>
        </p:spPr>
        <p:txBody>
          <a:bodyPr wrap="square" rtlCol="0" anchor="t">
            <a:spAutoFit/>
          </a:bodyPr>
          <a:lstStyle/>
          <a:p>
            <a:pPr algn="just">
              <a:lnSpc>
                <a:spcPct val="150000"/>
              </a:lnSpc>
            </a:pPr>
            <a:r>
              <a:rPr lang="en-US" altLang="zh-CN" b="1" kern="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Proposal 1: The QoE optimization and m</a:t>
            </a:r>
            <a:r>
              <a:rPr lang="en-US" altLang="zh-CN" b="1"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ulti-hop UE trajectory prediction</a:t>
            </a:r>
            <a:r>
              <a:rPr lang="en-US" altLang="zh-CN" b="1" kern="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 are proposed to be studied in Rel-20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98463" y="1200141"/>
            <a:ext cx="11550015" cy="3892853"/>
          </a:xfrm>
          <a:noFill/>
        </p:spPr>
        <p:txBody>
          <a:bodyPr anchor="t"/>
          <a:lstStyle/>
          <a:p>
            <a:pPr algn="just">
              <a:lnSpc>
                <a:spcPct val="150000"/>
              </a:lnSpc>
              <a:spcBef>
                <a:spcPts val="600"/>
              </a:spcBef>
            </a:pPr>
            <a:r>
              <a:rPr lang="en-US" altLang="zh-CN" b="0" dirty="0">
                <a:latin typeface="Arial" panose="020B0604020202020204" pitchFamily="34" charset="0"/>
                <a:cs typeface="Arial" panose="020B0604020202020204" pitchFamily="34" charset="0"/>
                <a:sym typeface="+mn-ea"/>
              </a:rPr>
              <a:t>Current progress of AI/ML for NR-DC:</a:t>
            </a:r>
          </a:p>
          <a:p>
            <a:pPr marL="742950" lvl="1" indent="-285750" algn="just">
              <a:lnSpc>
                <a:spcPct val="150000"/>
              </a:lnSpc>
              <a:spcBef>
                <a:spcPts val="600"/>
              </a:spcBef>
              <a:buFont typeface="Arial" panose="020B0604020202020204" pitchFamily="34" charset="0"/>
              <a:buChar char="•"/>
            </a:pPr>
            <a:r>
              <a:rPr lang="en-US" altLang="zh-CN" sz="1600" b="0" dirty="0">
                <a:solidFill>
                  <a:srgbClr val="0070C0"/>
                </a:solidFill>
                <a:latin typeface="Arial" panose="020B0604020202020204" pitchFamily="34" charset="0"/>
                <a:cs typeface="Arial" panose="020B0604020202020204" pitchFamily="34" charset="0"/>
                <a:sym typeface="+mn-ea"/>
              </a:rPr>
              <a:t>In Rel-19 WI, the mobility optimization mechanism was specified for NR-DC, including</a:t>
            </a:r>
          </a:p>
          <a:p>
            <a:pPr lvl="2" algn="just">
              <a:lnSpc>
                <a:spcPct val="150000"/>
              </a:lnSpc>
              <a:spcBef>
                <a:spcPts val="600"/>
              </a:spcBef>
            </a:pPr>
            <a:r>
              <a:rPr lang="en-US" altLang="zh-CN" sz="1600" b="0" dirty="0">
                <a:solidFill>
                  <a:srgbClr val="0070C0"/>
                </a:solidFill>
                <a:latin typeface="Arial" panose="020B0604020202020204" pitchFamily="34" charset="0"/>
                <a:cs typeface="Arial" panose="020B0604020202020204" pitchFamily="34" charset="0"/>
                <a:sym typeface="+mn-ea"/>
              </a:rPr>
              <a:t>- </a:t>
            </a:r>
            <a:r>
              <a:rPr lang="en-US" altLang="zh-CN" sz="1600" dirty="0">
                <a:solidFill>
                  <a:srgbClr val="0070C0"/>
                </a:solidFill>
                <a:latin typeface="Arial" panose="020B0604020202020204" pitchFamily="34" charset="0"/>
                <a:cs typeface="Arial" panose="020B0604020202020204" pitchFamily="34" charset="0"/>
                <a:sym typeface="+mn-ea"/>
              </a:rPr>
              <a:t>F</a:t>
            </a:r>
            <a:r>
              <a:rPr lang="en-US" altLang="zh-CN" sz="1600" b="0" dirty="0">
                <a:solidFill>
                  <a:srgbClr val="0070C0"/>
                </a:solidFill>
                <a:latin typeface="Arial" panose="020B0604020202020204" pitchFamily="34" charset="0"/>
                <a:cs typeface="Arial" panose="020B0604020202020204" pitchFamily="34" charset="0"/>
                <a:sym typeface="+mn-ea"/>
              </a:rPr>
              <a:t>eedback collection (i.e., measured UE performance) from SN to MN </a:t>
            </a:r>
          </a:p>
          <a:p>
            <a:pPr lvl="2" algn="just">
              <a:lnSpc>
                <a:spcPct val="150000"/>
              </a:lnSpc>
              <a:spcBef>
                <a:spcPts val="600"/>
              </a:spcBef>
            </a:pPr>
            <a:r>
              <a:rPr lang="en-US" altLang="zh-CN" sz="1600" b="0" dirty="0">
                <a:solidFill>
                  <a:srgbClr val="0070C0"/>
                </a:solidFill>
                <a:latin typeface="Arial" panose="020B0604020202020204" pitchFamily="34" charset="0"/>
                <a:cs typeface="Arial" panose="020B0604020202020204" pitchFamily="34" charset="0"/>
                <a:sym typeface="+mn-ea"/>
              </a:rPr>
              <a:t>- </a:t>
            </a:r>
            <a:r>
              <a:rPr lang="en-US" altLang="zh-CN" sz="1600" dirty="0">
                <a:solidFill>
                  <a:srgbClr val="0070C0"/>
                </a:solidFill>
                <a:latin typeface="Arial" panose="020B0604020202020204" pitchFamily="34" charset="0"/>
                <a:cs typeface="Arial" panose="020B0604020202020204" pitchFamily="34" charset="0"/>
                <a:sym typeface="+mn-ea"/>
              </a:rPr>
              <a:t>S</a:t>
            </a:r>
            <a:r>
              <a:rPr lang="en-US" altLang="zh-CN" sz="1600" b="0" dirty="0">
                <a:solidFill>
                  <a:srgbClr val="0070C0"/>
                </a:solidFill>
                <a:latin typeface="Arial" panose="020B0604020202020204" pitchFamily="34" charset="0"/>
                <a:cs typeface="Arial" panose="020B0604020202020204" pitchFamily="34" charset="0"/>
                <a:sym typeface="+mn-ea"/>
              </a:rPr>
              <a:t>ignaling procedures for the configuration and reporting of UE performance collection</a:t>
            </a:r>
          </a:p>
          <a:p>
            <a:pPr lvl="2" algn="just">
              <a:lnSpc>
                <a:spcPct val="150000"/>
              </a:lnSpc>
              <a:spcBef>
                <a:spcPts val="600"/>
              </a:spcBef>
            </a:pPr>
            <a:r>
              <a:rPr lang="en-US" altLang="zh-CN" sz="1600" b="0" dirty="0">
                <a:solidFill>
                  <a:srgbClr val="0070C0"/>
                </a:solidFill>
                <a:latin typeface="Arial" panose="020B0604020202020204" pitchFamily="34" charset="0"/>
                <a:cs typeface="Arial" panose="020B0604020202020204" pitchFamily="34" charset="0"/>
                <a:sym typeface="+mn-ea"/>
              </a:rPr>
              <a:t>- Conditions to start and stop the collection of UE performance at SN side</a:t>
            </a:r>
          </a:p>
          <a:p>
            <a:pPr marL="742950" lvl="1" indent="-285750" algn="just">
              <a:lnSpc>
                <a:spcPct val="150000"/>
              </a:lnSpc>
              <a:spcBef>
                <a:spcPts val="600"/>
              </a:spcBef>
              <a:buFont typeface="Arial" panose="020B0604020202020204" pitchFamily="34" charset="0"/>
              <a:buChar char="•"/>
            </a:pPr>
            <a:r>
              <a:rPr lang="en-US" altLang="zh-CN" sz="1600" b="0" dirty="0">
                <a:solidFill>
                  <a:srgbClr val="0070C0"/>
                </a:solidFill>
                <a:latin typeface="Arial" panose="020B0604020202020204" pitchFamily="34" charset="0"/>
                <a:cs typeface="Arial" panose="020B0604020202020204" pitchFamily="34" charset="0"/>
                <a:sym typeface="+mn-ea"/>
              </a:rPr>
              <a:t>However, </a:t>
            </a:r>
            <a:r>
              <a:rPr lang="en-US" altLang="zh-CN" sz="1600" dirty="0">
                <a:solidFill>
                  <a:srgbClr val="0070C0"/>
                </a:solidFill>
                <a:latin typeface="Arial" panose="020B0604020202020204" pitchFamily="34" charset="0"/>
                <a:cs typeface="Arial" panose="020B0604020202020204" pitchFamily="34" charset="0"/>
                <a:sym typeface="+mn-ea"/>
              </a:rPr>
              <a:t>there is no consensus achieved on the prediction information</a:t>
            </a:r>
            <a:r>
              <a:rPr lang="en-US" altLang="zh-CN" sz="1600" b="0" dirty="0">
                <a:solidFill>
                  <a:srgbClr val="0070C0"/>
                </a:solidFill>
                <a:latin typeface="Arial" panose="020B0604020202020204" pitchFamily="34" charset="0"/>
                <a:cs typeface="Arial" panose="020B0604020202020204" pitchFamily="34" charset="0"/>
                <a:sym typeface="+mn-ea"/>
              </a:rPr>
              <a:t> produced by AI model at MN side, which is the main benefit for AI/ML based Mobility Optimization</a:t>
            </a:r>
          </a:p>
          <a:p>
            <a:pPr algn="just">
              <a:lnSpc>
                <a:spcPct val="150000"/>
              </a:lnSpc>
              <a:spcBef>
                <a:spcPts val="600"/>
              </a:spcBef>
            </a:pP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Therefore, </a:t>
            </a:r>
            <a:r>
              <a:rPr lang="en-US" altLang="zh-CN" dirty="0">
                <a:latin typeface="Arial" panose="020B0604020202020204" pitchFamily="34" charset="0"/>
                <a:cs typeface="Arial" panose="020B0604020202020204" pitchFamily="34" charset="0"/>
                <a:sym typeface="+mn-ea"/>
              </a:rPr>
              <a:t>AI/ML based Mobility Optimization for NR-DC is not yet complete</a:t>
            </a:r>
            <a:r>
              <a:rPr lang="en-US" altLang="zh-CN" b="0" dirty="0">
                <a:latin typeface="Arial" panose="020B0604020202020204" pitchFamily="34" charset="0"/>
                <a:cs typeface="Arial" panose="020B0604020202020204" pitchFamily="34" charset="0"/>
                <a:sym typeface="+mn-ea"/>
              </a:rPr>
              <a:t>, </a:t>
            </a:r>
            <a:r>
              <a:rPr lang="en-US" altLang="zh-CN" sz="1600" b="0" kern="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support of Rel-19 leftovers should take Mobility Optimization for NR-DC into account</a:t>
            </a:r>
          </a:p>
        </p:txBody>
      </p:sp>
      <p:sp>
        <p:nvSpPr>
          <p:cNvPr id="5" name="标题 1"/>
          <p:cNvSpPr>
            <a:spLocks noGrp="1"/>
          </p:cNvSpPr>
          <p:nvPr>
            <p:ph type="title"/>
          </p:nvPr>
        </p:nvSpPr>
        <p:spPr>
          <a:xfrm>
            <a:off x="398463" y="230188"/>
            <a:ext cx="9644062" cy="430530"/>
          </a:xfrm>
        </p:spPr>
        <p:txBody>
          <a:bodyPr/>
          <a:lstStyle/>
          <a:p>
            <a:r>
              <a:rPr lang="en-US" altLang="zh-CN" dirty="0">
                <a:solidFill>
                  <a:srgbClr val="0070C0"/>
                </a:solidFill>
                <a:latin typeface="Arial" panose="020B0604020202020204" pitchFamily="34" charset="0"/>
                <a:cs typeface="Arial" panose="020B0604020202020204" pitchFamily="34" charset="0"/>
                <a:sym typeface="+mn-ea"/>
              </a:rPr>
              <a:t>Support of Rel-19 leftovers</a:t>
            </a:r>
            <a:endParaRPr lang="en-US" altLang="zh-CN" dirty="0">
              <a:solidFill>
                <a:srgbClr val="0070C0"/>
              </a:solidFill>
              <a:latin typeface="Arial" panose="020B0604020202020204" pitchFamily="34" charset="0"/>
              <a:cs typeface="Arial" panose="020B0604020202020204" pitchFamily="34" charset="0"/>
            </a:endParaRPr>
          </a:p>
        </p:txBody>
      </p:sp>
      <p:sp>
        <p:nvSpPr>
          <p:cNvPr id="8" name="矩形: 圆角 22"/>
          <p:cNvSpPr/>
          <p:nvPr/>
        </p:nvSpPr>
        <p:spPr>
          <a:xfrm>
            <a:off x="243205" y="1190624"/>
            <a:ext cx="11824335" cy="3902370"/>
          </a:xfrm>
          <a:prstGeom prst="roundRect">
            <a:avLst>
              <a:gd name="adj" fmla="val 5043"/>
            </a:avLst>
          </a:prstGeom>
          <a:noFill/>
          <a:ln w="6350">
            <a:solidFill>
              <a:schemeClr val="accent1"/>
            </a:solidFill>
            <a:miter lim="800000"/>
          </a:ln>
          <a:effectLst/>
        </p:spPr>
        <p:txBody>
          <a:bodyPr lIns="0" tIns="0" rIns="0" bIns="0"/>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607060" rtl="0" eaLnBrk="1" fontAlgn="base" latinLnBrk="0" hangingPunct="1">
              <a:lnSpc>
                <a:spcPct val="90000"/>
              </a:lnSpc>
              <a:spcBef>
                <a:spcPct val="0"/>
              </a:spcBef>
              <a:spcAft>
                <a:spcPts val="300"/>
              </a:spcAft>
              <a:buClr>
                <a:prstClr val="black">
                  <a:lumMod val="50000"/>
                  <a:lumOff val="50000"/>
                </a:prstClr>
              </a:buClr>
              <a:buSzPct val="70000"/>
              <a:buFontTx/>
              <a:buNone/>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 name="文本框 1"/>
          <p:cNvSpPr txBox="1"/>
          <p:nvPr/>
        </p:nvSpPr>
        <p:spPr>
          <a:xfrm>
            <a:off x="1243551" y="5394570"/>
            <a:ext cx="10276205" cy="872034"/>
          </a:xfrm>
          <a:prstGeom prst="rect">
            <a:avLst/>
          </a:prstGeom>
          <a:noFill/>
        </p:spPr>
        <p:txBody>
          <a:bodyPr wrap="square" rtlCol="0" anchor="t">
            <a:spAutoFit/>
          </a:bodyPr>
          <a:lstStyle/>
          <a:p>
            <a:pPr algn="just">
              <a:lnSpc>
                <a:spcPct val="150000"/>
              </a:lnSpc>
            </a:pPr>
            <a:r>
              <a:rPr lang="en-US" altLang="zh-CN" b="1" kern="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Proposal 2: It’s proposed RAN to take Mobility Optimization for NR-DC as Rel-19 leftovers in Rel-20 WI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B31AE-4588-C58F-E543-38BAC39168D5}"/>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8E393BF8-3155-22D4-317A-469A35939528}"/>
              </a:ext>
            </a:extLst>
          </p:cNvPr>
          <p:cNvSpPr>
            <a:spLocks noGrp="1"/>
          </p:cNvSpPr>
          <p:nvPr>
            <p:ph type="subTitle" idx="1"/>
          </p:nvPr>
        </p:nvSpPr>
        <p:spPr>
          <a:xfrm>
            <a:off x="398463" y="1412792"/>
            <a:ext cx="11550015" cy="2547364"/>
          </a:xfrm>
          <a:noFill/>
        </p:spPr>
        <p:txBody>
          <a:bodyPr anchor="t"/>
          <a:lstStyle/>
          <a:p>
            <a:pPr marL="742950" lvl="1" indent="-285750" algn="l">
              <a:lnSpc>
                <a:spcPct val="150000"/>
              </a:lnSpc>
              <a:spcBef>
                <a:spcPts val="600"/>
              </a:spcBef>
              <a:buClrTx/>
              <a:buSzTx/>
              <a:buFont typeface="Arial" panose="020B0604020202020204" pitchFamily="34" charset="0"/>
              <a:buChar char="•"/>
            </a:pP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Specify data collection enhancements and signaling support within existing NG-RAN interfaces and architecture (including non-split architecture and split architecture)</a:t>
            </a: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 </a:t>
            </a: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for new use cases, including:</a:t>
            </a:r>
          </a:p>
          <a:p>
            <a:pPr marL="1200150" lvl="2" indent="-285750" algn="l">
              <a:lnSpc>
                <a:spcPct val="150000"/>
              </a:lnSpc>
              <a:spcBef>
                <a:spcPts val="600"/>
              </a:spcBef>
              <a:buClrTx/>
              <a:buSzTx/>
              <a:buFont typeface="Arial" panose="020B0604020202020204" pitchFamily="34" charset="0"/>
              <a:buChar char="•"/>
            </a:pPr>
            <a:r>
              <a:rPr lang="en-US" altLang="zh-CN" sz="1600" dirty="0" err="1">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QoE</a:t>
            </a: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 Optimization</a:t>
            </a:r>
            <a:endPar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1200150" lvl="2" indent="-285750" algn="l">
              <a:lnSpc>
                <a:spcPct val="150000"/>
              </a:lnSpc>
              <a:spcBef>
                <a:spcPts val="600"/>
              </a:spcBef>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Multi-hops UE trajectory across gNBs</a:t>
            </a:r>
          </a:p>
          <a:p>
            <a:pPr marL="742950" lvl="1" indent="-285750" algn="l">
              <a:lnSpc>
                <a:spcPct val="150000"/>
              </a:lnSpc>
              <a:spcBef>
                <a:spcPts val="600"/>
              </a:spcBef>
              <a:buClrTx/>
              <a:buSzTx/>
              <a:buFont typeface="Arial" panose="020B0604020202020204" pitchFamily="34" charset="0"/>
              <a:buChar char="•"/>
            </a:pP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Support of the Leftovers in Rel-19 AI/ML for NG-RAN</a:t>
            </a:r>
          </a:p>
          <a:p>
            <a:pPr marL="1200150" lvl="2" indent="-285750" algn="l">
              <a:lnSpc>
                <a:spcPct val="150000"/>
              </a:lnSpc>
              <a:spcBef>
                <a:spcPts val="600"/>
              </a:spcBef>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Mobility Optimization for NR-DC</a:t>
            </a:r>
            <a:endParaRPr lang="zh-CN"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标题 1">
            <a:extLst>
              <a:ext uri="{FF2B5EF4-FFF2-40B4-BE49-F238E27FC236}">
                <a16:creationId xmlns:a16="http://schemas.microsoft.com/office/drawing/2014/main" id="{3D0F883C-9119-87FD-7623-B62F2B463469}"/>
              </a:ext>
            </a:extLst>
          </p:cNvPr>
          <p:cNvSpPr>
            <a:spLocks noGrp="1"/>
          </p:cNvSpPr>
          <p:nvPr>
            <p:ph type="title"/>
          </p:nvPr>
        </p:nvSpPr>
        <p:spPr>
          <a:xfrm>
            <a:off x="398463" y="230188"/>
            <a:ext cx="9644062" cy="430530"/>
          </a:xfrm>
        </p:spPr>
        <p:txBody>
          <a:bodyPr/>
          <a:lstStyle/>
          <a:p>
            <a:r>
              <a:rPr lang="en-US" altLang="zh-CN" dirty="0">
                <a:solidFill>
                  <a:srgbClr val="0070C0"/>
                </a:solidFill>
                <a:latin typeface="Arial" panose="020B0604020202020204" pitchFamily="34" charset="0"/>
                <a:cs typeface="Arial" panose="020B0604020202020204" pitchFamily="34" charset="0"/>
                <a:sym typeface="+mn-ea"/>
              </a:rPr>
              <a:t>Proposal on Rel-20 AI/ML for NG-RAN WI</a:t>
            </a:r>
            <a:endParaRPr lang="en-US" altLang="zh-CN" dirty="0">
              <a:solidFill>
                <a:srgbClr val="0070C0"/>
              </a:solidFill>
              <a:latin typeface="Arial" panose="020B0604020202020204" pitchFamily="34" charset="0"/>
              <a:cs typeface="Arial" panose="020B0604020202020204" pitchFamily="34" charset="0"/>
            </a:endParaRPr>
          </a:p>
        </p:txBody>
      </p:sp>
      <p:sp>
        <p:nvSpPr>
          <p:cNvPr id="8" name="矩形: 圆角 22">
            <a:extLst>
              <a:ext uri="{FF2B5EF4-FFF2-40B4-BE49-F238E27FC236}">
                <a16:creationId xmlns:a16="http://schemas.microsoft.com/office/drawing/2014/main" id="{01C59606-A8BF-97AC-53C4-15B11688795D}"/>
              </a:ext>
            </a:extLst>
          </p:cNvPr>
          <p:cNvSpPr/>
          <p:nvPr/>
        </p:nvSpPr>
        <p:spPr>
          <a:xfrm>
            <a:off x="243205" y="1190625"/>
            <a:ext cx="11824335" cy="3189989"/>
          </a:xfrm>
          <a:prstGeom prst="roundRect">
            <a:avLst>
              <a:gd name="adj" fmla="val 5043"/>
            </a:avLst>
          </a:prstGeom>
          <a:noFill/>
          <a:ln w="6350">
            <a:solidFill>
              <a:schemeClr val="accent1"/>
            </a:solidFill>
            <a:miter lim="800000"/>
          </a:ln>
          <a:effectLst/>
        </p:spPr>
        <p:txBody>
          <a:bodyPr lIns="0" tIns="0" rIns="0" bIns="0"/>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607060" rtl="0" eaLnBrk="1" fontAlgn="base" latinLnBrk="0" hangingPunct="1">
              <a:lnSpc>
                <a:spcPct val="90000"/>
              </a:lnSpc>
              <a:spcBef>
                <a:spcPct val="0"/>
              </a:spcBef>
              <a:spcAft>
                <a:spcPts val="300"/>
              </a:spcAft>
              <a:buClr>
                <a:prstClr val="black">
                  <a:lumMod val="50000"/>
                  <a:lumOff val="50000"/>
                </a:prstClr>
              </a:buClr>
              <a:buSzPct val="70000"/>
              <a:buFontTx/>
              <a:buNone/>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 name="文本框 1">
            <a:extLst>
              <a:ext uri="{FF2B5EF4-FFF2-40B4-BE49-F238E27FC236}">
                <a16:creationId xmlns:a16="http://schemas.microsoft.com/office/drawing/2014/main" id="{BF420BB8-2CF1-67F7-E8F4-2D7DCF1CA0C8}"/>
              </a:ext>
            </a:extLst>
          </p:cNvPr>
          <p:cNvSpPr txBox="1"/>
          <p:nvPr/>
        </p:nvSpPr>
        <p:spPr>
          <a:xfrm>
            <a:off x="1169124" y="4795341"/>
            <a:ext cx="10276205" cy="872034"/>
          </a:xfrm>
          <a:prstGeom prst="rect">
            <a:avLst/>
          </a:prstGeom>
          <a:noFill/>
        </p:spPr>
        <p:txBody>
          <a:bodyPr wrap="square" rtlCol="0" anchor="t">
            <a:spAutoFit/>
          </a:bodyPr>
          <a:lstStyle/>
          <a:p>
            <a:pPr algn="just">
              <a:lnSpc>
                <a:spcPct val="150000"/>
              </a:lnSpc>
            </a:pPr>
            <a:r>
              <a:rPr lang="en-US" altLang="zh-CN" b="1" kern="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Proposal 3: It’s proposed RAN to take the above as baseline to discuss potential objectives for Rel-20 WI </a:t>
            </a:r>
          </a:p>
        </p:txBody>
      </p:sp>
    </p:spTree>
    <p:extLst>
      <p:ext uri="{BB962C8B-B14F-4D97-AF65-F5344CB8AC3E}">
        <p14:creationId xmlns:p14="http://schemas.microsoft.com/office/powerpoint/2010/main" val="720990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7762" y="230764"/>
            <a:ext cx="9644761" cy="430530"/>
          </a:xfrm>
        </p:spPr>
        <p:txBody>
          <a:bodyPr/>
          <a:lstStyle/>
          <a:p>
            <a:r>
              <a:rPr lang="en-US" altLang="zh-CN" dirty="0">
                <a:solidFill>
                  <a:srgbClr val="0070C0"/>
                </a:solidFill>
                <a:latin typeface="Arial" panose="020B0604020202020204" pitchFamily="34" charset="0"/>
                <a:cs typeface="Arial" panose="020B0604020202020204" pitchFamily="34" charset="0"/>
                <a:sym typeface="+mn-ea"/>
              </a:rPr>
              <a:t>Potential New Use Case - </a:t>
            </a:r>
            <a:r>
              <a:rPr lang="en-US" altLang="zh-CN" dirty="0" err="1">
                <a:solidFill>
                  <a:srgbClr val="0070C0"/>
                </a:solidFill>
                <a:latin typeface="Arial" panose="020B0604020202020204" pitchFamily="34" charset="0"/>
                <a:cs typeface="Arial" panose="020B0604020202020204" pitchFamily="34" charset="0"/>
                <a:sym typeface="+mn-ea"/>
              </a:rPr>
              <a:t>QoE</a:t>
            </a:r>
            <a:r>
              <a:rPr lang="en-US" altLang="zh-CN" dirty="0">
                <a:solidFill>
                  <a:srgbClr val="0070C0"/>
                </a:solidFill>
                <a:latin typeface="Arial" panose="020B0604020202020204" pitchFamily="34" charset="0"/>
                <a:cs typeface="Arial" panose="020B0604020202020204" pitchFamily="34" charset="0"/>
                <a:sym typeface="+mn-ea"/>
              </a:rPr>
              <a:t> Optimization</a:t>
            </a:r>
            <a:endParaRPr lang="en-US" altLang="zh-CN" dirty="0">
              <a:solidFill>
                <a:srgbClr val="0070C0"/>
              </a:solidFill>
              <a:latin typeface="Arial" panose="020B0604020202020204" pitchFamily="34" charset="0"/>
              <a:cs typeface="Arial" panose="020B0604020202020204" pitchFamily="34" charset="0"/>
            </a:endParaRPr>
          </a:p>
        </p:txBody>
      </p:sp>
      <p:sp>
        <p:nvSpPr>
          <p:cNvPr id="6" name="矩形: 圆角 22"/>
          <p:cNvSpPr/>
          <p:nvPr>
            <p:custDataLst>
              <p:tags r:id="rId1"/>
            </p:custDataLst>
          </p:nvPr>
        </p:nvSpPr>
        <p:spPr>
          <a:xfrm>
            <a:off x="397510" y="1148080"/>
            <a:ext cx="5502910" cy="5561965"/>
          </a:xfrm>
          <a:prstGeom prst="roundRect">
            <a:avLst>
              <a:gd name="adj" fmla="val 5043"/>
            </a:avLst>
          </a:prstGeom>
          <a:noFill/>
          <a:ln w="6350">
            <a:solidFill>
              <a:schemeClr val="accent1"/>
            </a:solidFill>
            <a:miter lim="800000"/>
          </a:ln>
          <a:effectLst/>
        </p:spPr>
        <p:txBody>
          <a:bodyPr lIns="0" tIns="0" rIns="0" bIns="0"/>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607060" rtl="0" eaLnBrk="1" fontAlgn="base" latinLnBrk="0" hangingPunct="1">
              <a:lnSpc>
                <a:spcPct val="90000"/>
              </a:lnSpc>
              <a:spcBef>
                <a:spcPct val="0"/>
              </a:spcBef>
              <a:spcAft>
                <a:spcPts val="300"/>
              </a:spcAft>
              <a:buClr>
                <a:prstClr val="black">
                  <a:lumMod val="50000"/>
                  <a:lumOff val="50000"/>
                </a:prstClr>
              </a:buClr>
              <a:buSzPct val="70000"/>
              <a:buFontTx/>
              <a:buNone/>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文本框 3"/>
          <p:cNvSpPr txBox="1"/>
          <p:nvPr>
            <p:custDataLst>
              <p:tags r:id="rId2"/>
            </p:custDataLst>
          </p:nvPr>
        </p:nvSpPr>
        <p:spPr>
          <a:xfrm>
            <a:off x="505460" y="1147445"/>
            <a:ext cx="5344160" cy="5250180"/>
          </a:xfrm>
          <a:prstGeom prst="rect">
            <a:avLst/>
          </a:prstGeom>
          <a:noFill/>
        </p:spPr>
        <p:txBody>
          <a:bodyPr wrap="square" rtlCol="0">
            <a:noAutofit/>
          </a:bodyPr>
          <a:lstStyle/>
          <a:p>
            <a:pPr marL="285750" indent="-285750" algn="l">
              <a:lnSpc>
                <a:spcPct val="150000"/>
              </a:lnSpc>
              <a:buClrTx/>
              <a:buSzTx/>
              <a:buFont typeface="Arial" panose="020B0604020202020204" pitchFamily="34" charset="0"/>
              <a:buChar char="•"/>
            </a:pP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rPr>
              <a:t>AI-based QoE performance guarantee during mobility: (focus on RVQoE)</a:t>
            </a: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rPr>
              <a:t>QoE prediction for </a:t>
            </a: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resource allocation</a:t>
            </a: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rPr>
              <a:t>, e.g. whether more resources are needed to guarantee enough buffer and prepare in advance</a:t>
            </a: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Maintain user experience during handover</a:t>
            </a:r>
          </a:p>
          <a:p>
            <a:pPr marL="285750" indent="-285750" algn="l">
              <a:lnSpc>
                <a:spcPct val="150000"/>
              </a:lnSpc>
              <a:buClrTx/>
              <a:buSzTx/>
              <a:buFont typeface="Arial" panose="020B0604020202020204" pitchFamily="34" charset="0"/>
              <a:buChar char="•"/>
            </a:pP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rPr>
              <a:t>QoE measurements collection for prediction validation</a:t>
            </a: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rPr>
              <a:t>Collect QoE related measurements/metrics after handover to evaluate AI/ML model</a:t>
            </a: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rPr>
              <a:t>Resource reallocation after handver </a:t>
            </a: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rPr>
              <a:t>Analyze whether more RVQoE metrics need to be introduced and collected for AI, if needed</a:t>
            </a:r>
            <a:endPar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graphicFrame>
        <p:nvGraphicFramePr>
          <p:cNvPr id="14" name="对象 13"/>
          <p:cNvGraphicFramePr/>
          <p:nvPr/>
        </p:nvGraphicFramePr>
        <p:xfrm>
          <a:off x="6405880" y="1259205"/>
          <a:ext cx="4913630" cy="1355090"/>
        </p:xfrm>
        <a:graphic>
          <a:graphicData uri="http://schemas.openxmlformats.org/presentationml/2006/ole">
            <mc:AlternateContent xmlns:mc="http://schemas.openxmlformats.org/markup-compatibility/2006">
              <mc:Choice xmlns:v="urn:schemas-microsoft-com:vml" Requires="v">
                <p:oleObj r:id="rId5" imgW="5167630" imgH="1288415" progId="">
                  <p:embed/>
                </p:oleObj>
              </mc:Choice>
              <mc:Fallback>
                <p:oleObj r:id="rId5" imgW="5167630" imgH="1288415" progId="">
                  <p:embed/>
                  <p:pic>
                    <p:nvPicPr>
                      <p:cNvPr id="0" name="对象 13"/>
                      <p:cNvPicPr/>
                      <p:nvPr/>
                    </p:nvPicPr>
                    <p:blipFill>
                      <a:blip r:embed="rId6"/>
                      <a:stretch>
                        <a:fillRect/>
                      </a:stretch>
                    </p:blipFill>
                    <p:spPr>
                      <a:xfrm>
                        <a:off x="6405880" y="1259205"/>
                        <a:ext cx="4913630" cy="1355090"/>
                      </a:xfrm>
                      <a:prstGeom prst="rect">
                        <a:avLst/>
                      </a:prstGeom>
                    </p:spPr>
                  </p:pic>
                </p:oleObj>
              </mc:Fallback>
            </mc:AlternateContent>
          </a:graphicData>
        </a:graphic>
      </p:graphicFrame>
      <p:sp>
        <p:nvSpPr>
          <p:cNvPr id="18" name="文本框 17"/>
          <p:cNvSpPr txBox="1"/>
          <p:nvPr/>
        </p:nvSpPr>
        <p:spPr>
          <a:xfrm>
            <a:off x="7682191" y="2519432"/>
            <a:ext cx="2360295" cy="245110"/>
          </a:xfrm>
          <a:prstGeom prst="rect">
            <a:avLst/>
          </a:prstGeom>
          <a:noFill/>
        </p:spPr>
        <p:txBody>
          <a:bodyPr wrap="square" rtlCol="0">
            <a:spAutoFit/>
          </a:bodyPr>
          <a:lstStyle/>
          <a:p>
            <a:r>
              <a:rPr lang="en-US" altLang="zh-CN" sz="1000" dirty="0">
                <a:solidFill>
                  <a:srgbClr val="1184CF"/>
                </a:solidFill>
                <a:latin typeface="Arial" panose="020B0604020202020204" pitchFamily="34" charset="0"/>
                <a:cs typeface="Arial" panose="020B0604020202020204" pitchFamily="34" charset="0"/>
              </a:rPr>
              <a:t>RAN-visible </a:t>
            </a:r>
            <a:r>
              <a:rPr lang="en-US" altLang="zh-CN" sz="1000" dirty="0" err="1">
                <a:solidFill>
                  <a:srgbClr val="1184CF"/>
                </a:solidFill>
                <a:latin typeface="Arial" panose="020B0604020202020204" pitchFamily="34" charset="0"/>
                <a:cs typeface="Arial" panose="020B0604020202020204" pitchFamily="34" charset="0"/>
              </a:rPr>
              <a:t>QoE</a:t>
            </a:r>
            <a:r>
              <a:rPr lang="en-US" altLang="zh-CN" sz="1000" dirty="0">
                <a:solidFill>
                  <a:srgbClr val="1184CF"/>
                </a:solidFill>
                <a:latin typeface="Arial" panose="020B0604020202020204" pitchFamily="34" charset="0"/>
                <a:cs typeface="Arial" panose="020B0604020202020204" pitchFamily="34" charset="0"/>
              </a:rPr>
              <a:t> information reporting</a:t>
            </a:r>
          </a:p>
        </p:txBody>
      </p:sp>
      <p:pic>
        <p:nvPicPr>
          <p:cNvPr id="19" name="图片 18"/>
          <p:cNvPicPr>
            <a:picLocks noChangeAspect="1"/>
          </p:cNvPicPr>
          <p:nvPr/>
        </p:nvPicPr>
        <p:blipFill>
          <a:blip r:embed="rId7"/>
          <a:stretch>
            <a:fillRect/>
          </a:stretch>
        </p:blipFill>
        <p:spPr>
          <a:xfrm>
            <a:off x="6507480" y="2918460"/>
            <a:ext cx="4902200" cy="3519170"/>
          </a:xfrm>
          <a:prstGeom prst="rect">
            <a:avLst/>
          </a:prstGeom>
        </p:spPr>
      </p:pic>
      <p:sp>
        <p:nvSpPr>
          <p:cNvPr id="20" name="文本框 19"/>
          <p:cNvSpPr txBox="1"/>
          <p:nvPr/>
        </p:nvSpPr>
        <p:spPr>
          <a:xfrm>
            <a:off x="7141845" y="6437630"/>
            <a:ext cx="3876040" cy="245110"/>
          </a:xfrm>
          <a:prstGeom prst="rect">
            <a:avLst/>
          </a:prstGeom>
          <a:noFill/>
        </p:spPr>
        <p:txBody>
          <a:bodyPr wrap="square" rtlCol="0">
            <a:spAutoFit/>
          </a:bodyPr>
          <a:lstStyle/>
          <a:p>
            <a:r>
              <a:rPr lang="en-US" altLang="zh-CN" sz="1000" dirty="0">
                <a:solidFill>
                  <a:srgbClr val="1184CF"/>
                </a:solidFill>
                <a:latin typeface="Arial" panose="020B0604020202020204" pitchFamily="34" charset="0"/>
                <a:cs typeface="Arial" panose="020B0604020202020204" pitchFamily="34" charset="0"/>
              </a:rPr>
              <a:t>Example: Signalling procedure for AI-based QoE Optimization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7510" y="230505"/>
            <a:ext cx="10823575" cy="430530"/>
          </a:xfrm>
        </p:spPr>
        <p:txBody>
          <a:bodyPr wrap="square"/>
          <a:lstStyle/>
          <a:p>
            <a:r>
              <a:rPr lang="en-US" altLang="zh-CN" dirty="0">
                <a:solidFill>
                  <a:srgbClr val="0070C0"/>
                </a:solidFill>
                <a:latin typeface="Arial" panose="020B0604020202020204" pitchFamily="34" charset="0"/>
                <a:cs typeface="Arial" panose="020B0604020202020204" pitchFamily="34" charset="0"/>
                <a:sym typeface="+mn-ea"/>
              </a:rPr>
              <a:t>Potential New Use Case - Multi-hop UE trajectory Prediction</a:t>
            </a:r>
            <a:endParaRPr lang="en-US" altLang="zh-CN" dirty="0">
              <a:solidFill>
                <a:srgbClr val="0070C0"/>
              </a:solidFill>
              <a:latin typeface="Arial" panose="020B0604020202020204" pitchFamily="34" charset="0"/>
              <a:cs typeface="Arial" panose="020B0604020202020204" pitchFamily="34" charset="0"/>
            </a:endParaRPr>
          </a:p>
        </p:txBody>
      </p:sp>
      <p:sp>
        <p:nvSpPr>
          <p:cNvPr id="6" name="矩形: 圆角 22"/>
          <p:cNvSpPr/>
          <p:nvPr>
            <p:custDataLst>
              <p:tags r:id="rId1"/>
            </p:custDataLst>
          </p:nvPr>
        </p:nvSpPr>
        <p:spPr>
          <a:xfrm>
            <a:off x="397510" y="1179195"/>
            <a:ext cx="5262880" cy="5530850"/>
          </a:xfrm>
          <a:prstGeom prst="roundRect">
            <a:avLst>
              <a:gd name="adj" fmla="val 5043"/>
            </a:avLst>
          </a:prstGeom>
          <a:noFill/>
          <a:ln w="6350">
            <a:solidFill>
              <a:schemeClr val="accent1"/>
            </a:solidFill>
            <a:miter lim="800000"/>
          </a:ln>
          <a:effectLst/>
        </p:spPr>
        <p:txBody>
          <a:bodyPr lIns="0" tIns="0" rIns="0" bIns="0"/>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607060" rtl="0" eaLnBrk="1" fontAlgn="base" latinLnBrk="0" hangingPunct="1">
              <a:lnSpc>
                <a:spcPct val="90000"/>
              </a:lnSpc>
              <a:spcBef>
                <a:spcPct val="0"/>
              </a:spcBef>
              <a:spcAft>
                <a:spcPts val="300"/>
              </a:spcAft>
              <a:buClr>
                <a:prstClr val="black">
                  <a:lumMod val="50000"/>
                  <a:lumOff val="50000"/>
                </a:prstClr>
              </a:buClr>
              <a:buSzPct val="70000"/>
              <a:buFontTx/>
              <a:buNone/>
              <a:defRPr/>
            </a:pP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文本框 3"/>
          <p:cNvSpPr txBox="1"/>
          <p:nvPr>
            <p:custDataLst>
              <p:tags r:id="rId2"/>
            </p:custDataLst>
          </p:nvPr>
        </p:nvSpPr>
        <p:spPr>
          <a:xfrm>
            <a:off x="505460" y="1335405"/>
            <a:ext cx="5057775" cy="4692650"/>
          </a:xfrm>
          <a:prstGeom prst="rect">
            <a:avLst/>
          </a:prstGeom>
          <a:noFill/>
        </p:spPr>
        <p:txBody>
          <a:bodyPr wrap="square" rtlCol="0">
            <a:noAutofit/>
          </a:bodyPr>
          <a:lstStyle/>
          <a:p>
            <a:pPr marL="285750" indent="-285750" algn="l">
              <a:lnSpc>
                <a:spcPct val="150000"/>
              </a:lnSpc>
              <a:buClrTx/>
              <a:buSzTx/>
              <a:buFont typeface="Arial" panose="020B0604020202020204" pitchFamily="34" charset="0"/>
              <a:buChar char="•"/>
            </a:pP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UE trajectory prediction transmission</a:t>
            </a:r>
            <a:endPar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UE Trajectory prediction (including prediction of multi-hops) transmission across gNBs, e.g. from one node to the next hop node in order</a:t>
            </a:r>
            <a:endPar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UE trajectory prediction validity information, to avoid confusion caused by outdated prediction information</a:t>
            </a:r>
          </a:p>
          <a:p>
            <a:pPr marL="285750" indent="-285750" algn="l">
              <a:lnSpc>
                <a:spcPct val="150000"/>
              </a:lnSpc>
              <a:buClrTx/>
              <a:buSzTx/>
              <a:buFont typeface="Arial" panose="020B0604020202020204" pitchFamily="34" charset="0"/>
              <a:buChar char="•"/>
            </a:pPr>
            <a:r>
              <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Measured UE trajectory collection</a:t>
            </a:r>
            <a:endPar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Node/Cell level measured UE trajectory</a:t>
            </a:r>
            <a:endPar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lgn="l">
              <a:lnSpc>
                <a:spcPct val="150000"/>
              </a:lnSpc>
              <a:buClrTx/>
              <a:buSzTx/>
              <a:buFont typeface="Arial" panose="020B0604020202020204" pitchFamily="34" charset="0"/>
              <a:buChar char="•"/>
            </a:pPr>
            <a:r>
              <a:rPr lang="en-US" altLang="zh-CN" sz="16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Measured UE Trajectory collection mechanism, e.g. from one node to the previous hop node in order</a:t>
            </a:r>
            <a:endParaRPr lang="en-US" altLang="zh-CN" sz="1600"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pic>
        <p:nvPicPr>
          <p:cNvPr id="4" name="图片 1" descr="图片1"/>
          <p:cNvPicPr>
            <a:picLocks noChangeAspect="1"/>
          </p:cNvPicPr>
          <p:nvPr/>
        </p:nvPicPr>
        <p:blipFill>
          <a:blip r:embed="rId5"/>
          <a:stretch>
            <a:fillRect/>
          </a:stretch>
        </p:blipFill>
        <p:spPr>
          <a:xfrm>
            <a:off x="7024370" y="1504950"/>
            <a:ext cx="4197350" cy="970915"/>
          </a:xfrm>
          <a:prstGeom prst="rect">
            <a:avLst/>
          </a:prstGeom>
        </p:spPr>
      </p:pic>
      <p:sp>
        <p:nvSpPr>
          <p:cNvPr id="5" name="文本框 4"/>
          <p:cNvSpPr txBox="1"/>
          <p:nvPr/>
        </p:nvSpPr>
        <p:spPr>
          <a:xfrm>
            <a:off x="7206615" y="2475865"/>
            <a:ext cx="3832860" cy="275590"/>
          </a:xfrm>
          <a:prstGeom prst="rect">
            <a:avLst/>
          </a:prstGeom>
          <a:noFill/>
        </p:spPr>
        <p:txBody>
          <a:bodyPr wrap="square" rtlCol="0" anchor="t">
            <a:spAutoFit/>
          </a:bodyPr>
          <a:lstStyle/>
          <a:p>
            <a:pPr algn="ctr"/>
            <a:r>
              <a:rPr lang="en-US" altLang="zh-CN" sz="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Multi-hop UE trajectory across gNBs</a:t>
            </a:r>
          </a:p>
        </p:txBody>
      </p:sp>
      <p:sp>
        <p:nvSpPr>
          <p:cNvPr id="9" name="文本框 8"/>
          <p:cNvSpPr txBox="1"/>
          <p:nvPr/>
        </p:nvSpPr>
        <p:spPr>
          <a:xfrm>
            <a:off x="7287260" y="6273165"/>
            <a:ext cx="4330065" cy="275590"/>
          </a:xfrm>
          <a:prstGeom prst="rect">
            <a:avLst/>
          </a:prstGeom>
          <a:noFill/>
        </p:spPr>
        <p:txBody>
          <a:bodyPr wrap="square" rtlCol="0" anchor="t">
            <a:spAutoFit/>
          </a:bodyPr>
          <a:lstStyle/>
          <a:p>
            <a:pPr algn="ctr"/>
            <a:r>
              <a:rPr lang="en-US" altLang="zh-CN" sz="1200" dirty="0">
                <a:solidFill>
                  <a:srgbClr val="0070C0"/>
                </a:solidFill>
                <a:latin typeface="Arial" panose="020B0604020202020204" pitchFamily="34" charset="0"/>
                <a:ea typeface="微软雅黑" panose="020B0503020204020204" pitchFamily="34" charset="-122"/>
                <a:cs typeface="Arial" panose="020B0604020202020204" pitchFamily="34" charset="0"/>
                <a:sym typeface="+mn-ea"/>
              </a:rPr>
              <a:t>Example: Signalling procedure for multi-hop UE trajectory </a:t>
            </a:r>
          </a:p>
        </p:txBody>
      </p:sp>
      <p:pic>
        <p:nvPicPr>
          <p:cNvPr id="11" name="图片 10"/>
          <p:cNvPicPr>
            <a:picLocks noChangeAspect="1"/>
          </p:cNvPicPr>
          <p:nvPr/>
        </p:nvPicPr>
        <p:blipFill>
          <a:blip r:embed="rId6"/>
          <a:stretch>
            <a:fillRect/>
          </a:stretch>
        </p:blipFill>
        <p:spPr>
          <a:xfrm>
            <a:off x="5744845" y="2990215"/>
            <a:ext cx="6350000" cy="328295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9855" y="3279775"/>
            <a:ext cx="6275070" cy="396240"/>
          </a:xfrm>
        </p:spPr>
        <p:txBody>
          <a:bodyPr>
            <a:noAutofit/>
          </a:bodyPr>
          <a:lstStyle/>
          <a:p>
            <a:pPr algn="ctr"/>
            <a:r>
              <a:rPr lang="en-US" altLang="zh-CN" sz="8000"/>
              <a:t>Thank you</a:t>
            </a:r>
            <a:endParaRPr lang="en-US" altLang="zh-CN" sz="8000"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适中&quot;,&quot;HeaderHeight&quot;:13.0,&quot;FooterHeight&quot;:6.0,&quot;SideMargin&quot;:4.0,&quot;TopMargin&quot;:0.0,&quot;BottomMargin&quot;:0.0,&quot;IntervalMargin&quot;:1.5,&quot;SettingType&quot;:&quot;System&quot;}"/>
  <p:tag name="COMMONDATA" val="eyJoZGlkIjoiYzA2OTA3ODI2ZTZhNjY1YzVjYzhkNTg0MDk5NGZlMGMifQ=="/>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453.35,&quot;left&quot;:333.4,&quot;top&quot;:85.7,&quot;width&quot;:600.3}"/>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453.35,&quot;left&quot;:333.4,&quot;top&quot;:85.7,&quot;width&quot;:600.3}"/>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453.35,&quot;left&quot;:333.4,&quot;top&quot;:85.7,&quot;width&quot;:600.3}"/>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453.35,&quot;left&quot;:333.4,&quot;top&quot;:85.7,&quot;width&quot;:600.3}"/>
</p:tagLst>
</file>

<file path=ppt/theme/theme1.xml><?xml version="1.0" encoding="utf-8"?>
<a:theme xmlns:a="http://schemas.openxmlformats.org/drawingml/2006/main" name="Office Theme">
  <a:themeElements>
    <a:clrScheme name="Custom 3">
      <a:dk1>
        <a:srgbClr val="000000"/>
      </a:dk1>
      <a:lt1>
        <a:srgbClr val="FFFFFF"/>
      </a:lt1>
      <a:dk2>
        <a:srgbClr val="44546A"/>
      </a:dk2>
      <a:lt2>
        <a:srgbClr val="E7E6E6"/>
      </a:lt2>
      <a:accent1>
        <a:srgbClr val="0070BF"/>
      </a:accent1>
      <a:accent2>
        <a:srgbClr val="8CC121"/>
      </a:accent2>
      <a:accent3>
        <a:srgbClr val="C6C7C6"/>
      </a:accent3>
      <a:accent4>
        <a:srgbClr val="EEEFEE"/>
      </a:accent4>
      <a:accent5>
        <a:srgbClr val="C00000"/>
      </a:accent5>
      <a:accent6>
        <a:srgbClr val="FFFE01"/>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kumimoji="1" sz="1400" dirty="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433</TotalTime>
  <Words>726</Words>
  <Application>Microsoft Office PowerPoint</Application>
  <PresentationFormat>宽屏</PresentationFormat>
  <Paragraphs>65</Paragraphs>
  <Slides>8</Slides>
  <Notes>3</Notes>
  <HiddenSlides>0</HiddenSlides>
  <MMClips>0</MMClips>
  <ScaleCrop>false</ScaleCrop>
  <HeadingPairs>
    <vt:vector size="8" baseType="variant">
      <vt:variant>
        <vt:lpstr>已用的字体</vt:lpstr>
      </vt:variant>
      <vt:variant>
        <vt:i4>8</vt:i4>
      </vt:variant>
      <vt:variant>
        <vt:lpstr>主题</vt:lpstr>
      </vt:variant>
      <vt:variant>
        <vt:i4>5</vt:i4>
      </vt:variant>
      <vt:variant>
        <vt:lpstr>嵌入 OLE 服务器</vt:lpstr>
      </vt:variant>
      <vt:variant>
        <vt:i4>0</vt:i4>
      </vt:variant>
      <vt:variant>
        <vt:lpstr>幻灯片标题</vt:lpstr>
      </vt:variant>
      <vt:variant>
        <vt:i4>8</vt:i4>
      </vt:variant>
    </vt:vector>
  </HeadingPairs>
  <TitlesOfParts>
    <vt:vector size="21" baseType="lpstr">
      <vt:lpstr>等线</vt:lpstr>
      <vt:lpstr>方正黑体简体</vt:lpstr>
      <vt:lpstr>黑体</vt:lpstr>
      <vt:lpstr>微软雅黑</vt:lpstr>
      <vt:lpstr>Arial</vt:lpstr>
      <vt:lpstr>Calibri</vt:lpstr>
      <vt:lpstr>Calibri Light</vt:lpstr>
      <vt:lpstr>Times New Roman</vt:lpstr>
      <vt:lpstr>Office Theme</vt:lpstr>
      <vt:lpstr>1_Office Theme</vt:lpstr>
      <vt:lpstr>1_Office 佈景主題</vt:lpstr>
      <vt:lpstr>2_Office Theme</vt:lpstr>
      <vt:lpstr>3_Office Theme</vt:lpstr>
      <vt:lpstr>Views on Rel-20 AI/ML for NG-RAN    CMCC </vt:lpstr>
      <vt:lpstr>Motivation</vt:lpstr>
      <vt:lpstr>Study on New Use Cases</vt:lpstr>
      <vt:lpstr>Support of Rel-19 leftovers</vt:lpstr>
      <vt:lpstr>Proposal on Rel-20 AI/ML for NG-RAN WI</vt:lpstr>
      <vt:lpstr>Potential New Use Case - QoE Optimization</vt:lpstr>
      <vt:lpstr>Potential New Use Case - Multi-hop UE trajectory Prediction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单击此处添加标题</dc:title>
  <dc:creator>Yiwei Chen</dc:creator>
  <cp:lastModifiedBy>CMCC</cp:lastModifiedBy>
  <cp:revision>7374</cp:revision>
  <cp:lastPrinted>2024-09-28T04:50:00Z</cp:lastPrinted>
  <dcterms:created xsi:type="dcterms:W3CDTF">2024-09-28T04:50:00Z</dcterms:created>
  <dcterms:modified xsi:type="dcterms:W3CDTF">2025-05-30T03:17:18Z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EE1E8AF7106241F283C616A988B323F2</vt:lpwstr>
  </property>
</Properties>
</file>