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444" r:id="rId2"/>
    <p:sldId id="453" r:id="rId3"/>
    <p:sldId id="463" r:id="rId4"/>
    <p:sldId id="467" r:id="rId5"/>
    <p:sldId id="469" r:id="rId6"/>
    <p:sldId id="468" r:id="rId7"/>
    <p:sldId id="457" r:id="rId8"/>
    <p:sldId id="465" r:id="rId9"/>
    <p:sldId id="464" r:id="rId10"/>
    <p:sldId id="458" r:id="rId11"/>
    <p:sldId id="459" r:id="rId12"/>
    <p:sldId id="461" r:id="rId13"/>
    <p:sldId id="462" r:id="rId14"/>
    <p:sldId id="466" r:id="rId15"/>
    <p:sldId id="447" r:id="rId16"/>
    <p:sldId id="46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4098"/>
    <a:srgbClr val="009999"/>
    <a:srgbClr val="000000"/>
    <a:srgbClr val="66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176" autoAdjust="0"/>
  </p:normalViewPr>
  <p:slideViewPr>
    <p:cSldViewPr snapToGrid="0">
      <p:cViewPr varScale="1">
        <p:scale>
          <a:sx n="89" d="100"/>
          <a:sy n="89" d="100"/>
        </p:scale>
        <p:origin x="828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A4EBA5-B27D-45DE-9331-98ADB9D6BBB6}" type="datetimeFigureOut">
              <a:rPr lang="en-GB" smtClean="0"/>
              <a:t>27/11/2024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705F4-831A-433D-9F30-DD8C0CC6241E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8328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705F4-831A-433D-9F30-DD8C0CC6241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7896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705F4-831A-433D-9F30-DD8C0CC624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7879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8237E-4BE4-4538-9864-A3F13BD5DB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9289F6-6216-491C-95B7-3B1D091855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B6EC6C-982C-4063-9BD5-30D415F8D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7E51F-3615-414C-817C-9964631E9A80}" type="datetimeFigureOut">
              <a:rPr lang="en-GB" smtClean="0"/>
              <a:t>27/11/2024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A899C6-C392-4B42-A381-7DE64B09E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145033-5BD8-4E92-8FA7-0BD55916C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8AD4-9CE0-4FAF-8CC6-20B5F1EE807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4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B7E77-FD61-4F25-BABF-0CA3657D7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8D8B94-DD82-4D46-81E1-C7C94908B1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C0E803-2289-4F23-B47E-56DD7B444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7E51F-3615-414C-817C-9964631E9A80}" type="datetimeFigureOut">
              <a:rPr lang="en-GB" smtClean="0"/>
              <a:t>27/11/2024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01886A-23CA-4AA1-88D3-6A66669AF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320ABE-BBFF-42B4-9811-25E191D2F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8AD4-9CE0-4FAF-8CC6-20B5F1EE807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2557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67CE35-865F-4719-85D5-FA535B398B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626EDB-BCF1-456C-9D64-A71520584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00078F-D531-4CDC-8B81-EB228488D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7E51F-3615-414C-817C-9964631E9A80}" type="datetimeFigureOut">
              <a:rPr lang="en-GB" smtClean="0"/>
              <a:t>27/11/2024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72C90E-BC00-4BC4-83C7-E0EEB6788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BCFD48-FB85-4AA8-BD9A-15735331D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8AD4-9CE0-4FAF-8CC6-20B5F1EE807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33847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alf page photo - EB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9624" cy="6858000"/>
          </a:xfrm>
          <a:prstGeom prst="rect">
            <a:avLst/>
          </a:prstGeom>
        </p:spPr>
      </p:pic>
      <p:pic>
        <p:nvPicPr>
          <p:cNvPr id="11" name="Afbeelding 10" descr="overlay2-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0"/>
            <a:ext cx="2362200" cy="6858000"/>
          </a:xfrm>
          <a:prstGeom prst="rect">
            <a:avLst/>
          </a:prstGeom>
        </p:spPr>
      </p:pic>
      <p:pic>
        <p:nvPicPr>
          <p:cNvPr id="7" name="Afbeelding 5" descr="overlay2-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0"/>
            <a:ext cx="2362200" cy="6858000"/>
          </a:xfrm>
          <a:prstGeom prst="rect">
            <a:avLst/>
          </a:prstGeom>
        </p:spPr>
      </p:pic>
      <p:pic>
        <p:nvPicPr>
          <p:cNvPr id="12" name="Afbeelding 8">
            <a:extLst>
              <a:ext uri="{FF2B5EF4-FFF2-40B4-BE49-F238E27FC236}">
                <a16:creationId xmlns:a16="http://schemas.microsoft.com/office/drawing/2014/main" id="{4FEA739A-BE22-4E67-B51B-68DB9D9581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104" y="5678905"/>
            <a:ext cx="3216644" cy="944153"/>
          </a:xfrm>
          <a:prstGeom prst="rect">
            <a:avLst/>
          </a:prstGeom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315687E-432B-4206-90C9-BAE3C5BF44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5734" y="3837518"/>
            <a:ext cx="4965700" cy="113453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133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19170" indent="0"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754" indent="0"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339" indent="0"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Add name</a:t>
            </a:r>
            <a:br>
              <a:rPr lang="en-GB" noProof="0"/>
            </a:br>
            <a:r>
              <a:rPr lang="en-GB" noProof="0"/>
              <a:t>Add date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60720DED-D0E5-49FB-B800-F898C06F54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398" y="2625979"/>
            <a:ext cx="4965037" cy="114300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733" b="1" cap="all" baseline="0">
                <a:solidFill>
                  <a:srgbClr val="1B4098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636679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imag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6303" y="306512"/>
            <a:ext cx="697653" cy="389075"/>
          </a:xfrm>
          <a:prstGeom prst="rect">
            <a:avLst/>
          </a:prstGeom>
        </p:spPr>
      </p:pic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5E391875-EA4D-4A80-AB00-82F9F82A9C5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0" y="1750336"/>
            <a:ext cx="12192000" cy="51076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fr-FR" dirty="0"/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0D1806F8-3411-4D30-BB05-920C96DC56A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76397" y="425513"/>
            <a:ext cx="10306348" cy="114300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32"/>
              </a:spcBef>
              <a:buNone/>
              <a:defRPr sz="3733" cap="all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  <a:lvl2pPr marL="609585" indent="0">
              <a:buNone/>
              <a:defRPr sz="1333" cap="all" baseline="0">
                <a:solidFill>
                  <a:schemeClr val="tx2"/>
                </a:solidFill>
                <a:latin typeface="+mj-lt"/>
              </a:defRPr>
            </a:lvl2pPr>
            <a:lvl3pPr marL="1219170" indent="0">
              <a:buNone/>
              <a:defRPr sz="1333" cap="all" baseline="0">
                <a:solidFill>
                  <a:schemeClr val="tx2"/>
                </a:solidFill>
                <a:latin typeface="+mj-lt"/>
              </a:defRPr>
            </a:lvl3pPr>
            <a:lvl4pPr marL="1828754" indent="0">
              <a:buNone/>
              <a:defRPr sz="1333" cap="all" baseline="0">
                <a:solidFill>
                  <a:schemeClr val="tx2"/>
                </a:solidFill>
                <a:latin typeface="+mj-lt"/>
              </a:defRPr>
            </a:lvl4pPr>
            <a:lvl5pPr marL="2438339" indent="0">
              <a:buNone/>
              <a:defRPr sz="1333" cap="all" baseline="0"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5692187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75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15D3E-41A7-4215-B24C-1073BB183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78F4D-9737-437C-9068-8E4D4FBD18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7366C2-3925-4FFE-A6A9-4CD3D4BE8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7E51F-3615-414C-817C-9964631E9A80}" type="datetimeFigureOut">
              <a:rPr lang="en-GB" smtClean="0"/>
              <a:t>27/11/2024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B44DF7-1219-4268-91EC-6459A0400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6E2995-08B9-465A-A2E2-B239878A4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8AD4-9CE0-4FAF-8CC6-20B5F1EE807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5324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B193A-F07A-4111-8B85-C446AD991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AA1116-BC8C-4641-92EB-5F6CED9E02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847329-7A19-46DA-A8DA-C294E5AC8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7E51F-3615-414C-817C-9964631E9A80}" type="datetimeFigureOut">
              <a:rPr lang="en-GB" smtClean="0"/>
              <a:t>27/11/2024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4A92E3-E7D8-471B-94AD-F376A2D2D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2DAB43-E8B8-46F4-AF96-575A97A12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8AD4-9CE0-4FAF-8CC6-20B5F1EE807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158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2D746-7421-434D-89DD-EB034D772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AC7624-5193-4456-B6F6-CC30DEFB1D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76F97D-27CE-48E0-ACCD-BA5255EAB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7A6716-6B4D-4F71-9114-B18CF37C2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7E51F-3615-414C-817C-9964631E9A80}" type="datetimeFigureOut">
              <a:rPr lang="en-GB" smtClean="0"/>
              <a:t>27/11/2024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90F015-9498-4773-B4C6-FC02187DB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53B248-E2C7-4233-B755-BF42F5AEC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8AD4-9CE0-4FAF-8CC6-20B5F1EE807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248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CA89B-ABF2-432D-A640-2AAC0ABCF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21726F-C43C-4158-9A83-AB4F368BC1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FC6472-86A7-4AFC-A615-7CE429B4B2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FEF8CD-EA9E-484E-A175-52FFD3DE4E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F518AE-7D96-4434-93ED-FCB4304508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CD85FB-9DAA-4361-8DBF-FD07212D4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7E51F-3615-414C-817C-9964631E9A80}" type="datetimeFigureOut">
              <a:rPr lang="en-GB" smtClean="0"/>
              <a:t>27/11/2024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EE10AD-66E9-49FE-8FED-EC637D19F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97B99F-9AA0-4F2D-8A75-23BE11AC4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8AD4-9CE0-4FAF-8CC6-20B5F1EE807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235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BB67D-EE77-4AFD-B4F7-EFF3F89A5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35E762-ED1A-4BBE-8799-8C0465AF9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7E51F-3615-414C-817C-9964631E9A80}" type="datetimeFigureOut">
              <a:rPr lang="en-GB" smtClean="0"/>
              <a:t>27/11/2024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E656CE-4AB6-4D3E-BB8C-E1FA0867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D85AC-82C1-4415-85D6-A5B17690B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8AD4-9CE0-4FAF-8CC6-20B5F1EE807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2153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5AD81D-E5B5-429D-B78C-115E532DA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7E51F-3615-414C-817C-9964631E9A80}" type="datetimeFigureOut">
              <a:rPr lang="en-GB" smtClean="0"/>
              <a:t>27/11/2024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A5858D-27D7-4C5D-BD26-95D84A786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E4ECB7-30B1-4288-BC74-67E4BC830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8AD4-9CE0-4FAF-8CC6-20B5F1EE807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4027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5C21C-4F8C-4007-8DF2-FE78D2ED7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3361CC-8536-464F-A522-7A0BC551B5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367EEA-CF15-4709-9BAC-1816DA0441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24003E-14B5-43CC-9C64-60985C0B3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7E51F-3615-414C-817C-9964631E9A80}" type="datetimeFigureOut">
              <a:rPr lang="en-GB" smtClean="0"/>
              <a:t>27/11/2024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A3FDD-EBB6-4829-B338-BA2216E6F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156D59-B9DA-45EB-8003-51BDC2B1C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8AD4-9CE0-4FAF-8CC6-20B5F1EE807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6971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59299-1BE4-4ABA-832B-3D98296A5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32BC-091A-4905-BF28-74AE633406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874521-D99C-4174-8E9A-0624097451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09C538-88B7-4A7F-9854-BB3ED9053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7E51F-3615-414C-817C-9964631E9A80}" type="datetimeFigureOut">
              <a:rPr lang="en-GB" smtClean="0"/>
              <a:t>27/11/2024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11647C-F803-4437-A026-A22F82C7E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48AED4-229A-458D-B089-40A8FD716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8AD4-9CE0-4FAF-8CC6-20B5F1EE807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9159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FF2794-C87D-45F1-9C65-241A3CCB5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29543-CC3C-4C95-9F2D-1E5BAC979A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F79939-080B-4008-81F0-CE14A5C930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7E51F-3615-414C-817C-9964631E9A80}" type="datetimeFigureOut">
              <a:rPr lang="en-GB" smtClean="0"/>
              <a:t>27/11/2024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7F846-B847-4E55-9A47-E8BD2DAF68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0493BB-E721-4151-9275-79181E3A5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98AD4-9CE0-4FAF-8CC6-20B5F1EE807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8558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5g-mag.com/post/time-and-frequency-interleaving-for-broadcast-services-in-3gpp-systems" TargetMode="Externa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cmc.gov.my/skmmgovmy/media/General/Report/Industry-Study-Report-Future-Broadcasting-Technology.pdf" TargetMode="External"/><Relationship Id="rId13" Type="http://schemas.openxmlformats.org/officeDocument/2006/relationships/image" Target="../media/image9.png"/><Relationship Id="rId3" Type="http://schemas.microsoft.com/office/2007/relationships/media" Target="../media/media2.mp4"/><Relationship Id="rId7" Type="http://schemas.openxmlformats.org/officeDocument/2006/relationships/image" Target="../media/image6.png"/><Relationship Id="rId12" Type="http://schemas.openxmlformats.org/officeDocument/2006/relationships/image" Target="../media/image8.png"/><Relationship Id="rId2" Type="http://schemas.openxmlformats.org/officeDocument/2006/relationships/video" Target="../media/media1.mp4"/><Relationship Id="rId16" Type="http://schemas.openxmlformats.org/officeDocument/2006/relationships/image" Target="../media/image12.png"/><Relationship Id="rId1" Type="http://schemas.microsoft.com/office/2007/relationships/media" Target="../media/media1.mp4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1.png"/><Relationship Id="rId10" Type="http://schemas.openxmlformats.org/officeDocument/2006/relationships/hyperlink" Target="https://www.astrum-mobile.com/astl/index/aboutus" TargetMode="External"/><Relationship Id="rId4" Type="http://schemas.openxmlformats.org/officeDocument/2006/relationships/video" Target="../media/media2.mp4"/><Relationship Id="rId9" Type="http://schemas.openxmlformats.org/officeDocument/2006/relationships/hyperlink" Target="https://www.5g-mag.com/post/27-10-23-5g-mag-participates-at-gatis-summit" TargetMode="External"/><Relationship Id="rId1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hyperlink" Target="https://www.linkedin.com/posts/juan-pablo-alviz-29568316b_nab2024-tuvimos-la-oportunidad-de-demostrar-activity-7188511493686972418-6mkk?utm_source=share&amp;utm_medium=member_desktop" TargetMode="External"/><Relationship Id="rId12" Type="http://schemas.openxmlformats.org/officeDocument/2006/relationships/image" Target="../media/image17.png"/><Relationship Id="rId2" Type="http://schemas.openxmlformats.org/officeDocument/2006/relationships/hyperlink" Target="https://www.youtube.com/watch?v=17Nh64xSUCE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5g-mag.com/post/lte-based-5g-broadcast-in-colombia-id-tol%C3%BA" TargetMode="External"/><Relationship Id="rId11" Type="http://schemas.openxmlformats.org/officeDocument/2006/relationships/hyperlink" Target="https://www.rohde-schwarz.com/uk/about/news-press/all-news/showcasing-5g-broadcast-innovation-at-set-expo-2024-press-release-detailpage_229356-1512326.html" TargetMode="External"/><Relationship Id="rId5" Type="http://schemas.openxmlformats.org/officeDocument/2006/relationships/image" Target="../media/image14.png"/><Relationship Id="rId10" Type="http://schemas.openxmlformats.org/officeDocument/2006/relationships/hyperlink" Target="https://www.tvtechnology.com/news/live-multi-angle-5g-broadcast-streaming-demoed-by-claro-rohde-and-schwarz-and-qualcomm" TargetMode="External"/><Relationship Id="rId4" Type="http://schemas.microsoft.com/office/2007/relationships/hdphoto" Target="../media/hdphoto1.wdp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5.png"/><Relationship Id="rId18" Type="http://schemas.openxmlformats.org/officeDocument/2006/relationships/image" Target="../media/image28.png"/><Relationship Id="rId26" Type="http://schemas.openxmlformats.org/officeDocument/2006/relationships/hyperlink" Target="https://www.ors.at/en/news/article/innovative-5g-broadcast-transmission-successfully-tested-at-motogp-in-austria/" TargetMode="External"/><Relationship Id="rId3" Type="http://schemas.openxmlformats.org/officeDocument/2006/relationships/hyperlink" Target="https://www.broadbandtvnews.com/2023/07/07/european-broadcasters-ink-5g-broadcast-mou/?mc_cid=247705d88b&amp;mc_eid=c659b2480d" TargetMode="External"/><Relationship Id="rId21" Type="http://schemas.openxmlformats.org/officeDocument/2006/relationships/image" Target="../media/image30.png"/><Relationship Id="rId7" Type="http://schemas.openxmlformats.org/officeDocument/2006/relationships/image" Target="../media/image21.png"/><Relationship Id="rId12" Type="http://schemas.openxmlformats.org/officeDocument/2006/relationships/image" Target="../media/image24.png"/><Relationship Id="rId17" Type="http://schemas.openxmlformats.org/officeDocument/2006/relationships/image" Target="../media/image27.png"/><Relationship Id="rId25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6.png"/><Relationship Id="rId20" Type="http://schemas.openxmlformats.org/officeDocument/2006/relationships/hyperlink" Target="https://bts.ieee.org/images/files/IBC/7_MediaBroadcast_Markus_Schneider.pdf" TargetMode="External"/><Relationship Id="rId29" Type="http://schemas.openxmlformats.org/officeDocument/2006/relationships/hyperlink" Target="https://www.criticalcommunicationsreview.com/broadband/news/111483/5g-broadcast-demonstrates-emergency-warning-capabilities-for-public-safety-in-estonia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11" Type="http://schemas.microsoft.com/office/2007/relationships/hdphoto" Target="../media/hdphoto2.wdp"/><Relationship Id="rId24" Type="http://schemas.openxmlformats.org/officeDocument/2006/relationships/image" Target="../media/image32.png"/><Relationship Id="rId32" Type="http://schemas.openxmlformats.org/officeDocument/2006/relationships/image" Target="../media/image37.png"/><Relationship Id="rId5" Type="http://schemas.openxmlformats.org/officeDocument/2006/relationships/image" Target="../media/image19.png"/><Relationship Id="rId15" Type="http://schemas.openxmlformats.org/officeDocument/2006/relationships/hyperlink" Target="https://5gvista.co.uk/blog/" TargetMode="External"/><Relationship Id="rId23" Type="http://schemas.openxmlformats.org/officeDocument/2006/relationships/image" Target="../media/image31.png"/><Relationship Id="rId28" Type="http://schemas.openxmlformats.org/officeDocument/2006/relationships/image" Target="../media/image34.png"/><Relationship Id="rId10" Type="http://schemas.openxmlformats.org/officeDocument/2006/relationships/image" Target="../media/image23.png"/><Relationship Id="rId19" Type="http://schemas.openxmlformats.org/officeDocument/2006/relationships/image" Target="../media/image29.png"/><Relationship Id="rId31" Type="http://schemas.openxmlformats.org/officeDocument/2006/relationships/image" Target="../media/image36.png"/><Relationship Id="rId4" Type="http://schemas.openxmlformats.org/officeDocument/2006/relationships/hyperlink" Target="https://broadcast-networks.eu/5g-broadcast-receiver-profile-for-europe-released-the-european-5g-broadcast-handset-taskforce-with-members-from-the-ebu-and-bne-has-reached-a-key-milestone-the-release-of-a-5g-broadcast-receiver-p/" TargetMode="External"/><Relationship Id="rId9" Type="http://schemas.openxmlformats.org/officeDocument/2006/relationships/hyperlink" Target="https://drive.google.com/file/d/1BURN4bHyIjXs8bWLjYZBzWlG9hUmuAED/view?usp=drive_link" TargetMode="External"/><Relationship Id="rId14" Type="http://schemas.microsoft.com/office/2007/relationships/hdphoto" Target="../media/hdphoto3.wdp"/><Relationship Id="rId22" Type="http://schemas.openxmlformats.org/officeDocument/2006/relationships/hyperlink" Target="https://www.cellnex.com/news/cellnex-tests-5g-broadcast-emissions-ise-mwc/" TargetMode="External"/><Relationship Id="rId27" Type="http://schemas.openxmlformats.org/officeDocument/2006/relationships/hyperlink" Target="https://www.ors.at/en/news/article/first-europe-wide-5g-broadcast-trials-delivering-eurovision-song-contest-in-italy-france-germany-and-austria/" TargetMode="External"/><Relationship Id="rId30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59930046-157A-4D11-BFB6-C8F4D4FF1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084" y="2219736"/>
            <a:ext cx="5174163" cy="1143000"/>
          </a:xfrm>
        </p:spPr>
        <p:txBody>
          <a:bodyPr/>
          <a:lstStyle/>
          <a:p>
            <a:r>
              <a:rPr lang="fr-CH" dirty="0"/>
              <a:t>Motivation for </a:t>
            </a:r>
            <a:r>
              <a:rPr lang="fr-CH" dirty="0" err="1"/>
              <a:t>Tfi</a:t>
            </a:r>
            <a:r>
              <a:rPr lang="fr-CH" dirty="0"/>
              <a:t> in 5GBC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64C8B7D-47BA-4DFD-A56B-08764B8E6F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82315" y="3732556"/>
            <a:ext cx="4965700" cy="1134533"/>
          </a:xfrm>
        </p:spPr>
        <p:txBody>
          <a:bodyPr/>
          <a:lstStyle/>
          <a:p>
            <a:r>
              <a:rPr lang="fr-CH" dirty="0"/>
              <a:t>Roland Beutler</a:t>
            </a:r>
          </a:p>
          <a:p>
            <a:r>
              <a:rPr lang="fr-CH" sz="1600" dirty="0"/>
              <a:t>EBU/SWR</a:t>
            </a:r>
          </a:p>
          <a:p>
            <a:endParaRPr lang="fr-CH" dirty="0"/>
          </a:p>
          <a:p>
            <a:r>
              <a:rPr lang="fr-CH" sz="1400" dirty="0"/>
              <a:t>Roland.beutler@swr.de</a:t>
            </a:r>
          </a:p>
        </p:txBody>
      </p:sp>
      <p:sp>
        <p:nvSpPr>
          <p:cNvPr id="3" name="Rettangolo 2"/>
          <p:cNvSpPr/>
          <p:nvPr/>
        </p:nvSpPr>
        <p:spPr>
          <a:xfrm>
            <a:off x="0" y="105103"/>
            <a:ext cx="37732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3GPP TSG RAN Meeting #106</a:t>
            </a:r>
          </a:p>
          <a:p>
            <a:r>
              <a:rPr lang="nn-NO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Madrid, SPAIN, 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Dec</a:t>
            </a:r>
            <a:r>
              <a:rPr lang="nn-NO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ember 8-12, 2024</a:t>
            </a:r>
          </a:p>
          <a:p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Agenda item: 10.1.1</a:t>
            </a:r>
          </a:p>
        </p:txBody>
      </p:sp>
    </p:spTree>
    <p:extLst>
      <p:ext uri="{BB962C8B-B14F-4D97-AF65-F5344CB8AC3E}">
        <p14:creationId xmlns:p14="http://schemas.microsoft.com/office/powerpoint/2010/main" val="9882407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7FDA82-117E-4385-983D-2DEC6D70B68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89584" y="258365"/>
            <a:ext cx="10306348" cy="1143000"/>
          </a:xfrm>
        </p:spPr>
        <p:txBody>
          <a:bodyPr/>
          <a:lstStyle/>
          <a:p>
            <a:r>
              <a:rPr lang="en-GB" dirty="0"/>
              <a:t>Time Interleaving proposal: 3GPP modem-friendly designs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85137" y="2415122"/>
            <a:ext cx="119068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hangingPunct="0">
              <a:buFont typeface="Wingdings" panose="05000000000000000000" pitchFamily="2" charset="2"/>
              <a:buChar char="§"/>
            </a:pPr>
            <a:r>
              <a:rPr lang="en-GB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: Design that provides time diversity </a:t>
            </a:r>
            <a:r>
              <a:rPr lang="en-GB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reusing LLR buffer memory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at the receiver.</a:t>
            </a:r>
            <a:b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hangingPunct="0">
              <a:buFont typeface="Wingdings" panose="05000000000000000000" pitchFamily="2" charset="2"/>
              <a:buChar char="§"/>
            </a:pPr>
            <a:r>
              <a:rPr lang="en-GB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Basic Approach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: Reuse of the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3GPP building block behind HARQ retransmissions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and combining, which allows to spread the coded bits of a transport block (TB) across multiple non consecutive slots/subframes (similar as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TBoMS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across non-consecutive subframes).</a:t>
            </a:r>
          </a:p>
        </p:txBody>
      </p:sp>
      <p:sp>
        <p:nvSpPr>
          <p:cNvPr id="2" name="Rettangolo 1"/>
          <p:cNvSpPr/>
          <p:nvPr/>
        </p:nvSpPr>
        <p:spPr>
          <a:xfrm>
            <a:off x="13000" y="1645680"/>
            <a:ext cx="12179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Interleaved transmission of “redundancy versions” of transport blocks across subframes.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210" y="4661891"/>
            <a:ext cx="8860171" cy="222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2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GB" dirty="0"/>
              <a:t>Frequency interleaving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576397" y="1818968"/>
            <a:ext cx="1095684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codeblock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may only span a small portion of the barrier bandwidth. Frequency interleaving (within an OFDM symbol) provides frequency diversity.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proposed frequency interleaving is a row-column interleaving:</a:t>
            </a:r>
          </a:p>
          <a:p>
            <a:pPr lvl="1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1. The tones corresponding to an OFDM symbol are written row-wise.</a:t>
            </a:r>
          </a:p>
          <a:p>
            <a:pPr lvl="1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2. Pseudo random shifts are applied to the columns.</a:t>
            </a:r>
          </a:p>
          <a:p>
            <a:pPr lvl="1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3. Elements are read column wise.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For a detailed standards’ focused description on these aspects, see R1-1912692</a:t>
            </a:r>
          </a:p>
        </p:txBody>
      </p:sp>
    </p:spTree>
    <p:extLst>
      <p:ext uri="{BB962C8B-B14F-4D97-AF65-F5344CB8AC3E}">
        <p14:creationId xmlns:p14="http://schemas.microsoft.com/office/powerpoint/2010/main" val="8374996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8EE97C-1FC7-DE6A-4E48-39BF328D1E1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/>
              <a:t>Performance gains with time and frequency interleaving</a:t>
            </a:r>
          </a:p>
        </p:txBody>
      </p:sp>
      <p:pic>
        <p:nvPicPr>
          <p:cNvPr id="4" name="Picture 3" descr="A picture containing text, line, screenshot, plot&#10;&#10;Description automatically generated">
            <a:extLst>
              <a:ext uri="{FF2B5EF4-FFF2-40B4-BE49-F238E27FC236}">
                <a16:creationId xmlns:a16="http://schemas.microsoft.com/office/drawing/2014/main" id="{EE5CDA27-8181-AEAD-ED59-02E72EABEB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85" y="1966822"/>
            <a:ext cx="6570377" cy="482692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1BB4744-84C2-C51B-5A33-17A685839D7E}"/>
              </a:ext>
            </a:extLst>
          </p:cNvPr>
          <p:cNvSpPr txBox="1"/>
          <p:nvPr/>
        </p:nvSpPr>
        <p:spPr>
          <a:xfrm>
            <a:off x="6955691" y="2906654"/>
            <a:ext cx="48739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~4dB gain at 1% BLER</a:t>
            </a:r>
          </a:p>
          <a:p>
            <a:r>
              <a:rPr lang="en-US" sz="2400" b="1" dirty="0"/>
              <a:t>5.4dB gain at 0.1% BLER</a:t>
            </a:r>
          </a:p>
          <a:p>
            <a:endParaRPr lang="en-US" sz="2400" b="1" dirty="0"/>
          </a:p>
          <a:p>
            <a:r>
              <a:rPr lang="en-US" sz="2400" b="1" dirty="0"/>
              <a:t>More details of the simulation setup can be found in [6], and further results in [5].</a:t>
            </a:r>
          </a:p>
          <a:p>
            <a:endParaRPr lang="en-US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26CC7BE-A359-259F-A262-D27666B018E6}"/>
              </a:ext>
            </a:extLst>
          </p:cNvPr>
          <p:cNvCxnSpPr>
            <a:cxnSpLocks/>
          </p:cNvCxnSpPr>
          <p:nvPr/>
        </p:nvCxnSpPr>
        <p:spPr>
          <a:xfrm>
            <a:off x="2932981" y="6098878"/>
            <a:ext cx="3096883" cy="0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A7DE062-F0AC-2040-6588-9EE1C2A2DA23}"/>
              </a:ext>
            </a:extLst>
          </p:cNvPr>
          <p:cNvSpPr txBox="1"/>
          <p:nvPr/>
        </p:nvSpPr>
        <p:spPr>
          <a:xfrm>
            <a:off x="3450566" y="5655006"/>
            <a:ext cx="1613140" cy="523220"/>
          </a:xfrm>
          <a:prstGeom prst="rect">
            <a:avLst/>
          </a:prstGeom>
          <a:noFill/>
          <a:ln w="317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B050"/>
                </a:solidFill>
              </a:rPr>
              <a:t>5.4 dB</a:t>
            </a:r>
          </a:p>
        </p:txBody>
      </p:sp>
    </p:spTree>
    <p:extLst>
      <p:ext uri="{BB962C8B-B14F-4D97-AF65-F5344CB8AC3E}">
        <p14:creationId xmlns:p14="http://schemas.microsoft.com/office/powerpoint/2010/main" val="3253559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38"/>
          </p:nvPr>
        </p:nvSpPr>
        <p:spPr>
          <a:xfrm>
            <a:off x="173273" y="435345"/>
            <a:ext cx="11074829" cy="11430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b="1" dirty="0">
                <a:solidFill>
                  <a:srgbClr val="1B4098"/>
                </a:solidFill>
                <a:latin typeface="Arial Black"/>
                <a:ea typeface="+mj-ea"/>
                <a:cs typeface="Arial Black"/>
              </a:rPr>
              <a:t>KEY reasons for requesting TFI for 5G- </a:t>
            </a:r>
            <a:r>
              <a:rPr lang="en-GB" b="1" dirty="0" err="1">
                <a:solidFill>
                  <a:srgbClr val="1B4098"/>
                </a:solidFill>
                <a:latin typeface="Arial Black"/>
                <a:ea typeface="+mj-ea"/>
                <a:cs typeface="Arial Black"/>
              </a:rPr>
              <a:t>BROADCaST</a:t>
            </a:r>
            <a:endParaRPr lang="en-GB" b="1" dirty="0">
              <a:solidFill>
                <a:srgbClr val="1B4098"/>
              </a:solidFill>
              <a:latin typeface="Arial Black"/>
              <a:ea typeface="+mj-ea"/>
              <a:cs typeface="Arial Black"/>
            </a:endParaRPr>
          </a:p>
          <a:p>
            <a:endParaRPr lang="en-GB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28613" y="2009713"/>
            <a:ext cx="10785986" cy="40010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Reusing techniques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already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specified in 3GPP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time-interleaving is performed by combining principles from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NR PUSCH TBOMS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eMTC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multi-TB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scheduling with interleaving.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frequency-interleaving is a row-column interleaving, widely used in 3GPP.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Performance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improvements beyond 5 dB;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Worldwide interest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this technology from different regions (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US, Europe, China, India, Malaysia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..)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6711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8EE97C-1FC7-DE6A-4E48-39BF328D1E1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717755" y="1568513"/>
            <a:ext cx="1041236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[1] RP-191924 - WID for LTE-based 5G terrestrial broadcast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[2] RP-211144 - New bands and bandwidth allocation for 5G terrestrial broadcast - Part 1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[3] RP-211145 - New bands and bandwidth allocation for LTE based 5G terrestrial broadcast - Part 2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[4] R1-1913095 Information on Time Interleaving in State-of-the-Art Terrestrial Broadcast Systems, EBU/BBC/IRT/ABS/NHK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[5] </a:t>
            </a:r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Time and Frequency Interleaving for broadcast services in 3GPP Systems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5G-MAG report – </a:t>
            </a:r>
            <a:r>
              <a:rPr lang="en-GB" sz="2400" u="sng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available online</a:t>
            </a:r>
            <a:endParaRPr lang="en-GB" sz="24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[6] </a:t>
            </a:r>
            <a:r>
              <a:rPr lang="es-ES" sz="2400" spc="-1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Ayan Sengupta, Javier Rodriguez Fernandez, Alberto Rico Alvarino, and Thomas Stockhammer, “</a:t>
            </a:r>
            <a:r>
              <a:rPr lang="en-GB" sz="2400" spc="-1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5G Broadcast Receivers: Optimizing Performance under Implementation Constraints”, IBC 2023, Amsterdam.</a:t>
            </a:r>
          </a:p>
          <a:p>
            <a:endParaRPr lang="es-ES" sz="2400" spc="-1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688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F5BFC-9DF6-3100-0565-811207A8C586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/>
              <a:t>Annex  - 	Row-Column Frequency 				Interleaving</a:t>
            </a:r>
          </a:p>
        </p:txBody>
      </p:sp>
      <p:pic>
        <p:nvPicPr>
          <p:cNvPr id="18" name="Picture Placeholder 3" descr="A screenshot of a computer&#10;&#10;Description automatically generated">
            <a:extLst>
              <a:ext uri="{FF2B5EF4-FFF2-40B4-BE49-F238E27FC236}">
                <a16:creationId xmlns:a16="http://schemas.microsoft.com/office/drawing/2014/main" id="{7DDEBD92-71B5-1625-685C-70FB2ACD13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" r="2213"/>
          <a:stretch>
            <a:fillRect/>
          </a:stretch>
        </p:blipFill>
        <p:spPr>
          <a:xfrm>
            <a:off x="1879602" y="1894114"/>
            <a:ext cx="8492931" cy="4777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3161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F5BFC-9DF6-3100-0565-811207A8C586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76397" y="425513"/>
            <a:ext cx="10637408" cy="1143000"/>
          </a:xfrm>
        </p:spPr>
        <p:txBody>
          <a:bodyPr/>
          <a:lstStyle/>
          <a:p>
            <a:r>
              <a:rPr lang="en-US" dirty="0"/>
              <a:t>ANNEX  - 	CYCLIC shifts for 						frequency interleaving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B75495-5994-7F1D-5A38-20C0F1EAAF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650" y="1787954"/>
            <a:ext cx="10724689" cy="385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072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7FDA82-117E-4385-983D-2DEC6D70B68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41F157C-1E58-455B-866A-CB869B91B9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5898" y="1770470"/>
            <a:ext cx="11129689" cy="4595917"/>
          </a:xfrm>
        </p:spPr>
        <p:txBody>
          <a:bodyPr/>
          <a:lstStyle/>
          <a:p>
            <a:pPr marL="342900" indent="-342900" hangingPunct="0">
              <a:buFont typeface="Wingdings" panose="05000000000000000000" pitchFamily="2" charset="2"/>
              <a:buChar char="§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Rel-14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Rel-16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RAN introduced a set of features under the umbrella of “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LTE based 5G terrestrial broadcast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” that, together with the corresponding enhancements in the core network, enable the </a:t>
            </a:r>
            <a:r>
              <a:rPr lang="en-GB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deployment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of a </a:t>
            </a:r>
            <a:r>
              <a:rPr lang="en-GB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downlink-only</a:t>
            </a:r>
            <a:r>
              <a:rPr lang="en-GB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dedicated broadcast network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using 3GPP technologies.  </a:t>
            </a:r>
          </a:p>
          <a:p>
            <a:pPr marL="342900" indent="-342900" hangingPunct="0">
              <a:buFont typeface="Wingdings" panose="05000000000000000000" pitchFamily="2" charset="2"/>
              <a:buChar char="§"/>
            </a:pPr>
            <a:endParaRPr lang="en-GB" dirty="0"/>
          </a:p>
          <a:p>
            <a:pPr marL="342900" indent="-342900" hangingPunct="0">
              <a:buFont typeface="Wingdings" panose="05000000000000000000" pitchFamily="2" charset="2"/>
              <a:buChar char="§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technology has been further evolved in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Rel-17/18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by the introduction of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6/7/8MHz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channel bandwidth and corresponding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support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of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broadcast UHF band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i.e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bands 107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108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which are in the range </a:t>
            </a:r>
            <a:r>
              <a:rPr lang="en-GB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470 – 698 </a:t>
            </a:r>
            <a:r>
              <a:rPr lang="en-GB" sz="2400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MHz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hangingPunct="0">
              <a:buFont typeface="Wingdings" panose="05000000000000000000" pitchFamily="2" charset="2"/>
              <a:buChar char="§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hangingPunct="0">
              <a:buFont typeface="Wingdings" panose="05000000000000000000" pitchFamily="2" charset="2"/>
              <a:buChar char="§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Since the initial standardization of LTE-based 5G Broadcast in Rel-16 [1] and subsequent enhancements to adapt to the broadcast UHF band [2,3], there has been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significant ecosystem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building and interest from broadcast network operators </a:t>
            </a:r>
            <a:r>
              <a:rPr lang="en-GB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this technology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across the world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hangingPunct="0">
              <a:buFont typeface="Wingdings" panose="05000000000000000000" pitchFamily="2" charset="2"/>
              <a:buChar char="§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4210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719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>
            <a:extLst>
              <a:ext uri="{FF2B5EF4-FFF2-40B4-BE49-F238E27FC236}">
                <a16:creationId xmlns:a16="http://schemas.microsoft.com/office/drawing/2014/main" id="{DCA4433C-D0B9-6701-0719-48DDBEEF2C5F}"/>
              </a:ext>
            </a:extLst>
          </p:cNvPr>
          <p:cNvCxnSpPr>
            <a:cxnSpLocks/>
          </p:cNvCxnSpPr>
          <p:nvPr/>
        </p:nvCxnSpPr>
        <p:spPr>
          <a:xfrm>
            <a:off x="8369001" y="794826"/>
            <a:ext cx="2734016" cy="0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20">
            <a:extLst>
              <a:ext uri="{FF2B5EF4-FFF2-40B4-BE49-F238E27FC236}">
                <a16:creationId xmlns:a16="http://schemas.microsoft.com/office/drawing/2014/main" id="{C4F5AA8F-E7CD-F04A-6D8F-764A4BCE64FC}"/>
              </a:ext>
            </a:extLst>
          </p:cNvPr>
          <p:cNvSpPr txBox="1"/>
          <p:nvPr/>
        </p:nvSpPr>
        <p:spPr>
          <a:xfrm>
            <a:off x="9243174" y="477453"/>
            <a:ext cx="528991" cy="236347"/>
          </a:xfrm>
          <a:prstGeom prst="rect">
            <a:avLst/>
          </a:prstGeom>
          <a:solidFill>
            <a:srgbClr val="FFFF00"/>
          </a:solidFill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China</a:t>
            </a:r>
          </a:p>
        </p:txBody>
      </p:sp>
      <p:cxnSp>
        <p:nvCxnSpPr>
          <p:cNvPr id="6" name="Straight Connector 21">
            <a:extLst>
              <a:ext uri="{FF2B5EF4-FFF2-40B4-BE49-F238E27FC236}">
                <a16:creationId xmlns:a16="http://schemas.microsoft.com/office/drawing/2014/main" id="{00A95360-3F2F-2827-1FFE-EF43BD3AE5E3}"/>
              </a:ext>
            </a:extLst>
          </p:cNvPr>
          <p:cNvCxnSpPr>
            <a:cxnSpLocks/>
          </p:cNvCxnSpPr>
          <p:nvPr/>
        </p:nvCxnSpPr>
        <p:spPr>
          <a:xfrm>
            <a:off x="213621" y="2589929"/>
            <a:ext cx="2790540" cy="11366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22">
            <a:extLst>
              <a:ext uri="{FF2B5EF4-FFF2-40B4-BE49-F238E27FC236}">
                <a16:creationId xmlns:a16="http://schemas.microsoft.com/office/drawing/2014/main" id="{957B8D70-F8A5-ADC8-1CC3-E0EB581ABF5B}"/>
              </a:ext>
            </a:extLst>
          </p:cNvPr>
          <p:cNvSpPr txBox="1"/>
          <p:nvPr/>
        </p:nvSpPr>
        <p:spPr>
          <a:xfrm>
            <a:off x="213621" y="2367189"/>
            <a:ext cx="440826" cy="236347"/>
          </a:xfrm>
          <a:prstGeom prst="rect">
            <a:avLst/>
          </a:prstGeom>
          <a:solidFill>
            <a:srgbClr val="FFFF00"/>
          </a:solidFill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India</a:t>
            </a:r>
          </a:p>
        </p:txBody>
      </p:sp>
      <p:cxnSp>
        <p:nvCxnSpPr>
          <p:cNvPr id="8" name="Straight Connector 23">
            <a:extLst>
              <a:ext uri="{FF2B5EF4-FFF2-40B4-BE49-F238E27FC236}">
                <a16:creationId xmlns:a16="http://schemas.microsoft.com/office/drawing/2014/main" id="{1092F083-69A0-57C4-6B06-761BB2B3B9E6}"/>
              </a:ext>
            </a:extLst>
          </p:cNvPr>
          <p:cNvCxnSpPr>
            <a:cxnSpLocks/>
          </p:cNvCxnSpPr>
          <p:nvPr/>
        </p:nvCxnSpPr>
        <p:spPr>
          <a:xfrm>
            <a:off x="9070974" y="4348629"/>
            <a:ext cx="2734016" cy="0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24">
            <a:extLst>
              <a:ext uri="{FF2B5EF4-FFF2-40B4-BE49-F238E27FC236}">
                <a16:creationId xmlns:a16="http://schemas.microsoft.com/office/drawing/2014/main" id="{0D79CFD6-A568-370D-6B4C-F77DD49A6226}"/>
              </a:ext>
            </a:extLst>
          </p:cNvPr>
          <p:cNvSpPr txBox="1"/>
          <p:nvPr/>
        </p:nvSpPr>
        <p:spPr>
          <a:xfrm>
            <a:off x="10960250" y="4102007"/>
            <a:ext cx="844739" cy="236347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Malaysia</a:t>
            </a:r>
          </a:p>
        </p:txBody>
      </p:sp>
      <p:cxnSp>
        <p:nvCxnSpPr>
          <p:cNvPr id="10" name="Straight Connector 25">
            <a:extLst>
              <a:ext uri="{FF2B5EF4-FFF2-40B4-BE49-F238E27FC236}">
                <a16:creationId xmlns:a16="http://schemas.microsoft.com/office/drawing/2014/main" id="{D52766E9-60A9-42CB-94D4-D4B3E3B0EA86}"/>
              </a:ext>
            </a:extLst>
          </p:cNvPr>
          <p:cNvCxnSpPr>
            <a:cxnSpLocks/>
          </p:cNvCxnSpPr>
          <p:nvPr/>
        </p:nvCxnSpPr>
        <p:spPr>
          <a:xfrm>
            <a:off x="3745613" y="5645995"/>
            <a:ext cx="1501266" cy="0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26">
            <a:extLst>
              <a:ext uri="{FF2B5EF4-FFF2-40B4-BE49-F238E27FC236}">
                <a16:creationId xmlns:a16="http://schemas.microsoft.com/office/drawing/2014/main" id="{3BD49352-94F0-6F0D-9F73-400686C81227}"/>
              </a:ext>
            </a:extLst>
          </p:cNvPr>
          <p:cNvSpPr txBox="1"/>
          <p:nvPr/>
        </p:nvSpPr>
        <p:spPr>
          <a:xfrm>
            <a:off x="3719777" y="5319747"/>
            <a:ext cx="998137" cy="236347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Indonesia</a:t>
            </a:r>
          </a:p>
        </p:txBody>
      </p:sp>
      <p:sp>
        <p:nvSpPr>
          <p:cNvPr id="12" name="Freeform 142">
            <a:extLst>
              <a:ext uri="{FF2B5EF4-FFF2-40B4-BE49-F238E27FC236}">
                <a16:creationId xmlns:a16="http://schemas.microsoft.com/office/drawing/2014/main" id="{6BE0F89B-196C-757F-8C7F-E570FDA88F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5775" y="2891143"/>
            <a:ext cx="1802801" cy="1244524"/>
          </a:xfrm>
          <a:custGeom>
            <a:avLst/>
            <a:gdLst>
              <a:gd name="T0" fmla="*/ 5451 w 5652"/>
              <a:gd name="T1" fmla="*/ 700 h 3901"/>
              <a:gd name="T2" fmla="*/ 5176 w 5652"/>
              <a:gd name="T3" fmla="*/ 550 h 3901"/>
              <a:gd name="T4" fmla="*/ 4901 w 5652"/>
              <a:gd name="T5" fmla="*/ 325 h 3901"/>
              <a:gd name="T6" fmla="*/ 4626 w 5652"/>
              <a:gd name="T7" fmla="*/ 25 h 3901"/>
              <a:gd name="T8" fmla="*/ 4275 w 5652"/>
              <a:gd name="T9" fmla="*/ 100 h 3901"/>
              <a:gd name="T10" fmla="*/ 4176 w 5652"/>
              <a:gd name="T11" fmla="*/ 399 h 3901"/>
              <a:gd name="T12" fmla="*/ 3926 w 5652"/>
              <a:gd name="T13" fmla="*/ 450 h 3901"/>
              <a:gd name="T14" fmla="*/ 3926 w 5652"/>
              <a:gd name="T15" fmla="*/ 700 h 3901"/>
              <a:gd name="T16" fmla="*/ 4126 w 5652"/>
              <a:gd name="T17" fmla="*/ 850 h 3901"/>
              <a:gd name="T18" fmla="*/ 3676 w 5652"/>
              <a:gd name="T19" fmla="*/ 1025 h 3901"/>
              <a:gd name="T20" fmla="*/ 3350 w 5652"/>
              <a:gd name="T21" fmla="*/ 1275 h 3901"/>
              <a:gd name="T22" fmla="*/ 2725 w 5652"/>
              <a:gd name="T23" fmla="*/ 1400 h 3901"/>
              <a:gd name="T24" fmla="*/ 2125 w 5652"/>
              <a:gd name="T25" fmla="*/ 1300 h 3901"/>
              <a:gd name="T26" fmla="*/ 1825 w 5652"/>
              <a:gd name="T27" fmla="*/ 1075 h 3901"/>
              <a:gd name="T28" fmla="*/ 1575 w 5652"/>
              <a:gd name="T29" fmla="*/ 800 h 3901"/>
              <a:gd name="T30" fmla="*/ 1275 w 5652"/>
              <a:gd name="T31" fmla="*/ 550 h 3901"/>
              <a:gd name="T32" fmla="*/ 1175 w 5652"/>
              <a:gd name="T33" fmla="*/ 575 h 3901"/>
              <a:gd name="T34" fmla="*/ 1000 w 5652"/>
              <a:gd name="T35" fmla="*/ 800 h 3901"/>
              <a:gd name="T36" fmla="*/ 800 w 5652"/>
              <a:gd name="T37" fmla="*/ 1025 h 3901"/>
              <a:gd name="T38" fmla="*/ 600 w 5652"/>
              <a:gd name="T39" fmla="*/ 1125 h 3901"/>
              <a:gd name="T40" fmla="*/ 500 w 5652"/>
              <a:gd name="T41" fmla="*/ 1400 h 3901"/>
              <a:gd name="T42" fmla="*/ 225 w 5652"/>
              <a:gd name="T43" fmla="*/ 1550 h 3901"/>
              <a:gd name="T44" fmla="*/ 0 w 5652"/>
              <a:gd name="T45" fmla="*/ 1625 h 3901"/>
              <a:gd name="T46" fmla="*/ 100 w 5652"/>
              <a:gd name="T47" fmla="*/ 1800 h 3901"/>
              <a:gd name="T48" fmla="*/ 250 w 5652"/>
              <a:gd name="T49" fmla="*/ 2075 h 3901"/>
              <a:gd name="T50" fmla="*/ 400 w 5652"/>
              <a:gd name="T51" fmla="*/ 2125 h 3901"/>
              <a:gd name="T52" fmla="*/ 475 w 5652"/>
              <a:gd name="T53" fmla="*/ 2250 h 3901"/>
              <a:gd name="T54" fmla="*/ 450 w 5652"/>
              <a:gd name="T55" fmla="*/ 2450 h 3901"/>
              <a:gd name="T56" fmla="*/ 650 w 5652"/>
              <a:gd name="T57" fmla="*/ 2675 h 3901"/>
              <a:gd name="T58" fmla="*/ 975 w 5652"/>
              <a:gd name="T59" fmla="*/ 2801 h 3901"/>
              <a:gd name="T60" fmla="*/ 1325 w 5652"/>
              <a:gd name="T61" fmla="*/ 2875 h 3901"/>
              <a:gd name="T62" fmla="*/ 1450 w 5652"/>
              <a:gd name="T63" fmla="*/ 2875 h 3901"/>
              <a:gd name="T64" fmla="*/ 1700 w 5652"/>
              <a:gd name="T65" fmla="*/ 2875 h 3901"/>
              <a:gd name="T66" fmla="*/ 2000 w 5652"/>
              <a:gd name="T67" fmla="*/ 2775 h 3901"/>
              <a:gd name="T68" fmla="*/ 2150 w 5652"/>
              <a:gd name="T69" fmla="*/ 2875 h 3901"/>
              <a:gd name="T70" fmla="*/ 2125 w 5652"/>
              <a:gd name="T71" fmla="*/ 3249 h 3901"/>
              <a:gd name="T72" fmla="*/ 2276 w 5652"/>
              <a:gd name="T73" fmla="*/ 3424 h 3901"/>
              <a:gd name="T74" fmla="*/ 2425 w 5652"/>
              <a:gd name="T75" fmla="*/ 3524 h 3901"/>
              <a:gd name="T76" fmla="*/ 2576 w 5652"/>
              <a:gd name="T77" fmla="*/ 3424 h 3901"/>
              <a:gd name="T78" fmla="*/ 2850 w 5652"/>
              <a:gd name="T79" fmla="*/ 3374 h 3901"/>
              <a:gd name="T80" fmla="*/ 3076 w 5652"/>
              <a:gd name="T81" fmla="*/ 3549 h 3901"/>
              <a:gd name="T82" fmla="*/ 3250 w 5652"/>
              <a:gd name="T83" fmla="*/ 3574 h 3901"/>
              <a:gd name="T84" fmla="*/ 3626 w 5652"/>
              <a:gd name="T85" fmla="*/ 3424 h 3901"/>
              <a:gd name="T86" fmla="*/ 3976 w 5652"/>
              <a:gd name="T87" fmla="*/ 3300 h 3901"/>
              <a:gd name="T88" fmla="*/ 4201 w 5652"/>
              <a:gd name="T89" fmla="*/ 3125 h 3901"/>
              <a:gd name="T90" fmla="*/ 4301 w 5652"/>
              <a:gd name="T91" fmla="*/ 2925 h 3901"/>
              <a:gd name="T92" fmla="*/ 4426 w 5652"/>
              <a:gd name="T93" fmla="*/ 2701 h 3901"/>
              <a:gd name="T94" fmla="*/ 4401 w 5652"/>
              <a:gd name="T95" fmla="*/ 2601 h 3901"/>
              <a:gd name="T96" fmla="*/ 4401 w 5652"/>
              <a:gd name="T97" fmla="*/ 2500 h 3901"/>
              <a:gd name="T98" fmla="*/ 4150 w 5652"/>
              <a:gd name="T99" fmla="*/ 2175 h 3901"/>
              <a:gd name="T100" fmla="*/ 4351 w 5652"/>
              <a:gd name="T101" fmla="*/ 1975 h 3901"/>
              <a:gd name="T102" fmla="*/ 4201 w 5652"/>
              <a:gd name="T103" fmla="*/ 1925 h 3901"/>
              <a:gd name="T104" fmla="*/ 4150 w 5652"/>
              <a:gd name="T105" fmla="*/ 1675 h 3901"/>
              <a:gd name="T106" fmla="*/ 4351 w 5652"/>
              <a:gd name="T107" fmla="*/ 1725 h 3901"/>
              <a:gd name="T108" fmla="*/ 4651 w 5652"/>
              <a:gd name="T109" fmla="*/ 1575 h 3901"/>
              <a:gd name="T110" fmla="*/ 5026 w 5652"/>
              <a:gd name="T111" fmla="*/ 1425 h 3901"/>
              <a:gd name="T112" fmla="*/ 5251 w 5652"/>
              <a:gd name="T113" fmla="*/ 1300 h 3901"/>
              <a:gd name="T114" fmla="*/ 5276 w 5652"/>
              <a:gd name="T115" fmla="*/ 1125 h 3901"/>
              <a:gd name="T116" fmla="*/ 5501 w 5652"/>
              <a:gd name="T117" fmla="*/ 950 h 3901"/>
              <a:gd name="T118" fmla="*/ 4250 w 5652"/>
              <a:gd name="T119" fmla="*/ 3324 h 3901"/>
              <a:gd name="T120" fmla="*/ 4250 w 5652"/>
              <a:gd name="T121" fmla="*/ 3324 h 3901"/>
              <a:gd name="T122" fmla="*/ 3325 w 5652"/>
              <a:gd name="T123" fmla="*/ 3825 h 3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652" h="3901">
                <a:moveTo>
                  <a:pt x="5601" y="675"/>
                </a:moveTo>
                <a:lnTo>
                  <a:pt x="5601" y="675"/>
                </a:lnTo>
                <a:cubicBezTo>
                  <a:pt x="5601" y="625"/>
                  <a:pt x="5551" y="650"/>
                  <a:pt x="5526" y="675"/>
                </a:cubicBezTo>
                <a:cubicBezTo>
                  <a:pt x="5526" y="675"/>
                  <a:pt x="5451" y="675"/>
                  <a:pt x="5451" y="700"/>
                </a:cubicBezTo>
                <a:cubicBezTo>
                  <a:pt x="5426" y="725"/>
                  <a:pt x="5401" y="725"/>
                  <a:pt x="5351" y="725"/>
                </a:cubicBezTo>
                <a:cubicBezTo>
                  <a:pt x="5326" y="725"/>
                  <a:pt x="5276" y="700"/>
                  <a:pt x="5276" y="675"/>
                </a:cubicBezTo>
                <a:cubicBezTo>
                  <a:pt x="5276" y="650"/>
                  <a:pt x="5251" y="625"/>
                  <a:pt x="5251" y="600"/>
                </a:cubicBezTo>
                <a:cubicBezTo>
                  <a:pt x="5251" y="575"/>
                  <a:pt x="5201" y="575"/>
                  <a:pt x="5176" y="550"/>
                </a:cubicBezTo>
                <a:cubicBezTo>
                  <a:pt x="5151" y="525"/>
                  <a:pt x="5101" y="499"/>
                  <a:pt x="5076" y="525"/>
                </a:cubicBezTo>
                <a:cubicBezTo>
                  <a:pt x="5076" y="525"/>
                  <a:pt x="5051" y="475"/>
                  <a:pt x="5001" y="475"/>
                </a:cubicBezTo>
                <a:cubicBezTo>
                  <a:pt x="4951" y="475"/>
                  <a:pt x="4951" y="450"/>
                  <a:pt x="4951" y="425"/>
                </a:cubicBezTo>
                <a:cubicBezTo>
                  <a:pt x="4976" y="399"/>
                  <a:pt x="4926" y="350"/>
                  <a:pt x="4901" y="325"/>
                </a:cubicBezTo>
                <a:cubicBezTo>
                  <a:pt x="4901" y="275"/>
                  <a:pt x="4876" y="275"/>
                  <a:pt x="4851" y="200"/>
                </a:cubicBezTo>
                <a:cubicBezTo>
                  <a:pt x="4851" y="125"/>
                  <a:pt x="4801" y="150"/>
                  <a:pt x="4801" y="125"/>
                </a:cubicBezTo>
                <a:cubicBezTo>
                  <a:pt x="4826" y="74"/>
                  <a:pt x="4776" y="74"/>
                  <a:pt x="4751" y="50"/>
                </a:cubicBezTo>
                <a:cubicBezTo>
                  <a:pt x="4726" y="25"/>
                  <a:pt x="4676" y="50"/>
                  <a:pt x="4626" y="25"/>
                </a:cubicBezTo>
                <a:cubicBezTo>
                  <a:pt x="4601" y="0"/>
                  <a:pt x="4576" y="0"/>
                  <a:pt x="4526" y="0"/>
                </a:cubicBezTo>
                <a:cubicBezTo>
                  <a:pt x="4501" y="0"/>
                  <a:pt x="4401" y="0"/>
                  <a:pt x="4401" y="0"/>
                </a:cubicBezTo>
                <a:cubicBezTo>
                  <a:pt x="4376" y="0"/>
                  <a:pt x="4301" y="0"/>
                  <a:pt x="4275" y="50"/>
                </a:cubicBezTo>
                <a:cubicBezTo>
                  <a:pt x="4226" y="100"/>
                  <a:pt x="4275" y="100"/>
                  <a:pt x="4275" y="100"/>
                </a:cubicBezTo>
                <a:cubicBezTo>
                  <a:pt x="4301" y="100"/>
                  <a:pt x="4301" y="150"/>
                  <a:pt x="4301" y="174"/>
                </a:cubicBezTo>
                <a:cubicBezTo>
                  <a:pt x="4301" y="174"/>
                  <a:pt x="4275" y="200"/>
                  <a:pt x="4275" y="225"/>
                </a:cubicBezTo>
                <a:cubicBezTo>
                  <a:pt x="4250" y="225"/>
                  <a:pt x="4226" y="275"/>
                  <a:pt x="4201" y="300"/>
                </a:cubicBezTo>
                <a:cubicBezTo>
                  <a:pt x="4201" y="325"/>
                  <a:pt x="4150" y="375"/>
                  <a:pt x="4176" y="399"/>
                </a:cubicBezTo>
                <a:cubicBezTo>
                  <a:pt x="4176" y="425"/>
                  <a:pt x="4150" y="450"/>
                  <a:pt x="4126" y="450"/>
                </a:cubicBezTo>
                <a:cubicBezTo>
                  <a:pt x="4101" y="450"/>
                  <a:pt x="4050" y="475"/>
                  <a:pt x="4026" y="499"/>
                </a:cubicBezTo>
                <a:lnTo>
                  <a:pt x="3950" y="475"/>
                </a:lnTo>
                <a:cubicBezTo>
                  <a:pt x="3950" y="450"/>
                  <a:pt x="3926" y="450"/>
                  <a:pt x="3926" y="450"/>
                </a:cubicBezTo>
                <a:cubicBezTo>
                  <a:pt x="3850" y="600"/>
                  <a:pt x="3850" y="600"/>
                  <a:pt x="3850" y="600"/>
                </a:cubicBezTo>
                <a:cubicBezTo>
                  <a:pt x="3850" y="650"/>
                  <a:pt x="3850" y="650"/>
                  <a:pt x="3850" y="650"/>
                </a:cubicBezTo>
                <a:cubicBezTo>
                  <a:pt x="3850" y="650"/>
                  <a:pt x="3801" y="650"/>
                  <a:pt x="3826" y="700"/>
                </a:cubicBezTo>
                <a:cubicBezTo>
                  <a:pt x="3876" y="725"/>
                  <a:pt x="3876" y="700"/>
                  <a:pt x="3926" y="700"/>
                </a:cubicBezTo>
                <a:cubicBezTo>
                  <a:pt x="3976" y="700"/>
                  <a:pt x="4001" y="750"/>
                  <a:pt x="4026" y="700"/>
                </a:cubicBezTo>
                <a:cubicBezTo>
                  <a:pt x="4026" y="675"/>
                  <a:pt x="4076" y="675"/>
                  <a:pt x="4101" y="700"/>
                </a:cubicBezTo>
                <a:cubicBezTo>
                  <a:pt x="4126" y="725"/>
                  <a:pt x="4226" y="800"/>
                  <a:pt x="4226" y="825"/>
                </a:cubicBezTo>
                <a:cubicBezTo>
                  <a:pt x="4226" y="850"/>
                  <a:pt x="4176" y="850"/>
                  <a:pt x="4126" y="850"/>
                </a:cubicBezTo>
                <a:cubicBezTo>
                  <a:pt x="4101" y="825"/>
                  <a:pt x="4050" y="875"/>
                  <a:pt x="4001" y="875"/>
                </a:cubicBezTo>
                <a:cubicBezTo>
                  <a:pt x="3976" y="875"/>
                  <a:pt x="3926" y="875"/>
                  <a:pt x="3901" y="900"/>
                </a:cubicBezTo>
                <a:cubicBezTo>
                  <a:pt x="3850" y="950"/>
                  <a:pt x="3876" y="975"/>
                  <a:pt x="3801" y="1000"/>
                </a:cubicBezTo>
                <a:cubicBezTo>
                  <a:pt x="3750" y="1000"/>
                  <a:pt x="3726" y="1000"/>
                  <a:pt x="3676" y="1025"/>
                </a:cubicBezTo>
                <a:cubicBezTo>
                  <a:pt x="3601" y="1075"/>
                  <a:pt x="3550" y="1050"/>
                  <a:pt x="3526" y="1050"/>
                </a:cubicBezTo>
                <a:cubicBezTo>
                  <a:pt x="3501" y="1025"/>
                  <a:pt x="3450" y="1025"/>
                  <a:pt x="3425" y="1075"/>
                </a:cubicBezTo>
                <a:cubicBezTo>
                  <a:pt x="3401" y="1100"/>
                  <a:pt x="3450" y="1125"/>
                  <a:pt x="3450" y="1175"/>
                </a:cubicBezTo>
                <a:cubicBezTo>
                  <a:pt x="3450" y="1225"/>
                  <a:pt x="3376" y="1225"/>
                  <a:pt x="3350" y="1275"/>
                </a:cubicBezTo>
                <a:cubicBezTo>
                  <a:pt x="3301" y="1325"/>
                  <a:pt x="3201" y="1350"/>
                  <a:pt x="3176" y="1350"/>
                </a:cubicBezTo>
                <a:cubicBezTo>
                  <a:pt x="3125" y="1325"/>
                  <a:pt x="3025" y="1300"/>
                  <a:pt x="2950" y="1350"/>
                </a:cubicBezTo>
                <a:cubicBezTo>
                  <a:pt x="2876" y="1375"/>
                  <a:pt x="2825" y="1450"/>
                  <a:pt x="2801" y="1425"/>
                </a:cubicBezTo>
                <a:cubicBezTo>
                  <a:pt x="2776" y="1425"/>
                  <a:pt x="2776" y="1400"/>
                  <a:pt x="2725" y="1400"/>
                </a:cubicBezTo>
                <a:cubicBezTo>
                  <a:pt x="2676" y="1400"/>
                  <a:pt x="2650" y="1400"/>
                  <a:pt x="2625" y="1375"/>
                </a:cubicBezTo>
                <a:cubicBezTo>
                  <a:pt x="2601" y="1350"/>
                  <a:pt x="2576" y="1375"/>
                  <a:pt x="2525" y="1350"/>
                </a:cubicBezTo>
                <a:cubicBezTo>
                  <a:pt x="2476" y="1300"/>
                  <a:pt x="2400" y="1325"/>
                  <a:pt x="2350" y="1300"/>
                </a:cubicBezTo>
                <a:cubicBezTo>
                  <a:pt x="2325" y="1300"/>
                  <a:pt x="2176" y="1300"/>
                  <a:pt x="2125" y="1300"/>
                </a:cubicBezTo>
                <a:cubicBezTo>
                  <a:pt x="2076" y="1300"/>
                  <a:pt x="2000" y="1325"/>
                  <a:pt x="2000" y="1300"/>
                </a:cubicBezTo>
                <a:cubicBezTo>
                  <a:pt x="2000" y="1275"/>
                  <a:pt x="1976" y="1250"/>
                  <a:pt x="1950" y="1200"/>
                </a:cubicBezTo>
                <a:cubicBezTo>
                  <a:pt x="1950" y="1150"/>
                  <a:pt x="1900" y="1125"/>
                  <a:pt x="1876" y="1125"/>
                </a:cubicBezTo>
                <a:cubicBezTo>
                  <a:pt x="1850" y="1100"/>
                  <a:pt x="1850" y="1075"/>
                  <a:pt x="1825" y="1075"/>
                </a:cubicBezTo>
                <a:cubicBezTo>
                  <a:pt x="1800" y="1075"/>
                  <a:pt x="1800" y="1025"/>
                  <a:pt x="1750" y="1025"/>
                </a:cubicBezTo>
                <a:cubicBezTo>
                  <a:pt x="1700" y="1025"/>
                  <a:pt x="1550" y="1025"/>
                  <a:pt x="1525" y="975"/>
                </a:cubicBezTo>
                <a:cubicBezTo>
                  <a:pt x="1525" y="950"/>
                  <a:pt x="1550" y="950"/>
                  <a:pt x="1550" y="900"/>
                </a:cubicBezTo>
                <a:cubicBezTo>
                  <a:pt x="1550" y="875"/>
                  <a:pt x="1575" y="825"/>
                  <a:pt x="1575" y="800"/>
                </a:cubicBezTo>
                <a:cubicBezTo>
                  <a:pt x="1550" y="800"/>
                  <a:pt x="1525" y="775"/>
                  <a:pt x="1525" y="750"/>
                </a:cubicBezTo>
                <a:cubicBezTo>
                  <a:pt x="1500" y="700"/>
                  <a:pt x="1475" y="675"/>
                  <a:pt x="1425" y="675"/>
                </a:cubicBezTo>
                <a:cubicBezTo>
                  <a:pt x="1400" y="675"/>
                  <a:pt x="1375" y="650"/>
                  <a:pt x="1350" y="625"/>
                </a:cubicBezTo>
                <a:cubicBezTo>
                  <a:pt x="1325" y="600"/>
                  <a:pt x="1300" y="600"/>
                  <a:pt x="1275" y="550"/>
                </a:cubicBezTo>
                <a:cubicBezTo>
                  <a:pt x="1275" y="525"/>
                  <a:pt x="1275" y="525"/>
                  <a:pt x="1275" y="525"/>
                </a:cubicBezTo>
                <a:lnTo>
                  <a:pt x="1250" y="525"/>
                </a:lnTo>
                <a:cubicBezTo>
                  <a:pt x="1225" y="525"/>
                  <a:pt x="1225" y="525"/>
                  <a:pt x="1225" y="499"/>
                </a:cubicBezTo>
                <a:cubicBezTo>
                  <a:pt x="1200" y="525"/>
                  <a:pt x="1175" y="550"/>
                  <a:pt x="1175" y="575"/>
                </a:cubicBezTo>
                <a:cubicBezTo>
                  <a:pt x="1175" y="600"/>
                  <a:pt x="1175" y="625"/>
                  <a:pt x="1150" y="625"/>
                </a:cubicBezTo>
                <a:cubicBezTo>
                  <a:pt x="1125" y="625"/>
                  <a:pt x="1075" y="650"/>
                  <a:pt x="1075" y="700"/>
                </a:cubicBezTo>
                <a:cubicBezTo>
                  <a:pt x="1075" y="750"/>
                  <a:pt x="1100" y="750"/>
                  <a:pt x="1100" y="775"/>
                </a:cubicBezTo>
                <a:cubicBezTo>
                  <a:pt x="1075" y="800"/>
                  <a:pt x="1025" y="800"/>
                  <a:pt x="1000" y="800"/>
                </a:cubicBezTo>
                <a:cubicBezTo>
                  <a:pt x="1000" y="800"/>
                  <a:pt x="950" y="800"/>
                  <a:pt x="925" y="800"/>
                </a:cubicBezTo>
                <a:cubicBezTo>
                  <a:pt x="900" y="800"/>
                  <a:pt x="875" y="750"/>
                  <a:pt x="850" y="800"/>
                </a:cubicBezTo>
                <a:cubicBezTo>
                  <a:pt x="850" y="825"/>
                  <a:pt x="775" y="950"/>
                  <a:pt x="800" y="975"/>
                </a:cubicBezTo>
                <a:cubicBezTo>
                  <a:pt x="825" y="975"/>
                  <a:pt x="825" y="1025"/>
                  <a:pt x="800" y="1025"/>
                </a:cubicBezTo>
                <a:cubicBezTo>
                  <a:pt x="775" y="1025"/>
                  <a:pt x="750" y="1025"/>
                  <a:pt x="725" y="1000"/>
                </a:cubicBezTo>
                <a:cubicBezTo>
                  <a:pt x="725" y="975"/>
                  <a:pt x="675" y="1025"/>
                  <a:pt x="650" y="1025"/>
                </a:cubicBezTo>
                <a:cubicBezTo>
                  <a:pt x="625" y="1025"/>
                  <a:pt x="575" y="1050"/>
                  <a:pt x="600" y="1050"/>
                </a:cubicBezTo>
                <a:cubicBezTo>
                  <a:pt x="600" y="1075"/>
                  <a:pt x="600" y="1125"/>
                  <a:pt x="600" y="1125"/>
                </a:cubicBezTo>
                <a:cubicBezTo>
                  <a:pt x="600" y="1150"/>
                  <a:pt x="650" y="1225"/>
                  <a:pt x="650" y="1250"/>
                </a:cubicBezTo>
                <a:cubicBezTo>
                  <a:pt x="650" y="1250"/>
                  <a:pt x="600" y="1275"/>
                  <a:pt x="600" y="1300"/>
                </a:cubicBezTo>
                <a:cubicBezTo>
                  <a:pt x="600" y="1350"/>
                  <a:pt x="600" y="1375"/>
                  <a:pt x="600" y="1375"/>
                </a:cubicBezTo>
                <a:cubicBezTo>
                  <a:pt x="575" y="1375"/>
                  <a:pt x="525" y="1400"/>
                  <a:pt x="500" y="1400"/>
                </a:cubicBezTo>
                <a:cubicBezTo>
                  <a:pt x="475" y="1425"/>
                  <a:pt x="450" y="1425"/>
                  <a:pt x="425" y="1450"/>
                </a:cubicBezTo>
                <a:cubicBezTo>
                  <a:pt x="425" y="1475"/>
                  <a:pt x="400" y="1500"/>
                  <a:pt x="350" y="1500"/>
                </a:cubicBezTo>
                <a:cubicBezTo>
                  <a:pt x="325" y="1500"/>
                  <a:pt x="300" y="1475"/>
                  <a:pt x="275" y="1525"/>
                </a:cubicBezTo>
                <a:cubicBezTo>
                  <a:pt x="250" y="1550"/>
                  <a:pt x="250" y="1550"/>
                  <a:pt x="225" y="1550"/>
                </a:cubicBezTo>
                <a:cubicBezTo>
                  <a:pt x="200" y="1575"/>
                  <a:pt x="174" y="1550"/>
                  <a:pt x="150" y="1550"/>
                </a:cubicBezTo>
                <a:cubicBezTo>
                  <a:pt x="150" y="1525"/>
                  <a:pt x="125" y="1550"/>
                  <a:pt x="100" y="1550"/>
                </a:cubicBezTo>
                <a:cubicBezTo>
                  <a:pt x="100" y="1550"/>
                  <a:pt x="75" y="1575"/>
                  <a:pt x="50" y="1600"/>
                </a:cubicBezTo>
                <a:cubicBezTo>
                  <a:pt x="25" y="1600"/>
                  <a:pt x="0" y="1600"/>
                  <a:pt x="0" y="1625"/>
                </a:cubicBezTo>
                <a:lnTo>
                  <a:pt x="0" y="1650"/>
                </a:lnTo>
                <a:lnTo>
                  <a:pt x="0" y="1650"/>
                </a:lnTo>
                <a:cubicBezTo>
                  <a:pt x="0" y="1750"/>
                  <a:pt x="0" y="1750"/>
                  <a:pt x="0" y="1750"/>
                </a:cubicBezTo>
                <a:cubicBezTo>
                  <a:pt x="0" y="1750"/>
                  <a:pt x="100" y="1775"/>
                  <a:pt x="100" y="1800"/>
                </a:cubicBezTo>
                <a:cubicBezTo>
                  <a:pt x="100" y="1825"/>
                  <a:pt x="125" y="1925"/>
                  <a:pt x="125" y="1925"/>
                </a:cubicBezTo>
                <a:lnTo>
                  <a:pt x="125" y="1925"/>
                </a:lnTo>
                <a:cubicBezTo>
                  <a:pt x="150" y="1950"/>
                  <a:pt x="200" y="1975"/>
                  <a:pt x="200" y="2000"/>
                </a:cubicBezTo>
                <a:cubicBezTo>
                  <a:pt x="200" y="2000"/>
                  <a:pt x="200" y="2050"/>
                  <a:pt x="250" y="2075"/>
                </a:cubicBezTo>
                <a:cubicBezTo>
                  <a:pt x="275" y="2075"/>
                  <a:pt x="300" y="2100"/>
                  <a:pt x="325" y="2100"/>
                </a:cubicBezTo>
                <a:lnTo>
                  <a:pt x="325" y="2100"/>
                </a:lnTo>
                <a:cubicBezTo>
                  <a:pt x="375" y="2100"/>
                  <a:pt x="375" y="2100"/>
                  <a:pt x="375" y="2100"/>
                </a:cubicBezTo>
                <a:cubicBezTo>
                  <a:pt x="375" y="2100"/>
                  <a:pt x="375" y="2100"/>
                  <a:pt x="400" y="2125"/>
                </a:cubicBezTo>
                <a:cubicBezTo>
                  <a:pt x="400" y="2075"/>
                  <a:pt x="450" y="2050"/>
                  <a:pt x="500" y="2050"/>
                </a:cubicBezTo>
                <a:cubicBezTo>
                  <a:pt x="525" y="2050"/>
                  <a:pt x="600" y="2125"/>
                  <a:pt x="600" y="2150"/>
                </a:cubicBezTo>
                <a:cubicBezTo>
                  <a:pt x="600" y="2175"/>
                  <a:pt x="525" y="2250"/>
                  <a:pt x="500" y="2250"/>
                </a:cubicBezTo>
                <a:lnTo>
                  <a:pt x="475" y="2250"/>
                </a:lnTo>
                <a:cubicBezTo>
                  <a:pt x="475" y="2275"/>
                  <a:pt x="475" y="2275"/>
                  <a:pt x="475" y="2300"/>
                </a:cubicBezTo>
                <a:cubicBezTo>
                  <a:pt x="475" y="2300"/>
                  <a:pt x="500" y="2350"/>
                  <a:pt x="525" y="2375"/>
                </a:cubicBezTo>
                <a:cubicBezTo>
                  <a:pt x="525" y="2400"/>
                  <a:pt x="475" y="2425"/>
                  <a:pt x="450" y="2400"/>
                </a:cubicBezTo>
                <a:cubicBezTo>
                  <a:pt x="425" y="2375"/>
                  <a:pt x="425" y="2425"/>
                  <a:pt x="450" y="2450"/>
                </a:cubicBezTo>
                <a:cubicBezTo>
                  <a:pt x="450" y="2475"/>
                  <a:pt x="450" y="2525"/>
                  <a:pt x="475" y="2525"/>
                </a:cubicBezTo>
                <a:cubicBezTo>
                  <a:pt x="500" y="2525"/>
                  <a:pt x="525" y="2575"/>
                  <a:pt x="550" y="2575"/>
                </a:cubicBezTo>
                <a:cubicBezTo>
                  <a:pt x="575" y="2575"/>
                  <a:pt x="600" y="2625"/>
                  <a:pt x="600" y="2625"/>
                </a:cubicBezTo>
                <a:cubicBezTo>
                  <a:pt x="600" y="2625"/>
                  <a:pt x="650" y="2650"/>
                  <a:pt x="650" y="2675"/>
                </a:cubicBezTo>
                <a:lnTo>
                  <a:pt x="650" y="2675"/>
                </a:lnTo>
                <a:cubicBezTo>
                  <a:pt x="675" y="2675"/>
                  <a:pt x="700" y="2675"/>
                  <a:pt x="700" y="2650"/>
                </a:cubicBezTo>
                <a:cubicBezTo>
                  <a:pt x="700" y="2650"/>
                  <a:pt x="750" y="2650"/>
                  <a:pt x="775" y="2675"/>
                </a:cubicBezTo>
                <a:cubicBezTo>
                  <a:pt x="800" y="2701"/>
                  <a:pt x="925" y="2775"/>
                  <a:pt x="975" y="2801"/>
                </a:cubicBezTo>
                <a:cubicBezTo>
                  <a:pt x="1000" y="2850"/>
                  <a:pt x="1125" y="2875"/>
                  <a:pt x="1150" y="2875"/>
                </a:cubicBezTo>
                <a:cubicBezTo>
                  <a:pt x="1175" y="2875"/>
                  <a:pt x="1225" y="2901"/>
                  <a:pt x="1275" y="2901"/>
                </a:cubicBezTo>
                <a:cubicBezTo>
                  <a:pt x="1275" y="2901"/>
                  <a:pt x="1275" y="2901"/>
                  <a:pt x="1300" y="2901"/>
                </a:cubicBezTo>
                <a:cubicBezTo>
                  <a:pt x="1300" y="2901"/>
                  <a:pt x="1325" y="2901"/>
                  <a:pt x="1325" y="2875"/>
                </a:cubicBezTo>
                <a:cubicBezTo>
                  <a:pt x="1350" y="2850"/>
                  <a:pt x="1350" y="2901"/>
                  <a:pt x="1350" y="2925"/>
                </a:cubicBezTo>
                <a:cubicBezTo>
                  <a:pt x="1350" y="2950"/>
                  <a:pt x="1350" y="2950"/>
                  <a:pt x="1350" y="2975"/>
                </a:cubicBezTo>
                <a:cubicBezTo>
                  <a:pt x="1375" y="2950"/>
                  <a:pt x="1375" y="2950"/>
                  <a:pt x="1375" y="2925"/>
                </a:cubicBezTo>
                <a:cubicBezTo>
                  <a:pt x="1400" y="2875"/>
                  <a:pt x="1425" y="2901"/>
                  <a:pt x="1450" y="2875"/>
                </a:cubicBezTo>
                <a:cubicBezTo>
                  <a:pt x="1475" y="2850"/>
                  <a:pt x="1475" y="2875"/>
                  <a:pt x="1525" y="2875"/>
                </a:cubicBezTo>
                <a:cubicBezTo>
                  <a:pt x="1550" y="2901"/>
                  <a:pt x="1575" y="2875"/>
                  <a:pt x="1625" y="2925"/>
                </a:cubicBezTo>
                <a:cubicBezTo>
                  <a:pt x="1650" y="2901"/>
                  <a:pt x="1650" y="2901"/>
                  <a:pt x="1675" y="2901"/>
                </a:cubicBezTo>
                <a:lnTo>
                  <a:pt x="1700" y="2875"/>
                </a:lnTo>
                <a:cubicBezTo>
                  <a:pt x="1725" y="2850"/>
                  <a:pt x="1725" y="2825"/>
                  <a:pt x="1750" y="2825"/>
                </a:cubicBezTo>
                <a:cubicBezTo>
                  <a:pt x="1776" y="2825"/>
                  <a:pt x="1776" y="2801"/>
                  <a:pt x="1825" y="2775"/>
                </a:cubicBezTo>
                <a:cubicBezTo>
                  <a:pt x="1876" y="2750"/>
                  <a:pt x="1925" y="2801"/>
                  <a:pt x="1950" y="2775"/>
                </a:cubicBezTo>
                <a:cubicBezTo>
                  <a:pt x="1950" y="2750"/>
                  <a:pt x="2000" y="2750"/>
                  <a:pt x="2000" y="2775"/>
                </a:cubicBezTo>
                <a:cubicBezTo>
                  <a:pt x="2000" y="2775"/>
                  <a:pt x="2025" y="2801"/>
                  <a:pt x="2025" y="2825"/>
                </a:cubicBezTo>
                <a:cubicBezTo>
                  <a:pt x="2025" y="2850"/>
                  <a:pt x="2076" y="2850"/>
                  <a:pt x="2076" y="2850"/>
                </a:cubicBezTo>
                <a:lnTo>
                  <a:pt x="2100" y="2850"/>
                </a:lnTo>
                <a:cubicBezTo>
                  <a:pt x="2125" y="2825"/>
                  <a:pt x="2150" y="2850"/>
                  <a:pt x="2150" y="2875"/>
                </a:cubicBezTo>
                <a:cubicBezTo>
                  <a:pt x="2150" y="2901"/>
                  <a:pt x="2150" y="2925"/>
                  <a:pt x="2176" y="2925"/>
                </a:cubicBezTo>
                <a:cubicBezTo>
                  <a:pt x="2200" y="2925"/>
                  <a:pt x="2225" y="2925"/>
                  <a:pt x="2225" y="2975"/>
                </a:cubicBezTo>
                <a:cubicBezTo>
                  <a:pt x="2225" y="3025"/>
                  <a:pt x="2225" y="3075"/>
                  <a:pt x="2200" y="3101"/>
                </a:cubicBezTo>
                <a:cubicBezTo>
                  <a:pt x="2150" y="3150"/>
                  <a:pt x="2100" y="3224"/>
                  <a:pt x="2125" y="3249"/>
                </a:cubicBezTo>
                <a:cubicBezTo>
                  <a:pt x="2125" y="3249"/>
                  <a:pt x="2100" y="3300"/>
                  <a:pt x="2125" y="3274"/>
                </a:cubicBezTo>
                <a:cubicBezTo>
                  <a:pt x="2150" y="3274"/>
                  <a:pt x="2225" y="3274"/>
                  <a:pt x="2225" y="3300"/>
                </a:cubicBezTo>
                <a:cubicBezTo>
                  <a:pt x="2200" y="3324"/>
                  <a:pt x="2225" y="3374"/>
                  <a:pt x="2250" y="3374"/>
                </a:cubicBezTo>
                <a:cubicBezTo>
                  <a:pt x="2276" y="3374"/>
                  <a:pt x="2300" y="3400"/>
                  <a:pt x="2276" y="3424"/>
                </a:cubicBezTo>
                <a:cubicBezTo>
                  <a:pt x="2276" y="3449"/>
                  <a:pt x="2250" y="3474"/>
                  <a:pt x="2276" y="3474"/>
                </a:cubicBezTo>
                <a:cubicBezTo>
                  <a:pt x="2300" y="3474"/>
                  <a:pt x="2350" y="3474"/>
                  <a:pt x="2325" y="3500"/>
                </a:cubicBezTo>
                <a:cubicBezTo>
                  <a:pt x="2325" y="3524"/>
                  <a:pt x="2350" y="3549"/>
                  <a:pt x="2400" y="3549"/>
                </a:cubicBezTo>
                <a:cubicBezTo>
                  <a:pt x="2425" y="3524"/>
                  <a:pt x="2425" y="3524"/>
                  <a:pt x="2425" y="3524"/>
                </a:cubicBezTo>
                <a:cubicBezTo>
                  <a:pt x="2450" y="3524"/>
                  <a:pt x="2450" y="3574"/>
                  <a:pt x="2476" y="3574"/>
                </a:cubicBezTo>
                <a:cubicBezTo>
                  <a:pt x="2500" y="3574"/>
                  <a:pt x="2500" y="3500"/>
                  <a:pt x="2476" y="3500"/>
                </a:cubicBezTo>
                <a:lnTo>
                  <a:pt x="2500" y="3449"/>
                </a:lnTo>
                <a:cubicBezTo>
                  <a:pt x="2500" y="3474"/>
                  <a:pt x="2550" y="3449"/>
                  <a:pt x="2576" y="3424"/>
                </a:cubicBezTo>
                <a:cubicBezTo>
                  <a:pt x="2576" y="3400"/>
                  <a:pt x="2625" y="3449"/>
                  <a:pt x="2625" y="3424"/>
                </a:cubicBezTo>
                <a:cubicBezTo>
                  <a:pt x="2650" y="3400"/>
                  <a:pt x="2676" y="3449"/>
                  <a:pt x="2725" y="3424"/>
                </a:cubicBezTo>
                <a:cubicBezTo>
                  <a:pt x="2750" y="3400"/>
                  <a:pt x="2776" y="3449"/>
                  <a:pt x="2776" y="3400"/>
                </a:cubicBezTo>
                <a:cubicBezTo>
                  <a:pt x="2801" y="3374"/>
                  <a:pt x="2850" y="3349"/>
                  <a:pt x="2850" y="3374"/>
                </a:cubicBezTo>
                <a:cubicBezTo>
                  <a:pt x="2876" y="3374"/>
                  <a:pt x="2876" y="3400"/>
                  <a:pt x="2925" y="3400"/>
                </a:cubicBezTo>
                <a:cubicBezTo>
                  <a:pt x="3001" y="3400"/>
                  <a:pt x="2950" y="3449"/>
                  <a:pt x="2950" y="3449"/>
                </a:cubicBezTo>
                <a:cubicBezTo>
                  <a:pt x="2950" y="3474"/>
                  <a:pt x="3025" y="3524"/>
                  <a:pt x="3050" y="3524"/>
                </a:cubicBezTo>
                <a:cubicBezTo>
                  <a:pt x="3050" y="3524"/>
                  <a:pt x="3050" y="3524"/>
                  <a:pt x="3076" y="3549"/>
                </a:cubicBezTo>
                <a:cubicBezTo>
                  <a:pt x="3076" y="3524"/>
                  <a:pt x="3125" y="3549"/>
                  <a:pt x="3125" y="3524"/>
                </a:cubicBezTo>
                <a:cubicBezTo>
                  <a:pt x="3125" y="3500"/>
                  <a:pt x="3176" y="3524"/>
                  <a:pt x="3176" y="3524"/>
                </a:cubicBezTo>
                <a:cubicBezTo>
                  <a:pt x="3201" y="3549"/>
                  <a:pt x="3201" y="3549"/>
                  <a:pt x="3225" y="3524"/>
                </a:cubicBezTo>
                <a:cubicBezTo>
                  <a:pt x="3250" y="3500"/>
                  <a:pt x="3276" y="3549"/>
                  <a:pt x="3250" y="3574"/>
                </a:cubicBezTo>
                <a:cubicBezTo>
                  <a:pt x="3250" y="3574"/>
                  <a:pt x="3250" y="3624"/>
                  <a:pt x="3276" y="3649"/>
                </a:cubicBezTo>
                <a:cubicBezTo>
                  <a:pt x="3301" y="3674"/>
                  <a:pt x="3301" y="3649"/>
                  <a:pt x="3301" y="3624"/>
                </a:cubicBezTo>
                <a:cubicBezTo>
                  <a:pt x="3301" y="3600"/>
                  <a:pt x="3350" y="3574"/>
                  <a:pt x="3425" y="3524"/>
                </a:cubicBezTo>
                <a:cubicBezTo>
                  <a:pt x="3526" y="3500"/>
                  <a:pt x="3626" y="3449"/>
                  <a:pt x="3626" y="3424"/>
                </a:cubicBezTo>
                <a:cubicBezTo>
                  <a:pt x="3626" y="3424"/>
                  <a:pt x="3676" y="3449"/>
                  <a:pt x="3701" y="3424"/>
                </a:cubicBezTo>
                <a:cubicBezTo>
                  <a:pt x="3750" y="3400"/>
                  <a:pt x="3850" y="3400"/>
                  <a:pt x="3876" y="3400"/>
                </a:cubicBezTo>
                <a:cubicBezTo>
                  <a:pt x="3901" y="3400"/>
                  <a:pt x="3901" y="3374"/>
                  <a:pt x="3926" y="3349"/>
                </a:cubicBezTo>
                <a:cubicBezTo>
                  <a:pt x="3950" y="3324"/>
                  <a:pt x="3950" y="3324"/>
                  <a:pt x="3976" y="3300"/>
                </a:cubicBezTo>
                <a:cubicBezTo>
                  <a:pt x="4026" y="3300"/>
                  <a:pt x="4026" y="3274"/>
                  <a:pt x="4026" y="3249"/>
                </a:cubicBezTo>
                <a:lnTo>
                  <a:pt x="4101" y="3224"/>
                </a:lnTo>
                <a:cubicBezTo>
                  <a:pt x="4101" y="3199"/>
                  <a:pt x="4150" y="3199"/>
                  <a:pt x="4150" y="3174"/>
                </a:cubicBezTo>
                <a:cubicBezTo>
                  <a:pt x="4150" y="3150"/>
                  <a:pt x="4176" y="3150"/>
                  <a:pt x="4201" y="3125"/>
                </a:cubicBezTo>
                <a:cubicBezTo>
                  <a:pt x="4201" y="3125"/>
                  <a:pt x="4176" y="3075"/>
                  <a:pt x="4201" y="3050"/>
                </a:cubicBezTo>
                <a:cubicBezTo>
                  <a:pt x="4226" y="3050"/>
                  <a:pt x="4201" y="3025"/>
                  <a:pt x="4201" y="3025"/>
                </a:cubicBezTo>
                <a:cubicBezTo>
                  <a:pt x="4176" y="3001"/>
                  <a:pt x="4226" y="3001"/>
                  <a:pt x="4250" y="2975"/>
                </a:cubicBezTo>
                <a:cubicBezTo>
                  <a:pt x="4275" y="2975"/>
                  <a:pt x="4301" y="2950"/>
                  <a:pt x="4301" y="2925"/>
                </a:cubicBezTo>
                <a:cubicBezTo>
                  <a:pt x="4301" y="2901"/>
                  <a:pt x="4351" y="2875"/>
                  <a:pt x="4351" y="2875"/>
                </a:cubicBezTo>
                <a:cubicBezTo>
                  <a:pt x="4376" y="2850"/>
                  <a:pt x="4376" y="2825"/>
                  <a:pt x="4376" y="2775"/>
                </a:cubicBezTo>
                <a:cubicBezTo>
                  <a:pt x="4376" y="2750"/>
                  <a:pt x="4401" y="2775"/>
                  <a:pt x="4401" y="2750"/>
                </a:cubicBezTo>
                <a:cubicBezTo>
                  <a:pt x="4376" y="2750"/>
                  <a:pt x="4401" y="2701"/>
                  <a:pt x="4426" y="2701"/>
                </a:cubicBezTo>
                <a:cubicBezTo>
                  <a:pt x="4475" y="2675"/>
                  <a:pt x="4401" y="2675"/>
                  <a:pt x="4401" y="2675"/>
                </a:cubicBezTo>
                <a:cubicBezTo>
                  <a:pt x="4376" y="2701"/>
                  <a:pt x="4351" y="2650"/>
                  <a:pt x="4351" y="2675"/>
                </a:cubicBezTo>
                <a:cubicBezTo>
                  <a:pt x="4326" y="2675"/>
                  <a:pt x="4275" y="2650"/>
                  <a:pt x="4301" y="2650"/>
                </a:cubicBezTo>
                <a:cubicBezTo>
                  <a:pt x="4326" y="2625"/>
                  <a:pt x="4376" y="2601"/>
                  <a:pt x="4401" y="2601"/>
                </a:cubicBezTo>
                <a:cubicBezTo>
                  <a:pt x="4426" y="2601"/>
                  <a:pt x="4376" y="2550"/>
                  <a:pt x="4351" y="2550"/>
                </a:cubicBezTo>
                <a:cubicBezTo>
                  <a:pt x="4326" y="2550"/>
                  <a:pt x="4301" y="2475"/>
                  <a:pt x="4275" y="2475"/>
                </a:cubicBezTo>
                <a:cubicBezTo>
                  <a:pt x="4226" y="2475"/>
                  <a:pt x="4275" y="2475"/>
                  <a:pt x="4326" y="2475"/>
                </a:cubicBezTo>
                <a:cubicBezTo>
                  <a:pt x="4351" y="2500"/>
                  <a:pt x="4376" y="2500"/>
                  <a:pt x="4401" y="2500"/>
                </a:cubicBezTo>
                <a:cubicBezTo>
                  <a:pt x="4426" y="2475"/>
                  <a:pt x="4351" y="2425"/>
                  <a:pt x="4326" y="2400"/>
                </a:cubicBezTo>
                <a:cubicBezTo>
                  <a:pt x="4301" y="2400"/>
                  <a:pt x="4326" y="2350"/>
                  <a:pt x="4301" y="2350"/>
                </a:cubicBezTo>
                <a:cubicBezTo>
                  <a:pt x="4301" y="2350"/>
                  <a:pt x="4250" y="2275"/>
                  <a:pt x="4250" y="2225"/>
                </a:cubicBezTo>
                <a:cubicBezTo>
                  <a:pt x="4226" y="2200"/>
                  <a:pt x="4176" y="2200"/>
                  <a:pt x="4150" y="2175"/>
                </a:cubicBezTo>
                <a:cubicBezTo>
                  <a:pt x="4150" y="2150"/>
                  <a:pt x="4176" y="2100"/>
                  <a:pt x="4201" y="2100"/>
                </a:cubicBezTo>
                <a:cubicBezTo>
                  <a:pt x="4250" y="2075"/>
                  <a:pt x="4226" y="2025"/>
                  <a:pt x="4250" y="2050"/>
                </a:cubicBezTo>
                <a:cubicBezTo>
                  <a:pt x="4275" y="2050"/>
                  <a:pt x="4275" y="2025"/>
                  <a:pt x="4301" y="2000"/>
                </a:cubicBezTo>
                <a:cubicBezTo>
                  <a:pt x="4326" y="1975"/>
                  <a:pt x="4351" y="2000"/>
                  <a:pt x="4351" y="1975"/>
                </a:cubicBezTo>
                <a:cubicBezTo>
                  <a:pt x="4376" y="1950"/>
                  <a:pt x="4451" y="1950"/>
                  <a:pt x="4475" y="1950"/>
                </a:cubicBezTo>
                <a:cubicBezTo>
                  <a:pt x="4501" y="1925"/>
                  <a:pt x="4451" y="1875"/>
                  <a:pt x="4401" y="1875"/>
                </a:cubicBezTo>
                <a:cubicBezTo>
                  <a:pt x="4376" y="1900"/>
                  <a:pt x="4351" y="1875"/>
                  <a:pt x="4326" y="1850"/>
                </a:cubicBezTo>
                <a:cubicBezTo>
                  <a:pt x="4301" y="1825"/>
                  <a:pt x="4250" y="1900"/>
                  <a:pt x="4201" y="1925"/>
                </a:cubicBezTo>
                <a:cubicBezTo>
                  <a:pt x="4150" y="1950"/>
                  <a:pt x="4126" y="1900"/>
                  <a:pt x="4126" y="1850"/>
                </a:cubicBezTo>
                <a:cubicBezTo>
                  <a:pt x="4150" y="1825"/>
                  <a:pt x="4101" y="1825"/>
                  <a:pt x="4050" y="1825"/>
                </a:cubicBezTo>
                <a:cubicBezTo>
                  <a:pt x="3976" y="1825"/>
                  <a:pt x="4001" y="1700"/>
                  <a:pt x="4050" y="1700"/>
                </a:cubicBezTo>
                <a:cubicBezTo>
                  <a:pt x="4076" y="1700"/>
                  <a:pt x="4126" y="1750"/>
                  <a:pt x="4150" y="1675"/>
                </a:cubicBezTo>
                <a:cubicBezTo>
                  <a:pt x="4176" y="1600"/>
                  <a:pt x="4201" y="1650"/>
                  <a:pt x="4275" y="1600"/>
                </a:cubicBezTo>
                <a:cubicBezTo>
                  <a:pt x="4326" y="1525"/>
                  <a:pt x="4376" y="1500"/>
                  <a:pt x="4426" y="1525"/>
                </a:cubicBezTo>
                <a:cubicBezTo>
                  <a:pt x="4475" y="1575"/>
                  <a:pt x="4376" y="1625"/>
                  <a:pt x="4351" y="1650"/>
                </a:cubicBezTo>
                <a:cubicBezTo>
                  <a:pt x="4351" y="1700"/>
                  <a:pt x="4376" y="1700"/>
                  <a:pt x="4351" y="1725"/>
                </a:cubicBezTo>
                <a:cubicBezTo>
                  <a:pt x="4326" y="1750"/>
                  <a:pt x="4351" y="1775"/>
                  <a:pt x="4401" y="1725"/>
                </a:cubicBezTo>
                <a:cubicBezTo>
                  <a:pt x="4475" y="1700"/>
                  <a:pt x="4526" y="1650"/>
                  <a:pt x="4576" y="1625"/>
                </a:cubicBezTo>
                <a:cubicBezTo>
                  <a:pt x="4601" y="1625"/>
                  <a:pt x="4626" y="1625"/>
                  <a:pt x="4626" y="1625"/>
                </a:cubicBezTo>
                <a:cubicBezTo>
                  <a:pt x="4651" y="1600"/>
                  <a:pt x="4651" y="1600"/>
                  <a:pt x="4651" y="1575"/>
                </a:cubicBezTo>
                <a:cubicBezTo>
                  <a:pt x="4701" y="1575"/>
                  <a:pt x="4826" y="1500"/>
                  <a:pt x="4826" y="1475"/>
                </a:cubicBezTo>
                <a:cubicBezTo>
                  <a:pt x="4851" y="1475"/>
                  <a:pt x="4876" y="1425"/>
                  <a:pt x="4901" y="1425"/>
                </a:cubicBezTo>
                <a:cubicBezTo>
                  <a:pt x="4926" y="1425"/>
                  <a:pt x="4926" y="1450"/>
                  <a:pt x="4951" y="1450"/>
                </a:cubicBezTo>
                <a:cubicBezTo>
                  <a:pt x="5001" y="1450"/>
                  <a:pt x="5026" y="1450"/>
                  <a:pt x="5026" y="1425"/>
                </a:cubicBezTo>
                <a:cubicBezTo>
                  <a:pt x="5001" y="1400"/>
                  <a:pt x="5001" y="1400"/>
                  <a:pt x="5051" y="1400"/>
                </a:cubicBezTo>
                <a:cubicBezTo>
                  <a:pt x="5101" y="1375"/>
                  <a:pt x="5076" y="1350"/>
                  <a:pt x="5126" y="1350"/>
                </a:cubicBezTo>
                <a:cubicBezTo>
                  <a:pt x="5151" y="1350"/>
                  <a:pt x="5151" y="1275"/>
                  <a:pt x="5176" y="1275"/>
                </a:cubicBezTo>
                <a:cubicBezTo>
                  <a:pt x="5201" y="1275"/>
                  <a:pt x="5226" y="1300"/>
                  <a:pt x="5251" y="1300"/>
                </a:cubicBezTo>
                <a:lnTo>
                  <a:pt x="5276" y="1300"/>
                </a:lnTo>
                <a:cubicBezTo>
                  <a:pt x="5276" y="1300"/>
                  <a:pt x="5301" y="1300"/>
                  <a:pt x="5301" y="1275"/>
                </a:cubicBezTo>
                <a:cubicBezTo>
                  <a:pt x="5301" y="1250"/>
                  <a:pt x="5301" y="1225"/>
                  <a:pt x="5301" y="1200"/>
                </a:cubicBezTo>
                <a:cubicBezTo>
                  <a:pt x="5276" y="1175"/>
                  <a:pt x="5301" y="1150"/>
                  <a:pt x="5276" y="1125"/>
                </a:cubicBezTo>
                <a:cubicBezTo>
                  <a:pt x="5276" y="1100"/>
                  <a:pt x="5276" y="1050"/>
                  <a:pt x="5301" y="1050"/>
                </a:cubicBezTo>
                <a:cubicBezTo>
                  <a:pt x="5326" y="1050"/>
                  <a:pt x="5351" y="1000"/>
                  <a:pt x="5376" y="1025"/>
                </a:cubicBezTo>
                <a:cubicBezTo>
                  <a:pt x="5401" y="1025"/>
                  <a:pt x="5451" y="1050"/>
                  <a:pt x="5451" y="1025"/>
                </a:cubicBezTo>
                <a:cubicBezTo>
                  <a:pt x="5451" y="1000"/>
                  <a:pt x="5501" y="1000"/>
                  <a:pt x="5501" y="950"/>
                </a:cubicBezTo>
                <a:cubicBezTo>
                  <a:pt x="5501" y="925"/>
                  <a:pt x="5551" y="925"/>
                  <a:pt x="5551" y="875"/>
                </a:cubicBezTo>
                <a:cubicBezTo>
                  <a:pt x="5576" y="850"/>
                  <a:pt x="5576" y="775"/>
                  <a:pt x="5601" y="775"/>
                </a:cubicBezTo>
                <a:cubicBezTo>
                  <a:pt x="5651" y="750"/>
                  <a:pt x="5601" y="725"/>
                  <a:pt x="5601" y="675"/>
                </a:cubicBezTo>
                <a:close/>
                <a:moveTo>
                  <a:pt x="4250" y="3324"/>
                </a:moveTo>
                <a:lnTo>
                  <a:pt x="4250" y="3324"/>
                </a:lnTo>
                <a:cubicBezTo>
                  <a:pt x="4226" y="3424"/>
                  <a:pt x="4301" y="3474"/>
                  <a:pt x="4301" y="3474"/>
                </a:cubicBezTo>
                <a:cubicBezTo>
                  <a:pt x="4326" y="3449"/>
                  <a:pt x="4451" y="3224"/>
                  <a:pt x="4426" y="3174"/>
                </a:cubicBezTo>
                <a:cubicBezTo>
                  <a:pt x="4401" y="3150"/>
                  <a:pt x="4275" y="3199"/>
                  <a:pt x="4250" y="3324"/>
                </a:cubicBezTo>
                <a:close/>
                <a:moveTo>
                  <a:pt x="3250" y="3700"/>
                </a:moveTo>
                <a:lnTo>
                  <a:pt x="3250" y="3700"/>
                </a:lnTo>
                <a:cubicBezTo>
                  <a:pt x="3225" y="3700"/>
                  <a:pt x="3125" y="3749"/>
                  <a:pt x="3176" y="3825"/>
                </a:cubicBezTo>
                <a:cubicBezTo>
                  <a:pt x="3201" y="3900"/>
                  <a:pt x="3325" y="3849"/>
                  <a:pt x="3325" y="3825"/>
                </a:cubicBezTo>
                <a:cubicBezTo>
                  <a:pt x="3325" y="3774"/>
                  <a:pt x="3376" y="3724"/>
                  <a:pt x="3376" y="3700"/>
                </a:cubicBezTo>
                <a:cubicBezTo>
                  <a:pt x="3376" y="3674"/>
                  <a:pt x="3301" y="3700"/>
                  <a:pt x="3250" y="3700"/>
                </a:cubicBezTo>
                <a:close/>
              </a:path>
            </a:pathLst>
          </a:custGeom>
          <a:solidFill>
            <a:srgbClr val="39A3B5">
              <a:lumMod val="75000"/>
            </a:srgbClr>
          </a:solidFill>
          <a:ln w="317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3" name="Freeform 240">
            <a:extLst>
              <a:ext uri="{FF2B5EF4-FFF2-40B4-BE49-F238E27FC236}">
                <a16:creationId xmlns:a16="http://schemas.microsoft.com/office/drawing/2014/main" id="{431972EC-C87E-A170-ACBA-D4731BE9E2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7168" y="3457860"/>
            <a:ext cx="119531" cy="143437"/>
          </a:xfrm>
          <a:custGeom>
            <a:avLst/>
            <a:gdLst>
              <a:gd name="T0" fmla="*/ 100 w 376"/>
              <a:gd name="T1" fmla="*/ 50 h 451"/>
              <a:gd name="T2" fmla="*/ 100 w 376"/>
              <a:gd name="T3" fmla="*/ 50 h 451"/>
              <a:gd name="T4" fmla="*/ 50 w 376"/>
              <a:gd name="T5" fmla="*/ 75 h 451"/>
              <a:gd name="T6" fmla="*/ 75 w 376"/>
              <a:gd name="T7" fmla="*/ 125 h 451"/>
              <a:gd name="T8" fmla="*/ 75 w 376"/>
              <a:gd name="T9" fmla="*/ 175 h 451"/>
              <a:gd name="T10" fmla="*/ 50 w 376"/>
              <a:gd name="T11" fmla="*/ 250 h 451"/>
              <a:gd name="T12" fmla="*/ 25 w 376"/>
              <a:gd name="T13" fmla="*/ 375 h 451"/>
              <a:gd name="T14" fmla="*/ 50 w 376"/>
              <a:gd name="T15" fmla="*/ 425 h 451"/>
              <a:gd name="T16" fmla="*/ 225 w 376"/>
              <a:gd name="T17" fmla="*/ 375 h 451"/>
              <a:gd name="T18" fmla="*/ 325 w 376"/>
              <a:gd name="T19" fmla="*/ 350 h 451"/>
              <a:gd name="T20" fmla="*/ 350 w 376"/>
              <a:gd name="T21" fmla="*/ 300 h 451"/>
              <a:gd name="T22" fmla="*/ 325 w 376"/>
              <a:gd name="T23" fmla="*/ 175 h 451"/>
              <a:gd name="T24" fmla="*/ 225 w 376"/>
              <a:gd name="T25" fmla="*/ 0 h 451"/>
              <a:gd name="T26" fmla="*/ 175 w 376"/>
              <a:gd name="T27" fmla="*/ 25 h 451"/>
              <a:gd name="T28" fmla="*/ 100 w 376"/>
              <a:gd name="T29" fmla="*/ 50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6" h="451">
                <a:moveTo>
                  <a:pt x="100" y="50"/>
                </a:moveTo>
                <a:lnTo>
                  <a:pt x="100" y="50"/>
                </a:lnTo>
                <a:lnTo>
                  <a:pt x="50" y="75"/>
                </a:lnTo>
                <a:cubicBezTo>
                  <a:pt x="50" y="100"/>
                  <a:pt x="50" y="125"/>
                  <a:pt x="75" y="125"/>
                </a:cubicBezTo>
                <a:cubicBezTo>
                  <a:pt x="100" y="125"/>
                  <a:pt x="100" y="175"/>
                  <a:pt x="75" y="175"/>
                </a:cubicBezTo>
                <a:cubicBezTo>
                  <a:pt x="25" y="175"/>
                  <a:pt x="25" y="225"/>
                  <a:pt x="50" y="250"/>
                </a:cubicBezTo>
                <a:cubicBezTo>
                  <a:pt x="100" y="300"/>
                  <a:pt x="0" y="350"/>
                  <a:pt x="25" y="375"/>
                </a:cubicBezTo>
                <a:cubicBezTo>
                  <a:pt x="50" y="400"/>
                  <a:pt x="25" y="425"/>
                  <a:pt x="50" y="425"/>
                </a:cubicBezTo>
                <a:cubicBezTo>
                  <a:pt x="50" y="450"/>
                  <a:pt x="175" y="425"/>
                  <a:pt x="225" y="375"/>
                </a:cubicBezTo>
                <a:cubicBezTo>
                  <a:pt x="275" y="325"/>
                  <a:pt x="300" y="325"/>
                  <a:pt x="325" y="350"/>
                </a:cubicBezTo>
                <a:cubicBezTo>
                  <a:pt x="350" y="350"/>
                  <a:pt x="375" y="325"/>
                  <a:pt x="350" y="300"/>
                </a:cubicBezTo>
                <a:cubicBezTo>
                  <a:pt x="350" y="275"/>
                  <a:pt x="325" y="225"/>
                  <a:pt x="325" y="175"/>
                </a:cubicBezTo>
                <a:cubicBezTo>
                  <a:pt x="325" y="125"/>
                  <a:pt x="275" y="50"/>
                  <a:pt x="225" y="0"/>
                </a:cubicBezTo>
                <a:cubicBezTo>
                  <a:pt x="225" y="25"/>
                  <a:pt x="200" y="25"/>
                  <a:pt x="175" y="25"/>
                </a:cubicBezTo>
                <a:cubicBezTo>
                  <a:pt x="150" y="25"/>
                  <a:pt x="100" y="25"/>
                  <a:pt x="100" y="50"/>
                </a:cubicBezTo>
              </a:path>
            </a:pathLst>
          </a:custGeom>
          <a:solidFill>
            <a:srgbClr val="39A3B5">
              <a:lumMod val="75000"/>
            </a:srgbClr>
          </a:solidFill>
          <a:ln w="317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4" name="Freeform 45">
            <a:extLst>
              <a:ext uri="{FF2B5EF4-FFF2-40B4-BE49-F238E27FC236}">
                <a16:creationId xmlns:a16="http://schemas.microsoft.com/office/drawing/2014/main" id="{2CEA66B0-7825-F9D1-3851-545FE104D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8430" y="3561923"/>
            <a:ext cx="838120" cy="877495"/>
          </a:xfrm>
          <a:custGeom>
            <a:avLst/>
            <a:gdLst>
              <a:gd name="T0" fmla="*/ 1875 w 2626"/>
              <a:gd name="T1" fmla="*/ 1249 h 2750"/>
              <a:gd name="T2" fmla="*/ 1900 w 2626"/>
              <a:gd name="T3" fmla="*/ 1050 h 2750"/>
              <a:gd name="T4" fmla="*/ 1900 w 2626"/>
              <a:gd name="T5" fmla="*/ 975 h 2750"/>
              <a:gd name="T6" fmla="*/ 2025 w 2626"/>
              <a:gd name="T7" fmla="*/ 1074 h 2750"/>
              <a:gd name="T8" fmla="*/ 2200 w 2626"/>
              <a:gd name="T9" fmla="*/ 1099 h 2750"/>
              <a:gd name="T10" fmla="*/ 2100 w 2626"/>
              <a:gd name="T11" fmla="*/ 1300 h 2750"/>
              <a:gd name="T12" fmla="*/ 2225 w 2626"/>
              <a:gd name="T13" fmla="*/ 1400 h 2750"/>
              <a:gd name="T14" fmla="*/ 2250 w 2626"/>
              <a:gd name="T15" fmla="*/ 1300 h 2750"/>
              <a:gd name="T16" fmla="*/ 2350 w 2626"/>
              <a:gd name="T17" fmla="*/ 1200 h 2750"/>
              <a:gd name="T18" fmla="*/ 2401 w 2626"/>
              <a:gd name="T19" fmla="*/ 975 h 2750"/>
              <a:gd name="T20" fmla="*/ 2550 w 2626"/>
              <a:gd name="T21" fmla="*/ 875 h 2750"/>
              <a:gd name="T22" fmla="*/ 2575 w 2626"/>
              <a:gd name="T23" fmla="*/ 801 h 2750"/>
              <a:gd name="T24" fmla="*/ 2550 w 2626"/>
              <a:gd name="T25" fmla="*/ 725 h 2750"/>
              <a:gd name="T26" fmla="*/ 2475 w 2626"/>
              <a:gd name="T27" fmla="*/ 675 h 2750"/>
              <a:gd name="T28" fmla="*/ 2275 w 2626"/>
              <a:gd name="T29" fmla="*/ 725 h 2750"/>
              <a:gd name="T30" fmla="*/ 2200 w 2626"/>
              <a:gd name="T31" fmla="*/ 801 h 2750"/>
              <a:gd name="T32" fmla="*/ 2150 w 2626"/>
              <a:gd name="T33" fmla="*/ 901 h 2750"/>
              <a:gd name="T34" fmla="*/ 1975 w 2626"/>
              <a:gd name="T35" fmla="*/ 901 h 2750"/>
              <a:gd name="T36" fmla="*/ 1875 w 2626"/>
              <a:gd name="T37" fmla="*/ 825 h 2750"/>
              <a:gd name="T38" fmla="*/ 1800 w 2626"/>
              <a:gd name="T39" fmla="*/ 825 h 2750"/>
              <a:gd name="T40" fmla="*/ 1650 w 2626"/>
              <a:gd name="T41" fmla="*/ 925 h 2750"/>
              <a:gd name="T42" fmla="*/ 1475 w 2626"/>
              <a:gd name="T43" fmla="*/ 825 h 2750"/>
              <a:gd name="T44" fmla="*/ 1300 w 2626"/>
              <a:gd name="T45" fmla="*/ 801 h 2750"/>
              <a:gd name="T46" fmla="*/ 1150 w 2626"/>
              <a:gd name="T47" fmla="*/ 725 h 2750"/>
              <a:gd name="T48" fmla="*/ 1125 w 2626"/>
              <a:gd name="T49" fmla="*/ 625 h 2750"/>
              <a:gd name="T50" fmla="*/ 1125 w 2626"/>
              <a:gd name="T51" fmla="*/ 525 h 2750"/>
              <a:gd name="T52" fmla="*/ 1000 w 2626"/>
              <a:gd name="T53" fmla="*/ 425 h 2750"/>
              <a:gd name="T54" fmla="*/ 975 w 2626"/>
              <a:gd name="T55" fmla="*/ 300 h 2750"/>
              <a:gd name="T56" fmla="*/ 1000 w 2626"/>
              <a:gd name="T57" fmla="*/ 200 h 2750"/>
              <a:gd name="T58" fmla="*/ 925 w 2626"/>
              <a:gd name="T59" fmla="*/ 50 h 2750"/>
              <a:gd name="T60" fmla="*/ 850 w 2626"/>
              <a:gd name="T61" fmla="*/ 0 h 2750"/>
              <a:gd name="T62" fmla="*/ 725 w 2626"/>
              <a:gd name="T63" fmla="*/ 100 h 2750"/>
              <a:gd name="T64" fmla="*/ 525 w 2626"/>
              <a:gd name="T65" fmla="*/ 125 h 2750"/>
              <a:gd name="T66" fmla="*/ 600 w 2626"/>
              <a:gd name="T67" fmla="*/ 300 h 2750"/>
              <a:gd name="T68" fmla="*/ 600 w 2626"/>
              <a:gd name="T69" fmla="*/ 425 h 2750"/>
              <a:gd name="T70" fmla="*/ 550 w 2626"/>
              <a:gd name="T71" fmla="*/ 550 h 2750"/>
              <a:gd name="T72" fmla="*/ 450 w 2626"/>
              <a:gd name="T73" fmla="*/ 675 h 2750"/>
              <a:gd name="T74" fmla="*/ 325 w 2626"/>
              <a:gd name="T75" fmla="*/ 801 h 2750"/>
              <a:gd name="T76" fmla="*/ 174 w 2626"/>
              <a:gd name="T77" fmla="*/ 801 h 2750"/>
              <a:gd name="T78" fmla="*/ 174 w 2626"/>
              <a:gd name="T79" fmla="*/ 950 h 2750"/>
              <a:gd name="T80" fmla="*/ 250 w 2626"/>
              <a:gd name="T81" fmla="*/ 1149 h 2750"/>
              <a:gd name="T82" fmla="*/ 74 w 2626"/>
              <a:gd name="T83" fmla="*/ 1149 h 2750"/>
              <a:gd name="T84" fmla="*/ 0 w 2626"/>
              <a:gd name="T85" fmla="*/ 1224 h 2750"/>
              <a:gd name="T86" fmla="*/ 174 w 2626"/>
              <a:gd name="T87" fmla="*/ 1300 h 2750"/>
              <a:gd name="T88" fmla="*/ 250 w 2626"/>
              <a:gd name="T89" fmla="*/ 1524 h 2750"/>
              <a:gd name="T90" fmla="*/ 374 w 2626"/>
              <a:gd name="T91" fmla="*/ 1374 h 2750"/>
              <a:gd name="T92" fmla="*/ 400 w 2626"/>
              <a:gd name="T93" fmla="*/ 1549 h 2750"/>
              <a:gd name="T94" fmla="*/ 475 w 2626"/>
              <a:gd name="T95" fmla="*/ 1874 h 2750"/>
              <a:gd name="T96" fmla="*/ 650 w 2626"/>
              <a:gd name="T97" fmla="*/ 2374 h 2750"/>
              <a:gd name="T98" fmla="*/ 825 w 2626"/>
              <a:gd name="T99" fmla="*/ 2749 h 2750"/>
              <a:gd name="T100" fmla="*/ 1000 w 2626"/>
              <a:gd name="T101" fmla="*/ 2600 h 2750"/>
              <a:gd name="T102" fmla="*/ 1075 w 2626"/>
              <a:gd name="T103" fmla="*/ 2474 h 2750"/>
              <a:gd name="T104" fmla="*/ 1100 w 2626"/>
              <a:gd name="T105" fmla="*/ 2200 h 2750"/>
              <a:gd name="T106" fmla="*/ 1150 w 2626"/>
              <a:gd name="T107" fmla="*/ 2000 h 2750"/>
              <a:gd name="T108" fmla="*/ 1375 w 2626"/>
              <a:gd name="T109" fmla="*/ 1825 h 2750"/>
              <a:gd name="T110" fmla="*/ 1675 w 2626"/>
              <a:gd name="T111" fmla="*/ 1574 h 2750"/>
              <a:gd name="T112" fmla="*/ 1875 w 2626"/>
              <a:gd name="T113" fmla="*/ 1424 h 2750"/>
              <a:gd name="T114" fmla="*/ 1875 w 2626"/>
              <a:gd name="T115" fmla="*/ 1249 h 2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26" h="2750">
                <a:moveTo>
                  <a:pt x="1875" y="1249"/>
                </a:moveTo>
                <a:lnTo>
                  <a:pt x="1875" y="1249"/>
                </a:lnTo>
                <a:cubicBezTo>
                  <a:pt x="1850" y="1200"/>
                  <a:pt x="1825" y="1124"/>
                  <a:pt x="1850" y="1099"/>
                </a:cubicBezTo>
                <a:cubicBezTo>
                  <a:pt x="1850" y="1074"/>
                  <a:pt x="1875" y="1099"/>
                  <a:pt x="1900" y="1050"/>
                </a:cubicBezTo>
                <a:cubicBezTo>
                  <a:pt x="1900" y="1025"/>
                  <a:pt x="1800" y="1025"/>
                  <a:pt x="1825" y="975"/>
                </a:cubicBezTo>
                <a:cubicBezTo>
                  <a:pt x="1875" y="925"/>
                  <a:pt x="1875" y="975"/>
                  <a:pt x="1900" y="975"/>
                </a:cubicBezTo>
                <a:cubicBezTo>
                  <a:pt x="1950" y="975"/>
                  <a:pt x="1975" y="1001"/>
                  <a:pt x="1975" y="1025"/>
                </a:cubicBezTo>
                <a:cubicBezTo>
                  <a:pt x="1975" y="1050"/>
                  <a:pt x="2025" y="1074"/>
                  <a:pt x="2025" y="1074"/>
                </a:cubicBezTo>
                <a:cubicBezTo>
                  <a:pt x="2025" y="1074"/>
                  <a:pt x="2100" y="1074"/>
                  <a:pt x="2125" y="1074"/>
                </a:cubicBezTo>
                <a:cubicBezTo>
                  <a:pt x="2150" y="1074"/>
                  <a:pt x="2200" y="1074"/>
                  <a:pt x="2200" y="1099"/>
                </a:cubicBezTo>
                <a:cubicBezTo>
                  <a:pt x="2200" y="1124"/>
                  <a:pt x="2150" y="1200"/>
                  <a:pt x="2125" y="1200"/>
                </a:cubicBezTo>
                <a:cubicBezTo>
                  <a:pt x="2075" y="1200"/>
                  <a:pt x="2075" y="1274"/>
                  <a:pt x="2100" y="1300"/>
                </a:cubicBezTo>
                <a:cubicBezTo>
                  <a:pt x="2150" y="1300"/>
                  <a:pt x="2175" y="1224"/>
                  <a:pt x="2175" y="1224"/>
                </a:cubicBezTo>
                <a:cubicBezTo>
                  <a:pt x="2200" y="1224"/>
                  <a:pt x="2200" y="1300"/>
                  <a:pt x="2225" y="1400"/>
                </a:cubicBezTo>
                <a:lnTo>
                  <a:pt x="2225" y="1400"/>
                </a:lnTo>
                <a:cubicBezTo>
                  <a:pt x="2250" y="1400"/>
                  <a:pt x="2250" y="1300"/>
                  <a:pt x="2250" y="1300"/>
                </a:cubicBezTo>
                <a:cubicBezTo>
                  <a:pt x="2275" y="1274"/>
                  <a:pt x="2275" y="1200"/>
                  <a:pt x="2275" y="1200"/>
                </a:cubicBezTo>
                <a:cubicBezTo>
                  <a:pt x="2275" y="1200"/>
                  <a:pt x="2350" y="1224"/>
                  <a:pt x="2350" y="1200"/>
                </a:cubicBezTo>
                <a:cubicBezTo>
                  <a:pt x="2350" y="1174"/>
                  <a:pt x="2401" y="1124"/>
                  <a:pt x="2375" y="1074"/>
                </a:cubicBezTo>
                <a:cubicBezTo>
                  <a:pt x="2375" y="1050"/>
                  <a:pt x="2401" y="1001"/>
                  <a:pt x="2401" y="975"/>
                </a:cubicBezTo>
                <a:cubicBezTo>
                  <a:pt x="2401" y="925"/>
                  <a:pt x="2450" y="925"/>
                  <a:pt x="2475" y="901"/>
                </a:cubicBezTo>
                <a:cubicBezTo>
                  <a:pt x="2501" y="875"/>
                  <a:pt x="2550" y="850"/>
                  <a:pt x="2550" y="875"/>
                </a:cubicBezTo>
                <a:cubicBezTo>
                  <a:pt x="2550" y="875"/>
                  <a:pt x="2625" y="901"/>
                  <a:pt x="2601" y="875"/>
                </a:cubicBezTo>
                <a:cubicBezTo>
                  <a:pt x="2575" y="825"/>
                  <a:pt x="2575" y="801"/>
                  <a:pt x="2575" y="801"/>
                </a:cubicBezTo>
                <a:cubicBezTo>
                  <a:pt x="2601" y="801"/>
                  <a:pt x="2601" y="750"/>
                  <a:pt x="2601" y="750"/>
                </a:cubicBezTo>
                <a:cubicBezTo>
                  <a:pt x="2601" y="750"/>
                  <a:pt x="2550" y="750"/>
                  <a:pt x="2550" y="725"/>
                </a:cubicBezTo>
                <a:cubicBezTo>
                  <a:pt x="2550" y="701"/>
                  <a:pt x="2525" y="675"/>
                  <a:pt x="2525" y="675"/>
                </a:cubicBezTo>
                <a:cubicBezTo>
                  <a:pt x="2525" y="650"/>
                  <a:pt x="2475" y="650"/>
                  <a:pt x="2475" y="675"/>
                </a:cubicBezTo>
                <a:cubicBezTo>
                  <a:pt x="2450" y="701"/>
                  <a:pt x="2401" y="650"/>
                  <a:pt x="2350" y="675"/>
                </a:cubicBezTo>
                <a:cubicBezTo>
                  <a:pt x="2301" y="701"/>
                  <a:pt x="2301" y="725"/>
                  <a:pt x="2275" y="725"/>
                </a:cubicBezTo>
                <a:cubicBezTo>
                  <a:pt x="2250" y="725"/>
                  <a:pt x="2250" y="750"/>
                  <a:pt x="2225" y="775"/>
                </a:cubicBezTo>
                <a:lnTo>
                  <a:pt x="2200" y="801"/>
                </a:lnTo>
                <a:cubicBezTo>
                  <a:pt x="2175" y="801"/>
                  <a:pt x="2150" y="825"/>
                  <a:pt x="2150" y="825"/>
                </a:cubicBezTo>
                <a:cubicBezTo>
                  <a:pt x="2150" y="825"/>
                  <a:pt x="2175" y="875"/>
                  <a:pt x="2150" y="901"/>
                </a:cubicBezTo>
                <a:cubicBezTo>
                  <a:pt x="2150" y="925"/>
                  <a:pt x="2100" y="901"/>
                  <a:pt x="2050" y="925"/>
                </a:cubicBezTo>
                <a:cubicBezTo>
                  <a:pt x="2025" y="925"/>
                  <a:pt x="2000" y="901"/>
                  <a:pt x="1975" y="901"/>
                </a:cubicBezTo>
                <a:cubicBezTo>
                  <a:pt x="1950" y="925"/>
                  <a:pt x="1925" y="901"/>
                  <a:pt x="1900" y="901"/>
                </a:cubicBezTo>
                <a:cubicBezTo>
                  <a:pt x="1900" y="901"/>
                  <a:pt x="1875" y="850"/>
                  <a:pt x="1875" y="825"/>
                </a:cubicBezTo>
                <a:cubicBezTo>
                  <a:pt x="1875" y="801"/>
                  <a:pt x="1875" y="750"/>
                  <a:pt x="1850" y="775"/>
                </a:cubicBezTo>
                <a:cubicBezTo>
                  <a:pt x="1825" y="801"/>
                  <a:pt x="1800" y="801"/>
                  <a:pt x="1800" y="825"/>
                </a:cubicBezTo>
                <a:cubicBezTo>
                  <a:pt x="1800" y="850"/>
                  <a:pt x="1825" y="901"/>
                  <a:pt x="1800" y="925"/>
                </a:cubicBezTo>
                <a:cubicBezTo>
                  <a:pt x="1775" y="950"/>
                  <a:pt x="1675" y="950"/>
                  <a:pt x="1650" y="925"/>
                </a:cubicBezTo>
                <a:cubicBezTo>
                  <a:pt x="1625" y="925"/>
                  <a:pt x="1525" y="901"/>
                  <a:pt x="1525" y="901"/>
                </a:cubicBezTo>
                <a:cubicBezTo>
                  <a:pt x="1525" y="875"/>
                  <a:pt x="1500" y="825"/>
                  <a:pt x="1475" y="825"/>
                </a:cubicBezTo>
                <a:cubicBezTo>
                  <a:pt x="1450" y="825"/>
                  <a:pt x="1400" y="875"/>
                  <a:pt x="1375" y="850"/>
                </a:cubicBezTo>
                <a:cubicBezTo>
                  <a:pt x="1375" y="850"/>
                  <a:pt x="1325" y="801"/>
                  <a:pt x="1300" y="801"/>
                </a:cubicBezTo>
                <a:cubicBezTo>
                  <a:pt x="1275" y="801"/>
                  <a:pt x="1225" y="775"/>
                  <a:pt x="1225" y="775"/>
                </a:cubicBezTo>
                <a:cubicBezTo>
                  <a:pt x="1225" y="750"/>
                  <a:pt x="1175" y="750"/>
                  <a:pt x="1150" y="725"/>
                </a:cubicBezTo>
                <a:cubicBezTo>
                  <a:pt x="1150" y="725"/>
                  <a:pt x="1100" y="725"/>
                  <a:pt x="1100" y="701"/>
                </a:cubicBezTo>
                <a:cubicBezTo>
                  <a:pt x="1100" y="675"/>
                  <a:pt x="1125" y="650"/>
                  <a:pt x="1125" y="625"/>
                </a:cubicBezTo>
                <a:cubicBezTo>
                  <a:pt x="1125" y="601"/>
                  <a:pt x="1175" y="575"/>
                  <a:pt x="1175" y="575"/>
                </a:cubicBezTo>
                <a:cubicBezTo>
                  <a:pt x="1175" y="550"/>
                  <a:pt x="1125" y="525"/>
                  <a:pt x="1125" y="525"/>
                </a:cubicBezTo>
                <a:cubicBezTo>
                  <a:pt x="1125" y="525"/>
                  <a:pt x="1100" y="475"/>
                  <a:pt x="1075" y="475"/>
                </a:cubicBezTo>
                <a:cubicBezTo>
                  <a:pt x="1050" y="475"/>
                  <a:pt x="1025" y="425"/>
                  <a:pt x="1000" y="425"/>
                </a:cubicBezTo>
                <a:cubicBezTo>
                  <a:pt x="975" y="425"/>
                  <a:pt x="975" y="375"/>
                  <a:pt x="975" y="350"/>
                </a:cubicBezTo>
                <a:cubicBezTo>
                  <a:pt x="950" y="325"/>
                  <a:pt x="950" y="275"/>
                  <a:pt x="975" y="300"/>
                </a:cubicBezTo>
                <a:cubicBezTo>
                  <a:pt x="1000" y="325"/>
                  <a:pt x="1050" y="300"/>
                  <a:pt x="1050" y="275"/>
                </a:cubicBezTo>
                <a:cubicBezTo>
                  <a:pt x="1025" y="250"/>
                  <a:pt x="1000" y="200"/>
                  <a:pt x="1000" y="200"/>
                </a:cubicBezTo>
                <a:cubicBezTo>
                  <a:pt x="1000" y="175"/>
                  <a:pt x="1000" y="125"/>
                  <a:pt x="975" y="100"/>
                </a:cubicBezTo>
                <a:cubicBezTo>
                  <a:pt x="950" y="100"/>
                  <a:pt x="925" y="75"/>
                  <a:pt x="925" y="50"/>
                </a:cubicBezTo>
                <a:cubicBezTo>
                  <a:pt x="925" y="25"/>
                  <a:pt x="900" y="0"/>
                  <a:pt x="900" y="0"/>
                </a:cubicBezTo>
                <a:cubicBezTo>
                  <a:pt x="850" y="0"/>
                  <a:pt x="850" y="0"/>
                  <a:pt x="850" y="0"/>
                </a:cubicBezTo>
                <a:cubicBezTo>
                  <a:pt x="850" y="0"/>
                  <a:pt x="825" y="50"/>
                  <a:pt x="825" y="75"/>
                </a:cubicBezTo>
                <a:cubicBezTo>
                  <a:pt x="800" y="75"/>
                  <a:pt x="750" y="75"/>
                  <a:pt x="725" y="100"/>
                </a:cubicBezTo>
                <a:cubicBezTo>
                  <a:pt x="699" y="125"/>
                  <a:pt x="625" y="75"/>
                  <a:pt x="575" y="75"/>
                </a:cubicBezTo>
                <a:cubicBezTo>
                  <a:pt x="550" y="75"/>
                  <a:pt x="525" y="125"/>
                  <a:pt x="525" y="125"/>
                </a:cubicBezTo>
                <a:cubicBezTo>
                  <a:pt x="550" y="150"/>
                  <a:pt x="550" y="225"/>
                  <a:pt x="550" y="225"/>
                </a:cubicBezTo>
                <a:cubicBezTo>
                  <a:pt x="550" y="225"/>
                  <a:pt x="575" y="325"/>
                  <a:pt x="600" y="300"/>
                </a:cubicBezTo>
                <a:cubicBezTo>
                  <a:pt x="650" y="300"/>
                  <a:pt x="675" y="350"/>
                  <a:pt x="650" y="350"/>
                </a:cubicBezTo>
                <a:cubicBezTo>
                  <a:pt x="625" y="350"/>
                  <a:pt x="600" y="400"/>
                  <a:pt x="600" y="425"/>
                </a:cubicBezTo>
                <a:cubicBezTo>
                  <a:pt x="600" y="450"/>
                  <a:pt x="600" y="475"/>
                  <a:pt x="575" y="501"/>
                </a:cubicBezTo>
                <a:cubicBezTo>
                  <a:pt x="550" y="501"/>
                  <a:pt x="550" y="501"/>
                  <a:pt x="550" y="550"/>
                </a:cubicBezTo>
                <a:cubicBezTo>
                  <a:pt x="550" y="575"/>
                  <a:pt x="499" y="575"/>
                  <a:pt x="475" y="575"/>
                </a:cubicBezTo>
                <a:cubicBezTo>
                  <a:pt x="475" y="601"/>
                  <a:pt x="450" y="675"/>
                  <a:pt x="450" y="675"/>
                </a:cubicBezTo>
                <a:cubicBezTo>
                  <a:pt x="425" y="701"/>
                  <a:pt x="374" y="701"/>
                  <a:pt x="374" y="725"/>
                </a:cubicBezTo>
                <a:cubicBezTo>
                  <a:pt x="374" y="775"/>
                  <a:pt x="325" y="801"/>
                  <a:pt x="325" y="801"/>
                </a:cubicBezTo>
                <a:cubicBezTo>
                  <a:pt x="300" y="801"/>
                  <a:pt x="274" y="775"/>
                  <a:pt x="250" y="801"/>
                </a:cubicBezTo>
                <a:cubicBezTo>
                  <a:pt x="250" y="825"/>
                  <a:pt x="200" y="801"/>
                  <a:pt x="174" y="801"/>
                </a:cubicBezTo>
                <a:cubicBezTo>
                  <a:pt x="174" y="801"/>
                  <a:pt x="125" y="850"/>
                  <a:pt x="125" y="901"/>
                </a:cubicBezTo>
                <a:cubicBezTo>
                  <a:pt x="125" y="925"/>
                  <a:pt x="174" y="925"/>
                  <a:pt x="174" y="950"/>
                </a:cubicBezTo>
                <a:cubicBezTo>
                  <a:pt x="174" y="1001"/>
                  <a:pt x="200" y="1025"/>
                  <a:pt x="225" y="1050"/>
                </a:cubicBezTo>
                <a:cubicBezTo>
                  <a:pt x="225" y="1074"/>
                  <a:pt x="250" y="1124"/>
                  <a:pt x="250" y="1149"/>
                </a:cubicBezTo>
                <a:cubicBezTo>
                  <a:pt x="225" y="1149"/>
                  <a:pt x="200" y="1174"/>
                  <a:pt x="174" y="1149"/>
                </a:cubicBezTo>
                <a:cubicBezTo>
                  <a:pt x="150" y="1149"/>
                  <a:pt x="150" y="1174"/>
                  <a:pt x="74" y="1149"/>
                </a:cubicBezTo>
                <a:cubicBezTo>
                  <a:pt x="25" y="1149"/>
                  <a:pt x="25" y="1200"/>
                  <a:pt x="0" y="1224"/>
                </a:cubicBezTo>
                <a:lnTo>
                  <a:pt x="0" y="1224"/>
                </a:lnTo>
                <a:cubicBezTo>
                  <a:pt x="25" y="1249"/>
                  <a:pt x="25" y="1300"/>
                  <a:pt x="74" y="1300"/>
                </a:cubicBezTo>
                <a:cubicBezTo>
                  <a:pt x="125" y="1324"/>
                  <a:pt x="174" y="1274"/>
                  <a:pt x="174" y="1300"/>
                </a:cubicBezTo>
                <a:cubicBezTo>
                  <a:pt x="174" y="1349"/>
                  <a:pt x="50" y="1349"/>
                  <a:pt x="50" y="1349"/>
                </a:cubicBezTo>
                <a:cubicBezTo>
                  <a:pt x="50" y="1374"/>
                  <a:pt x="174" y="1524"/>
                  <a:pt x="250" y="1524"/>
                </a:cubicBezTo>
                <a:cubicBezTo>
                  <a:pt x="325" y="1500"/>
                  <a:pt x="374" y="1424"/>
                  <a:pt x="350" y="1424"/>
                </a:cubicBezTo>
                <a:cubicBezTo>
                  <a:pt x="325" y="1400"/>
                  <a:pt x="374" y="1374"/>
                  <a:pt x="374" y="1374"/>
                </a:cubicBezTo>
                <a:cubicBezTo>
                  <a:pt x="400" y="1374"/>
                  <a:pt x="374" y="1449"/>
                  <a:pt x="400" y="1474"/>
                </a:cubicBezTo>
                <a:cubicBezTo>
                  <a:pt x="425" y="1474"/>
                  <a:pt x="425" y="1524"/>
                  <a:pt x="400" y="1549"/>
                </a:cubicBezTo>
                <a:cubicBezTo>
                  <a:pt x="400" y="1600"/>
                  <a:pt x="425" y="1674"/>
                  <a:pt x="425" y="1725"/>
                </a:cubicBezTo>
                <a:cubicBezTo>
                  <a:pt x="425" y="1749"/>
                  <a:pt x="450" y="1825"/>
                  <a:pt x="475" y="1874"/>
                </a:cubicBezTo>
                <a:cubicBezTo>
                  <a:pt x="475" y="1949"/>
                  <a:pt x="525" y="2074"/>
                  <a:pt x="550" y="2125"/>
                </a:cubicBezTo>
                <a:cubicBezTo>
                  <a:pt x="600" y="2200"/>
                  <a:pt x="625" y="2349"/>
                  <a:pt x="650" y="2374"/>
                </a:cubicBezTo>
                <a:cubicBezTo>
                  <a:pt x="675" y="2399"/>
                  <a:pt x="725" y="2525"/>
                  <a:pt x="725" y="2574"/>
                </a:cubicBezTo>
                <a:cubicBezTo>
                  <a:pt x="725" y="2649"/>
                  <a:pt x="800" y="2725"/>
                  <a:pt x="825" y="2749"/>
                </a:cubicBezTo>
                <a:cubicBezTo>
                  <a:pt x="850" y="2749"/>
                  <a:pt x="900" y="2725"/>
                  <a:pt x="925" y="2674"/>
                </a:cubicBezTo>
                <a:cubicBezTo>
                  <a:pt x="925" y="2649"/>
                  <a:pt x="1000" y="2625"/>
                  <a:pt x="1000" y="2600"/>
                </a:cubicBezTo>
                <a:cubicBezTo>
                  <a:pt x="1000" y="2574"/>
                  <a:pt x="1025" y="2525"/>
                  <a:pt x="1050" y="2525"/>
                </a:cubicBezTo>
                <a:cubicBezTo>
                  <a:pt x="1075" y="2525"/>
                  <a:pt x="1075" y="2499"/>
                  <a:pt x="1075" y="2474"/>
                </a:cubicBezTo>
                <a:cubicBezTo>
                  <a:pt x="1075" y="2425"/>
                  <a:pt x="1075" y="2374"/>
                  <a:pt x="1100" y="2349"/>
                </a:cubicBezTo>
                <a:cubicBezTo>
                  <a:pt x="1125" y="2325"/>
                  <a:pt x="1125" y="2225"/>
                  <a:pt x="1100" y="2200"/>
                </a:cubicBezTo>
                <a:cubicBezTo>
                  <a:pt x="1100" y="2149"/>
                  <a:pt x="1100" y="2100"/>
                  <a:pt x="1100" y="2074"/>
                </a:cubicBezTo>
                <a:cubicBezTo>
                  <a:pt x="1125" y="2049"/>
                  <a:pt x="1125" y="2000"/>
                  <a:pt x="1150" y="2000"/>
                </a:cubicBezTo>
                <a:cubicBezTo>
                  <a:pt x="1175" y="2000"/>
                  <a:pt x="1200" y="1974"/>
                  <a:pt x="1250" y="1925"/>
                </a:cubicBezTo>
                <a:cubicBezTo>
                  <a:pt x="1275" y="1900"/>
                  <a:pt x="1350" y="1849"/>
                  <a:pt x="1375" y="1825"/>
                </a:cubicBezTo>
                <a:cubicBezTo>
                  <a:pt x="1425" y="1800"/>
                  <a:pt x="1500" y="1725"/>
                  <a:pt x="1525" y="1674"/>
                </a:cubicBezTo>
                <a:cubicBezTo>
                  <a:pt x="1550" y="1624"/>
                  <a:pt x="1650" y="1600"/>
                  <a:pt x="1675" y="1574"/>
                </a:cubicBezTo>
                <a:cubicBezTo>
                  <a:pt x="1725" y="1524"/>
                  <a:pt x="1700" y="1500"/>
                  <a:pt x="1700" y="1474"/>
                </a:cubicBezTo>
                <a:cubicBezTo>
                  <a:pt x="1725" y="1424"/>
                  <a:pt x="1825" y="1424"/>
                  <a:pt x="1875" y="1424"/>
                </a:cubicBezTo>
                <a:cubicBezTo>
                  <a:pt x="1875" y="1424"/>
                  <a:pt x="1900" y="1424"/>
                  <a:pt x="1900" y="1400"/>
                </a:cubicBezTo>
                <a:cubicBezTo>
                  <a:pt x="1900" y="1349"/>
                  <a:pt x="1875" y="1274"/>
                  <a:pt x="1875" y="1249"/>
                </a:cubicBezTo>
              </a:path>
            </a:pathLst>
          </a:custGeom>
          <a:solidFill>
            <a:srgbClr val="39A3B5">
              <a:lumMod val="75000"/>
            </a:srgbClr>
          </a:solidFill>
          <a:ln w="317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5" name="Freeform 44">
            <a:extLst>
              <a:ext uri="{FF2B5EF4-FFF2-40B4-BE49-F238E27FC236}">
                <a16:creationId xmlns:a16="http://schemas.microsoft.com/office/drawing/2014/main" id="{CA1B7FF8-1A59-AB45-97D7-02229640AA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178" y="3855825"/>
            <a:ext cx="136405" cy="184219"/>
          </a:xfrm>
          <a:custGeom>
            <a:avLst/>
            <a:gdLst>
              <a:gd name="T0" fmla="*/ 425 w 426"/>
              <a:gd name="T1" fmla="*/ 475 h 576"/>
              <a:gd name="T2" fmla="*/ 425 w 426"/>
              <a:gd name="T3" fmla="*/ 475 h 576"/>
              <a:gd name="T4" fmla="*/ 375 w 426"/>
              <a:gd name="T5" fmla="*/ 299 h 576"/>
              <a:gd name="T6" fmla="*/ 300 w 426"/>
              <a:gd name="T7" fmla="*/ 375 h 576"/>
              <a:gd name="T8" fmla="*/ 325 w 426"/>
              <a:gd name="T9" fmla="*/ 275 h 576"/>
              <a:gd name="T10" fmla="*/ 400 w 426"/>
              <a:gd name="T11" fmla="*/ 174 h 576"/>
              <a:gd name="T12" fmla="*/ 325 w 426"/>
              <a:gd name="T13" fmla="*/ 149 h 576"/>
              <a:gd name="T14" fmla="*/ 225 w 426"/>
              <a:gd name="T15" fmla="*/ 149 h 576"/>
              <a:gd name="T16" fmla="*/ 175 w 426"/>
              <a:gd name="T17" fmla="*/ 100 h 576"/>
              <a:gd name="T18" fmla="*/ 100 w 426"/>
              <a:gd name="T19" fmla="*/ 50 h 576"/>
              <a:gd name="T20" fmla="*/ 25 w 426"/>
              <a:gd name="T21" fmla="*/ 50 h 576"/>
              <a:gd name="T22" fmla="*/ 100 w 426"/>
              <a:gd name="T23" fmla="*/ 125 h 576"/>
              <a:gd name="T24" fmla="*/ 50 w 426"/>
              <a:gd name="T25" fmla="*/ 174 h 576"/>
              <a:gd name="T26" fmla="*/ 75 w 426"/>
              <a:gd name="T27" fmla="*/ 324 h 576"/>
              <a:gd name="T28" fmla="*/ 100 w 426"/>
              <a:gd name="T29" fmla="*/ 475 h 576"/>
              <a:gd name="T30" fmla="*/ 150 w 426"/>
              <a:gd name="T31" fmla="*/ 475 h 576"/>
              <a:gd name="T32" fmla="*/ 225 w 426"/>
              <a:gd name="T33" fmla="*/ 424 h 576"/>
              <a:gd name="T34" fmla="*/ 300 w 426"/>
              <a:gd name="T35" fmla="*/ 399 h 576"/>
              <a:gd name="T36" fmla="*/ 350 w 426"/>
              <a:gd name="T37" fmla="*/ 524 h 576"/>
              <a:gd name="T38" fmla="*/ 350 w 426"/>
              <a:gd name="T39" fmla="*/ 575 h 576"/>
              <a:gd name="T40" fmla="*/ 400 w 426"/>
              <a:gd name="T41" fmla="*/ 524 h 576"/>
              <a:gd name="T42" fmla="*/ 425 w 426"/>
              <a:gd name="T43" fmla="*/ 475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6" h="576">
                <a:moveTo>
                  <a:pt x="425" y="475"/>
                </a:moveTo>
                <a:lnTo>
                  <a:pt x="425" y="475"/>
                </a:lnTo>
                <a:cubicBezTo>
                  <a:pt x="400" y="375"/>
                  <a:pt x="400" y="299"/>
                  <a:pt x="375" y="299"/>
                </a:cubicBezTo>
                <a:cubicBezTo>
                  <a:pt x="375" y="299"/>
                  <a:pt x="350" y="375"/>
                  <a:pt x="300" y="375"/>
                </a:cubicBezTo>
                <a:cubicBezTo>
                  <a:pt x="275" y="349"/>
                  <a:pt x="275" y="275"/>
                  <a:pt x="325" y="275"/>
                </a:cubicBezTo>
                <a:cubicBezTo>
                  <a:pt x="350" y="275"/>
                  <a:pt x="400" y="199"/>
                  <a:pt x="400" y="174"/>
                </a:cubicBezTo>
                <a:cubicBezTo>
                  <a:pt x="400" y="149"/>
                  <a:pt x="350" y="149"/>
                  <a:pt x="325" y="149"/>
                </a:cubicBezTo>
                <a:cubicBezTo>
                  <a:pt x="300" y="149"/>
                  <a:pt x="225" y="149"/>
                  <a:pt x="225" y="149"/>
                </a:cubicBezTo>
                <a:cubicBezTo>
                  <a:pt x="225" y="149"/>
                  <a:pt x="175" y="125"/>
                  <a:pt x="175" y="100"/>
                </a:cubicBezTo>
                <a:cubicBezTo>
                  <a:pt x="175" y="76"/>
                  <a:pt x="150" y="50"/>
                  <a:pt x="100" y="50"/>
                </a:cubicBezTo>
                <a:cubicBezTo>
                  <a:pt x="75" y="50"/>
                  <a:pt x="75" y="0"/>
                  <a:pt x="25" y="50"/>
                </a:cubicBezTo>
                <a:cubicBezTo>
                  <a:pt x="0" y="100"/>
                  <a:pt x="100" y="100"/>
                  <a:pt x="100" y="125"/>
                </a:cubicBezTo>
                <a:cubicBezTo>
                  <a:pt x="75" y="174"/>
                  <a:pt x="50" y="149"/>
                  <a:pt x="50" y="174"/>
                </a:cubicBezTo>
                <a:cubicBezTo>
                  <a:pt x="25" y="199"/>
                  <a:pt x="50" y="275"/>
                  <a:pt x="75" y="324"/>
                </a:cubicBezTo>
                <a:cubicBezTo>
                  <a:pt x="75" y="349"/>
                  <a:pt x="100" y="424"/>
                  <a:pt x="100" y="475"/>
                </a:cubicBezTo>
                <a:cubicBezTo>
                  <a:pt x="125" y="475"/>
                  <a:pt x="125" y="475"/>
                  <a:pt x="150" y="475"/>
                </a:cubicBezTo>
                <a:cubicBezTo>
                  <a:pt x="200" y="475"/>
                  <a:pt x="225" y="475"/>
                  <a:pt x="225" y="424"/>
                </a:cubicBezTo>
                <a:cubicBezTo>
                  <a:pt x="250" y="399"/>
                  <a:pt x="275" y="375"/>
                  <a:pt x="300" y="399"/>
                </a:cubicBezTo>
                <a:cubicBezTo>
                  <a:pt x="300" y="399"/>
                  <a:pt x="350" y="475"/>
                  <a:pt x="350" y="524"/>
                </a:cubicBezTo>
                <a:cubicBezTo>
                  <a:pt x="350" y="524"/>
                  <a:pt x="350" y="549"/>
                  <a:pt x="350" y="575"/>
                </a:cubicBezTo>
                <a:cubicBezTo>
                  <a:pt x="375" y="549"/>
                  <a:pt x="400" y="524"/>
                  <a:pt x="400" y="524"/>
                </a:cubicBezTo>
                <a:cubicBezTo>
                  <a:pt x="400" y="524"/>
                  <a:pt x="400" y="499"/>
                  <a:pt x="425" y="4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6" name="Freeform 46">
            <a:extLst>
              <a:ext uri="{FF2B5EF4-FFF2-40B4-BE49-F238E27FC236}">
                <a16:creationId xmlns:a16="http://schemas.microsoft.com/office/drawing/2014/main" id="{4253B1C5-57C1-7F38-9FE8-91D9CC97A5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178" y="2947396"/>
            <a:ext cx="940775" cy="407809"/>
          </a:xfrm>
          <a:custGeom>
            <a:avLst/>
            <a:gdLst>
              <a:gd name="T0" fmla="*/ 2826 w 2952"/>
              <a:gd name="T1" fmla="*/ 526 h 1277"/>
              <a:gd name="T2" fmla="*/ 2651 w 2952"/>
              <a:gd name="T3" fmla="*/ 526 h 1277"/>
              <a:gd name="T4" fmla="*/ 2575 w 2952"/>
              <a:gd name="T5" fmla="*/ 476 h 1277"/>
              <a:gd name="T6" fmla="*/ 2651 w 2952"/>
              <a:gd name="T7" fmla="*/ 276 h 1277"/>
              <a:gd name="T8" fmla="*/ 2501 w 2952"/>
              <a:gd name="T9" fmla="*/ 251 h 1277"/>
              <a:gd name="T10" fmla="*/ 2301 w 2952"/>
              <a:gd name="T11" fmla="*/ 301 h 1277"/>
              <a:gd name="T12" fmla="*/ 2101 w 2952"/>
              <a:gd name="T13" fmla="*/ 351 h 1277"/>
              <a:gd name="T14" fmla="*/ 1875 w 2952"/>
              <a:gd name="T15" fmla="*/ 325 h 1277"/>
              <a:gd name="T16" fmla="*/ 1726 w 2952"/>
              <a:gd name="T17" fmla="*/ 251 h 1277"/>
              <a:gd name="T18" fmla="*/ 1575 w 2952"/>
              <a:gd name="T19" fmla="*/ 201 h 1277"/>
              <a:gd name="T20" fmla="*/ 1426 w 2952"/>
              <a:gd name="T21" fmla="*/ 251 h 1277"/>
              <a:gd name="T22" fmla="*/ 1275 w 2952"/>
              <a:gd name="T23" fmla="*/ 176 h 1277"/>
              <a:gd name="T24" fmla="*/ 1175 w 2952"/>
              <a:gd name="T25" fmla="*/ 76 h 1277"/>
              <a:gd name="T26" fmla="*/ 1050 w 2952"/>
              <a:gd name="T27" fmla="*/ 26 h 1277"/>
              <a:gd name="T28" fmla="*/ 950 w 2952"/>
              <a:gd name="T29" fmla="*/ 26 h 1277"/>
              <a:gd name="T30" fmla="*/ 850 w 2952"/>
              <a:gd name="T31" fmla="*/ 101 h 1277"/>
              <a:gd name="T32" fmla="*/ 901 w 2952"/>
              <a:gd name="T33" fmla="*/ 251 h 1277"/>
              <a:gd name="T34" fmla="*/ 750 w 2952"/>
              <a:gd name="T35" fmla="*/ 276 h 1277"/>
              <a:gd name="T36" fmla="*/ 601 w 2952"/>
              <a:gd name="T37" fmla="*/ 251 h 1277"/>
              <a:gd name="T38" fmla="*/ 425 w 2952"/>
              <a:gd name="T39" fmla="*/ 176 h 1277"/>
              <a:gd name="T40" fmla="*/ 300 w 2952"/>
              <a:gd name="T41" fmla="*/ 201 h 1277"/>
              <a:gd name="T42" fmla="*/ 175 w 2952"/>
              <a:gd name="T43" fmla="*/ 276 h 1277"/>
              <a:gd name="T44" fmla="*/ 25 w 2952"/>
              <a:gd name="T45" fmla="*/ 351 h 1277"/>
              <a:gd name="T46" fmla="*/ 0 w 2952"/>
              <a:gd name="T47" fmla="*/ 376 h 1277"/>
              <a:gd name="T48" fmla="*/ 150 w 2952"/>
              <a:gd name="T49" fmla="*/ 501 h 1277"/>
              <a:gd name="T50" fmla="*/ 300 w 2952"/>
              <a:gd name="T51" fmla="*/ 626 h 1277"/>
              <a:gd name="T52" fmla="*/ 250 w 2952"/>
              <a:gd name="T53" fmla="*/ 801 h 1277"/>
              <a:gd name="T54" fmla="*/ 550 w 2952"/>
              <a:gd name="T55" fmla="*/ 901 h 1277"/>
              <a:gd name="T56" fmla="*/ 675 w 2952"/>
              <a:gd name="T57" fmla="*/ 1026 h 1277"/>
              <a:gd name="T58" fmla="*/ 850 w 2952"/>
              <a:gd name="T59" fmla="*/ 1126 h 1277"/>
              <a:gd name="T60" fmla="*/ 1250 w 2952"/>
              <a:gd name="T61" fmla="*/ 1176 h 1277"/>
              <a:gd name="T62" fmla="*/ 1450 w 2952"/>
              <a:gd name="T63" fmla="*/ 1226 h 1277"/>
              <a:gd name="T64" fmla="*/ 1675 w 2952"/>
              <a:gd name="T65" fmla="*/ 1176 h 1277"/>
              <a:gd name="T66" fmla="*/ 2075 w 2952"/>
              <a:gd name="T67" fmla="*/ 1101 h 1277"/>
              <a:gd name="T68" fmla="*/ 2150 w 2952"/>
              <a:gd name="T69" fmla="*/ 901 h 1277"/>
              <a:gd name="T70" fmla="*/ 2401 w 2952"/>
              <a:gd name="T71" fmla="*/ 851 h 1277"/>
              <a:gd name="T72" fmla="*/ 2626 w 2952"/>
              <a:gd name="T73" fmla="*/ 726 h 1277"/>
              <a:gd name="T74" fmla="*/ 2851 w 2952"/>
              <a:gd name="T75" fmla="*/ 676 h 1277"/>
              <a:gd name="T76" fmla="*/ 2826 w 2952"/>
              <a:gd name="T77" fmla="*/ 526 h 1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52" h="1277">
                <a:moveTo>
                  <a:pt x="2826" y="526"/>
                </a:moveTo>
                <a:lnTo>
                  <a:pt x="2826" y="526"/>
                </a:lnTo>
                <a:cubicBezTo>
                  <a:pt x="2801" y="501"/>
                  <a:pt x="2751" y="501"/>
                  <a:pt x="2751" y="526"/>
                </a:cubicBezTo>
                <a:cubicBezTo>
                  <a:pt x="2726" y="576"/>
                  <a:pt x="2701" y="526"/>
                  <a:pt x="2651" y="526"/>
                </a:cubicBezTo>
                <a:cubicBezTo>
                  <a:pt x="2601" y="526"/>
                  <a:pt x="2601" y="551"/>
                  <a:pt x="2551" y="526"/>
                </a:cubicBezTo>
                <a:cubicBezTo>
                  <a:pt x="2526" y="476"/>
                  <a:pt x="2575" y="476"/>
                  <a:pt x="2575" y="476"/>
                </a:cubicBezTo>
                <a:cubicBezTo>
                  <a:pt x="2575" y="426"/>
                  <a:pt x="2575" y="426"/>
                  <a:pt x="2575" y="426"/>
                </a:cubicBezTo>
                <a:cubicBezTo>
                  <a:pt x="2651" y="276"/>
                  <a:pt x="2651" y="276"/>
                  <a:pt x="2651" y="276"/>
                </a:cubicBezTo>
                <a:cubicBezTo>
                  <a:pt x="2626" y="276"/>
                  <a:pt x="2601" y="251"/>
                  <a:pt x="2575" y="276"/>
                </a:cubicBezTo>
                <a:cubicBezTo>
                  <a:pt x="2551" y="276"/>
                  <a:pt x="2501" y="276"/>
                  <a:pt x="2501" y="251"/>
                </a:cubicBezTo>
                <a:cubicBezTo>
                  <a:pt x="2501" y="225"/>
                  <a:pt x="2401" y="225"/>
                  <a:pt x="2375" y="251"/>
                </a:cubicBezTo>
                <a:cubicBezTo>
                  <a:pt x="2351" y="251"/>
                  <a:pt x="2301" y="276"/>
                  <a:pt x="2301" y="301"/>
                </a:cubicBezTo>
                <a:cubicBezTo>
                  <a:pt x="2301" y="325"/>
                  <a:pt x="2251" y="301"/>
                  <a:pt x="2226" y="325"/>
                </a:cubicBezTo>
                <a:cubicBezTo>
                  <a:pt x="2201" y="325"/>
                  <a:pt x="2101" y="351"/>
                  <a:pt x="2101" y="351"/>
                </a:cubicBezTo>
                <a:cubicBezTo>
                  <a:pt x="2101" y="376"/>
                  <a:pt x="2001" y="376"/>
                  <a:pt x="1975" y="351"/>
                </a:cubicBezTo>
                <a:cubicBezTo>
                  <a:pt x="1975" y="351"/>
                  <a:pt x="1875" y="351"/>
                  <a:pt x="1875" y="325"/>
                </a:cubicBezTo>
                <a:cubicBezTo>
                  <a:pt x="1850" y="301"/>
                  <a:pt x="1826" y="301"/>
                  <a:pt x="1826" y="276"/>
                </a:cubicBezTo>
                <a:cubicBezTo>
                  <a:pt x="1826" y="251"/>
                  <a:pt x="1750" y="251"/>
                  <a:pt x="1726" y="251"/>
                </a:cubicBezTo>
                <a:cubicBezTo>
                  <a:pt x="1726" y="225"/>
                  <a:pt x="1675" y="225"/>
                  <a:pt x="1675" y="225"/>
                </a:cubicBezTo>
                <a:cubicBezTo>
                  <a:pt x="1650" y="225"/>
                  <a:pt x="1601" y="201"/>
                  <a:pt x="1575" y="201"/>
                </a:cubicBezTo>
                <a:cubicBezTo>
                  <a:pt x="1550" y="201"/>
                  <a:pt x="1501" y="225"/>
                  <a:pt x="1501" y="225"/>
                </a:cubicBezTo>
                <a:cubicBezTo>
                  <a:pt x="1475" y="225"/>
                  <a:pt x="1450" y="251"/>
                  <a:pt x="1426" y="251"/>
                </a:cubicBezTo>
                <a:cubicBezTo>
                  <a:pt x="1401" y="251"/>
                  <a:pt x="1350" y="225"/>
                  <a:pt x="1350" y="225"/>
                </a:cubicBezTo>
                <a:cubicBezTo>
                  <a:pt x="1326" y="225"/>
                  <a:pt x="1301" y="201"/>
                  <a:pt x="1275" y="176"/>
                </a:cubicBezTo>
                <a:cubicBezTo>
                  <a:pt x="1275" y="151"/>
                  <a:pt x="1275" y="126"/>
                  <a:pt x="1275" y="101"/>
                </a:cubicBezTo>
                <a:cubicBezTo>
                  <a:pt x="1250" y="76"/>
                  <a:pt x="1201" y="76"/>
                  <a:pt x="1175" y="76"/>
                </a:cubicBezTo>
                <a:cubicBezTo>
                  <a:pt x="1150" y="51"/>
                  <a:pt x="1125" y="51"/>
                  <a:pt x="1101" y="51"/>
                </a:cubicBezTo>
                <a:lnTo>
                  <a:pt x="1050" y="26"/>
                </a:lnTo>
                <a:cubicBezTo>
                  <a:pt x="1050" y="26"/>
                  <a:pt x="1001" y="0"/>
                  <a:pt x="975" y="0"/>
                </a:cubicBezTo>
                <a:lnTo>
                  <a:pt x="950" y="26"/>
                </a:lnTo>
                <a:cubicBezTo>
                  <a:pt x="950" y="51"/>
                  <a:pt x="901" y="51"/>
                  <a:pt x="901" y="76"/>
                </a:cubicBezTo>
                <a:lnTo>
                  <a:pt x="850" y="101"/>
                </a:lnTo>
                <a:cubicBezTo>
                  <a:pt x="875" y="126"/>
                  <a:pt x="875" y="176"/>
                  <a:pt x="901" y="201"/>
                </a:cubicBezTo>
                <a:cubicBezTo>
                  <a:pt x="901" y="201"/>
                  <a:pt x="901" y="225"/>
                  <a:pt x="901" y="251"/>
                </a:cubicBezTo>
                <a:cubicBezTo>
                  <a:pt x="875" y="251"/>
                  <a:pt x="825" y="276"/>
                  <a:pt x="825" y="276"/>
                </a:cubicBezTo>
                <a:cubicBezTo>
                  <a:pt x="801" y="301"/>
                  <a:pt x="775" y="276"/>
                  <a:pt x="750" y="276"/>
                </a:cubicBezTo>
                <a:cubicBezTo>
                  <a:pt x="725" y="251"/>
                  <a:pt x="675" y="251"/>
                  <a:pt x="675" y="276"/>
                </a:cubicBezTo>
                <a:cubicBezTo>
                  <a:pt x="650" y="276"/>
                  <a:pt x="601" y="251"/>
                  <a:pt x="601" y="251"/>
                </a:cubicBezTo>
                <a:cubicBezTo>
                  <a:pt x="575" y="225"/>
                  <a:pt x="575" y="176"/>
                  <a:pt x="575" y="176"/>
                </a:cubicBezTo>
                <a:cubicBezTo>
                  <a:pt x="550" y="201"/>
                  <a:pt x="450" y="176"/>
                  <a:pt x="425" y="176"/>
                </a:cubicBezTo>
                <a:cubicBezTo>
                  <a:pt x="425" y="151"/>
                  <a:pt x="375" y="151"/>
                  <a:pt x="375" y="176"/>
                </a:cubicBezTo>
                <a:cubicBezTo>
                  <a:pt x="350" y="201"/>
                  <a:pt x="300" y="176"/>
                  <a:pt x="300" y="201"/>
                </a:cubicBezTo>
                <a:cubicBezTo>
                  <a:pt x="300" y="225"/>
                  <a:pt x="250" y="225"/>
                  <a:pt x="250" y="251"/>
                </a:cubicBezTo>
                <a:cubicBezTo>
                  <a:pt x="225" y="251"/>
                  <a:pt x="175" y="251"/>
                  <a:pt x="175" y="276"/>
                </a:cubicBezTo>
                <a:cubicBezTo>
                  <a:pt x="150" y="301"/>
                  <a:pt x="100" y="325"/>
                  <a:pt x="75" y="325"/>
                </a:cubicBezTo>
                <a:cubicBezTo>
                  <a:pt x="75" y="325"/>
                  <a:pt x="25" y="325"/>
                  <a:pt x="25" y="351"/>
                </a:cubicBezTo>
                <a:lnTo>
                  <a:pt x="0" y="351"/>
                </a:lnTo>
                <a:cubicBezTo>
                  <a:pt x="0" y="351"/>
                  <a:pt x="0" y="351"/>
                  <a:pt x="0" y="376"/>
                </a:cubicBezTo>
                <a:cubicBezTo>
                  <a:pt x="25" y="426"/>
                  <a:pt x="50" y="426"/>
                  <a:pt x="75" y="451"/>
                </a:cubicBezTo>
                <a:cubicBezTo>
                  <a:pt x="100" y="476"/>
                  <a:pt x="125" y="501"/>
                  <a:pt x="150" y="501"/>
                </a:cubicBezTo>
                <a:cubicBezTo>
                  <a:pt x="200" y="501"/>
                  <a:pt x="225" y="526"/>
                  <a:pt x="250" y="576"/>
                </a:cubicBezTo>
                <a:cubicBezTo>
                  <a:pt x="250" y="601"/>
                  <a:pt x="275" y="626"/>
                  <a:pt x="300" y="626"/>
                </a:cubicBezTo>
                <a:cubicBezTo>
                  <a:pt x="300" y="651"/>
                  <a:pt x="275" y="701"/>
                  <a:pt x="275" y="726"/>
                </a:cubicBezTo>
                <a:cubicBezTo>
                  <a:pt x="275" y="776"/>
                  <a:pt x="250" y="776"/>
                  <a:pt x="250" y="801"/>
                </a:cubicBezTo>
                <a:cubicBezTo>
                  <a:pt x="275" y="851"/>
                  <a:pt x="425" y="851"/>
                  <a:pt x="475" y="851"/>
                </a:cubicBezTo>
                <a:cubicBezTo>
                  <a:pt x="525" y="851"/>
                  <a:pt x="525" y="901"/>
                  <a:pt x="550" y="901"/>
                </a:cubicBezTo>
                <a:cubicBezTo>
                  <a:pt x="575" y="901"/>
                  <a:pt x="575" y="926"/>
                  <a:pt x="601" y="951"/>
                </a:cubicBezTo>
                <a:cubicBezTo>
                  <a:pt x="625" y="951"/>
                  <a:pt x="675" y="976"/>
                  <a:pt x="675" y="1026"/>
                </a:cubicBezTo>
                <a:cubicBezTo>
                  <a:pt x="701" y="1076"/>
                  <a:pt x="725" y="1101"/>
                  <a:pt x="725" y="1126"/>
                </a:cubicBezTo>
                <a:cubicBezTo>
                  <a:pt x="725" y="1151"/>
                  <a:pt x="801" y="1126"/>
                  <a:pt x="850" y="1126"/>
                </a:cubicBezTo>
                <a:cubicBezTo>
                  <a:pt x="901" y="1126"/>
                  <a:pt x="1050" y="1126"/>
                  <a:pt x="1075" y="1126"/>
                </a:cubicBezTo>
                <a:cubicBezTo>
                  <a:pt x="1125" y="1151"/>
                  <a:pt x="1201" y="1126"/>
                  <a:pt x="1250" y="1176"/>
                </a:cubicBezTo>
                <a:cubicBezTo>
                  <a:pt x="1301" y="1201"/>
                  <a:pt x="1326" y="1176"/>
                  <a:pt x="1350" y="1201"/>
                </a:cubicBezTo>
                <a:cubicBezTo>
                  <a:pt x="1375" y="1226"/>
                  <a:pt x="1401" y="1226"/>
                  <a:pt x="1450" y="1226"/>
                </a:cubicBezTo>
                <a:cubicBezTo>
                  <a:pt x="1501" y="1226"/>
                  <a:pt x="1501" y="1251"/>
                  <a:pt x="1526" y="1251"/>
                </a:cubicBezTo>
                <a:cubicBezTo>
                  <a:pt x="1550" y="1276"/>
                  <a:pt x="1601" y="1201"/>
                  <a:pt x="1675" y="1176"/>
                </a:cubicBezTo>
                <a:cubicBezTo>
                  <a:pt x="1750" y="1126"/>
                  <a:pt x="1850" y="1151"/>
                  <a:pt x="1901" y="1176"/>
                </a:cubicBezTo>
                <a:cubicBezTo>
                  <a:pt x="1926" y="1176"/>
                  <a:pt x="2026" y="1151"/>
                  <a:pt x="2075" y="1101"/>
                </a:cubicBezTo>
                <a:cubicBezTo>
                  <a:pt x="2101" y="1051"/>
                  <a:pt x="2175" y="1051"/>
                  <a:pt x="2175" y="1001"/>
                </a:cubicBezTo>
                <a:cubicBezTo>
                  <a:pt x="2175" y="951"/>
                  <a:pt x="2126" y="926"/>
                  <a:pt x="2150" y="901"/>
                </a:cubicBezTo>
                <a:cubicBezTo>
                  <a:pt x="2175" y="851"/>
                  <a:pt x="2226" y="851"/>
                  <a:pt x="2251" y="876"/>
                </a:cubicBezTo>
                <a:cubicBezTo>
                  <a:pt x="2275" y="876"/>
                  <a:pt x="2326" y="901"/>
                  <a:pt x="2401" y="851"/>
                </a:cubicBezTo>
                <a:cubicBezTo>
                  <a:pt x="2451" y="826"/>
                  <a:pt x="2475" y="826"/>
                  <a:pt x="2526" y="826"/>
                </a:cubicBezTo>
                <a:cubicBezTo>
                  <a:pt x="2601" y="801"/>
                  <a:pt x="2575" y="776"/>
                  <a:pt x="2626" y="726"/>
                </a:cubicBezTo>
                <a:cubicBezTo>
                  <a:pt x="2651" y="701"/>
                  <a:pt x="2701" y="701"/>
                  <a:pt x="2726" y="701"/>
                </a:cubicBezTo>
                <a:cubicBezTo>
                  <a:pt x="2775" y="701"/>
                  <a:pt x="2826" y="651"/>
                  <a:pt x="2851" y="676"/>
                </a:cubicBezTo>
                <a:cubicBezTo>
                  <a:pt x="2901" y="676"/>
                  <a:pt x="2951" y="676"/>
                  <a:pt x="2951" y="651"/>
                </a:cubicBezTo>
                <a:cubicBezTo>
                  <a:pt x="2951" y="626"/>
                  <a:pt x="2851" y="551"/>
                  <a:pt x="2826" y="526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7" name="Freeform 50">
            <a:extLst>
              <a:ext uri="{FF2B5EF4-FFF2-40B4-BE49-F238E27FC236}">
                <a16:creationId xmlns:a16="http://schemas.microsoft.com/office/drawing/2014/main" id="{8459F008-EED4-0614-AED6-583F4D3621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0776" y="3282079"/>
            <a:ext cx="327655" cy="143436"/>
          </a:xfrm>
          <a:custGeom>
            <a:avLst/>
            <a:gdLst>
              <a:gd name="T0" fmla="*/ 950 w 1026"/>
              <a:gd name="T1" fmla="*/ 100 h 451"/>
              <a:gd name="T2" fmla="*/ 950 w 1026"/>
              <a:gd name="T3" fmla="*/ 100 h 451"/>
              <a:gd name="T4" fmla="*/ 850 w 1026"/>
              <a:gd name="T5" fmla="*/ 75 h 451"/>
              <a:gd name="T6" fmla="*/ 625 w 1026"/>
              <a:gd name="T7" fmla="*/ 50 h 451"/>
              <a:gd name="T8" fmla="*/ 500 w 1026"/>
              <a:gd name="T9" fmla="*/ 25 h 451"/>
              <a:gd name="T10" fmla="*/ 399 w 1026"/>
              <a:gd name="T11" fmla="*/ 50 h 451"/>
              <a:gd name="T12" fmla="*/ 300 w 1026"/>
              <a:gd name="T13" fmla="*/ 75 h 451"/>
              <a:gd name="T14" fmla="*/ 174 w 1026"/>
              <a:gd name="T15" fmla="*/ 75 h 451"/>
              <a:gd name="T16" fmla="*/ 125 w 1026"/>
              <a:gd name="T17" fmla="*/ 150 h 451"/>
              <a:gd name="T18" fmla="*/ 100 w 1026"/>
              <a:gd name="T19" fmla="*/ 200 h 451"/>
              <a:gd name="T20" fmla="*/ 125 w 1026"/>
              <a:gd name="T21" fmla="*/ 225 h 451"/>
              <a:gd name="T22" fmla="*/ 200 w 1026"/>
              <a:gd name="T23" fmla="*/ 225 h 451"/>
              <a:gd name="T24" fmla="*/ 325 w 1026"/>
              <a:gd name="T25" fmla="*/ 275 h 451"/>
              <a:gd name="T26" fmla="*/ 300 w 1026"/>
              <a:gd name="T27" fmla="*/ 325 h 451"/>
              <a:gd name="T28" fmla="*/ 200 w 1026"/>
              <a:gd name="T29" fmla="*/ 350 h 451"/>
              <a:gd name="T30" fmla="*/ 74 w 1026"/>
              <a:gd name="T31" fmla="*/ 350 h 451"/>
              <a:gd name="T32" fmla="*/ 0 w 1026"/>
              <a:gd name="T33" fmla="*/ 425 h 451"/>
              <a:gd name="T34" fmla="*/ 125 w 1026"/>
              <a:gd name="T35" fmla="*/ 425 h 451"/>
              <a:gd name="T36" fmla="*/ 225 w 1026"/>
              <a:gd name="T37" fmla="*/ 425 h 451"/>
              <a:gd name="T38" fmla="*/ 300 w 1026"/>
              <a:gd name="T39" fmla="*/ 450 h 451"/>
              <a:gd name="T40" fmla="*/ 425 w 1026"/>
              <a:gd name="T41" fmla="*/ 425 h 451"/>
              <a:gd name="T42" fmla="*/ 425 w 1026"/>
              <a:gd name="T43" fmla="*/ 400 h 451"/>
              <a:gd name="T44" fmla="*/ 475 w 1026"/>
              <a:gd name="T45" fmla="*/ 375 h 451"/>
              <a:gd name="T46" fmla="*/ 525 w 1026"/>
              <a:gd name="T47" fmla="*/ 325 h 451"/>
              <a:gd name="T48" fmla="*/ 575 w 1026"/>
              <a:gd name="T49" fmla="*/ 325 h 451"/>
              <a:gd name="T50" fmla="*/ 650 w 1026"/>
              <a:gd name="T51" fmla="*/ 325 h 451"/>
              <a:gd name="T52" fmla="*/ 700 w 1026"/>
              <a:gd name="T53" fmla="*/ 300 h 451"/>
              <a:gd name="T54" fmla="*/ 775 w 1026"/>
              <a:gd name="T55" fmla="*/ 275 h 451"/>
              <a:gd name="T56" fmla="*/ 850 w 1026"/>
              <a:gd name="T57" fmla="*/ 225 h 451"/>
              <a:gd name="T58" fmla="*/ 925 w 1026"/>
              <a:gd name="T59" fmla="*/ 175 h 451"/>
              <a:gd name="T60" fmla="*/ 1025 w 1026"/>
              <a:gd name="T61" fmla="*/ 150 h 451"/>
              <a:gd name="T62" fmla="*/ 1025 w 1026"/>
              <a:gd name="T63" fmla="*/ 125 h 451"/>
              <a:gd name="T64" fmla="*/ 950 w 1026"/>
              <a:gd name="T65" fmla="*/ 100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26" h="451">
                <a:moveTo>
                  <a:pt x="950" y="100"/>
                </a:moveTo>
                <a:lnTo>
                  <a:pt x="950" y="100"/>
                </a:lnTo>
                <a:cubicBezTo>
                  <a:pt x="900" y="50"/>
                  <a:pt x="900" y="75"/>
                  <a:pt x="850" y="75"/>
                </a:cubicBezTo>
                <a:cubicBezTo>
                  <a:pt x="825" y="50"/>
                  <a:pt x="650" y="50"/>
                  <a:pt x="625" y="50"/>
                </a:cubicBezTo>
                <a:cubicBezTo>
                  <a:pt x="575" y="75"/>
                  <a:pt x="525" y="25"/>
                  <a:pt x="500" y="25"/>
                </a:cubicBezTo>
                <a:cubicBezTo>
                  <a:pt x="475" y="0"/>
                  <a:pt x="399" y="25"/>
                  <a:pt x="399" y="50"/>
                </a:cubicBezTo>
                <a:cubicBezTo>
                  <a:pt x="399" y="100"/>
                  <a:pt x="350" y="100"/>
                  <a:pt x="300" y="75"/>
                </a:cubicBezTo>
                <a:cubicBezTo>
                  <a:pt x="250" y="50"/>
                  <a:pt x="174" y="50"/>
                  <a:pt x="174" y="75"/>
                </a:cubicBezTo>
                <a:cubicBezTo>
                  <a:pt x="174" y="100"/>
                  <a:pt x="150" y="125"/>
                  <a:pt x="125" y="150"/>
                </a:cubicBezTo>
                <a:cubicBezTo>
                  <a:pt x="125" y="150"/>
                  <a:pt x="100" y="175"/>
                  <a:pt x="100" y="200"/>
                </a:cubicBezTo>
                <a:cubicBezTo>
                  <a:pt x="125" y="200"/>
                  <a:pt x="125" y="200"/>
                  <a:pt x="125" y="225"/>
                </a:cubicBezTo>
                <a:cubicBezTo>
                  <a:pt x="150" y="250"/>
                  <a:pt x="200" y="250"/>
                  <a:pt x="200" y="225"/>
                </a:cubicBezTo>
                <a:cubicBezTo>
                  <a:pt x="225" y="200"/>
                  <a:pt x="300" y="250"/>
                  <a:pt x="325" y="275"/>
                </a:cubicBezTo>
                <a:cubicBezTo>
                  <a:pt x="375" y="325"/>
                  <a:pt x="325" y="300"/>
                  <a:pt x="300" y="325"/>
                </a:cubicBezTo>
                <a:cubicBezTo>
                  <a:pt x="274" y="350"/>
                  <a:pt x="225" y="325"/>
                  <a:pt x="200" y="350"/>
                </a:cubicBezTo>
                <a:cubicBezTo>
                  <a:pt x="200" y="350"/>
                  <a:pt x="100" y="350"/>
                  <a:pt x="74" y="350"/>
                </a:cubicBezTo>
                <a:cubicBezTo>
                  <a:pt x="50" y="350"/>
                  <a:pt x="0" y="400"/>
                  <a:pt x="0" y="425"/>
                </a:cubicBezTo>
                <a:cubicBezTo>
                  <a:pt x="0" y="425"/>
                  <a:pt x="100" y="400"/>
                  <a:pt x="125" y="425"/>
                </a:cubicBezTo>
                <a:cubicBezTo>
                  <a:pt x="174" y="450"/>
                  <a:pt x="200" y="400"/>
                  <a:pt x="225" y="425"/>
                </a:cubicBezTo>
                <a:cubicBezTo>
                  <a:pt x="250" y="450"/>
                  <a:pt x="274" y="425"/>
                  <a:pt x="300" y="450"/>
                </a:cubicBezTo>
                <a:cubicBezTo>
                  <a:pt x="325" y="450"/>
                  <a:pt x="425" y="425"/>
                  <a:pt x="425" y="425"/>
                </a:cubicBezTo>
                <a:lnTo>
                  <a:pt x="425" y="400"/>
                </a:lnTo>
                <a:cubicBezTo>
                  <a:pt x="425" y="375"/>
                  <a:pt x="450" y="375"/>
                  <a:pt x="475" y="375"/>
                </a:cubicBezTo>
                <a:cubicBezTo>
                  <a:pt x="500" y="350"/>
                  <a:pt x="525" y="325"/>
                  <a:pt x="525" y="325"/>
                </a:cubicBezTo>
                <a:cubicBezTo>
                  <a:pt x="550" y="325"/>
                  <a:pt x="575" y="300"/>
                  <a:pt x="575" y="325"/>
                </a:cubicBezTo>
                <a:cubicBezTo>
                  <a:pt x="599" y="325"/>
                  <a:pt x="625" y="350"/>
                  <a:pt x="650" y="325"/>
                </a:cubicBezTo>
                <a:cubicBezTo>
                  <a:pt x="675" y="325"/>
                  <a:pt x="675" y="325"/>
                  <a:pt x="700" y="300"/>
                </a:cubicBezTo>
                <a:cubicBezTo>
                  <a:pt x="725" y="250"/>
                  <a:pt x="750" y="275"/>
                  <a:pt x="775" y="275"/>
                </a:cubicBezTo>
                <a:cubicBezTo>
                  <a:pt x="825" y="275"/>
                  <a:pt x="850" y="250"/>
                  <a:pt x="850" y="225"/>
                </a:cubicBezTo>
                <a:cubicBezTo>
                  <a:pt x="875" y="200"/>
                  <a:pt x="900" y="200"/>
                  <a:pt x="925" y="175"/>
                </a:cubicBezTo>
                <a:cubicBezTo>
                  <a:pt x="950" y="175"/>
                  <a:pt x="1000" y="150"/>
                  <a:pt x="1025" y="150"/>
                </a:cubicBezTo>
                <a:lnTo>
                  <a:pt x="1025" y="125"/>
                </a:lnTo>
                <a:cubicBezTo>
                  <a:pt x="1000" y="100"/>
                  <a:pt x="975" y="125"/>
                  <a:pt x="950" y="10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8" name="Freeform 53">
            <a:extLst>
              <a:ext uri="{FF2B5EF4-FFF2-40B4-BE49-F238E27FC236}">
                <a16:creationId xmlns:a16="http://schemas.microsoft.com/office/drawing/2014/main" id="{606BA517-4862-9802-E84E-3ED55FCFD1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742" y="3545047"/>
            <a:ext cx="64687" cy="64687"/>
          </a:xfrm>
          <a:custGeom>
            <a:avLst/>
            <a:gdLst>
              <a:gd name="T0" fmla="*/ 100 w 201"/>
              <a:gd name="T1" fmla="*/ 0 h 201"/>
              <a:gd name="T2" fmla="*/ 100 w 201"/>
              <a:gd name="T3" fmla="*/ 0 h 201"/>
              <a:gd name="T4" fmla="*/ 0 w 201"/>
              <a:gd name="T5" fmla="*/ 75 h 201"/>
              <a:gd name="T6" fmla="*/ 0 w 201"/>
              <a:gd name="T7" fmla="*/ 100 h 201"/>
              <a:gd name="T8" fmla="*/ 50 w 201"/>
              <a:gd name="T9" fmla="*/ 150 h 201"/>
              <a:gd name="T10" fmla="*/ 75 w 201"/>
              <a:gd name="T11" fmla="*/ 200 h 201"/>
              <a:gd name="T12" fmla="*/ 100 w 201"/>
              <a:gd name="T13" fmla="*/ 200 h 201"/>
              <a:gd name="T14" fmla="*/ 200 w 201"/>
              <a:gd name="T15" fmla="*/ 100 h 201"/>
              <a:gd name="T16" fmla="*/ 100 w 201"/>
              <a:gd name="T17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1" h="201">
                <a:moveTo>
                  <a:pt x="100" y="0"/>
                </a:moveTo>
                <a:lnTo>
                  <a:pt x="100" y="0"/>
                </a:lnTo>
                <a:cubicBezTo>
                  <a:pt x="50" y="0"/>
                  <a:pt x="0" y="25"/>
                  <a:pt x="0" y="75"/>
                </a:cubicBezTo>
                <a:cubicBezTo>
                  <a:pt x="0" y="75"/>
                  <a:pt x="0" y="75"/>
                  <a:pt x="0" y="100"/>
                </a:cubicBezTo>
                <a:cubicBezTo>
                  <a:pt x="0" y="125"/>
                  <a:pt x="25" y="150"/>
                  <a:pt x="50" y="150"/>
                </a:cubicBezTo>
                <a:cubicBezTo>
                  <a:pt x="75" y="150"/>
                  <a:pt x="75" y="175"/>
                  <a:pt x="75" y="200"/>
                </a:cubicBezTo>
                <a:lnTo>
                  <a:pt x="100" y="200"/>
                </a:lnTo>
                <a:cubicBezTo>
                  <a:pt x="125" y="200"/>
                  <a:pt x="200" y="125"/>
                  <a:pt x="200" y="100"/>
                </a:cubicBezTo>
                <a:cubicBezTo>
                  <a:pt x="200" y="75"/>
                  <a:pt x="125" y="0"/>
                  <a:pt x="100" y="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9" name="Freeform 54">
            <a:extLst>
              <a:ext uri="{FF2B5EF4-FFF2-40B4-BE49-F238E27FC236}">
                <a16:creationId xmlns:a16="http://schemas.microsoft.com/office/drawing/2014/main" id="{9B06D751-CBE1-789A-FEC2-D5913DEEA8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0922" y="3297549"/>
            <a:ext cx="208124" cy="191249"/>
          </a:xfrm>
          <a:custGeom>
            <a:avLst/>
            <a:gdLst>
              <a:gd name="T0" fmla="*/ 625 w 651"/>
              <a:gd name="T1" fmla="*/ 25 h 601"/>
              <a:gd name="T2" fmla="*/ 625 w 651"/>
              <a:gd name="T3" fmla="*/ 25 h 601"/>
              <a:gd name="T4" fmla="*/ 550 w 651"/>
              <a:gd name="T5" fmla="*/ 0 h 601"/>
              <a:gd name="T6" fmla="*/ 500 w 651"/>
              <a:gd name="T7" fmla="*/ 75 h 601"/>
              <a:gd name="T8" fmla="*/ 425 w 651"/>
              <a:gd name="T9" fmla="*/ 125 h 601"/>
              <a:gd name="T10" fmla="*/ 400 w 651"/>
              <a:gd name="T11" fmla="*/ 150 h 601"/>
              <a:gd name="T12" fmla="*/ 325 w 651"/>
              <a:gd name="T13" fmla="*/ 175 h 601"/>
              <a:gd name="T14" fmla="*/ 275 w 651"/>
              <a:gd name="T15" fmla="*/ 150 h 601"/>
              <a:gd name="T16" fmla="*/ 200 w 651"/>
              <a:gd name="T17" fmla="*/ 200 h 601"/>
              <a:gd name="T18" fmla="*/ 25 w 651"/>
              <a:gd name="T19" fmla="*/ 300 h 601"/>
              <a:gd name="T20" fmla="*/ 0 w 651"/>
              <a:gd name="T21" fmla="*/ 350 h 601"/>
              <a:gd name="T22" fmla="*/ 125 w 651"/>
              <a:gd name="T23" fmla="*/ 400 h 601"/>
              <a:gd name="T24" fmla="*/ 50 w 651"/>
              <a:gd name="T25" fmla="*/ 500 h 601"/>
              <a:gd name="T26" fmla="*/ 75 w 651"/>
              <a:gd name="T27" fmla="*/ 550 h 601"/>
              <a:gd name="T28" fmla="*/ 125 w 651"/>
              <a:gd name="T29" fmla="*/ 575 h 601"/>
              <a:gd name="T30" fmla="*/ 200 w 651"/>
              <a:gd name="T31" fmla="*/ 575 h 601"/>
              <a:gd name="T32" fmla="*/ 225 w 651"/>
              <a:gd name="T33" fmla="*/ 575 h 601"/>
              <a:gd name="T34" fmla="*/ 275 w 651"/>
              <a:gd name="T35" fmla="*/ 550 h 601"/>
              <a:gd name="T36" fmla="*/ 350 w 651"/>
              <a:gd name="T37" fmla="*/ 525 h 601"/>
              <a:gd name="T38" fmla="*/ 400 w 651"/>
              <a:gd name="T39" fmla="*/ 500 h 601"/>
              <a:gd name="T40" fmla="*/ 325 w 651"/>
              <a:gd name="T41" fmla="*/ 425 h 601"/>
              <a:gd name="T42" fmla="*/ 350 w 651"/>
              <a:gd name="T43" fmla="*/ 350 h 601"/>
              <a:gd name="T44" fmla="*/ 525 w 651"/>
              <a:gd name="T45" fmla="*/ 250 h 601"/>
              <a:gd name="T46" fmla="*/ 550 w 651"/>
              <a:gd name="T47" fmla="*/ 125 h 601"/>
              <a:gd name="T48" fmla="*/ 650 w 651"/>
              <a:gd name="T49" fmla="*/ 25 h 601"/>
              <a:gd name="T50" fmla="*/ 625 w 651"/>
              <a:gd name="T51" fmla="*/ 25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51" h="601">
                <a:moveTo>
                  <a:pt x="625" y="25"/>
                </a:moveTo>
                <a:lnTo>
                  <a:pt x="625" y="25"/>
                </a:lnTo>
                <a:cubicBezTo>
                  <a:pt x="600" y="25"/>
                  <a:pt x="575" y="0"/>
                  <a:pt x="550" y="0"/>
                </a:cubicBezTo>
                <a:cubicBezTo>
                  <a:pt x="525" y="0"/>
                  <a:pt x="525" y="75"/>
                  <a:pt x="500" y="75"/>
                </a:cubicBezTo>
                <a:cubicBezTo>
                  <a:pt x="450" y="75"/>
                  <a:pt x="475" y="100"/>
                  <a:pt x="425" y="125"/>
                </a:cubicBezTo>
                <a:cubicBezTo>
                  <a:pt x="375" y="125"/>
                  <a:pt x="375" y="125"/>
                  <a:pt x="400" y="150"/>
                </a:cubicBezTo>
                <a:cubicBezTo>
                  <a:pt x="400" y="175"/>
                  <a:pt x="375" y="175"/>
                  <a:pt x="325" y="175"/>
                </a:cubicBezTo>
                <a:cubicBezTo>
                  <a:pt x="300" y="175"/>
                  <a:pt x="300" y="150"/>
                  <a:pt x="275" y="150"/>
                </a:cubicBezTo>
                <a:cubicBezTo>
                  <a:pt x="250" y="150"/>
                  <a:pt x="225" y="200"/>
                  <a:pt x="200" y="200"/>
                </a:cubicBezTo>
                <a:cubicBezTo>
                  <a:pt x="200" y="225"/>
                  <a:pt x="75" y="300"/>
                  <a:pt x="25" y="300"/>
                </a:cubicBezTo>
                <a:cubicBezTo>
                  <a:pt x="25" y="325"/>
                  <a:pt x="25" y="325"/>
                  <a:pt x="0" y="350"/>
                </a:cubicBezTo>
                <a:cubicBezTo>
                  <a:pt x="50" y="350"/>
                  <a:pt x="100" y="375"/>
                  <a:pt x="125" y="400"/>
                </a:cubicBezTo>
                <a:cubicBezTo>
                  <a:pt x="150" y="425"/>
                  <a:pt x="75" y="475"/>
                  <a:pt x="50" y="500"/>
                </a:cubicBezTo>
                <a:cubicBezTo>
                  <a:pt x="25" y="525"/>
                  <a:pt x="75" y="525"/>
                  <a:pt x="75" y="550"/>
                </a:cubicBezTo>
                <a:cubicBezTo>
                  <a:pt x="75" y="575"/>
                  <a:pt x="100" y="600"/>
                  <a:pt x="125" y="575"/>
                </a:cubicBezTo>
                <a:cubicBezTo>
                  <a:pt x="125" y="575"/>
                  <a:pt x="150" y="575"/>
                  <a:pt x="200" y="575"/>
                </a:cubicBezTo>
                <a:cubicBezTo>
                  <a:pt x="200" y="575"/>
                  <a:pt x="200" y="575"/>
                  <a:pt x="225" y="575"/>
                </a:cubicBezTo>
                <a:lnTo>
                  <a:pt x="275" y="550"/>
                </a:lnTo>
                <a:cubicBezTo>
                  <a:pt x="275" y="525"/>
                  <a:pt x="325" y="525"/>
                  <a:pt x="350" y="525"/>
                </a:cubicBezTo>
                <a:cubicBezTo>
                  <a:pt x="375" y="525"/>
                  <a:pt x="400" y="525"/>
                  <a:pt x="400" y="500"/>
                </a:cubicBezTo>
                <a:cubicBezTo>
                  <a:pt x="375" y="475"/>
                  <a:pt x="325" y="425"/>
                  <a:pt x="325" y="425"/>
                </a:cubicBezTo>
                <a:cubicBezTo>
                  <a:pt x="300" y="400"/>
                  <a:pt x="300" y="350"/>
                  <a:pt x="350" y="350"/>
                </a:cubicBezTo>
                <a:cubicBezTo>
                  <a:pt x="400" y="325"/>
                  <a:pt x="475" y="250"/>
                  <a:pt x="525" y="250"/>
                </a:cubicBezTo>
                <a:cubicBezTo>
                  <a:pt x="550" y="225"/>
                  <a:pt x="525" y="175"/>
                  <a:pt x="550" y="125"/>
                </a:cubicBezTo>
                <a:cubicBezTo>
                  <a:pt x="550" y="100"/>
                  <a:pt x="600" y="75"/>
                  <a:pt x="650" y="25"/>
                </a:cubicBezTo>
                <a:lnTo>
                  <a:pt x="625" y="25"/>
                </a:ln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0" name="Freeform 55">
            <a:extLst>
              <a:ext uri="{FF2B5EF4-FFF2-40B4-BE49-F238E27FC236}">
                <a16:creationId xmlns:a16="http://schemas.microsoft.com/office/drawing/2014/main" id="{935ED7F6-530D-2CA1-3622-C090F2ECB6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9991" y="3736295"/>
            <a:ext cx="232029" cy="127968"/>
          </a:xfrm>
          <a:custGeom>
            <a:avLst/>
            <a:gdLst>
              <a:gd name="T0" fmla="*/ 725 w 726"/>
              <a:gd name="T1" fmla="*/ 251 h 401"/>
              <a:gd name="T2" fmla="*/ 725 w 726"/>
              <a:gd name="T3" fmla="*/ 251 h 401"/>
              <a:gd name="T4" fmla="*/ 700 w 726"/>
              <a:gd name="T5" fmla="*/ 251 h 401"/>
              <a:gd name="T6" fmla="*/ 575 w 726"/>
              <a:gd name="T7" fmla="*/ 225 h 401"/>
              <a:gd name="T8" fmla="*/ 400 w 726"/>
              <a:gd name="T9" fmla="*/ 151 h 401"/>
              <a:gd name="T10" fmla="*/ 200 w 726"/>
              <a:gd name="T11" fmla="*/ 25 h 401"/>
              <a:gd name="T12" fmla="*/ 125 w 726"/>
              <a:gd name="T13" fmla="*/ 0 h 401"/>
              <a:gd name="T14" fmla="*/ 75 w 726"/>
              <a:gd name="T15" fmla="*/ 25 h 401"/>
              <a:gd name="T16" fmla="*/ 25 w 726"/>
              <a:gd name="T17" fmla="*/ 75 h 401"/>
              <a:gd name="T18" fmla="*/ 0 w 726"/>
              <a:gd name="T19" fmla="*/ 151 h 401"/>
              <a:gd name="T20" fmla="*/ 50 w 726"/>
              <a:gd name="T21" fmla="*/ 175 h 401"/>
              <a:gd name="T22" fmla="*/ 125 w 726"/>
              <a:gd name="T23" fmla="*/ 225 h 401"/>
              <a:gd name="T24" fmla="*/ 200 w 726"/>
              <a:gd name="T25" fmla="*/ 251 h 401"/>
              <a:gd name="T26" fmla="*/ 275 w 726"/>
              <a:gd name="T27" fmla="*/ 300 h 401"/>
              <a:gd name="T28" fmla="*/ 375 w 726"/>
              <a:gd name="T29" fmla="*/ 275 h 401"/>
              <a:gd name="T30" fmla="*/ 425 w 726"/>
              <a:gd name="T31" fmla="*/ 351 h 401"/>
              <a:gd name="T32" fmla="*/ 550 w 726"/>
              <a:gd name="T33" fmla="*/ 375 h 401"/>
              <a:gd name="T34" fmla="*/ 700 w 726"/>
              <a:gd name="T35" fmla="*/ 375 h 401"/>
              <a:gd name="T36" fmla="*/ 700 w 726"/>
              <a:gd name="T37" fmla="*/ 275 h 401"/>
              <a:gd name="T38" fmla="*/ 725 w 726"/>
              <a:gd name="T39" fmla="*/ 25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6" h="401">
                <a:moveTo>
                  <a:pt x="725" y="251"/>
                </a:moveTo>
                <a:lnTo>
                  <a:pt x="725" y="251"/>
                </a:lnTo>
                <a:cubicBezTo>
                  <a:pt x="700" y="251"/>
                  <a:pt x="700" y="251"/>
                  <a:pt x="700" y="251"/>
                </a:cubicBezTo>
                <a:cubicBezTo>
                  <a:pt x="650" y="251"/>
                  <a:pt x="600" y="225"/>
                  <a:pt x="575" y="225"/>
                </a:cubicBezTo>
                <a:cubicBezTo>
                  <a:pt x="550" y="225"/>
                  <a:pt x="425" y="200"/>
                  <a:pt x="400" y="151"/>
                </a:cubicBezTo>
                <a:cubicBezTo>
                  <a:pt x="350" y="125"/>
                  <a:pt x="225" y="51"/>
                  <a:pt x="200" y="25"/>
                </a:cubicBezTo>
                <a:cubicBezTo>
                  <a:pt x="175" y="0"/>
                  <a:pt x="125" y="0"/>
                  <a:pt x="125" y="0"/>
                </a:cubicBezTo>
                <a:cubicBezTo>
                  <a:pt x="125" y="25"/>
                  <a:pt x="100" y="25"/>
                  <a:pt x="75" y="25"/>
                </a:cubicBezTo>
                <a:cubicBezTo>
                  <a:pt x="50" y="25"/>
                  <a:pt x="25" y="51"/>
                  <a:pt x="25" y="75"/>
                </a:cubicBezTo>
                <a:cubicBezTo>
                  <a:pt x="25" y="100"/>
                  <a:pt x="0" y="125"/>
                  <a:pt x="0" y="151"/>
                </a:cubicBezTo>
                <a:cubicBezTo>
                  <a:pt x="0" y="175"/>
                  <a:pt x="50" y="175"/>
                  <a:pt x="50" y="175"/>
                </a:cubicBezTo>
                <a:cubicBezTo>
                  <a:pt x="75" y="200"/>
                  <a:pt x="125" y="200"/>
                  <a:pt x="125" y="225"/>
                </a:cubicBezTo>
                <a:cubicBezTo>
                  <a:pt x="125" y="225"/>
                  <a:pt x="175" y="251"/>
                  <a:pt x="200" y="251"/>
                </a:cubicBezTo>
                <a:cubicBezTo>
                  <a:pt x="225" y="251"/>
                  <a:pt x="275" y="300"/>
                  <a:pt x="275" y="300"/>
                </a:cubicBezTo>
                <a:cubicBezTo>
                  <a:pt x="300" y="325"/>
                  <a:pt x="350" y="275"/>
                  <a:pt x="375" y="275"/>
                </a:cubicBezTo>
                <a:cubicBezTo>
                  <a:pt x="400" y="275"/>
                  <a:pt x="425" y="325"/>
                  <a:pt x="425" y="351"/>
                </a:cubicBezTo>
                <a:cubicBezTo>
                  <a:pt x="425" y="351"/>
                  <a:pt x="525" y="375"/>
                  <a:pt x="550" y="375"/>
                </a:cubicBezTo>
                <a:cubicBezTo>
                  <a:pt x="575" y="400"/>
                  <a:pt x="675" y="400"/>
                  <a:pt x="700" y="375"/>
                </a:cubicBezTo>
                <a:cubicBezTo>
                  <a:pt x="725" y="351"/>
                  <a:pt x="700" y="300"/>
                  <a:pt x="700" y="275"/>
                </a:cubicBezTo>
                <a:lnTo>
                  <a:pt x="725" y="251"/>
                </a:ln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1" name="Freeform 56">
            <a:extLst>
              <a:ext uri="{FF2B5EF4-FFF2-40B4-BE49-F238E27FC236}">
                <a16:creationId xmlns:a16="http://schemas.microsoft.com/office/drawing/2014/main" id="{B06ABEAC-C267-5E7C-BA55-FD6AA12A2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4676" y="3792545"/>
            <a:ext cx="255936" cy="566715"/>
          </a:xfrm>
          <a:custGeom>
            <a:avLst/>
            <a:gdLst>
              <a:gd name="T0" fmla="*/ 651 w 801"/>
              <a:gd name="T1" fmla="*/ 1624 h 1775"/>
              <a:gd name="T2" fmla="*/ 651 w 801"/>
              <a:gd name="T3" fmla="*/ 1624 h 1775"/>
              <a:gd name="T4" fmla="*/ 625 w 801"/>
              <a:gd name="T5" fmla="*/ 1549 h 1775"/>
              <a:gd name="T6" fmla="*/ 600 w 801"/>
              <a:gd name="T7" fmla="*/ 1424 h 1775"/>
              <a:gd name="T8" fmla="*/ 551 w 801"/>
              <a:gd name="T9" fmla="*/ 1324 h 1775"/>
              <a:gd name="T10" fmla="*/ 575 w 801"/>
              <a:gd name="T11" fmla="*/ 1275 h 1775"/>
              <a:gd name="T12" fmla="*/ 575 w 801"/>
              <a:gd name="T13" fmla="*/ 1224 h 1775"/>
              <a:gd name="T14" fmla="*/ 551 w 801"/>
              <a:gd name="T15" fmla="*/ 1149 h 1775"/>
              <a:gd name="T16" fmla="*/ 475 w 801"/>
              <a:gd name="T17" fmla="*/ 1075 h 1775"/>
              <a:gd name="T18" fmla="*/ 500 w 801"/>
              <a:gd name="T19" fmla="*/ 924 h 1775"/>
              <a:gd name="T20" fmla="*/ 551 w 801"/>
              <a:gd name="T21" fmla="*/ 899 h 1775"/>
              <a:gd name="T22" fmla="*/ 625 w 801"/>
              <a:gd name="T23" fmla="*/ 875 h 1775"/>
              <a:gd name="T24" fmla="*/ 700 w 801"/>
              <a:gd name="T25" fmla="*/ 824 h 1775"/>
              <a:gd name="T26" fmla="*/ 751 w 801"/>
              <a:gd name="T27" fmla="*/ 775 h 1775"/>
              <a:gd name="T28" fmla="*/ 800 w 801"/>
              <a:gd name="T29" fmla="*/ 699 h 1775"/>
              <a:gd name="T30" fmla="*/ 800 w 801"/>
              <a:gd name="T31" fmla="*/ 699 h 1775"/>
              <a:gd name="T32" fmla="*/ 775 w 801"/>
              <a:gd name="T33" fmla="*/ 724 h 1775"/>
              <a:gd name="T34" fmla="*/ 700 w 801"/>
              <a:gd name="T35" fmla="*/ 675 h 1775"/>
              <a:gd name="T36" fmla="*/ 651 w 801"/>
              <a:gd name="T37" fmla="*/ 649 h 1775"/>
              <a:gd name="T38" fmla="*/ 651 w 801"/>
              <a:gd name="T39" fmla="*/ 599 h 1775"/>
              <a:gd name="T40" fmla="*/ 625 w 801"/>
              <a:gd name="T41" fmla="*/ 549 h 1775"/>
              <a:gd name="T42" fmla="*/ 600 w 801"/>
              <a:gd name="T43" fmla="*/ 475 h 1775"/>
              <a:gd name="T44" fmla="*/ 500 w 801"/>
              <a:gd name="T45" fmla="*/ 449 h 1775"/>
              <a:gd name="T46" fmla="*/ 500 w 801"/>
              <a:gd name="T47" fmla="*/ 424 h 1775"/>
              <a:gd name="T48" fmla="*/ 575 w 801"/>
              <a:gd name="T49" fmla="*/ 276 h 1775"/>
              <a:gd name="T50" fmla="*/ 600 w 801"/>
              <a:gd name="T51" fmla="*/ 150 h 1775"/>
              <a:gd name="T52" fmla="*/ 551 w 801"/>
              <a:gd name="T53" fmla="*/ 100 h 1775"/>
              <a:gd name="T54" fmla="*/ 525 w 801"/>
              <a:gd name="T55" fmla="*/ 50 h 1775"/>
              <a:gd name="T56" fmla="*/ 475 w 801"/>
              <a:gd name="T57" fmla="*/ 25 h 1775"/>
              <a:gd name="T58" fmla="*/ 451 w 801"/>
              <a:gd name="T59" fmla="*/ 25 h 1775"/>
              <a:gd name="T60" fmla="*/ 451 w 801"/>
              <a:gd name="T61" fmla="*/ 25 h 1775"/>
              <a:gd name="T62" fmla="*/ 425 w 801"/>
              <a:gd name="T63" fmla="*/ 76 h 1775"/>
              <a:gd name="T64" fmla="*/ 451 w 801"/>
              <a:gd name="T65" fmla="*/ 150 h 1775"/>
              <a:gd name="T66" fmla="*/ 400 w 801"/>
              <a:gd name="T67" fmla="*/ 150 h 1775"/>
              <a:gd name="T68" fmla="*/ 325 w 801"/>
              <a:gd name="T69" fmla="*/ 176 h 1775"/>
              <a:gd name="T70" fmla="*/ 251 w 801"/>
              <a:gd name="T71" fmla="*/ 250 h 1775"/>
              <a:gd name="T72" fmla="*/ 225 w 801"/>
              <a:gd name="T73" fmla="*/ 349 h 1775"/>
              <a:gd name="T74" fmla="*/ 200 w 801"/>
              <a:gd name="T75" fmla="*/ 475 h 1775"/>
              <a:gd name="T76" fmla="*/ 125 w 801"/>
              <a:gd name="T77" fmla="*/ 475 h 1775"/>
              <a:gd name="T78" fmla="*/ 100 w 801"/>
              <a:gd name="T79" fmla="*/ 575 h 1775"/>
              <a:gd name="T80" fmla="*/ 75 w 801"/>
              <a:gd name="T81" fmla="*/ 675 h 1775"/>
              <a:gd name="T82" fmla="*/ 50 w 801"/>
              <a:gd name="T83" fmla="*/ 724 h 1775"/>
              <a:gd name="T84" fmla="*/ 0 w 801"/>
              <a:gd name="T85" fmla="*/ 775 h 1775"/>
              <a:gd name="T86" fmla="*/ 100 w 801"/>
              <a:gd name="T87" fmla="*/ 849 h 1775"/>
              <a:gd name="T88" fmla="*/ 200 w 801"/>
              <a:gd name="T89" fmla="*/ 1049 h 1775"/>
              <a:gd name="T90" fmla="*/ 200 w 801"/>
              <a:gd name="T91" fmla="*/ 1200 h 1775"/>
              <a:gd name="T92" fmla="*/ 225 w 801"/>
              <a:gd name="T93" fmla="*/ 1249 h 1775"/>
              <a:gd name="T94" fmla="*/ 325 w 801"/>
              <a:gd name="T95" fmla="*/ 1249 h 1775"/>
              <a:gd name="T96" fmla="*/ 400 w 801"/>
              <a:gd name="T97" fmla="*/ 1149 h 1775"/>
              <a:gd name="T98" fmla="*/ 451 w 801"/>
              <a:gd name="T99" fmla="*/ 1175 h 1775"/>
              <a:gd name="T100" fmla="*/ 475 w 801"/>
              <a:gd name="T101" fmla="*/ 1275 h 1775"/>
              <a:gd name="T102" fmla="*/ 525 w 801"/>
              <a:gd name="T103" fmla="*/ 1500 h 1775"/>
              <a:gd name="T104" fmla="*/ 575 w 801"/>
              <a:gd name="T105" fmla="*/ 1624 h 1775"/>
              <a:gd name="T106" fmla="*/ 575 w 801"/>
              <a:gd name="T107" fmla="*/ 1749 h 1775"/>
              <a:gd name="T108" fmla="*/ 575 w 801"/>
              <a:gd name="T109" fmla="*/ 1774 h 1775"/>
              <a:gd name="T110" fmla="*/ 651 w 801"/>
              <a:gd name="T111" fmla="*/ 1624 h 1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01" h="1775">
                <a:moveTo>
                  <a:pt x="651" y="1624"/>
                </a:moveTo>
                <a:lnTo>
                  <a:pt x="651" y="1624"/>
                </a:lnTo>
                <a:cubicBezTo>
                  <a:pt x="651" y="1575"/>
                  <a:pt x="625" y="1575"/>
                  <a:pt x="625" y="1549"/>
                </a:cubicBezTo>
                <a:cubicBezTo>
                  <a:pt x="625" y="1524"/>
                  <a:pt x="625" y="1475"/>
                  <a:pt x="600" y="1424"/>
                </a:cubicBezTo>
                <a:cubicBezTo>
                  <a:pt x="551" y="1400"/>
                  <a:pt x="525" y="1349"/>
                  <a:pt x="551" y="1324"/>
                </a:cubicBezTo>
                <a:cubicBezTo>
                  <a:pt x="575" y="1324"/>
                  <a:pt x="551" y="1249"/>
                  <a:pt x="575" y="1275"/>
                </a:cubicBezTo>
                <a:cubicBezTo>
                  <a:pt x="575" y="1275"/>
                  <a:pt x="600" y="1224"/>
                  <a:pt x="575" y="1224"/>
                </a:cubicBezTo>
                <a:cubicBezTo>
                  <a:pt x="551" y="1200"/>
                  <a:pt x="575" y="1175"/>
                  <a:pt x="551" y="1149"/>
                </a:cubicBezTo>
                <a:cubicBezTo>
                  <a:pt x="525" y="1149"/>
                  <a:pt x="475" y="1100"/>
                  <a:pt x="475" y="1075"/>
                </a:cubicBezTo>
                <a:cubicBezTo>
                  <a:pt x="475" y="1049"/>
                  <a:pt x="500" y="949"/>
                  <a:pt x="500" y="924"/>
                </a:cubicBezTo>
                <a:cubicBezTo>
                  <a:pt x="500" y="899"/>
                  <a:pt x="551" y="899"/>
                  <a:pt x="551" y="899"/>
                </a:cubicBezTo>
                <a:cubicBezTo>
                  <a:pt x="575" y="899"/>
                  <a:pt x="600" y="899"/>
                  <a:pt x="625" y="875"/>
                </a:cubicBezTo>
                <a:cubicBezTo>
                  <a:pt x="651" y="849"/>
                  <a:pt x="700" y="849"/>
                  <a:pt x="700" y="824"/>
                </a:cubicBezTo>
                <a:cubicBezTo>
                  <a:pt x="725" y="799"/>
                  <a:pt x="751" y="799"/>
                  <a:pt x="751" y="775"/>
                </a:cubicBezTo>
                <a:cubicBezTo>
                  <a:pt x="751" y="749"/>
                  <a:pt x="800" y="699"/>
                  <a:pt x="800" y="699"/>
                </a:cubicBezTo>
                <a:lnTo>
                  <a:pt x="800" y="699"/>
                </a:lnTo>
                <a:cubicBezTo>
                  <a:pt x="800" y="699"/>
                  <a:pt x="800" y="699"/>
                  <a:pt x="775" y="724"/>
                </a:cubicBezTo>
                <a:cubicBezTo>
                  <a:pt x="725" y="724"/>
                  <a:pt x="700" y="699"/>
                  <a:pt x="700" y="675"/>
                </a:cubicBezTo>
                <a:cubicBezTo>
                  <a:pt x="725" y="649"/>
                  <a:pt x="675" y="649"/>
                  <a:pt x="651" y="649"/>
                </a:cubicBezTo>
                <a:cubicBezTo>
                  <a:pt x="625" y="649"/>
                  <a:pt x="651" y="624"/>
                  <a:pt x="651" y="599"/>
                </a:cubicBezTo>
                <a:cubicBezTo>
                  <a:pt x="675" y="575"/>
                  <a:pt x="651" y="549"/>
                  <a:pt x="625" y="549"/>
                </a:cubicBezTo>
                <a:cubicBezTo>
                  <a:pt x="600" y="549"/>
                  <a:pt x="575" y="499"/>
                  <a:pt x="600" y="475"/>
                </a:cubicBezTo>
                <a:cubicBezTo>
                  <a:pt x="600" y="449"/>
                  <a:pt x="525" y="449"/>
                  <a:pt x="500" y="449"/>
                </a:cubicBezTo>
                <a:cubicBezTo>
                  <a:pt x="475" y="475"/>
                  <a:pt x="500" y="424"/>
                  <a:pt x="500" y="424"/>
                </a:cubicBezTo>
                <a:cubicBezTo>
                  <a:pt x="475" y="399"/>
                  <a:pt x="525" y="325"/>
                  <a:pt x="575" y="276"/>
                </a:cubicBezTo>
                <a:cubicBezTo>
                  <a:pt x="600" y="250"/>
                  <a:pt x="600" y="200"/>
                  <a:pt x="600" y="150"/>
                </a:cubicBezTo>
                <a:cubicBezTo>
                  <a:pt x="600" y="100"/>
                  <a:pt x="575" y="100"/>
                  <a:pt x="551" y="100"/>
                </a:cubicBezTo>
                <a:cubicBezTo>
                  <a:pt x="525" y="100"/>
                  <a:pt x="525" y="76"/>
                  <a:pt x="525" y="50"/>
                </a:cubicBezTo>
                <a:cubicBezTo>
                  <a:pt x="525" y="25"/>
                  <a:pt x="500" y="0"/>
                  <a:pt x="475" y="25"/>
                </a:cubicBezTo>
                <a:lnTo>
                  <a:pt x="451" y="25"/>
                </a:lnTo>
                <a:lnTo>
                  <a:pt x="451" y="25"/>
                </a:lnTo>
                <a:cubicBezTo>
                  <a:pt x="451" y="25"/>
                  <a:pt x="451" y="76"/>
                  <a:pt x="425" y="76"/>
                </a:cubicBezTo>
                <a:cubicBezTo>
                  <a:pt x="425" y="76"/>
                  <a:pt x="425" y="100"/>
                  <a:pt x="451" y="150"/>
                </a:cubicBezTo>
                <a:cubicBezTo>
                  <a:pt x="475" y="176"/>
                  <a:pt x="400" y="150"/>
                  <a:pt x="400" y="150"/>
                </a:cubicBezTo>
                <a:cubicBezTo>
                  <a:pt x="400" y="125"/>
                  <a:pt x="351" y="150"/>
                  <a:pt x="325" y="176"/>
                </a:cubicBezTo>
                <a:cubicBezTo>
                  <a:pt x="300" y="200"/>
                  <a:pt x="251" y="200"/>
                  <a:pt x="251" y="250"/>
                </a:cubicBezTo>
                <a:cubicBezTo>
                  <a:pt x="251" y="276"/>
                  <a:pt x="225" y="325"/>
                  <a:pt x="225" y="349"/>
                </a:cubicBezTo>
                <a:cubicBezTo>
                  <a:pt x="251" y="399"/>
                  <a:pt x="200" y="449"/>
                  <a:pt x="200" y="475"/>
                </a:cubicBezTo>
                <a:cubicBezTo>
                  <a:pt x="200" y="499"/>
                  <a:pt x="125" y="475"/>
                  <a:pt x="125" y="475"/>
                </a:cubicBezTo>
                <a:cubicBezTo>
                  <a:pt x="125" y="475"/>
                  <a:pt x="125" y="549"/>
                  <a:pt x="100" y="575"/>
                </a:cubicBezTo>
                <a:cubicBezTo>
                  <a:pt x="100" y="575"/>
                  <a:pt x="100" y="675"/>
                  <a:pt x="75" y="675"/>
                </a:cubicBezTo>
                <a:cubicBezTo>
                  <a:pt x="50" y="675"/>
                  <a:pt x="50" y="724"/>
                  <a:pt x="50" y="724"/>
                </a:cubicBezTo>
                <a:cubicBezTo>
                  <a:pt x="50" y="724"/>
                  <a:pt x="25" y="749"/>
                  <a:pt x="0" y="775"/>
                </a:cubicBezTo>
                <a:cubicBezTo>
                  <a:pt x="25" y="799"/>
                  <a:pt x="50" y="849"/>
                  <a:pt x="100" y="849"/>
                </a:cubicBezTo>
                <a:cubicBezTo>
                  <a:pt x="151" y="875"/>
                  <a:pt x="175" y="1000"/>
                  <a:pt x="200" y="1049"/>
                </a:cubicBezTo>
                <a:cubicBezTo>
                  <a:pt x="225" y="1100"/>
                  <a:pt x="200" y="1175"/>
                  <a:pt x="200" y="1200"/>
                </a:cubicBezTo>
                <a:cubicBezTo>
                  <a:pt x="175" y="1224"/>
                  <a:pt x="200" y="1224"/>
                  <a:pt x="225" y="1249"/>
                </a:cubicBezTo>
                <a:cubicBezTo>
                  <a:pt x="251" y="1275"/>
                  <a:pt x="300" y="1275"/>
                  <a:pt x="325" y="1249"/>
                </a:cubicBezTo>
                <a:cubicBezTo>
                  <a:pt x="351" y="1200"/>
                  <a:pt x="400" y="1175"/>
                  <a:pt x="400" y="1149"/>
                </a:cubicBezTo>
                <a:cubicBezTo>
                  <a:pt x="400" y="1100"/>
                  <a:pt x="425" y="1149"/>
                  <a:pt x="451" y="1175"/>
                </a:cubicBezTo>
                <a:cubicBezTo>
                  <a:pt x="475" y="1200"/>
                  <a:pt x="475" y="1249"/>
                  <a:pt x="475" y="1275"/>
                </a:cubicBezTo>
                <a:cubicBezTo>
                  <a:pt x="500" y="1324"/>
                  <a:pt x="500" y="1449"/>
                  <a:pt x="525" y="1500"/>
                </a:cubicBezTo>
                <a:cubicBezTo>
                  <a:pt x="575" y="1524"/>
                  <a:pt x="575" y="1600"/>
                  <a:pt x="575" y="1624"/>
                </a:cubicBezTo>
                <a:cubicBezTo>
                  <a:pt x="551" y="1674"/>
                  <a:pt x="600" y="1724"/>
                  <a:pt x="575" y="1749"/>
                </a:cubicBezTo>
                <a:lnTo>
                  <a:pt x="575" y="1774"/>
                </a:lnTo>
                <a:cubicBezTo>
                  <a:pt x="600" y="1774"/>
                  <a:pt x="651" y="1624"/>
                  <a:pt x="651" y="1624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2" name="Freeform 57">
            <a:extLst>
              <a:ext uri="{FF2B5EF4-FFF2-40B4-BE49-F238E27FC236}">
                <a16:creationId xmlns:a16="http://schemas.microsoft.com/office/drawing/2014/main" id="{E030D16B-7B2D-C3B5-4216-8EAF4A2477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6082" y="3800984"/>
            <a:ext cx="95624" cy="56249"/>
          </a:xfrm>
          <a:custGeom>
            <a:avLst/>
            <a:gdLst>
              <a:gd name="T0" fmla="*/ 275 w 301"/>
              <a:gd name="T1" fmla="*/ 75 h 176"/>
              <a:gd name="T2" fmla="*/ 275 w 301"/>
              <a:gd name="T3" fmla="*/ 75 h 176"/>
              <a:gd name="T4" fmla="*/ 175 w 301"/>
              <a:gd name="T5" fmla="*/ 25 h 176"/>
              <a:gd name="T6" fmla="*/ 100 w 301"/>
              <a:gd name="T7" fmla="*/ 25 h 176"/>
              <a:gd name="T8" fmla="*/ 25 w 301"/>
              <a:gd name="T9" fmla="*/ 75 h 176"/>
              <a:gd name="T10" fmla="*/ 0 w 301"/>
              <a:gd name="T11" fmla="*/ 125 h 176"/>
              <a:gd name="T12" fmla="*/ 25 w 301"/>
              <a:gd name="T13" fmla="*/ 151 h 176"/>
              <a:gd name="T14" fmla="*/ 100 w 301"/>
              <a:gd name="T15" fmla="*/ 151 h 176"/>
              <a:gd name="T16" fmla="*/ 175 w 301"/>
              <a:gd name="T17" fmla="*/ 175 h 176"/>
              <a:gd name="T18" fmla="*/ 275 w 301"/>
              <a:gd name="T19" fmla="*/ 151 h 176"/>
              <a:gd name="T20" fmla="*/ 275 w 301"/>
              <a:gd name="T21" fmla="*/ 7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1" h="176">
                <a:moveTo>
                  <a:pt x="275" y="75"/>
                </a:moveTo>
                <a:lnTo>
                  <a:pt x="275" y="75"/>
                </a:lnTo>
                <a:cubicBezTo>
                  <a:pt x="225" y="25"/>
                  <a:pt x="200" y="51"/>
                  <a:pt x="175" y="25"/>
                </a:cubicBezTo>
                <a:cubicBezTo>
                  <a:pt x="125" y="25"/>
                  <a:pt x="125" y="0"/>
                  <a:pt x="100" y="25"/>
                </a:cubicBezTo>
                <a:cubicBezTo>
                  <a:pt x="75" y="51"/>
                  <a:pt x="50" y="25"/>
                  <a:pt x="25" y="75"/>
                </a:cubicBezTo>
                <a:cubicBezTo>
                  <a:pt x="25" y="100"/>
                  <a:pt x="25" y="100"/>
                  <a:pt x="0" y="125"/>
                </a:cubicBezTo>
                <a:cubicBezTo>
                  <a:pt x="25" y="125"/>
                  <a:pt x="25" y="151"/>
                  <a:pt x="25" y="151"/>
                </a:cubicBezTo>
                <a:cubicBezTo>
                  <a:pt x="50" y="151"/>
                  <a:pt x="75" y="175"/>
                  <a:pt x="100" y="151"/>
                </a:cubicBezTo>
                <a:cubicBezTo>
                  <a:pt x="125" y="151"/>
                  <a:pt x="150" y="175"/>
                  <a:pt x="175" y="175"/>
                </a:cubicBezTo>
                <a:cubicBezTo>
                  <a:pt x="225" y="151"/>
                  <a:pt x="275" y="175"/>
                  <a:pt x="275" y="151"/>
                </a:cubicBezTo>
                <a:cubicBezTo>
                  <a:pt x="300" y="125"/>
                  <a:pt x="275" y="75"/>
                  <a:pt x="275" y="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3" name="Freeform 58">
            <a:extLst>
              <a:ext uri="{FF2B5EF4-FFF2-40B4-BE49-F238E27FC236}">
                <a16:creationId xmlns:a16="http://schemas.microsoft.com/office/drawing/2014/main" id="{17F8E3EA-DD3B-3470-8C95-E702DAAEC7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1548" y="3959888"/>
            <a:ext cx="223592" cy="462653"/>
          </a:xfrm>
          <a:custGeom>
            <a:avLst/>
            <a:gdLst>
              <a:gd name="T0" fmla="*/ 525 w 701"/>
              <a:gd name="T1" fmla="*/ 175 h 1452"/>
              <a:gd name="T2" fmla="*/ 525 w 701"/>
              <a:gd name="T3" fmla="*/ 175 h 1452"/>
              <a:gd name="T4" fmla="*/ 425 w 701"/>
              <a:gd name="T5" fmla="*/ 100 h 1452"/>
              <a:gd name="T6" fmla="*/ 400 w 701"/>
              <a:gd name="T7" fmla="*/ 51 h 1452"/>
              <a:gd name="T8" fmla="*/ 325 w 701"/>
              <a:gd name="T9" fmla="*/ 25 h 1452"/>
              <a:gd name="T10" fmla="*/ 251 w 701"/>
              <a:gd name="T11" fmla="*/ 51 h 1452"/>
              <a:gd name="T12" fmla="*/ 200 w 701"/>
              <a:gd name="T13" fmla="*/ 75 h 1452"/>
              <a:gd name="T14" fmla="*/ 100 w 701"/>
              <a:gd name="T15" fmla="*/ 75 h 1452"/>
              <a:gd name="T16" fmla="*/ 51 w 701"/>
              <a:gd name="T17" fmla="*/ 75 h 1452"/>
              <a:gd name="T18" fmla="*/ 0 w 701"/>
              <a:gd name="T19" fmla="*/ 100 h 1452"/>
              <a:gd name="T20" fmla="*/ 51 w 701"/>
              <a:gd name="T21" fmla="*/ 151 h 1452"/>
              <a:gd name="T22" fmla="*/ 100 w 701"/>
              <a:gd name="T23" fmla="*/ 225 h 1452"/>
              <a:gd name="T24" fmla="*/ 176 w 701"/>
              <a:gd name="T25" fmla="*/ 275 h 1452"/>
              <a:gd name="T26" fmla="*/ 225 w 701"/>
              <a:gd name="T27" fmla="*/ 275 h 1452"/>
              <a:gd name="T28" fmla="*/ 276 w 701"/>
              <a:gd name="T29" fmla="*/ 351 h 1452"/>
              <a:gd name="T30" fmla="*/ 200 w 701"/>
              <a:gd name="T31" fmla="*/ 400 h 1452"/>
              <a:gd name="T32" fmla="*/ 300 w 701"/>
              <a:gd name="T33" fmla="*/ 476 h 1452"/>
              <a:gd name="T34" fmla="*/ 351 w 701"/>
              <a:gd name="T35" fmla="*/ 576 h 1452"/>
              <a:gd name="T36" fmla="*/ 425 w 701"/>
              <a:gd name="T37" fmla="*/ 676 h 1452"/>
              <a:gd name="T38" fmla="*/ 500 w 701"/>
              <a:gd name="T39" fmla="*/ 751 h 1452"/>
              <a:gd name="T40" fmla="*/ 525 w 701"/>
              <a:gd name="T41" fmla="*/ 825 h 1452"/>
              <a:gd name="T42" fmla="*/ 551 w 701"/>
              <a:gd name="T43" fmla="*/ 1000 h 1452"/>
              <a:gd name="T44" fmla="*/ 476 w 701"/>
              <a:gd name="T45" fmla="*/ 1100 h 1452"/>
              <a:gd name="T46" fmla="*/ 400 w 701"/>
              <a:gd name="T47" fmla="*/ 1150 h 1452"/>
              <a:gd name="T48" fmla="*/ 400 w 701"/>
              <a:gd name="T49" fmla="*/ 1225 h 1452"/>
              <a:gd name="T50" fmla="*/ 300 w 701"/>
              <a:gd name="T51" fmla="*/ 1225 h 1452"/>
              <a:gd name="T52" fmla="*/ 225 w 701"/>
              <a:gd name="T53" fmla="*/ 1276 h 1452"/>
              <a:gd name="T54" fmla="*/ 276 w 701"/>
              <a:gd name="T55" fmla="*/ 1300 h 1452"/>
              <a:gd name="T56" fmla="*/ 251 w 701"/>
              <a:gd name="T57" fmla="*/ 1400 h 1452"/>
              <a:gd name="T58" fmla="*/ 300 w 701"/>
              <a:gd name="T59" fmla="*/ 1425 h 1452"/>
              <a:gd name="T60" fmla="*/ 376 w 701"/>
              <a:gd name="T61" fmla="*/ 1376 h 1452"/>
              <a:gd name="T62" fmla="*/ 400 w 701"/>
              <a:gd name="T63" fmla="*/ 1325 h 1452"/>
              <a:gd name="T64" fmla="*/ 425 w 701"/>
              <a:gd name="T65" fmla="*/ 1276 h 1452"/>
              <a:gd name="T66" fmla="*/ 476 w 701"/>
              <a:gd name="T67" fmla="*/ 1276 h 1452"/>
              <a:gd name="T68" fmla="*/ 625 w 701"/>
              <a:gd name="T69" fmla="*/ 1200 h 1452"/>
              <a:gd name="T70" fmla="*/ 676 w 701"/>
              <a:gd name="T71" fmla="*/ 1076 h 1452"/>
              <a:gd name="T72" fmla="*/ 676 w 701"/>
              <a:gd name="T73" fmla="*/ 876 h 1452"/>
              <a:gd name="T74" fmla="*/ 576 w 701"/>
              <a:gd name="T75" fmla="*/ 725 h 1452"/>
              <a:gd name="T76" fmla="*/ 425 w 701"/>
              <a:gd name="T77" fmla="*/ 600 h 1452"/>
              <a:gd name="T78" fmla="*/ 376 w 701"/>
              <a:gd name="T79" fmla="*/ 525 h 1452"/>
              <a:gd name="T80" fmla="*/ 351 w 701"/>
              <a:gd name="T81" fmla="*/ 400 h 1452"/>
              <a:gd name="T82" fmla="*/ 425 w 701"/>
              <a:gd name="T83" fmla="*/ 300 h 1452"/>
              <a:gd name="T84" fmla="*/ 450 w 701"/>
              <a:gd name="T85" fmla="*/ 251 h 1452"/>
              <a:gd name="T86" fmla="*/ 525 w 701"/>
              <a:gd name="T87" fmla="*/ 200 h 1452"/>
              <a:gd name="T88" fmla="*/ 551 w 701"/>
              <a:gd name="T89" fmla="*/ 200 h 1452"/>
              <a:gd name="T90" fmla="*/ 525 w 701"/>
              <a:gd name="T91" fmla="*/ 175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1" h="1452">
                <a:moveTo>
                  <a:pt x="525" y="175"/>
                </a:moveTo>
                <a:lnTo>
                  <a:pt x="525" y="175"/>
                </a:lnTo>
                <a:cubicBezTo>
                  <a:pt x="500" y="175"/>
                  <a:pt x="425" y="125"/>
                  <a:pt x="425" y="100"/>
                </a:cubicBezTo>
                <a:cubicBezTo>
                  <a:pt x="425" y="100"/>
                  <a:pt x="476" y="51"/>
                  <a:pt x="400" y="51"/>
                </a:cubicBezTo>
                <a:cubicBezTo>
                  <a:pt x="351" y="51"/>
                  <a:pt x="351" y="25"/>
                  <a:pt x="325" y="25"/>
                </a:cubicBezTo>
                <a:cubicBezTo>
                  <a:pt x="325" y="0"/>
                  <a:pt x="276" y="25"/>
                  <a:pt x="251" y="51"/>
                </a:cubicBezTo>
                <a:cubicBezTo>
                  <a:pt x="251" y="100"/>
                  <a:pt x="225" y="51"/>
                  <a:pt x="200" y="75"/>
                </a:cubicBezTo>
                <a:cubicBezTo>
                  <a:pt x="151" y="100"/>
                  <a:pt x="125" y="51"/>
                  <a:pt x="100" y="75"/>
                </a:cubicBezTo>
                <a:cubicBezTo>
                  <a:pt x="100" y="100"/>
                  <a:pt x="51" y="51"/>
                  <a:pt x="51" y="75"/>
                </a:cubicBezTo>
                <a:cubicBezTo>
                  <a:pt x="25" y="100"/>
                  <a:pt x="25" y="100"/>
                  <a:pt x="0" y="100"/>
                </a:cubicBezTo>
                <a:cubicBezTo>
                  <a:pt x="25" y="125"/>
                  <a:pt x="51" y="125"/>
                  <a:pt x="51" y="151"/>
                </a:cubicBezTo>
                <a:cubicBezTo>
                  <a:pt x="51" y="175"/>
                  <a:pt x="100" y="200"/>
                  <a:pt x="100" y="225"/>
                </a:cubicBezTo>
                <a:cubicBezTo>
                  <a:pt x="100" y="251"/>
                  <a:pt x="151" y="275"/>
                  <a:pt x="176" y="275"/>
                </a:cubicBezTo>
                <a:cubicBezTo>
                  <a:pt x="200" y="251"/>
                  <a:pt x="225" y="251"/>
                  <a:pt x="225" y="275"/>
                </a:cubicBezTo>
                <a:cubicBezTo>
                  <a:pt x="251" y="325"/>
                  <a:pt x="276" y="325"/>
                  <a:pt x="276" y="351"/>
                </a:cubicBezTo>
                <a:cubicBezTo>
                  <a:pt x="276" y="375"/>
                  <a:pt x="200" y="375"/>
                  <a:pt x="200" y="400"/>
                </a:cubicBezTo>
                <a:cubicBezTo>
                  <a:pt x="176" y="425"/>
                  <a:pt x="300" y="451"/>
                  <a:pt x="300" y="476"/>
                </a:cubicBezTo>
                <a:cubicBezTo>
                  <a:pt x="300" y="500"/>
                  <a:pt x="325" y="525"/>
                  <a:pt x="351" y="576"/>
                </a:cubicBezTo>
                <a:cubicBezTo>
                  <a:pt x="351" y="600"/>
                  <a:pt x="400" y="625"/>
                  <a:pt x="425" y="676"/>
                </a:cubicBezTo>
                <a:cubicBezTo>
                  <a:pt x="425" y="700"/>
                  <a:pt x="476" y="725"/>
                  <a:pt x="500" y="751"/>
                </a:cubicBezTo>
                <a:cubicBezTo>
                  <a:pt x="525" y="751"/>
                  <a:pt x="525" y="800"/>
                  <a:pt x="525" y="825"/>
                </a:cubicBezTo>
                <a:cubicBezTo>
                  <a:pt x="500" y="876"/>
                  <a:pt x="500" y="925"/>
                  <a:pt x="551" y="1000"/>
                </a:cubicBezTo>
                <a:cubicBezTo>
                  <a:pt x="576" y="1051"/>
                  <a:pt x="500" y="1076"/>
                  <a:pt x="476" y="1100"/>
                </a:cubicBezTo>
                <a:cubicBezTo>
                  <a:pt x="450" y="1125"/>
                  <a:pt x="476" y="1176"/>
                  <a:pt x="400" y="1150"/>
                </a:cubicBezTo>
                <a:cubicBezTo>
                  <a:pt x="325" y="1125"/>
                  <a:pt x="400" y="1200"/>
                  <a:pt x="400" y="1225"/>
                </a:cubicBezTo>
                <a:cubicBezTo>
                  <a:pt x="376" y="1250"/>
                  <a:pt x="300" y="1200"/>
                  <a:pt x="300" y="1225"/>
                </a:cubicBezTo>
                <a:cubicBezTo>
                  <a:pt x="300" y="1250"/>
                  <a:pt x="251" y="1276"/>
                  <a:pt x="225" y="1276"/>
                </a:cubicBezTo>
                <a:cubicBezTo>
                  <a:pt x="251" y="1300"/>
                  <a:pt x="251" y="1300"/>
                  <a:pt x="276" y="1300"/>
                </a:cubicBezTo>
                <a:cubicBezTo>
                  <a:pt x="300" y="1325"/>
                  <a:pt x="251" y="1351"/>
                  <a:pt x="251" y="1400"/>
                </a:cubicBezTo>
                <a:cubicBezTo>
                  <a:pt x="251" y="1425"/>
                  <a:pt x="276" y="1451"/>
                  <a:pt x="300" y="1425"/>
                </a:cubicBezTo>
                <a:cubicBezTo>
                  <a:pt x="300" y="1400"/>
                  <a:pt x="351" y="1376"/>
                  <a:pt x="376" y="1376"/>
                </a:cubicBezTo>
                <a:cubicBezTo>
                  <a:pt x="400" y="1351"/>
                  <a:pt x="376" y="1325"/>
                  <a:pt x="400" y="1325"/>
                </a:cubicBezTo>
                <a:cubicBezTo>
                  <a:pt x="425" y="1325"/>
                  <a:pt x="425" y="1300"/>
                  <a:pt x="425" y="1276"/>
                </a:cubicBezTo>
                <a:cubicBezTo>
                  <a:pt x="425" y="1250"/>
                  <a:pt x="450" y="1276"/>
                  <a:pt x="476" y="1276"/>
                </a:cubicBezTo>
                <a:cubicBezTo>
                  <a:pt x="525" y="1276"/>
                  <a:pt x="576" y="1250"/>
                  <a:pt x="625" y="1200"/>
                </a:cubicBezTo>
                <a:cubicBezTo>
                  <a:pt x="651" y="1176"/>
                  <a:pt x="676" y="1176"/>
                  <a:pt x="676" y="1076"/>
                </a:cubicBezTo>
                <a:cubicBezTo>
                  <a:pt x="700" y="1000"/>
                  <a:pt x="676" y="900"/>
                  <a:pt x="676" y="876"/>
                </a:cubicBezTo>
                <a:cubicBezTo>
                  <a:pt x="676" y="851"/>
                  <a:pt x="600" y="725"/>
                  <a:pt x="576" y="725"/>
                </a:cubicBezTo>
                <a:cubicBezTo>
                  <a:pt x="551" y="725"/>
                  <a:pt x="450" y="600"/>
                  <a:pt x="425" y="600"/>
                </a:cubicBezTo>
                <a:cubicBezTo>
                  <a:pt x="400" y="576"/>
                  <a:pt x="400" y="551"/>
                  <a:pt x="376" y="525"/>
                </a:cubicBezTo>
                <a:cubicBezTo>
                  <a:pt x="351" y="500"/>
                  <a:pt x="351" y="425"/>
                  <a:pt x="351" y="400"/>
                </a:cubicBezTo>
                <a:cubicBezTo>
                  <a:pt x="376" y="351"/>
                  <a:pt x="425" y="325"/>
                  <a:pt x="425" y="300"/>
                </a:cubicBezTo>
                <a:cubicBezTo>
                  <a:pt x="425" y="275"/>
                  <a:pt x="425" y="251"/>
                  <a:pt x="450" y="251"/>
                </a:cubicBezTo>
                <a:cubicBezTo>
                  <a:pt x="500" y="251"/>
                  <a:pt x="525" y="225"/>
                  <a:pt x="525" y="200"/>
                </a:cubicBezTo>
                <a:lnTo>
                  <a:pt x="551" y="200"/>
                </a:lnTo>
                <a:cubicBezTo>
                  <a:pt x="525" y="175"/>
                  <a:pt x="525" y="175"/>
                  <a:pt x="525" y="1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4" name="Freeform 59">
            <a:extLst>
              <a:ext uri="{FF2B5EF4-FFF2-40B4-BE49-F238E27FC236}">
                <a16:creationId xmlns:a16="http://schemas.microsoft.com/office/drawing/2014/main" id="{99087698-9B16-36FE-9350-B8A44D9003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1551" y="4238323"/>
            <a:ext cx="184217" cy="127968"/>
          </a:xfrm>
          <a:custGeom>
            <a:avLst/>
            <a:gdLst>
              <a:gd name="T0" fmla="*/ 300 w 577"/>
              <a:gd name="T1" fmla="*/ 349 h 401"/>
              <a:gd name="T2" fmla="*/ 300 w 577"/>
              <a:gd name="T3" fmla="*/ 349 h 401"/>
              <a:gd name="T4" fmla="*/ 400 w 577"/>
              <a:gd name="T5" fmla="*/ 349 h 401"/>
              <a:gd name="T6" fmla="*/ 400 w 577"/>
              <a:gd name="T7" fmla="*/ 274 h 401"/>
              <a:gd name="T8" fmla="*/ 476 w 577"/>
              <a:gd name="T9" fmla="*/ 224 h 401"/>
              <a:gd name="T10" fmla="*/ 551 w 577"/>
              <a:gd name="T11" fmla="*/ 124 h 401"/>
              <a:gd name="T12" fmla="*/ 525 w 577"/>
              <a:gd name="T13" fmla="*/ 0 h 401"/>
              <a:gd name="T14" fmla="*/ 450 w 577"/>
              <a:gd name="T15" fmla="*/ 0 h 401"/>
              <a:gd name="T16" fmla="*/ 376 w 577"/>
              <a:gd name="T17" fmla="*/ 24 h 401"/>
              <a:gd name="T18" fmla="*/ 351 w 577"/>
              <a:gd name="T19" fmla="*/ 49 h 401"/>
              <a:gd name="T20" fmla="*/ 300 w 577"/>
              <a:gd name="T21" fmla="*/ 24 h 401"/>
              <a:gd name="T22" fmla="*/ 176 w 577"/>
              <a:gd name="T23" fmla="*/ 24 h 401"/>
              <a:gd name="T24" fmla="*/ 51 w 577"/>
              <a:gd name="T25" fmla="*/ 75 h 401"/>
              <a:gd name="T26" fmla="*/ 51 w 577"/>
              <a:gd name="T27" fmla="*/ 175 h 401"/>
              <a:gd name="T28" fmla="*/ 51 w 577"/>
              <a:gd name="T29" fmla="*/ 224 h 401"/>
              <a:gd name="T30" fmla="*/ 51 w 577"/>
              <a:gd name="T31" fmla="*/ 249 h 401"/>
              <a:gd name="T32" fmla="*/ 76 w 577"/>
              <a:gd name="T33" fmla="*/ 324 h 401"/>
              <a:gd name="T34" fmla="*/ 151 w 577"/>
              <a:gd name="T35" fmla="*/ 324 h 401"/>
              <a:gd name="T36" fmla="*/ 151 w 577"/>
              <a:gd name="T37" fmla="*/ 374 h 401"/>
              <a:gd name="T38" fmla="*/ 225 w 577"/>
              <a:gd name="T39" fmla="*/ 400 h 401"/>
              <a:gd name="T40" fmla="*/ 225 w 577"/>
              <a:gd name="T41" fmla="*/ 400 h 401"/>
              <a:gd name="T42" fmla="*/ 300 w 577"/>
              <a:gd name="T43" fmla="*/ 349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7" h="401">
                <a:moveTo>
                  <a:pt x="300" y="349"/>
                </a:moveTo>
                <a:lnTo>
                  <a:pt x="300" y="349"/>
                </a:lnTo>
                <a:cubicBezTo>
                  <a:pt x="300" y="324"/>
                  <a:pt x="376" y="374"/>
                  <a:pt x="400" y="349"/>
                </a:cubicBezTo>
                <a:cubicBezTo>
                  <a:pt x="400" y="324"/>
                  <a:pt x="325" y="249"/>
                  <a:pt x="400" y="274"/>
                </a:cubicBezTo>
                <a:cubicBezTo>
                  <a:pt x="476" y="300"/>
                  <a:pt x="450" y="249"/>
                  <a:pt x="476" y="224"/>
                </a:cubicBezTo>
                <a:cubicBezTo>
                  <a:pt x="500" y="200"/>
                  <a:pt x="576" y="175"/>
                  <a:pt x="551" y="124"/>
                </a:cubicBezTo>
                <a:cubicBezTo>
                  <a:pt x="525" y="75"/>
                  <a:pt x="525" y="24"/>
                  <a:pt x="525" y="0"/>
                </a:cubicBezTo>
                <a:cubicBezTo>
                  <a:pt x="500" y="24"/>
                  <a:pt x="476" y="24"/>
                  <a:pt x="450" y="0"/>
                </a:cubicBezTo>
                <a:cubicBezTo>
                  <a:pt x="425" y="0"/>
                  <a:pt x="376" y="0"/>
                  <a:pt x="376" y="24"/>
                </a:cubicBezTo>
                <a:cubicBezTo>
                  <a:pt x="376" y="75"/>
                  <a:pt x="351" y="75"/>
                  <a:pt x="351" y="49"/>
                </a:cubicBezTo>
                <a:cubicBezTo>
                  <a:pt x="351" y="49"/>
                  <a:pt x="325" y="49"/>
                  <a:pt x="300" y="24"/>
                </a:cubicBezTo>
                <a:cubicBezTo>
                  <a:pt x="276" y="0"/>
                  <a:pt x="200" y="24"/>
                  <a:pt x="176" y="24"/>
                </a:cubicBezTo>
                <a:cubicBezTo>
                  <a:pt x="151" y="0"/>
                  <a:pt x="76" y="24"/>
                  <a:pt x="51" y="75"/>
                </a:cubicBezTo>
                <a:cubicBezTo>
                  <a:pt x="0" y="124"/>
                  <a:pt x="51" y="124"/>
                  <a:pt x="51" y="175"/>
                </a:cubicBezTo>
                <a:cubicBezTo>
                  <a:pt x="51" y="200"/>
                  <a:pt x="76" y="200"/>
                  <a:pt x="51" y="224"/>
                </a:cubicBezTo>
                <a:cubicBezTo>
                  <a:pt x="51" y="224"/>
                  <a:pt x="51" y="224"/>
                  <a:pt x="51" y="249"/>
                </a:cubicBezTo>
                <a:cubicBezTo>
                  <a:pt x="100" y="249"/>
                  <a:pt x="76" y="300"/>
                  <a:pt x="76" y="324"/>
                </a:cubicBezTo>
                <a:cubicBezTo>
                  <a:pt x="100" y="349"/>
                  <a:pt x="125" y="324"/>
                  <a:pt x="151" y="324"/>
                </a:cubicBezTo>
                <a:cubicBezTo>
                  <a:pt x="176" y="324"/>
                  <a:pt x="125" y="374"/>
                  <a:pt x="151" y="374"/>
                </a:cubicBezTo>
                <a:cubicBezTo>
                  <a:pt x="176" y="400"/>
                  <a:pt x="225" y="374"/>
                  <a:pt x="225" y="400"/>
                </a:cubicBezTo>
                <a:lnTo>
                  <a:pt x="225" y="400"/>
                </a:lnTo>
                <a:cubicBezTo>
                  <a:pt x="251" y="400"/>
                  <a:pt x="300" y="374"/>
                  <a:pt x="300" y="349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5" name="Freeform 60">
            <a:extLst>
              <a:ext uri="{FF2B5EF4-FFF2-40B4-BE49-F238E27FC236}">
                <a16:creationId xmlns:a16="http://schemas.microsoft.com/office/drawing/2014/main" id="{C14F42E0-890E-77A4-3D7D-68993C4B87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5299" y="3990824"/>
            <a:ext cx="223592" cy="271405"/>
          </a:xfrm>
          <a:custGeom>
            <a:avLst/>
            <a:gdLst>
              <a:gd name="T0" fmla="*/ 475 w 701"/>
              <a:gd name="T1" fmla="*/ 376 h 852"/>
              <a:gd name="T2" fmla="*/ 475 w 701"/>
              <a:gd name="T3" fmla="*/ 376 h 852"/>
              <a:gd name="T4" fmla="*/ 375 w 701"/>
              <a:gd name="T5" fmla="*/ 300 h 852"/>
              <a:gd name="T6" fmla="*/ 451 w 701"/>
              <a:gd name="T7" fmla="*/ 251 h 852"/>
              <a:gd name="T8" fmla="*/ 400 w 701"/>
              <a:gd name="T9" fmla="*/ 175 h 852"/>
              <a:gd name="T10" fmla="*/ 351 w 701"/>
              <a:gd name="T11" fmla="*/ 175 h 852"/>
              <a:gd name="T12" fmla="*/ 275 w 701"/>
              <a:gd name="T13" fmla="*/ 125 h 852"/>
              <a:gd name="T14" fmla="*/ 226 w 701"/>
              <a:gd name="T15" fmla="*/ 51 h 852"/>
              <a:gd name="T16" fmla="*/ 175 w 701"/>
              <a:gd name="T17" fmla="*/ 0 h 852"/>
              <a:gd name="T18" fmla="*/ 150 w 701"/>
              <a:gd name="T19" fmla="*/ 0 h 852"/>
              <a:gd name="T20" fmla="*/ 126 w 701"/>
              <a:gd name="T21" fmla="*/ 51 h 852"/>
              <a:gd name="T22" fmla="*/ 126 w 701"/>
              <a:gd name="T23" fmla="*/ 125 h 852"/>
              <a:gd name="T24" fmla="*/ 75 w 701"/>
              <a:gd name="T25" fmla="*/ 75 h 852"/>
              <a:gd name="T26" fmla="*/ 26 w 701"/>
              <a:gd name="T27" fmla="*/ 151 h 852"/>
              <a:gd name="T28" fmla="*/ 0 w 701"/>
              <a:gd name="T29" fmla="*/ 175 h 852"/>
              <a:gd name="T30" fmla="*/ 26 w 701"/>
              <a:gd name="T31" fmla="*/ 200 h 852"/>
              <a:gd name="T32" fmla="*/ 26 w 701"/>
              <a:gd name="T33" fmla="*/ 275 h 852"/>
              <a:gd name="T34" fmla="*/ 100 w 701"/>
              <a:gd name="T35" fmla="*/ 300 h 852"/>
              <a:gd name="T36" fmla="*/ 75 w 701"/>
              <a:gd name="T37" fmla="*/ 400 h 852"/>
              <a:gd name="T38" fmla="*/ 50 w 701"/>
              <a:gd name="T39" fmla="*/ 476 h 852"/>
              <a:gd name="T40" fmla="*/ 150 w 701"/>
              <a:gd name="T41" fmla="*/ 451 h 852"/>
              <a:gd name="T42" fmla="*/ 226 w 701"/>
              <a:gd name="T43" fmla="*/ 425 h 852"/>
              <a:gd name="T44" fmla="*/ 275 w 701"/>
              <a:gd name="T45" fmla="*/ 425 h 852"/>
              <a:gd name="T46" fmla="*/ 351 w 701"/>
              <a:gd name="T47" fmla="*/ 425 h 852"/>
              <a:gd name="T48" fmla="*/ 426 w 701"/>
              <a:gd name="T49" fmla="*/ 476 h 852"/>
              <a:gd name="T50" fmla="*/ 451 w 701"/>
              <a:gd name="T51" fmla="*/ 600 h 852"/>
              <a:gd name="T52" fmla="*/ 500 w 701"/>
              <a:gd name="T53" fmla="*/ 700 h 852"/>
              <a:gd name="T54" fmla="*/ 500 w 701"/>
              <a:gd name="T55" fmla="*/ 800 h 852"/>
              <a:gd name="T56" fmla="*/ 526 w 701"/>
              <a:gd name="T57" fmla="*/ 825 h 852"/>
              <a:gd name="T58" fmla="*/ 551 w 701"/>
              <a:gd name="T59" fmla="*/ 800 h 852"/>
              <a:gd name="T60" fmla="*/ 625 w 701"/>
              <a:gd name="T61" fmla="*/ 776 h 852"/>
              <a:gd name="T62" fmla="*/ 700 w 701"/>
              <a:gd name="T63" fmla="*/ 776 h 852"/>
              <a:gd name="T64" fmla="*/ 700 w 701"/>
              <a:gd name="T65" fmla="*/ 725 h 852"/>
              <a:gd name="T66" fmla="*/ 675 w 701"/>
              <a:gd name="T67" fmla="*/ 651 h 852"/>
              <a:gd name="T68" fmla="*/ 600 w 701"/>
              <a:gd name="T69" fmla="*/ 576 h 852"/>
              <a:gd name="T70" fmla="*/ 526 w 701"/>
              <a:gd name="T71" fmla="*/ 476 h 852"/>
              <a:gd name="T72" fmla="*/ 475 w 701"/>
              <a:gd name="T73" fmla="*/ 376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01" h="852">
                <a:moveTo>
                  <a:pt x="475" y="376"/>
                </a:moveTo>
                <a:lnTo>
                  <a:pt x="475" y="376"/>
                </a:lnTo>
                <a:cubicBezTo>
                  <a:pt x="475" y="351"/>
                  <a:pt x="351" y="325"/>
                  <a:pt x="375" y="300"/>
                </a:cubicBezTo>
                <a:cubicBezTo>
                  <a:pt x="375" y="275"/>
                  <a:pt x="451" y="275"/>
                  <a:pt x="451" y="251"/>
                </a:cubicBezTo>
                <a:cubicBezTo>
                  <a:pt x="451" y="225"/>
                  <a:pt x="426" y="225"/>
                  <a:pt x="400" y="175"/>
                </a:cubicBezTo>
                <a:cubicBezTo>
                  <a:pt x="400" y="151"/>
                  <a:pt x="375" y="151"/>
                  <a:pt x="351" y="175"/>
                </a:cubicBezTo>
                <a:cubicBezTo>
                  <a:pt x="326" y="175"/>
                  <a:pt x="275" y="151"/>
                  <a:pt x="275" y="125"/>
                </a:cubicBezTo>
                <a:cubicBezTo>
                  <a:pt x="275" y="100"/>
                  <a:pt x="226" y="75"/>
                  <a:pt x="226" y="51"/>
                </a:cubicBezTo>
                <a:cubicBezTo>
                  <a:pt x="226" y="25"/>
                  <a:pt x="200" y="25"/>
                  <a:pt x="175" y="0"/>
                </a:cubicBezTo>
                <a:lnTo>
                  <a:pt x="150" y="0"/>
                </a:lnTo>
                <a:lnTo>
                  <a:pt x="126" y="51"/>
                </a:lnTo>
                <a:cubicBezTo>
                  <a:pt x="150" y="51"/>
                  <a:pt x="150" y="125"/>
                  <a:pt x="126" y="125"/>
                </a:cubicBezTo>
                <a:cubicBezTo>
                  <a:pt x="100" y="125"/>
                  <a:pt x="100" y="75"/>
                  <a:pt x="75" y="75"/>
                </a:cubicBezTo>
                <a:cubicBezTo>
                  <a:pt x="75" y="75"/>
                  <a:pt x="26" y="125"/>
                  <a:pt x="26" y="151"/>
                </a:cubicBezTo>
                <a:cubicBezTo>
                  <a:pt x="26" y="175"/>
                  <a:pt x="26" y="175"/>
                  <a:pt x="0" y="175"/>
                </a:cubicBezTo>
                <a:cubicBezTo>
                  <a:pt x="0" y="200"/>
                  <a:pt x="26" y="200"/>
                  <a:pt x="26" y="200"/>
                </a:cubicBezTo>
                <a:cubicBezTo>
                  <a:pt x="26" y="225"/>
                  <a:pt x="26" y="251"/>
                  <a:pt x="26" y="275"/>
                </a:cubicBezTo>
                <a:cubicBezTo>
                  <a:pt x="50" y="300"/>
                  <a:pt x="75" y="251"/>
                  <a:pt x="100" y="300"/>
                </a:cubicBezTo>
                <a:cubicBezTo>
                  <a:pt x="100" y="351"/>
                  <a:pt x="75" y="351"/>
                  <a:pt x="75" y="400"/>
                </a:cubicBezTo>
                <a:cubicBezTo>
                  <a:pt x="75" y="451"/>
                  <a:pt x="50" y="425"/>
                  <a:pt x="50" y="476"/>
                </a:cubicBezTo>
                <a:cubicBezTo>
                  <a:pt x="75" y="500"/>
                  <a:pt x="126" y="476"/>
                  <a:pt x="150" y="451"/>
                </a:cubicBezTo>
                <a:cubicBezTo>
                  <a:pt x="175" y="425"/>
                  <a:pt x="200" y="425"/>
                  <a:pt x="226" y="425"/>
                </a:cubicBezTo>
                <a:cubicBezTo>
                  <a:pt x="226" y="451"/>
                  <a:pt x="275" y="451"/>
                  <a:pt x="275" y="425"/>
                </a:cubicBezTo>
                <a:cubicBezTo>
                  <a:pt x="275" y="400"/>
                  <a:pt x="351" y="400"/>
                  <a:pt x="351" y="425"/>
                </a:cubicBezTo>
                <a:cubicBezTo>
                  <a:pt x="375" y="451"/>
                  <a:pt x="400" y="476"/>
                  <a:pt x="426" y="476"/>
                </a:cubicBezTo>
                <a:cubicBezTo>
                  <a:pt x="451" y="500"/>
                  <a:pt x="400" y="600"/>
                  <a:pt x="451" y="600"/>
                </a:cubicBezTo>
                <a:cubicBezTo>
                  <a:pt x="475" y="600"/>
                  <a:pt x="500" y="651"/>
                  <a:pt x="500" y="700"/>
                </a:cubicBezTo>
                <a:cubicBezTo>
                  <a:pt x="500" y="751"/>
                  <a:pt x="526" y="776"/>
                  <a:pt x="500" y="800"/>
                </a:cubicBezTo>
                <a:cubicBezTo>
                  <a:pt x="500" y="825"/>
                  <a:pt x="526" y="825"/>
                  <a:pt x="526" y="825"/>
                </a:cubicBezTo>
                <a:cubicBezTo>
                  <a:pt x="526" y="851"/>
                  <a:pt x="551" y="851"/>
                  <a:pt x="551" y="800"/>
                </a:cubicBezTo>
                <a:cubicBezTo>
                  <a:pt x="551" y="776"/>
                  <a:pt x="600" y="776"/>
                  <a:pt x="625" y="776"/>
                </a:cubicBezTo>
                <a:cubicBezTo>
                  <a:pt x="651" y="800"/>
                  <a:pt x="675" y="800"/>
                  <a:pt x="700" y="776"/>
                </a:cubicBezTo>
                <a:cubicBezTo>
                  <a:pt x="700" y="751"/>
                  <a:pt x="700" y="751"/>
                  <a:pt x="700" y="725"/>
                </a:cubicBezTo>
                <a:cubicBezTo>
                  <a:pt x="700" y="700"/>
                  <a:pt x="700" y="651"/>
                  <a:pt x="675" y="651"/>
                </a:cubicBezTo>
                <a:cubicBezTo>
                  <a:pt x="651" y="625"/>
                  <a:pt x="600" y="600"/>
                  <a:pt x="600" y="576"/>
                </a:cubicBezTo>
                <a:cubicBezTo>
                  <a:pt x="575" y="525"/>
                  <a:pt x="526" y="500"/>
                  <a:pt x="526" y="476"/>
                </a:cubicBezTo>
                <a:cubicBezTo>
                  <a:pt x="500" y="425"/>
                  <a:pt x="475" y="400"/>
                  <a:pt x="475" y="376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6" name="Freeform 61">
            <a:extLst>
              <a:ext uri="{FF2B5EF4-FFF2-40B4-BE49-F238E27FC236}">
                <a16:creationId xmlns:a16="http://schemas.microsoft.com/office/drawing/2014/main" id="{7AE08F26-29D0-A0CF-9DE3-7E09F3B62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551" y="4047075"/>
            <a:ext cx="247499" cy="462653"/>
          </a:xfrm>
          <a:custGeom>
            <a:avLst/>
            <a:gdLst>
              <a:gd name="T0" fmla="*/ 476 w 777"/>
              <a:gd name="T1" fmla="*/ 776 h 1451"/>
              <a:gd name="T2" fmla="*/ 476 w 777"/>
              <a:gd name="T3" fmla="*/ 776 h 1451"/>
              <a:gd name="T4" fmla="*/ 476 w 777"/>
              <a:gd name="T5" fmla="*/ 676 h 1451"/>
              <a:gd name="T6" fmla="*/ 601 w 777"/>
              <a:gd name="T7" fmla="*/ 625 h 1451"/>
              <a:gd name="T8" fmla="*/ 725 w 777"/>
              <a:gd name="T9" fmla="*/ 625 h 1451"/>
              <a:gd name="T10" fmla="*/ 750 w 777"/>
              <a:gd name="T11" fmla="*/ 625 h 1451"/>
              <a:gd name="T12" fmla="*/ 750 w 777"/>
              <a:gd name="T13" fmla="*/ 525 h 1451"/>
              <a:gd name="T14" fmla="*/ 701 w 777"/>
              <a:gd name="T15" fmla="*/ 425 h 1451"/>
              <a:gd name="T16" fmla="*/ 676 w 777"/>
              <a:gd name="T17" fmla="*/ 301 h 1451"/>
              <a:gd name="T18" fmla="*/ 601 w 777"/>
              <a:gd name="T19" fmla="*/ 250 h 1451"/>
              <a:gd name="T20" fmla="*/ 525 w 777"/>
              <a:gd name="T21" fmla="*/ 250 h 1451"/>
              <a:gd name="T22" fmla="*/ 476 w 777"/>
              <a:gd name="T23" fmla="*/ 250 h 1451"/>
              <a:gd name="T24" fmla="*/ 400 w 777"/>
              <a:gd name="T25" fmla="*/ 276 h 1451"/>
              <a:gd name="T26" fmla="*/ 300 w 777"/>
              <a:gd name="T27" fmla="*/ 301 h 1451"/>
              <a:gd name="T28" fmla="*/ 325 w 777"/>
              <a:gd name="T29" fmla="*/ 225 h 1451"/>
              <a:gd name="T30" fmla="*/ 350 w 777"/>
              <a:gd name="T31" fmla="*/ 125 h 1451"/>
              <a:gd name="T32" fmla="*/ 276 w 777"/>
              <a:gd name="T33" fmla="*/ 100 h 1451"/>
              <a:gd name="T34" fmla="*/ 276 w 777"/>
              <a:gd name="T35" fmla="*/ 25 h 1451"/>
              <a:gd name="T36" fmla="*/ 250 w 777"/>
              <a:gd name="T37" fmla="*/ 0 h 1451"/>
              <a:gd name="T38" fmla="*/ 225 w 777"/>
              <a:gd name="T39" fmla="*/ 25 h 1451"/>
              <a:gd name="T40" fmla="*/ 150 w 777"/>
              <a:gd name="T41" fmla="*/ 76 h 1451"/>
              <a:gd name="T42" fmla="*/ 76 w 777"/>
              <a:gd name="T43" fmla="*/ 100 h 1451"/>
              <a:gd name="T44" fmla="*/ 25 w 777"/>
              <a:gd name="T45" fmla="*/ 125 h 1451"/>
              <a:gd name="T46" fmla="*/ 0 w 777"/>
              <a:gd name="T47" fmla="*/ 276 h 1451"/>
              <a:gd name="T48" fmla="*/ 76 w 777"/>
              <a:gd name="T49" fmla="*/ 350 h 1451"/>
              <a:gd name="T50" fmla="*/ 100 w 777"/>
              <a:gd name="T51" fmla="*/ 425 h 1451"/>
              <a:gd name="T52" fmla="*/ 100 w 777"/>
              <a:gd name="T53" fmla="*/ 476 h 1451"/>
              <a:gd name="T54" fmla="*/ 76 w 777"/>
              <a:gd name="T55" fmla="*/ 525 h 1451"/>
              <a:gd name="T56" fmla="*/ 125 w 777"/>
              <a:gd name="T57" fmla="*/ 625 h 1451"/>
              <a:gd name="T58" fmla="*/ 150 w 777"/>
              <a:gd name="T59" fmla="*/ 750 h 1451"/>
              <a:gd name="T60" fmla="*/ 176 w 777"/>
              <a:gd name="T61" fmla="*/ 825 h 1451"/>
              <a:gd name="T62" fmla="*/ 100 w 777"/>
              <a:gd name="T63" fmla="*/ 975 h 1451"/>
              <a:gd name="T64" fmla="*/ 76 w 777"/>
              <a:gd name="T65" fmla="*/ 1101 h 1451"/>
              <a:gd name="T66" fmla="*/ 76 w 777"/>
              <a:gd name="T67" fmla="*/ 1201 h 1451"/>
              <a:gd name="T68" fmla="*/ 200 w 777"/>
              <a:gd name="T69" fmla="*/ 1326 h 1451"/>
              <a:gd name="T70" fmla="*/ 225 w 777"/>
              <a:gd name="T71" fmla="*/ 1350 h 1451"/>
              <a:gd name="T72" fmla="*/ 276 w 777"/>
              <a:gd name="T73" fmla="*/ 1376 h 1451"/>
              <a:gd name="T74" fmla="*/ 325 w 777"/>
              <a:gd name="T75" fmla="*/ 1426 h 1451"/>
              <a:gd name="T76" fmla="*/ 400 w 777"/>
              <a:gd name="T77" fmla="*/ 1426 h 1451"/>
              <a:gd name="T78" fmla="*/ 425 w 777"/>
              <a:gd name="T79" fmla="*/ 1401 h 1451"/>
              <a:gd name="T80" fmla="*/ 325 w 777"/>
              <a:gd name="T81" fmla="*/ 1326 h 1451"/>
              <a:gd name="T82" fmla="*/ 250 w 777"/>
              <a:gd name="T83" fmla="*/ 1225 h 1451"/>
              <a:gd name="T84" fmla="*/ 225 w 777"/>
              <a:gd name="T85" fmla="*/ 1125 h 1451"/>
              <a:gd name="T86" fmla="*/ 176 w 777"/>
              <a:gd name="T87" fmla="*/ 1101 h 1451"/>
              <a:gd name="T88" fmla="*/ 176 w 777"/>
              <a:gd name="T89" fmla="*/ 950 h 1451"/>
              <a:gd name="T90" fmla="*/ 225 w 777"/>
              <a:gd name="T91" fmla="*/ 750 h 1451"/>
              <a:gd name="T92" fmla="*/ 300 w 777"/>
              <a:gd name="T93" fmla="*/ 725 h 1451"/>
              <a:gd name="T94" fmla="*/ 376 w 777"/>
              <a:gd name="T95" fmla="*/ 776 h 1451"/>
              <a:gd name="T96" fmla="*/ 476 w 777"/>
              <a:gd name="T97" fmla="*/ 825 h 1451"/>
              <a:gd name="T98" fmla="*/ 476 w 777"/>
              <a:gd name="T99" fmla="*/ 850 h 1451"/>
              <a:gd name="T100" fmla="*/ 476 w 777"/>
              <a:gd name="T101" fmla="*/ 825 h 1451"/>
              <a:gd name="T102" fmla="*/ 476 w 777"/>
              <a:gd name="T103" fmla="*/ 776 h 1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7" h="1451">
                <a:moveTo>
                  <a:pt x="476" y="776"/>
                </a:moveTo>
                <a:lnTo>
                  <a:pt x="476" y="776"/>
                </a:lnTo>
                <a:cubicBezTo>
                  <a:pt x="476" y="725"/>
                  <a:pt x="425" y="725"/>
                  <a:pt x="476" y="676"/>
                </a:cubicBezTo>
                <a:cubicBezTo>
                  <a:pt x="501" y="625"/>
                  <a:pt x="576" y="601"/>
                  <a:pt x="601" y="625"/>
                </a:cubicBezTo>
                <a:cubicBezTo>
                  <a:pt x="625" y="625"/>
                  <a:pt x="701" y="601"/>
                  <a:pt x="725" y="625"/>
                </a:cubicBezTo>
                <a:cubicBezTo>
                  <a:pt x="725" y="625"/>
                  <a:pt x="725" y="625"/>
                  <a:pt x="750" y="625"/>
                </a:cubicBezTo>
                <a:cubicBezTo>
                  <a:pt x="776" y="601"/>
                  <a:pt x="750" y="576"/>
                  <a:pt x="750" y="525"/>
                </a:cubicBezTo>
                <a:cubicBezTo>
                  <a:pt x="750" y="476"/>
                  <a:pt x="725" y="425"/>
                  <a:pt x="701" y="425"/>
                </a:cubicBezTo>
                <a:cubicBezTo>
                  <a:pt x="650" y="425"/>
                  <a:pt x="701" y="325"/>
                  <a:pt x="676" y="301"/>
                </a:cubicBezTo>
                <a:cubicBezTo>
                  <a:pt x="650" y="301"/>
                  <a:pt x="625" y="276"/>
                  <a:pt x="601" y="250"/>
                </a:cubicBezTo>
                <a:cubicBezTo>
                  <a:pt x="601" y="225"/>
                  <a:pt x="525" y="225"/>
                  <a:pt x="525" y="250"/>
                </a:cubicBezTo>
                <a:cubicBezTo>
                  <a:pt x="525" y="276"/>
                  <a:pt x="476" y="276"/>
                  <a:pt x="476" y="250"/>
                </a:cubicBezTo>
                <a:cubicBezTo>
                  <a:pt x="450" y="250"/>
                  <a:pt x="425" y="250"/>
                  <a:pt x="400" y="276"/>
                </a:cubicBezTo>
                <a:cubicBezTo>
                  <a:pt x="376" y="301"/>
                  <a:pt x="325" y="325"/>
                  <a:pt x="300" y="301"/>
                </a:cubicBezTo>
                <a:cubicBezTo>
                  <a:pt x="300" y="250"/>
                  <a:pt x="325" y="276"/>
                  <a:pt x="325" y="225"/>
                </a:cubicBezTo>
                <a:cubicBezTo>
                  <a:pt x="325" y="176"/>
                  <a:pt x="350" y="176"/>
                  <a:pt x="350" y="125"/>
                </a:cubicBezTo>
                <a:cubicBezTo>
                  <a:pt x="325" y="76"/>
                  <a:pt x="300" y="125"/>
                  <a:pt x="276" y="100"/>
                </a:cubicBezTo>
                <a:cubicBezTo>
                  <a:pt x="276" y="76"/>
                  <a:pt x="276" y="50"/>
                  <a:pt x="276" y="25"/>
                </a:cubicBezTo>
                <a:cubicBezTo>
                  <a:pt x="276" y="25"/>
                  <a:pt x="250" y="25"/>
                  <a:pt x="250" y="0"/>
                </a:cubicBezTo>
                <a:cubicBezTo>
                  <a:pt x="250" y="25"/>
                  <a:pt x="250" y="25"/>
                  <a:pt x="225" y="25"/>
                </a:cubicBezTo>
                <a:cubicBezTo>
                  <a:pt x="225" y="50"/>
                  <a:pt x="176" y="50"/>
                  <a:pt x="150" y="76"/>
                </a:cubicBezTo>
                <a:cubicBezTo>
                  <a:pt x="125" y="100"/>
                  <a:pt x="100" y="100"/>
                  <a:pt x="76" y="100"/>
                </a:cubicBezTo>
                <a:cubicBezTo>
                  <a:pt x="76" y="100"/>
                  <a:pt x="25" y="100"/>
                  <a:pt x="25" y="125"/>
                </a:cubicBezTo>
                <a:cubicBezTo>
                  <a:pt x="25" y="150"/>
                  <a:pt x="0" y="250"/>
                  <a:pt x="0" y="276"/>
                </a:cubicBezTo>
                <a:cubicBezTo>
                  <a:pt x="0" y="301"/>
                  <a:pt x="50" y="350"/>
                  <a:pt x="76" y="350"/>
                </a:cubicBezTo>
                <a:cubicBezTo>
                  <a:pt x="100" y="376"/>
                  <a:pt x="76" y="401"/>
                  <a:pt x="100" y="425"/>
                </a:cubicBezTo>
                <a:cubicBezTo>
                  <a:pt x="125" y="425"/>
                  <a:pt x="100" y="476"/>
                  <a:pt x="100" y="476"/>
                </a:cubicBezTo>
                <a:cubicBezTo>
                  <a:pt x="76" y="450"/>
                  <a:pt x="100" y="525"/>
                  <a:pt x="76" y="525"/>
                </a:cubicBezTo>
                <a:cubicBezTo>
                  <a:pt x="50" y="550"/>
                  <a:pt x="76" y="601"/>
                  <a:pt x="125" y="625"/>
                </a:cubicBezTo>
                <a:cubicBezTo>
                  <a:pt x="150" y="676"/>
                  <a:pt x="150" y="725"/>
                  <a:pt x="150" y="750"/>
                </a:cubicBezTo>
                <a:cubicBezTo>
                  <a:pt x="150" y="776"/>
                  <a:pt x="176" y="776"/>
                  <a:pt x="176" y="825"/>
                </a:cubicBezTo>
                <a:cubicBezTo>
                  <a:pt x="176" y="825"/>
                  <a:pt x="125" y="975"/>
                  <a:pt x="100" y="975"/>
                </a:cubicBezTo>
                <a:cubicBezTo>
                  <a:pt x="100" y="1025"/>
                  <a:pt x="76" y="1076"/>
                  <a:pt x="76" y="1101"/>
                </a:cubicBezTo>
                <a:cubicBezTo>
                  <a:pt x="76" y="1150"/>
                  <a:pt x="50" y="1201"/>
                  <a:pt x="76" y="1201"/>
                </a:cubicBezTo>
                <a:cubicBezTo>
                  <a:pt x="100" y="1201"/>
                  <a:pt x="150" y="1250"/>
                  <a:pt x="200" y="1326"/>
                </a:cubicBezTo>
                <a:cubicBezTo>
                  <a:pt x="225" y="1326"/>
                  <a:pt x="225" y="1350"/>
                  <a:pt x="225" y="1350"/>
                </a:cubicBezTo>
                <a:cubicBezTo>
                  <a:pt x="250" y="1350"/>
                  <a:pt x="276" y="1350"/>
                  <a:pt x="276" y="1376"/>
                </a:cubicBezTo>
                <a:cubicBezTo>
                  <a:pt x="325" y="1376"/>
                  <a:pt x="325" y="1401"/>
                  <a:pt x="325" y="1426"/>
                </a:cubicBezTo>
                <a:cubicBezTo>
                  <a:pt x="325" y="1450"/>
                  <a:pt x="400" y="1426"/>
                  <a:pt x="400" y="1426"/>
                </a:cubicBezTo>
                <a:cubicBezTo>
                  <a:pt x="425" y="1426"/>
                  <a:pt x="400" y="1401"/>
                  <a:pt x="425" y="1401"/>
                </a:cubicBezTo>
                <a:cubicBezTo>
                  <a:pt x="425" y="1376"/>
                  <a:pt x="376" y="1326"/>
                  <a:pt x="325" y="1326"/>
                </a:cubicBezTo>
                <a:cubicBezTo>
                  <a:pt x="276" y="1326"/>
                  <a:pt x="250" y="1250"/>
                  <a:pt x="250" y="1225"/>
                </a:cubicBezTo>
                <a:cubicBezTo>
                  <a:pt x="276" y="1201"/>
                  <a:pt x="225" y="1176"/>
                  <a:pt x="225" y="1125"/>
                </a:cubicBezTo>
                <a:cubicBezTo>
                  <a:pt x="225" y="1101"/>
                  <a:pt x="200" y="1101"/>
                  <a:pt x="176" y="1101"/>
                </a:cubicBezTo>
                <a:cubicBezTo>
                  <a:pt x="125" y="1076"/>
                  <a:pt x="176" y="975"/>
                  <a:pt x="176" y="950"/>
                </a:cubicBezTo>
                <a:cubicBezTo>
                  <a:pt x="176" y="901"/>
                  <a:pt x="250" y="776"/>
                  <a:pt x="225" y="750"/>
                </a:cubicBezTo>
                <a:cubicBezTo>
                  <a:pt x="200" y="725"/>
                  <a:pt x="300" y="676"/>
                  <a:pt x="300" y="725"/>
                </a:cubicBezTo>
                <a:cubicBezTo>
                  <a:pt x="325" y="776"/>
                  <a:pt x="325" y="776"/>
                  <a:pt x="376" y="776"/>
                </a:cubicBezTo>
                <a:cubicBezTo>
                  <a:pt x="425" y="776"/>
                  <a:pt x="425" y="825"/>
                  <a:pt x="476" y="825"/>
                </a:cubicBezTo>
                <a:cubicBezTo>
                  <a:pt x="476" y="825"/>
                  <a:pt x="476" y="825"/>
                  <a:pt x="476" y="850"/>
                </a:cubicBezTo>
                <a:cubicBezTo>
                  <a:pt x="476" y="825"/>
                  <a:pt x="476" y="825"/>
                  <a:pt x="476" y="825"/>
                </a:cubicBezTo>
                <a:cubicBezTo>
                  <a:pt x="501" y="801"/>
                  <a:pt x="476" y="801"/>
                  <a:pt x="476" y="776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7" name="Freeform 89">
            <a:extLst>
              <a:ext uri="{FF2B5EF4-FFF2-40B4-BE49-F238E27FC236}">
                <a16:creationId xmlns:a16="http://schemas.microsoft.com/office/drawing/2014/main" id="{C2E71320-B672-9805-4C6E-276295AC46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8268" y="4477384"/>
            <a:ext cx="582184" cy="184219"/>
          </a:xfrm>
          <a:custGeom>
            <a:avLst/>
            <a:gdLst>
              <a:gd name="T0" fmla="*/ 325 w 1826"/>
              <a:gd name="T1" fmla="*/ 200 h 577"/>
              <a:gd name="T2" fmla="*/ 325 w 1826"/>
              <a:gd name="T3" fmla="*/ 200 h 577"/>
              <a:gd name="T4" fmla="*/ 276 w 1826"/>
              <a:gd name="T5" fmla="*/ 100 h 577"/>
              <a:gd name="T6" fmla="*/ 225 w 1826"/>
              <a:gd name="T7" fmla="*/ 51 h 577"/>
              <a:gd name="T8" fmla="*/ 200 w 1826"/>
              <a:gd name="T9" fmla="*/ 51 h 577"/>
              <a:gd name="T10" fmla="*/ 175 w 1826"/>
              <a:gd name="T11" fmla="*/ 76 h 577"/>
              <a:gd name="T12" fmla="*/ 100 w 1826"/>
              <a:gd name="T13" fmla="*/ 76 h 577"/>
              <a:gd name="T14" fmla="*/ 51 w 1826"/>
              <a:gd name="T15" fmla="*/ 26 h 577"/>
              <a:gd name="T16" fmla="*/ 0 w 1826"/>
              <a:gd name="T17" fmla="*/ 0 h 577"/>
              <a:gd name="T18" fmla="*/ 25 w 1826"/>
              <a:gd name="T19" fmla="*/ 151 h 577"/>
              <a:gd name="T20" fmla="*/ 125 w 1826"/>
              <a:gd name="T21" fmla="*/ 326 h 577"/>
              <a:gd name="T22" fmla="*/ 225 w 1826"/>
              <a:gd name="T23" fmla="*/ 426 h 577"/>
              <a:gd name="T24" fmla="*/ 400 w 1826"/>
              <a:gd name="T25" fmla="*/ 526 h 577"/>
              <a:gd name="T26" fmla="*/ 325 w 1826"/>
              <a:gd name="T27" fmla="*/ 376 h 577"/>
              <a:gd name="T28" fmla="*/ 325 w 1826"/>
              <a:gd name="T29" fmla="*/ 200 h 577"/>
              <a:gd name="T30" fmla="*/ 1751 w 1826"/>
              <a:gd name="T31" fmla="*/ 100 h 577"/>
              <a:gd name="T32" fmla="*/ 1751 w 1826"/>
              <a:gd name="T33" fmla="*/ 100 h 577"/>
              <a:gd name="T34" fmla="*/ 1676 w 1826"/>
              <a:gd name="T35" fmla="*/ 76 h 577"/>
              <a:gd name="T36" fmla="*/ 1576 w 1826"/>
              <a:gd name="T37" fmla="*/ 0 h 577"/>
              <a:gd name="T38" fmla="*/ 1501 w 1826"/>
              <a:gd name="T39" fmla="*/ 100 h 577"/>
              <a:gd name="T40" fmla="*/ 1451 w 1826"/>
              <a:gd name="T41" fmla="*/ 151 h 577"/>
              <a:gd name="T42" fmla="*/ 1451 w 1826"/>
              <a:gd name="T43" fmla="*/ 176 h 577"/>
              <a:gd name="T44" fmla="*/ 1451 w 1826"/>
              <a:gd name="T45" fmla="*/ 251 h 577"/>
              <a:gd name="T46" fmla="*/ 1376 w 1826"/>
              <a:gd name="T47" fmla="*/ 251 h 577"/>
              <a:gd name="T48" fmla="*/ 1325 w 1826"/>
              <a:gd name="T49" fmla="*/ 200 h 577"/>
              <a:gd name="T50" fmla="*/ 1325 w 1826"/>
              <a:gd name="T51" fmla="*/ 200 h 577"/>
              <a:gd name="T52" fmla="*/ 1251 w 1826"/>
              <a:gd name="T53" fmla="*/ 326 h 577"/>
              <a:gd name="T54" fmla="*/ 1100 w 1826"/>
              <a:gd name="T55" fmla="*/ 376 h 577"/>
              <a:gd name="T56" fmla="*/ 1051 w 1826"/>
              <a:gd name="T57" fmla="*/ 476 h 577"/>
              <a:gd name="T58" fmla="*/ 900 w 1826"/>
              <a:gd name="T59" fmla="*/ 451 h 577"/>
              <a:gd name="T60" fmla="*/ 925 w 1826"/>
              <a:gd name="T61" fmla="*/ 500 h 577"/>
              <a:gd name="T62" fmla="*/ 1025 w 1826"/>
              <a:gd name="T63" fmla="*/ 551 h 577"/>
              <a:gd name="T64" fmla="*/ 1125 w 1826"/>
              <a:gd name="T65" fmla="*/ 551 h 577"/>
              <a:gd name="T66" fmla="*/ 1225 w 1826"/>
              <a:gd name="T67" fmla="*/ 500 h 577"/>
              <a:gd name="T68" fmla="*/ 1325 w 1826"/>
              <a:gd name="T69" fmla="*/ 526 h 577"/>
              <a:gd name="T70" fmla="*/ 1401 w 1826"/>
              <a:gd name="T71" fmla="*/ 451 h 577"/>
              <a:gd name="T72" fmla="*/ 1425 w 1826"/>
              <a:gd name="T73" fmla="*/ 376 h 577"/>
              <a:gd name="T74" fmla="*/ 1476 w 1826"/>
              <a:gd name="T75" fmla="*/ 300 h 577"/>
              <a:gd name="T76" fmla="*/ 1625 w 1826"/>
              <a:gd name="T77" fmla="*/ 226 h 577"/>
              <a:gd name="T78" fmla="*/ 1676 w 1826"/>
              <a:gd name="T79" fmla="*/ 251 h 577"/>
              <a:gd name="T80" fmla="*/ 1725 w 1826"/>
              <a:gd name="T81" fmla="*/ 176 h 577"/>
              <a:gd name="T82" fmla="*/ 1825 w 1826"/>
              <a:gd name="T83" fmla="*/ 151 h 577"/>
              <a:gd name="T84" fmla="*/ 1751 w 1826"/>
              <a:gd name="T85" fmla="*/ 100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26" h="577">
                <a:moveTo>
                  <a:pt x="325" y="200"/>
                </a:moveTo>
                <a:lnTo>
                  <a:pt x="325" y="200"/>
                </a:lnTo>
                <a:cubicBezTo>
                  <a:pt x="325" y="151"/>
                  <a:pt x="276" y="151"/>
                  <a:pt x="276" y="100"/>
                </a:cubicBezTo>
                <a:cubicBezTo>
                  <a:pt x="251" y="51"/>
                  <a:pt x="225" y="76"/>
                  <a:pt x="225" y="51"/>
                </a:cubicBezTo>
                <a:cubicBezTo>
                  <a:pt x="225" y="51"/>
                  <a:pt x="225" y="51"/>
                  <a:pt x="200" y="51"/>
                </a:cubicBezTo>
                <a:cubicBezTo>
                  <a:pt x="175" y="51"/>
                  <a:pt x="200" y="76"/>
                  <a:pt x="175" y="76"/>
                </a:cubicBezTo>
                <a:cubicBezTo>
                  <a:pt x="175" y="76"/>
                  <a:pt x="100" y="100"/>
                  <a:pt x="100" y="76"/>
                </a:cubicBezTo>
                <a:cubicBezTo>
                  <a:pt x="100" y="51"/>
                  <a:pt x="100" y="26"/>
                  <a:pt x="51" y="26"/>
                </a:cubicBezTo>
                <a:cubicBezTo>
                  <a:pt x="51" y="0"/>
                  <a:pt x="25" y="0"/>
                  <a:pt x="0" y="0"/>
                </a:cubicBezTo>
                <a:cubicBezTo>
                  <a:pt x="25" y="51"/>
                  <a:pt x="25" y="126"/>
                  <a:pt x="25" y="151"/>
                </a:cubicBezTo>
                <a:cubicBezTo>
                  <a:pt x="25" y="200"/>
                  <a:pt x="125" y="300"/>
                  <a:pt x="125" y="326"/>
                </a:cubicBezTo>
                <a:cubicBezTo>
                  <a:pt x="151" y="376"/>
                  <a:pt x="175" y="376"/>
                  <a:pt x="225" y="426"/>
                </a:cubicBezTo>
                <a:cubicBezTo>
                  <a:pt x="276" y="451"/>
                  <a:pt x="376" y="526"/>
                  <a:pt x="400" y="526"/>
                </a:cubicBezTo>
                <a:cubicBezTo>
                  <a:pt x="425" y="500"/>
                  <a:pt x="376" y="426"/>
                  <a:pt x="325" y="376"/>
                </a:cubicBezTo>
                <a:cubicBezTo>
                  <a:pt x="300" y="351"/>
                  <a:pt x="325" y="276"/>
                  <a:pt x="325" y="200"/>
                </a:cubicBezTo>
                <a:close/>
                <a:moveTo>
                  <a:pt x="1751" y="100"/>
                </a:moveTo>
                <a:lnTo>
                  <a:pt x="1751" y="100"/>
                </a:lnTo>
                <a:cubicBezTo>
                  <a:pt x="1725" y="100"/>
                  <a:pt x="1676" y="100"/>
                  <a:pt x="1676" y="76"/>
                </a:cubicBezTo>
                <a:cubicBezTo>
                  <a:pt x="1676" y="51"/>
                  <a:pt x="1625" y="0"/>
                  <a:pt x="1576" y="0"/>
                </a:cubicBezTo>
                <a:cubicBezTo>
                  <a:pt x="1551" y="0"/>
                  <a:pt x="1525" y="76"/>
                  <a:pt x="1501" y="100"/>
                </a:cubicBezTo>
                <a:cubicBezTo>
                  <a:pt x="1501" y="126"/>
                  <a:pt x="1451" y="126"/>
                  <a:pt x="1451" y="151"/>
                </a:cubicBezTo>
                <a:cubicBezTo>
                  <a:pt x="1476" y="176"/>
                  <a:pt x="1451" y="176"/>
                  <a:pt x="1451" y="176"/>
                </a:cubicBezTo>
                <a:cubicBezTo>
                  <a:pt x="1451" y="226"/>
                  <a:pt x="1451" y="251"/>
                  <a:pt x="1451" y="251"/>
                </a:cubicBezTo>
                <a:cubicBezTo>
                  <a:pt x="1425" y="226"/>
                  <a:pt x="1425" y="251"/>
                  <a:pt x="1376" y="251"/>
                </a:cubicBezTo>
                <a:cubicBezTo>
                  <a:pt x="1376" y="251"/>
                  <a:pt x="1351" y="226"/>
                  <a:pt x="1325" y="200"/>
                </a:cubicBezTo>
                <a:lnTo>
                  <a:pt x="1325" y="200"/>
                </a:lnTo>
                <a:cubicBezTo>
                  <a:pt x="1301" y="200"/>
                  <a:pt x="1251" y="276"/>
                  <a:pt x="1251" y="326"/>
                </a:cubicBezTo>
                <a:cubicBezTo>
                  <a:pt x="1225" y="376"/>
                  <a:pt x="1176" y="351"/>
                  <a:pt x="1100" y="376"/>
                </a:cubicBezTo>
                <a:cubicBezTo>
                  <a:pt x="1025" y="376"/>
                  <a:pt x="1076" y="451"/>
                  <a:pt x="1051" y="476"/>
                </a:cubicBezTo>
                <a:cubicBezTo>
                  <a:pt x="1025" y="526"/>
                  <a:pt x="951" y="451"/>
                  <a:pt x="900" y="451"/>
                </a:cubicBezTo>
                <a:cubicBezTo>
                  <a:pt x="925" y="476"/>
                  <a:pt x="925" y="500"/>
                  <a:pt x="925" y="500"/>
                </a:cubicBezTo>
                <a:cubicBezTo>
                  <a:pt x="951" y="500"/>
                  <a:pt x="1000" y="576"/>
                  <a:pt x="1025" y="551"/>
                </a:cubicBezTo>
                <a:cubicBezTo>
                  <a:pt x="1025" y="526"/>
                  <a:pt x="1100" y="551"/>
                  <a:pt x="1125" y="551"/>
                </a:cubicBezTo>
                <a:cubicBezTo>
                  <a:pt x="1176" y="526"/>
                  <a:pt x="1176" y="500"/>
                  <a:pt x="1225" y="500"/>
                </a:cubicBezTo>
                <a:cubicBezTo>
                  <a:pt x="1276" y="500"/>
                  <a:pt x="1276" y="551"/>
                  <a:pt x="1325" y="526"/>
                </a:cubicBezTo>
                <a:cubicBezTo>
                  <a:pt x="1376" y="500"/>
                  <a:pt x="1401" y="500"/>
                  <a:pt x="1401" y="451"/>
                </a:cubicBezTo>
                <a:cubicBezTo>
                  <a:pt x="1401" y="400"/>
                  <a:pt x="1425" y="400"/>
                  <a:pt x="1425" y="376"/>
                </a:cubicBezTo>
                <a:cubicBezTo>
                  <a:pt x="1425" y="326"/>
                  <a:pt x="1501" y="351"/>
                  <a:pt x="1476" y="300"/>
                </a:cubicBezTo>
                <a:cubicBezTo>
                  <a:pt x="1476" y="226"/>
                  <a:pt x="1576" y="226"/>
                  <a:pt x="1625" y="226"/>
                </a:cubicBezTo>
                <a:cubicBezTo>
                  <a:pt x="1651" y="226"/>
                  <a:pt x="1651" y="226"/>
                  <a:pt x="1676" y="251"/>
                </a:cubicBezTo>
                <a:cubicBezTo>
                  <a:pt x="1701" y="226"/>
                  <a:pt x="1751" y="200"/>
                  <a:pt x="1725" y="176"/>
                </a:cubicBezTo>
                <a:cubicBezTo>
                  <a:pt x="1701" y="176"/>
                  <a:pt x="1801" y="176"/>
                  <a:pt x="1825" y="151"/>
                </a:cubicBezTo>
                <a:cubicBezTo>
                  <a:pt x="1825" y="126"/>
                  <a:pt x="1776" y="100"/>
                  <a:pt x="1751" y="100"/>
                </a:cubicBezTo>
                <a:close/>
              </a:path>
            </a:pathLst>
          </a:custGeom>
          <a:solidFill>
            <a:srgbClr val="000C47"/>
          </a:solidFill>
          <a:ln w="317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8" name="Freeform 90">
            <a:extLst>
              <a:ext uri="{FF2B5EF4-FFF2-40B4-BE49-F238E27FC236}">
                <a16:creationId xmlns:a16="http://schemas.microsoft.com/office/drawing/2014/main" id="{B73F6F3D-F501-A23A-F902-27A993EB1A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0142" y="4533633"/>
            <a:ext cx="40781" cy="23907"/>
          </a:xfrm>
          <a:custGeom>
            <a:avLst/>
            <a:gdLst>
              <a:gd name="T0" fmla="*/ 51 w 127"/>
              <a:gd name="T1" fmla="*/ 75 h 76"/>
              <a:gd name="T2" fmla="*/ 51 w 127"/>
              <a:gd name="T3" fmla="*/ 75 h 76"/>
              <a:gd name="T4" fmla="*/ 126 w 127"/>
              <a:gd name="T5" fmla="*/ 75 h 76"/>
              <a:gd name="T6" fmla="*/ 126 w 127"/>
              <a:gd name="T7" fmla="*/ 0 h 76"/>
              <a:gd name="T8" fmla="*/ 76 w 127"/>
              <a:gd name="T9" fmla="*/ 24 h 76"/>
              <a:gd name="T10" fmla="*/ 0 w 127"/>
              <a:gd name="T11" fmla="*/ 24 h 76"/>
              <a:gd name="T12" fmla="*/ 51 w 127"/>
              <a:gd name="T13" fmla="*/ 7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" h="76">
                <a:moveTo>
                  <a:pt x="51" y="75"/>
                </a:moveTo>
                <a:lnTo>
                  <a:pt x="51" y="75"/>
                </a:lnTo>
                <a:cubicBezTo>
                  <a:pt x="100" y="75"/>
                  <a:pt x="100" y="50"/>
                  <a:pt x="126" y="75"/>
                </a:cubicBezTo>
                <a:cubicBezTo>
                  <a:pt x="126" y="75"/>
                  <a:pt x="126" y="50"/>
                  <a:pt x="126" y="0"/>
                </a:cubicBezTo>
                <a:cubicBezTo>
                  <a:pt x="100" y="24"/>
                  <a:pt x="76" y="24"/>
                  <a:pt x="76" y="24"/>
                </a:cubicBezTo>
                <a:cubicBezTo>
                  <a:pt x="76" y="50"/>
                  <a:pt x="26" y="24"/>
                  <a:pt x="0" y="24"/>
                </a:cubicBezTo>
                <a:cubicBezTo>
                  <a:pt x="26" y="50"/>
                  <a:pt x="51" y="75"/>
                  <a:pt x="51" y="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9" name="Freeform 138">
            <a:extLst>
              <a:ext uri="{FF2B5EF4-FFF2-40B4-BE49-F238E27FC236}">
                <a16:creationId xmlns:a16="http://schemas.microsoft.com/office/drawing/2014/main" id="{D910404E-1622-2E2C-B909-43E42B9D7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4372" y="3194891"/>
            <a:ext cx="525935" cy="310780"/>
          </a:xfrm>
          <a:custGeom>
            <a:avLst/>
            <a:gdLst>
              <a:gd name="T0" fmla="*/ 1600 w 1651"/>
              <a:gd name="T1" fmla="*/ 550 h 976"/>
              <a:gd name="T2" fmla="*/ 1600 w 1651"/>
              <a:gd name="T3" fmla="*/ 550 h 976"/>
              <a:gd name="T4" fmla="*/ 1475 w 1651"/>
              <a:gd name="T5" fmla="*/ 500 h 976"/>
              <a:gd name="T6" fmla="*/ 1400 w 1651"/>
              <a:gd name="T7" fmla="*/ 500 h 976"/>
              <a:gd name="T8" fmla="*/ 1325 w 1651"/>
              <a:gd name="T9" fmla="*/ 475 h 976"/>
              <a:gd name="T10" fmla="*/ 1225 w 1651"/>
              <a:gd name="T11" fmla="*/ 550 h 976"/>
              <a:gd name="T12" fmla="*/ 1175 w 1651"/>
              <a:gd name="T13" fmla="*/ 550 h 976"/>
              <a:gd name="T14" fmla="*/ 1100 w 1651"/>
              <a:gd name="T15" fmla="*/ 500 h 976"/>
              <a:gd name="T16" fmla="*/ 1025 w 1651"/>
              <a:gd name="T17" fmla="*/ 500 h 976"/>
              <a:gd name="T18" fmla="*/ 975 w 1651"/>
              <a:gd name="T19" fmla="*/ 400 h 976"/>
              <a:gd name="T20" fmla="*/ 949 w 1651"/>
              <a:gd name="T21" fmla="*/ 300 h 976"/>
              <a:gd name="T22" fmla="*/ 875 w 1651"/>
              <a:gd name="T23" fmla="*/ 250 h 976"/>
              <a:gd name="T24" fmla="*/ 675 w 1651"/>
              <a:gd name="T25" fmla="*/ 250 h 976"/>
              <a:gd name="T26" fmla="*/ 549 w 1651"/>
              <a:gd name="T27" fmla="*/ 250 h 976"/>
              <a:gd name="T28" fmla="*/ 449 w 1651"/>
              <a:gd name="T29" fmla="*/ 125 h 976"/>
              <a:gd name="T30" fmla="*/ 424 w 1651"/>
              <a:gd name="T31" fmla="*/ 175 h 976"/>
              <a:gd name="T32" fmla="*/ 300 w 1651"/>
              <a:gd name="T33" fmla="*/ 150 h 976"/>
              <a:gd name="T34" fmla="*/ 300 w 1651"/>
              <a:gd name="T35" fmla="*/ 25 h 976"/>
              <a:gd name="T36" fmla="*/ 249 w 1651"/>
              <a:gd name="T37" fmla="*/ 150 h 976"/>
              <a:gd name="T38" fmla="*/ 249 w 1651"/>
              <a:gd name="T39" fmla="*/ 0 h 976"/>
              <a:gd name="T40" fmla="*/ 0 w 1651"/>
              <a:gd name="T41" fmla="*/ 75 h 976"/>
              <a:gd name="T42" fmla="*/ 0 w 1651"/>
              <a:gd name="T43" fmla="*/ 475 h 976"/>
              <a:gd name="T44" fmla="*/ 0 w 1651"/>
              <a:gd name="T45" fmla="*/ 475 h 976"/>
              <a:gd name="T46" fmla="*/ 49 w 1651"/>
              <a:gd name="T47" fmla="*/ 500 h 976"/>
              <a:gd name="T48" fmla="*/ 100 w 1651"/>
              <a:gd name="T49" fmla="*/ 450 h 976"/>
              <a:gd name="T50" fmla="*/ 149 w 1651"/>
              <a:gd name="T51" fmla="*/ 400 h 976"/>
              <a:gd name="T52" fmla="*/ 200 w 1651"/>
              <a:gd name="T53" fmla="*/ 375 h 976"/>
              <a:gd name="T54" fmla="*/ 224 w 1651"/>
              <a:gd name="T55" fmla="*/ 350 h 976"/>
              <a:gd name="T56" fmla="*/ 300 w 1651"/>
              <a:gd name="T57" fmla="*/ 375 h 976"/>
              <a:gd name="T58" fmla="*/ 374 w 1651"/>
              <a:gd name="T59" fmla="*/ 400 h 976"/>
              <a:gd name="T60" fmla="*/ 400 w 1651"/>
              <a:gd name="T61" fmla="*/ 500 h 976"/>
              <a:gd name="T62" fmla="*/ 549 w 1651"/>
              <a:gd name="T63" fmla="*/ 500 h 976"/>
              <a:gd name="T64" fmla="*/ 575 w 1651"/>
              <a:gd name="T65" fmla="*/ 575 h 976"/>
              <a:gd name="T66" fmla="*/ 624 w 1651"/>
              <a:gd name="T67" fmla="*/ 650 h 976"/>
              <a:gd name="T68" fmla="*/ 725 w 1651"/>
              <a:gd name="T69" fmla="*/ 725 h 976"/>
              <a:gd name="T70" fmla="*/ 825 w 1651"/>
              <a:gd name="T71" fmla="*/ 775 h 976"/>
              <a:gd name="T72" fmla="*/ 925 w 1651"/>
              <a:gd name="T73" fmla="*/ 850 h 976"/>
              <a:gd name="T74" fmla="*/ 1000 w 1651"/>
              <a:gd name="T75" fmla="*/ 875 h 976"/>
              <a:gd name="T76" fmla="*/ 1025 w 1651"/>
              <a:gd name="T77" fmla="*/ 925 h 976"/>
              <a:gd name="T78" fmla="*/ 1025 w 1651"/>
              <a:gd name="T79" fmla="*/ 925 h 976"/>
              <a:gd name="T80" fmla="*/ 1100 w 1651"/>
              <a:gd name="T81" fmla="*/ 950 h 976"/>
              <a:gd name="T82" fmla="*/ 1125 w 1651"/>
              <a:gd name="T83" fmla="*/ 975 h 976"/>
              <a:gd name="T84" fmla="*/ 1175 w 1651"/>
              <a:gd name="T85" fmla="*/ 875 h 976"/>
              <a:gd name="T86" fmla="*/ 1175 w 1651"/>
              <a:gd name="T87" fmla="*/ 800 h 976"/>
              <a:gd name="T88" fmla="*/ 1100 w 1651"/>
              <a:gd name="T89" fmla="*/ 725 h 976"/>
              <a:gd name="T90" fmla="*/ 1200 w 1651"/>
              <a:gd name="T91" fmla="*/ 700 h 976"/>
              <a:gd name="T92" fmla="*/ 1225 w 1651"/>
              <a:gd name="T93" fmla="*/ 650 h 976"/>
              <a:gd name="T94" fmla="*/ 1275 w 1651"/>
              <a:gd name="T95" fmla="*/ 600 h 976"/>
              <a:gd name="T96" fmla="*/ 1349 w 1651"/>
              <a:gd name="T97" fmla="*/ 575 h 976"/>
              <a:gd name="T98" fmla="*/ 1400 w 1651"/>
              <a:gd name="T99" fmla="*/ 550 h 976"/>
              <a:gd name="T100" fmla="*/ 1375 w 1651"/>
              <a:gd name="T101" fmla="*/ 625 h 976"/>
              <a:gd name="T102" fmla="*/ 1475 w 1651"/>
              <a:gd name="T103" fmla="*/ 625 h 976"/>
              <a:gd name="T104" fmla="*/ 1575 w 1651"/>
              <a:gd name="T105" fmla="*/ 600 h 976"/>
              <a:gd name="T106" fmla="*/ 1600 w 1651"/>
              <a:gd name="T107" fmla="*/ 550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51" h="976">
                <a:moveTo>
                  <a:pt x="1600" y="550"/>
                </a:moveTo>
                <a:lnTo>
                  <a:pt x="1600" y="550"/>
                </a:lnTo>
                <a:cubicBezTo>
                  <a:pt x="1575" y="525"/>
                  <a:pt x="1500" y="475"/>
                  <a:pt x="1475" y="500"/>
                </a:cubicBezTo>
                <a:cubicBezTo>
                  <a:pt x="1475" y="525"/>
                  <a:pt x="1425" y="525"/>
                  <a:pt x="1400" y="500"/>
                </a:cubicBezTo>
                <a:cubicBezTo>
                  <a:pt x="1400" y="475"/>
                  <a:pt x="1375" y="450"/>
                  <a:pt x="1325" y="475"/>
                </a:cubicBezTo>
                <a:cubicBezTo>
                  <a:pt x="1249" y="500"/>
                  <a:pt x="1225" y="525"/>
                  <a:pt x="1225" y="550"/>
                </a:cubicBezTo>
                <a:cubicBezTo>
                  <a:pt x="1225" y="575"/>
                  <a:pt x="1175" y="600"/>
                  <a:pt x="1175" y="550"/>
                </a:cubicBezTo>
                <a:cubicBezTo>
                  <a:pt x="1175" y="525"/>
                  <a:pt x="1125" y="525"/>
                  <a:pt x="1100" y="500"/>
                </a:cubicBezTo>
                <a:cubicBezTo>
                  <a:pt x="1075" y="500"/>
                  <a:pt x="1025" y="525"/>
                  <a:pt x="1025" y="500"/>
                </a:cubicBezTo>
                <a:cubicBezTo>
                  <a:pt x="1025" y="450"/>
                  <a:pt x="975" y="425"/>
                  <a:pt x="975" y="400"/>
                </a:cubicBezTo>
                <a:cubicBezTo>
                  <a:pt x="949" y="350"/>
                  <a:pt x="975" y="300"/>
                  <a:pt x="949" y="300"/>
                </a:cubicBezTo>
                <a:cubicBezTo>
                  <a:pt x="925" y="300"/>
                  <a:pt x="900" y="250"/>
                  <a:pt x="875" y="250"/>
                </a:cubicBezTo>
                <a:cubicBezTo>
                  <a:pt x="849" y="250"/>
                  <a:pt x="700" y="250"/>
                  <a:pt x="675" y="250"/>
                </a:cubicBezTo>
                <a:cubicBezTo>
                  <a:pt x="649" y="225"/>
                  <a:pt x="575" y="275"/>
                  <a:pt x="549" y="250"/>
                </a:cubicBezTo>
                <a:cubicBezTo>
                  <a:pt x="549" y="225"/>
                  <a:pt x="475" y="150"/>
                  <a:pt x="449" y="125"/>
                </a:cubicBezTo>
                <a:cubicBezTo>
                  <a:pt x="449" y="150"/>
                  <a:pt x="424" y="150"/>
                  <a:pt x="424" y="175"/>
                </a:cubicBezTo>
                <a:cubicBezTo>
                  <a:pt x="349" y="225"/>
                  <a:pt x="275" y="200"/>
                  <a:pt x="300" y="150"/>
                </a:cubicBezTo>
                <a:cubicBezTo>
                  <a:pt x="324" y="100"/>
                  <a:pt x="324" y="25"/>
                  <a:pt x="300" y="25"/>
                </a:cubicBezTo>
                <a:cubicBezTo>
                  <a:pt x="249" y="25"/>
                  <a:pt x="275" y="150"/>
                  <a:pt x="249" y="150"/>
                </a:cubicBezTo>
                <a:cubicBezTo>
                  <a:pt x="224" y="150"/>
                  <a:pt x="224" y="50"/>
                  <a:pt x="249" y="0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475"/>
                  <a:pt x="0" y="475"/>
                  <a:pt x="0" y="475"/>
                </a:cubicBezTo>
                <a:lnTo>
                  <a:pt x="0" y="475"/>
                </a:lnTo>
                <a:cubicBezTo>
                  <a:pt x="24" y="500"/>
                  <a:pt x="49" y="500"/>
                  <a:pt x="49" y="500"/>
                </a:cubicBezTo>
                <a:cubicBezTo>
                  <a:pt x="100" y="500"/>
                  <a:pt x="100" y="475"/>
                  <a:pt x="100" y="450"/>
                </a:cubicBezTo>
                <a:cubicBezTo>
                  <a:pt x="100" y="450"/>
                  <a:pt x="124" y="400"/>
                  <a:pt x="149" y="400"/>
                </a:cubicBezTo>
                <a:cubicBezTo>
                  <a:pt x="175" y="400"/>
                  <a:pt x="175" y="375"/>
                  <a:pt x="200" y="375"/>
                </a:cubicBezTo>
                <a:cubicBezTo>
                  <a:pt x="200" y="375"/>
                  <a:pt x="224" y="375"/>
                  <a:pt x="224" y="350"/>
                </a:cubicBezTo>
                <a:cubicBezTo>
                  <a:pt x="249" y="350"/>
                  <a:pt x="275" y="350"/>
                  <a:pt x="300" y="375"/>
                </a:cubicBezTo>
                <a:cubicBezTo>
                  <a:pt x="300" y="375"/>
                  <a:pt x="349" y="400"/>
                  <a:pt x="374" y="400"/>
                </a:cubicBezTo>
                <a:cubicBezTo>
                  <a:pt x="400" y="400"/>
                  <a:pt x="400" y="475"/>
                  <a:pt x="400" y="500"/>
                </a:cubicBezTo>
                <a:cubicBezTo>
                  <a:pt x="400" y="500"/>
                  <a:pt x="524" y="500"/>
                  <a:pt x="549" y="500"/>
                </a:cubicBezTo>
                <a:cubicBezTo>
                  <a:pt x="549" y="525"/>
                  <a:pt x="549" y="550"/>
                  <a:pt x="575" y="575"/>
                </a:cubicBezTo>
                <a:cubicBezTo>
                  <a:pt x="600" y="600"/>
                  <a:pt x="624" y="625"/>
                  <a:pt x="624" y="650"/>
                </a:cubicBezTo>
                <a:cubicBezTo>
                  <a:pt x="624" y="675"/>
                  <a:pt x="700" y="700"/>
                  <a:pt x="725" y="725"/>
                </a:cubicBezTo>
                <a:cubicBezTo>
                  <a:pt x="725" y="750"/>
                  <a:pt x="775" y="775"/>
                  <a:pt x="825" y="775"/>
                </a:cubicBezTo>
                <a:cubicBezTo>
                  <a:pt x="875" y="800"/>
                  <a:pt x="900" y="850"/>
                  <a:pt x="925" y="850"/>
                </a:cubicBezTo>
                <a:cubicBezTo>
                  <a:pt x="949" y="850"/>
                  <a:pt x="1000" y="875"/>
                  <a:pt x="1000" y="875"/>
                </a:cubicBezTo>
                <a:cubicBezTo>
                  <a:pt x="1025" y="925"/>
                  <a:pt x="1025" y="925"/>
                  <a:pt x="1025" y="925"/>
                </a:cubicBezTo>
                <a:lnTo>
                  <a:pt x="1025" y="925"/>
                </a:lnTo>
                <a:cubicBezTo>
                  <a:pt x="1049" y="925"/>
                  <a:pt x="1075" y="950"/>
                  <a:pt x="1100" y="950"/>
                </a:cubicBezTo>
                <a:lnTo>
                  <a:pt x="1125" y="975"/>
                </a:lnTo>
                <a:cubicBezTo>
                  <a:pt x="1125" y="925"/>
                  <a:pt x="1149" y="900"/>
                  <a:pt x="1175" y="875"/>
                </a:cubicBezTo>
                <a:cubicBezTo>
                  <a:pt x="1200" y="850"/>
                  <a:pt x="1149" y="825"/>
                  <a:pt x="1175" y="800"/>
                </a:cubicBezTo>
                <a:cubicBezTo>
                  <a:pt x="1175" y="775"/>
                  <a:pt x="1100" y="750"/>
                  <a:pt x="1100" y="725"/>
                </a:cubicBezTo>
                <a:cubicBezTo>
                  <a:pt x="1100" y="700"/>
                  <a:pt x="1175" y="700"/>
                  <a:pt x="1200" y="700"/>
                </a:cubicBezTo>
                <a:cubicBezTo>
                  <a:pt x="1225" y="675"/>
                  <a:pt x="1200" y="650"/>
                  <a:pt x="1225" y="650"/>
                </a:cubicBezTo>
                <a:cubicBezTo>
                  <a:pt x="1249" y="650"/>
                  <a:pt x="1249" y="625"/>
                  <a:pt x="1275" y="600"/>
                </a:cubicBezTo>
                <a:cubicBezTo>
                  <a:pt x="1275" y="575"/>
                  <a:pt x="1325" y="600"/>
                  <a:pt x="1349" y="575"/>
                </a:cubicBezTo>
                <a:cubicBezTo>
                  <a:pt x="1375" y="550"/>
                  <a:pt x="1400" y="550"/>
                  <a:pt x="1400" y="550"/>
                </a:cubicBezTo>
                <a:cubicBezTo>
                  <a:pt x="1425" y="575"/>
                  <a:pt x="1375" y="625"/>
                  <a:pt x="1375" y="625"/>
                </a:cubicBezTo>
                <a:cubicBezTo>
                  <a:pt x="1400" y="625"/>
                  <a:pt x="1475" y="625"/>
                  <a:pt x="1475" y="625"/>
                </a:cubicBezTo>
                <a:cubicBezTo>
                  <a:pt x="1500" y="600"/>
                  <a:pt x="1549" y="625"/>
                  <a:pt x="1575" y="600"/>
                </a:cubicBezTo>
                <a:cubicBezTo>
                  <a:pt x="1600" y="575"/>
                  <a:pt x="1650" y="600"/>
                  <a:pt x="1600" y="55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0" name="Freeform 140">
            <a:extLst>
              <a:ext uri="{FF2B5EF4-FFF2-40B4-BE49-F238E27FC236}">
                <a16:creationId xmlns:a16="http://schemas.microsoft.com/office/drawing/2014/main" id="{E3756A8F-7F82-CFFB-2683-F1C45F64C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7316" y="2382307"/>
            <a:ext cx="104061" cy="32343"/>
          </a:xfrm>
          <a:custGeom>
            <a:avLst/>
            <a:gdLst>
              <a:gd name="T0" fmla="*/ 150 w 326"/>
              <a:gd name="T1" fmla="*/ 0 h 101"/>
              <a:gd name="T2" fmla="*/ 150 w 326"/>
              <a:gd name="T3" fmla="*/ 0 h 101"/>
              <a:gd name="T4" fmla="*/ 25 w 326"/>
              <a:gd name="T5" fmla="*/ 49 h 101"/>
              <a:gd name="T6" fmla="*/ 200 w 326"/>
              <a:gd name="T7" fmla="*/ 74 h 101"/>
              <a:gd name="T8" fmla="*/ 325 w 326"/>
              <a:gd name="T9" fmla="*/ 74 h 101"/>
              <a:gd name="T10" fmla="*/ 150 w 326"/>
              <a:gd name="T1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6" h="101">
                <a:moveTo>
                  <a:pt x="150" y="0"/>
                </a:moveTo>
                <a:lnTo>
                  <a:pt x="150" y="0"/>
                </a:lnTo>
                <a:cubicBezTo>
                  <a:pt x="125" y="25"/>
                  <a:pt x="0" y="0"/>
                  <a:pt x="25" y="49"/>
                </a:cubicBezTo>
                <a:cubicBezTo>
                  <a:pt x="50" y="74"/>
                  <a:pt x="150" y="49"/>
                  <a:pt x="200" y="74"/>
                </a:cubicBezTo>
                <a:cubicBezTo>
                  <a:pt x="250" y="100"/>
                  <a:pt x="325" y="74"/>
                  <a:pt x="325" y="74"/>
                </a:cubicBezTo>
                <a:cubicBezTo>
                  <a:pt x="325" y="49"/>
                  <a:pt x="150" y="0"/>
                  <a:pt x="150" y="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1" name="Freeform 141">
            <a:extLst>
              <a:ext uri="{FF2B5EF4-FFF2-40B4-BE49-F238E27FC236}">
                <a16:creationId xmlns:a16="http://schemas.microsoft.com/office/drawing/2014/main" id="{070F47E2-77D0-7170-F663-F9E00B9B49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1233" y="3201925"/>
            <a:ext cx="518903" cy="510465"/>
          </a:xfrm>
          <a:custGeom>
            <a:avLst/>
            <a:gdLst>
              <a:gd name="T0" fmla="*/ 1525 w 1626"/>
              <a:gd name="T1" fmla="*/ 175 h 1601"/>
              <a:gd name="T2" fmla="*/ 1225 w 1626"/>
              <a:gd name="T3" fmla="*/ 50 h 1601"/>
              <a:gd name="T4" fmla="*/ 1151 w 1626"/>
              <a:gd name="T5" fmla="*/ 175 h 1601"/>
              <a:gd name="T6" fmla="*/ 1051 w 1626"/>
              <a:gd name="T7" fmla="*/ 275 h 1601"/>
              <a:gd name="T8" fmla="*/ 1000 w 1626"/>
              <a:gd name="T9" fmla="*/ 400 h 1601"/>
              <a:gd name="T10" fmla="*/ 1051 w 1626"/>
              <a:gd name="T11" fmla="*/ 450 h 1601"/>
              <a:gd name="T12" fmla="*/ 1051 w 1626"/>
              <a:gd name="T13" fmla="*/ 375 h 1601"/>
              <a:gd name="T14" fmla="*/ 1275 w 1626"/>
              <a:gd name="T15" fmla="*/ 400 h 1601"/>
              <a:gd name="T16" fmla="*/ 1451 w 1626"/>
              <a:gd name="T17" fmla="*/ 300 h 1601"/>
              <a:gd name="T18" fmla="*/ 1625 w 1626"/>
              <a:gd name="T19" fmla="*/ 150 h 1601"/>
              <a:gd name="T20" fmla="*/ 1025 w 1626"/>
              <a:gd name="T21" fmla="*/ 550 h 1601"/>
              <a:gd name="T22" fmla="*/ 1000 w 1626"/>
              <a:gd name="T23" fmla="*/ 675 h 1601"/>
              <a:gd name="T24" fmla="*/ 900 w 1626"/>
              <a:gd name="T25" fmla="*/ 900 h 1601"/>
              <a:gd name="T26" fmla="*/ 750 w 1626"/>
              <a:gd name="T27" fmla="*/ 925 h 1601"/>
              <a:gd name="T28" fmla="*/ 625 w 1626"/>
              <a:gd name="T29" fmla="*/ 1100 h 1601"/>
              <a:gd name="T30" fmla="*/ 450 w 1626"/>
              <a:gd name="T31" fmla="*/ 1125 h 1601"/>
              <a:gd name="T32" fmla="*/ 175 w 1626"/>
              <a:gd name="T33" fmla="*/ 1250 h 1601"/>
              <a:gd name="T34" fmla="*/ 275 w 1626"/>
              <a:gd name="T35" fmla="*/ 1275 h 1601"/>
              <a:gd name="T36" fmla="*/ 550 w 1626"/>
              <a:gd name="T37" fmla="*/ 1300 h 1601"/>
              <a:gd name="T38" fmla="*/ 675 w 1626"/>
              <a:gd name="T39" fmla="*/ 1225 h 1601"/>
              <a:gd name="T40" fmla="*/ 825 w 1626"/>
              <a:gd name="T41" fmla="*/ 1200 h 1601"/>
              <a:gd name="T42" fmla="*/ 950 w 1626"/>
              <a:gd name="T43" fmla="*/ 1150 h 1601"/>
              <a:gd name="T44" fmla="*/ 1075 w 1626"/>
              <a:gd name="T45" fmla="*/ 1000 h 1601"/>
              <a:gd name="T46" fmla="*/ 1175 w 1626"/>
              <a:gd name="T47" fmla="*/ 775 h 1601"/>
              <a:gd name="T48" fmla="*/ 1025 w 1626"/>
              <a:gd name="T49" fmla="*/ 550 h 1601"/>
              <a:gd name="T50" fmla="*/ 400 w 1626"/>
              <a:gd name="T51" fmla="*/ 1275 h 1601"/>
              <a:gd name="T52" fmla="*/ 300 w 1626"/>
              <a:gd name="T53" fmla="*/ 1425 h 1601"/>
              <a:gd name="T54" fmla="*/ 425 w 1626"/>
              <a:gd name="T55" fmla="*/ 1375 h 1601"/>
              <a:gd name="T56" fmla="*/ 400 w 1626"/>
              <a:gd name="T57" fmla="*/ 1275 h 1601"/>
              <a:gd name="T58" fmla="*/ 225 w 1626"/>
              <a:gd name="T59" fmla="*/ 1375 h 1601"/>
              <a:gd name="T60" fmla="*/ 75 w 1626"/>
              <a:gd name="T61" fmla="*/ 1350 h 1601"/>
              <a:gd name="T62" fmla="*/ 75 w 1626"/>
              <a:gd name="T63" fmla="*/ 1400 h 1601"/>
              <a:gd name="T64" fmla="*/ 125 w 1626"/>
              <a:gd name="T65" fmla="*/ 1600 h 1601"/>
              <a:gd name="T66" fmla="*/ 225 w 1626"/>
              <a:gd name="T67" fmla="*/ 1375 h 1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26" h="1601">
                <a:moveTo>
                  <a:pt x="1525" y="175"/>
                </a:moveTo>
                <a:lnTo>
                  <a:pt x="1525" y="175"/>
                </a:lnTo>
                <a:cubicBezTo>
                  <a:pt x="1500" y="150"/>
                  <a:pt x="1475" y="175"/>
                  <a:pt x="1425" y="200"/>
                </a:cubicBezTo>
                <a:cubicBezTo>
                  <a:pt x="1400" y="200"/>
                  <a:pt x="1251" y="100"/>
                  <a:pt x="1225" y="50"/>
                </a:cubicBezTo>
                <a:cubicBezTo>
                  <a:pt x="1200" y="0"/>
                  <a:pt x="1151" y="25"/>
                  <a:pt x="1175" y="75"/>
                </a:cubicBezTo>
                <a:cubicBezTo>
                  <a:pt x="1200" y="100"/>
                  <a:pt x="1151" y="125"/>
                  <a:pt x="1151" y="175"/>
                </a:cubicBezTo>
                <a:cubicBezTo>
                  <a:pt x="1151" y="225"/>
                  <a:pt x="1125" y="225"/>
                  <a:pt x="1125" y="250"/>
                </a:cubicBezTo>
                <a:cubicBezTo>
                  <a:pt x="1151" y="275"/>
                  <a:pt x="1100" y="275"/>
                  <a:pt x="1051" y="275"/>
                </a:cubicBezTo>
                <a:cubicBezTo>
                  <a:pt x="1025" y="275"/>
                  <a:pt x="1051" y="325"/>
                  <a:pt x="1025" y="325"/>
                </a:cubicBezTo>
                <a:cubicBezTo>
                  <a:pt x="975" y="350"/>
                  <a:pt x="975" y="375"/>
                  <a:pt x="1000" y="400"/>
                </a:cubicBezTo>
                <a:cubicBezTo>
                  <a:pt x="1025" y="400"/>
                  <a:pt x="1000" y="450"/>
                  <a:pt x="1000" y="475"/>
                </a:cubicBezTo>
                <a:cubicBezTo>
                  <a:pt x="1000" y="500"/>
                  <a:pt x="1025" y="475"/>
                  <a:pt x="1051" y="450"/>
                </a:cubicBezTo>
                <a:cubicBezTo>
                  <a:pt x="1075" y="425"/>
                  <a:pt x="1100" y="450"/>
                  <a:pt x="1100" y="425"/>
                </a:cubicBezTo>
                <a:cubicBezTo>
                  <a:pt x="1100" y="400"/>
                  <a:pt x="1051" y="400"/>
                  <a:pt x="1051" y="375"/>
                </a:cubicBezTo>
                <a:cubicBezTo>
                  <a:pt x="1051" y="325"/>
                  <a:pt x="1100" y="375"/>
                  <a:pt x="1125" y="350"/>
                </a:cubicBezTo>
                <a:cubicBezTo>
                  <a:pt x="1151" y="350"/>
                  <a:pt x="1225" y="350"/>
                  <a:pt x="1275" y="400"/>
                </a:cubicBezTo>
                <a:cubicBezTo>
                  <a:pt x="1300" y="425"/>
                  <a:pt x="1325" y="400"/>
                  <a:pt x="1325" y="375"/>
                </a:cubicBezTo>
                <a:cubicBezTo>
                  <a:pt x="1325" y="325"/>
                  <a:pt x="1400" y="300"/>
                  <a:pt x="1451" y="300"/>
                </a:cubicBezTo>
                <a:cubicBezTo>
                  <a:pt x="1525" y="300"/>
                  <a:pt x="1525" y="275"/>
                  <a:pt x="1500" y="250"/>
                </a:cubicBezTo>
                <a:cubicBezTo>
                  <a:pt x="1500" y="250"/>
                  <a:pt x="1625" y="175"/>
                  <a:pt x="1625" y="150"/>
                </a:cubicBezTo>
                <a:cubicBezTo>
                  <a:pt x="1600" y="125"/>
                  <a:pt x="1551" y="200"/>
                  <a:pt x="1525" y="175"/>
                </a:cubicBezTo>
                <a:close/>
                <a:moveTo>
                  <a:pt x="1025" y="550"/>
                </a:moveTo>
                <a:lnTo>
                  <a:pt x="1025" y="550"/>
                </a:lnTo>
                <a:cubicBezTo>
                  <a:pt x="1000" y="550"/>
                  <a:pt x="975" y="650"/>
                  <a:pt x="1000" y="675"/>
                </a:cubicBezTo>
                <a:cubicBezTo>
                  <a:pt x="1025" y="700"/>
                  <a:pt x="950" y="750"/>
                  <a:pt x="950" y="800"/>
                </a:cubicBezTo>
                <a:cubicBezTo>
                  <a:pt x="950" y="850"/>
                  <a:pt x="900" y="850"/>
                  <a:pt x="900" y="900"/>
                </a:cubicBezTo>
                <a:cubicBezTo>
                  <a:pt x="875" y="925"/>
                  <a:pt x="850" y="925"/>
                  <a:pt x="800" y="950"/>
                </a:cubicBezTo>
                <a:cubicBezTo>
                  <a:pt x="750" y="1000"/>
                  <a:pt x="725" y="950"/>
                  <a:pt x="750" y="925"/>
                </a:cubicBezTo>
                <a:cubicBezTo>
                  <a:pt x="750" y="900"/>
                  <a:pt x="675" y="950"/>
                  <a:pt x="675" y="1000"/>
                </a:cubicBezTo>
                <a:cubicBezTo>
                  <a:pt x="675" y="1050"/>
                  <a:pt x="600" y="1075"/>
                  <a:pt x="625" y="1100"/>
                </a:cubicBezTo>
                <a:cubicBezTo>
                  <a:pt x="650" y="1125"/>
                  <a:pt x="550" y="1150"/>
                  <a:pt x="550" y="1125"/>
                </a:cubicBezTo>
                <a:cubicBezTo>
                  <a:pt x="575" y="1100"/>
                  <a:pt x="500" y="1100"/>
                  <a:pt x="450" y="1125"/>
                </a:cubicBezTo>
                <a:cubicBezTo>
                  <a:pt x="375" y="1150"/>
                  <a:pt x="350" y="1100"/>
                  <a:pt x="300" y="1125"/>
                </a:cubicBezTo>
                <a:cubicBezTo>
                  <a:pt x="275" y="1175"/>
                  <a:pt x="200" y="1225"/>
                  <a:pt x="175" y="1250"/>
                </a:cubicBezTo>
                <a:cubicBezTo>
                  <a:pt x="125" y="1250"/>
                  <a:pt x="150" y="1300"/>
                  <a:pt x="175" y="1300"/>
                </a:cubicBezTo>
                <a:cubicBezTo>
                  <a:pt x="200" y="1275"/>
                  <a:pt x="250" y="1300"/>
                  <a:pt x="275" y="1275"/>
                </a:cubicBezTo>
                <a:cubicBezTo>
                  <a:pt x="275" y="1250"/>
                  <a:pt x="425" y="1225"/>
                  <a:pt x="500" y="1225"/>
                </a:cubicBezTo>
                <a:cubicBezTo>
                  <a:pt x="575" y="1225"/>
                  <a:pt x="525" y="1250"/>
                  <a:pt x="550" y="1300"/>
                </a:cubicBezTo>
                <a:cubicBezTo>
                  <a:pt x="550" y="1350"/>
                  <a:pt x="625" y="1325"/>
                  <a:pt x="650" y="1300"/>
                </a:cubicBezTo>
                <a:cubicBezTo>
                  <a:pt x="700" y="1250"/>
                  <a:pt x="725" y="1250"/>
                  <a:pt x="675" y="1225"/>
                </a:cubicBezTo>
                <a:cubicBezTo>
                  <a:pt x="650" y="1200"/>
                  <a:pt x="700" y="1175"/>
                  <a:pt x="725" y="1225"/>
                </a:cubicBezTo>
                <a:cubicBezTo>
                  <a:pt x="725" y="1250"/>
                  <a:pt x="800" y="1250"/>
                  <a:pt x="825" y="1200"/>
                </a:cubicBezTo>
                <a:cubicBezTo>
                  <a:pt x="850" y="1175"/>
                  <a:pt x="875" y="1225"/>
                  <a:pt x="900" y="1225"/>
                </a:cubicBezTo>
                <a:cubicBezTo>
                  <a:pt x="925" y="1200"/>
                  <a:pt x="950" y="1125"/>
                  <a:pt x="950" y="1150"/>
                </a:cubicBezTo>
                <a:cubicBezTo>
                  <a:pt x="950" y="1200"/>
                  <a:pt x="1025" y="1175"/>
                  <a:pt x="1051" y="1150"/>
                </a:cubicBezTo>
                <a:cubicBezTo>
                  <a:pt x="1075" y="1100"/>
                  <a:pt x="1051" y="1050"/>
                  <a:pt x="1075" y="1000"/>
                </a:cubicBezTo>
                <a:cubicBezTo>
                  <a:pt x="1100" y="975"/>
                  <a:pt x="1125" y="900"/>
                  <a:pt x="1100" y="875"/>
                </a:cubicBezTo>
                <a:cubicBezTo>
                  <a:pt x="1075" y="825"/>
                  <a:pt x="1151" y="800"/>
                  <a:pt x="1175" y="775"/>
                </a:cubicBezTo>
                <a:cubicBezTo>
                  <a:pt x="1225" y="725"/>
                  <a:pt x="1151" y="575"/>
                  <a:pt x="1125" y="525"/>
                </a:cubicBezTo>
                <a:cubicBezTo>
                  <a:pt x="1125" y="475"/>
                  <a:pt x="1051" y="525"/>
                  <a:pt x="1025" y="550"/>
                </a:cubicBezTo>
                <a:close/>
                <a:moveTo>
                  <a:pt x="400" y="1275"/>
                </a:moveTo>
                <a:lnTo>
                  <a:pt x="400" y="1275"/>
                </a:lnTo>
                <a:cubicBezTo>
                  <a:pt x="400" y="1300"/>
                  <a:pt x="350" y="1275"/>
                  <a:pt x="325" y="1300"/>
                </a:cubicBezTo>
                <a:cubicBezTo>
                  <a:pt x="275" y="1300"/>
                  <a:pt x="275" y="1400"/>
                  <a:pt x="300" y="1425"/>
                </a:cubicBezTo>
                <a:cubicBezTo>
                  <a:pt x="325" y="1425"/>
                  <a:pt x="350" y="1425"/>
                  <a:pt x="350" y="1400"/>
                </a:cubicBezTo>
                <a:cubicBezTo>
                  <a:pt x="375" y="1350"/>
                  <a:pt x="400" y="1350"/>
                  <a:pt x="425" y="1375"/>
                </a:cubicBezTo>
                <a:cubicBezTo>
                  <a:pt x="475" y="1375"/>
                  <a:pt x="500" y="1325"/>
                  <a:pt x="500" y="1275"/>
                </a:cubicBezTo>
                <a:cubicBezTo>
                  <a:pt x="500" y="1250"/>
                  <a:pt x="425" y="1250"/>
                  <a:pt x="400" y="1275"/>
                </a:cubicBezTo>
                <a:close/>
                <a:moveTo>
                  <a:pt x="225" y="1375"/>
                </a:moveTo>
                <a:lnTo>
                  <a:pt x="225" y="1375"/>
                </a:lnTo>
                <a:cubicBezTo>
                  <a:pt x="225" y="1350"/>
                  <a:pt x="150" y="1350"/>
                  <a:pt x="150" y="1325"/>
                </a:cubicBezTo>
                <a:cubicBezTo>
                  <a:pt x="150" y="1300"/>
                  <a:pt x="100" y="1325"/>
                  <a:pt x="75" y="1350"/>
                </a:cubicBezTo>
                <a:cubicBezTo>
                  <a:pt x="25" y="1375"/>
                  <a:pt x="0" y="1375"/>
                  <a:pt x="25" y="1425"/>
                </a:cubicBezTo>
                <a:cubicBezTo>
                  <a:pt x="50" y="1450"/>
                  <a:pt x="75" y="1425"/>
                  <a:pt x="75" y="1400"/>
                </a:cubicBezTo>
                <a:cubicBezTo>
                  <a:pt x="100" y="1350"/>
                  <a:pt x="125" y="1425"/>
                  <a:pt x="100" y="1475"/>
                </a:cubicBezTo>
                <a:cubicBezTo>
                  <a:pt x="75" y="1525"/>
                  <a:pt x="100" y="1600"/>
                  <a:pt x="125" y="1600"/>
                </a:cubicBezTo>
                <a:cubicBezTo>
                  <a:pt x="150" y="1600"/>
                  <a:pt x="200" y="1500"/>
                  <a:pt x="225" y="1450"/>
                </a:cubicBezTo>
                <a:cubicBezTo>
                  <a:pt x="275" y="1375"/>
                  <a:pt x="225" y="1400"/>
                  <a:pt x="225" y="1375"/>
                </a:cubicBezTo>
                <a:close/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2" name="Freeform 143">
            <a:extLst>
              <a:ext uri="{FF2B5EF4-FFF2-40B4-BE49-F238E27FC236}">
                <a16:creationId xmlns:a16="http://schemas.microsoft.com/office/drawing/2014/main" id="{D6956AD4-5A19-C550-E773-478B3F269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5766" y="4111762"/>
            <a:ext cx="295311" cy="406404"/>
          </a:xfrm>
          <a:custGeom>
            <a:avLst/>
            <a:gdLst>
              <a:gd name="T0" fmla="*/ 501 w 927"/>
              <a:gd name="T1" fmla="*/ 500 h 1276"/>
              <a:gd name="T2" fmla="*/ 501 w 927"/>
              <a:gd name="T3" fmla="*/ 500 h 1276"/>
              <a:gd name="T4" fmla="*/ 601 w 927"/>
              <a:gd name="T5" fmla="*/ 575 h 1276"/>
              <a:gd name="T6" fmla="*/ 626 w 927"/>
              <a:gd name="T7" fmla="*/ 649 h 1276"/>
              <a:gd name="T8" fmla="*/ 676 w 927"/>
              <a:gd name="T9" fmla="*/ 700 h 1276"/>
              <a:gd name="T10" fmla="*/ 726 w 927"/>
              <a:gd name="T11" fmla="*/ 824 h 1276"/>
              <a:gd name="T12" fmla="*/ 751 w 927"/>
              <a:gd name="T13" fmla="*/ 800 h 1276"/>
              <a:gd name="T14" fmla="*/ 801 w 927"/>
              <a:gd name="T15" fmla="*/ 724 h 1276"/>
              <a:gd name="T16" fmla="*/ 776 w 927"/>
              <a:gd name="T17" fmla="*/ 624 h 1276"/>
              <a:gd name="T18" fmla="*/ 651 w 927"/>
              <a:gd name="T19" fmla="*/ 549 h 1276"/>
              <a:gd name="T20" fmla="*/ 601 w 927"/>
              <a:gd name="T21" fmla="*/ 475 h 1276"/>
              <a:gd name="T22" fmla="*/ 476 w 927"/>
              <a:gd name="T23" fmla="*/ 449 h 1276"/>
              <a:gd name="T24" fmla="*/ 426 w 927"/>
              <a:gd name="T25" fmla="*/ 349 h 1276"/>
              <a:gd name="T26" fmla="*/ 476 w 927"/>
              <a:gd name="T27" fmla="*/ 224 h 1276"/>
              <a:gd name="T28" fmla="*/ 476 w 927"/>
              <a:gd name="T29" fmla="*/ 75 h 1276"/>
              <a:gd name="T30" fmla="*/ 451 w 927"/>
              <a:gd name="T31" fmla="*/ 24 h 1276"/>
              <a:gd name="T32" fmla="*/ 325 w 927"/>
              <a:gd name="T33" fmla="*/ 24 h 1276"/>
              <a:gd name="T34" fmla="*/ 300 w 927"/>
              <a:gd name="T35" fmla="*/ 249 h 1276"/>
              <a:gd name="T36" fmla="*/ 251 w 927"/>
              <a:gd name="T37" fmla="*/ 224 h 1276"/>
              <a:gd name="T38" fmla="*/ 276 w 927"/>
              <a:gd name="T39" fmla="*/ 349 h 1276"/>
              <a:gd name="T40" fmla="*/ 300 w 927"/>
              <a:gd name="T41" fmla="*/ 424 h 1276"/>
              <a:gd name="T42" fmla="*/ 401 w 927"/>
              <a:gd name="T43" fmla="*/ 475 h 1276"/>
              <a:gd name="T44" fmla="*/ 501 w 927"/>
              <a:gd name="T45" fmla="*/ 500 h 1276"/>
              <a:gd name="T46" fmla="*/ 325 w 927"/>
              <a:gd name="T47" fmla="*/ 524 h 1276"/>
              <a:gd name="T48" fmla="*/ 325 w 927"/>
              <a:gd name="T49" fmla="*/ 524 h 1276"/>
              <a:gd name="T50" fmla="*/ 401 w 927"/>
              <a:gd name="T51" fmla="*/ 624 h 1276"/>
              <a:gd name="T52" fmla="*/ 325 w 927"/>
              <a:gd name="T53" fmla="*/ 524 h 1276"/>
              <a:gd name="T54" fmla="*/ 476 w 927"/>
              <a:gd name="T55" fmla="*/ 774 h 1276"/>
              <a:gd name="T56" fmla="*/ 476 w 927"/>
              <a:gd name="T57" fmla="*/ 774 h 1276"/>
              <a:gd name="T58" fmla="*/ 525 w 927"/>
              <a:gd name="T59" fmla="*/ 749 h 1276"/>
              <a:gd name="T60" fmla="*/ 525 w 927"/>
              <a:gd name="T61" fmla="*/ 824 h 1276"/>
              <a:gd name="T62" fmla="*/ 551 w 927"/>
              <a:gd name="T63" fmla="*/ 924 h 1276"/>
              <a:gd name="T64" fmla="*/ 651 w 927"/>
              <a:gd name="T65" fmla="*/ 774 h 1276"/>
              <a:gd name="T66" fmla="*/ 601 w 927"/>
              <a:gd name="T67" fmla="*/ 774 h 1276"/>
              <a:gd name="T68" fmla="*/ 476 w 927"/>
              <a:gd name="T69" fmla="*/ 649 h 1276"/>
              <a:gd name="T70" fmla="*/ 476 w 927"/>
              <a:gd name="T71" fmla="*/ 774 h 1276"/>
              <a:gd name="T72" fmla="*/ 151 w 927"/>
              <a:gd name="T73" fmla="*/ 849 h 1276"/>
              <a:gd name="T74" fmla="*/ 151 w 927"/>
              <a:gd name="T75" fmla="*/ 849 h 1276"/>
              <a:gd name="T76" fmla="*/ 26 w 927"/>
              <a:gd name="T77" fmla="*/ 1000 h 1276"/>
              <a:gd name="T78" fmla="*/ 200 w 927"/>
              <a:gd name="T79" fmla="*/ 824 h 1276"/>
              <a:gd name="T80" fmla="*/ 226 w 927"/>
              <a:gd name="T81" fmla="*/ 724 h 1276"/>
              <a:gd name="T82" fmla="*/ 151 w 927"/>
              <a:gd name="T83" fmla="*/ 849 h 1276"/>
              <a:gd name="T84" fmla="*/ 626 w 927"/>
              <a:gd name="T85" fmla="*/ 900 h 1276"/>
              <a:gd name="T86" fmla="*/ 626 w 927"/>
              <a:gd name="T87" fmla="*/ 900 h 1276"/>
              <a:gd name="T88" fmla="*/ 701 w 927"/>
              <a:gd name="T89" fmla="*/ 849 h 1276"/>
              <a:gd name="T90" fmla="*/ 626 w 927"/>
              <a:gd name="T91" fmla="*/ 900 h 1276"/>
              <a:gd name="T92" fmla="*/ 876 w 927"/>
              <a:gd name="T93" fmla="*/ 1100 h 1276"/>
              <a:gd name="T94" fmla="*/ 876 w 927"/>
              <a:gd name="T95" fmla="*/ 1100 h 1276"/>
              <a:gd name="T96" fmla="*/ 876 w 927"/>
              <a:gd name="T97" fmla="*/ 900 h 1276"/>
              <a:gd name="T98" fmla="*/ 801 w 927"/>
              <a:gd name="T99" fmla="*/ 900 h 1276"/>
              <a:gd name="T100" fmla="*/ 751 w 927"/>
              <a:gd name="T101" fmla="*/ 949 h 1276"/>
              <a:gd name="T102" fmla="*/ 701 w 927"/>
              <a:gd name="T103" fmla="*/ 1000 h 1276"/>
              <a:gd name="T104" fmla="*/ 601 w 927"/>
              <a:gd name="T105" fmla="*/ 975 h 1276"/>
              <a:gd name="T106" fmla="*/ 501 w 927"/>
              <a:gd name="T107" fmla="*/ 1024 h 1276"/>
              <a:gd name="T108" fmla="*/ 451 w 927"/>
              <a:gd name="T109" fmla="*/ 1125 h 1276"/>
              <a:gd name="T110" fmla="*/ 551 w 927"/>
              <a:gd name="T111" fmla="*/ 1075 h 1276"/>
              <a:gd name="T112" fmla="*/ 626 w 927"/>
              <a:gd name="T113" fmla="*/ 1049 h 1276"/>
              <a:gd name="T114" fmla="*/ 701 w 927"/>
              <a:gd name="T115" fmla="*/ 1225 h 1276"/>
              <a:gd name="T116" fmla="*/ 801 w 927"/>
              <a:gd name="T117" fmla="*/ 1275 h 1276"/>
              <a:gd name="T118" fmla="*/ 776 w 927"/>
              <a:gd name="T119" fmla="*/ 1149 h 1276"/>
              <a:gd name="T120" fmla="*/ 876 w 927"/>
              <a:gd name="T121" fmla="*/ 1100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27" h="1276">
                <a:moveTo>
                  <a:pt x="501" y="500"/>
                </a:moveTo>
                <a:lnTo>
                  <a:pt x="501" y="500"/>
                </a:lnTo>
                <a:cubicBezTo>
                  <a:pt x="551" y="475"/>
                  <a:pt x="626" y="549"/>
                  <a:pt x="601" y="575"/>
                </a:cubicBezTo>
                <a:cubicBezTo>
                  <a:pt x="601" y="600"/>
                  <a:pt x="601" y="674"/>
                  <a:pt x="626" y="649"/>
                </a:cubicBezTo>
                <a:cubicBezTo>
                  <a:pt x="651" y="624"/>
                  <a:pt x="701" y="674"/>
                  <a:pt x="676" y="700"/>
                </a:cubicBezTo>
                <a:cubicBezTo>
                  <a:pt x="651" y="724"/>
                  <a:pt x="701" y="774"/>
                  <a:pt x="726" y="824"/>
                </a:cubicBezTo>
                <a:cubicBezTo>
                  <a:pt x="726" y="849"/>
                  <a:pt x="751" y="824"/>
                  <a:pt x="751" y="800"/>
                </a:cubicBezTo>
                <a:cubicBezTo>
                  <a:pt x="751" y="749"/>
                  <a:pt x="751" y="749"/>
                  <a:pt x="801" y="724"/>
                </a:cubicBezTo>
                <a:cubicBezTo>
                  <a:pt x="826" y="700"/>
                  <a:pt x="801" y="674"/>
                  <a:pt x="776" y="624"/>
                </a:cubicBezTo>
                <a:cubicBezTo>
                  <a:pt x="751" y="575"/>
                  <a:pt x="651" y="600"/>
                  <a:pt x="651" y="549"/>
                </a:cubicBezTo>
                <a:cubicBezTo>
                  <a:pt x="651" y="500"/>
                  <a:pt x="601" y="500"/>
                  <a:pt x="601" y="475"/>
                </a:cubicBezTo>
                <a:cubicBezTo>
                  <a:pt x="601" y="449"/>
                  <a:pt x="525" y="424"/>
                  <a:pt x="476" y="449"/>
                </a:cubicBezTo>
                <a:cubicBezTo>
                  <a:pt x="426" y="475"/>
                  <a:pt x="451" y="400"/>
                  <a:pt x="426" y="349"/>
                </a:cubicBezTo>
                <a:cubicBezTo>
                  <a:pt x="376" y="324"/>
                  <a:pt x="451" y="275"/>
                  <a:pt x="476" y="224"/>
                </a:cubicBezTo>
                <a:cubicBezTo>
                  <a:pt x="525" y="175"/>
                  <a:pt x="476" y="100"/>
                  <a:pt x="476" y="75"/>
                </a:cubicBezTo>
                <a:cubicBezTo>
                  <a:pt x="476" y="24"/>
                  <a:pt x="476" y="24"/>
                  <a:pt x="451" y="24"/>
                </a:cubicBezTo>
                <a:cubicBezTo>
                  <a:pt x="451" y="49"/>
                  <a:pt x="351" y="0"/>
                  <a:pt x="325" y="24"/>
                </a:cubicBezTo>
                <a:cubicBezTo>
                  <a:pt x="300" y="49"/>
                  <a:pt x="325" y="224"/>
                  <a:pt x="300" y="249"/>
                </a:cubicBezTo>
                <a:cubicBezTo>
                  <a:pt x="300" y="249"/>
                  <a:pt x="276" y="224"/>
                  <a:pt x="251" y="224"/>
                </a:cubicBezTo>
                <a:cubicBezTo>
                  <a:pt x="251" y="249"/>
                  <a:pt x="276" y="349"/>
                  <a:pt x="276" y="349"/>
                </a:cubicBezTo>
                <a:cubicBezTo>
                  <a:pt x="300" y="349"/>
                  <a:pt x="325" y="400"/>
                  <a:pt x="300" y="424"/>
                </a:cubicBezTo>
                <a:cubicBezTo>
                  <a:pt x="300" y="475"/>
                  <a:pt x="351" y="475"/>
                  <a:pt x="401" y="475"/>
                </a:cubicBezTo>
                <a:cubicBezTo>
                  <a:pt x="451" y="449"/>
                  <a:pt x="451" y="500"/>
                  <a:pt x="501" y="500"/>
                </a:cubicBezTo>
                <a:close/>
                <a:moveTo>
                  <a:pt x="325" y="524"/>
                </a:moveTo>
                <a:lnTo>
                  <a:pt x="325" y="524"/>
                </a:lnTo>
                <a:cubicBezTo>
                  <a:pt x="325" y="549"/>
                  <a:pt x="351" y="624"/>
                  <a:pt x="401" y="624"/>
                </a:cubicBezTo>
                <a:cubicBezTo>
                  <a:pt x="476" y="600"/>
                  <a:pt x="300" y="475"/>
                  <a:pt x="325" y="524"/>
                </a:cubicBezTo>
                <a:close/>
                <a:moveTo>
                  <a:pt x="476" y="774"/>
                </a:moveTo>
                <a:lnTo>
                  <a:pt x="476" y="774"/>
                </a:lnTo>
                <a:cubicBezTo>
                  <a:pt x="476" y="774"/>
                  <a:pt x="525" y="774"/>
                  <a:pt x="525" y="749"/>
                </a:cubicBezTo>
                <a:cubicBezTo>
                  <a:pt x="525" y="724"/>
                  <a:pt x="551" y="800"/>
                  <a:pt x="525" y="824"/>
                </a:cubicBezTo>
                <a:cubicBezTo>
                  <a:pt x="501" y="849"/>
                  <a:pt x="501" y="924"/>
                  <a:pt x="551" y="924"/>
                </a:cubicBezTo>
                <a:cubicBezTo>
                  <a:pt x="576" y="949"/>
                  <a:pt x="651" y="800"/>
                  <a:pt x="651" y="774"/>
                </a:cubicBezTo>
                <a:cubicBezTo>
                  <a:pt x="626" y="749"/>
                  <a:pt x="601" y="800"/>
                  <a:pt x="601" y="774"/>
                </a:cubicBezTo>
                <a:cubicBezTo>
                  <a:pt x="626" y="724"/>
                  <a:pt x="501" y="649"/>
                  <a:pt x="476" y="649"/>
                </a:cubicBezTo>
                <a:cubicBezTo>
                  <a:pt x="426" y="674"/>
                  <a:pt x="426" y="800"/>
                  <a:pt x="476" y="774"/>
                </a:cubicBezTo>
                <a:close/>
                <a:moveTo>
                  <a:pt x="151" y="849"/>
                </a:moveTo>
                <a:lnTo>
                  <a:pt x="151" y="849"/>
                </a:lnTo>
                <a:cubicBezTo>
                  <a:pt x="100" y="900"/>
                  <a:pt x="0" y="975"/>
                  <a:pt x="26" y="1000"/>
                </a:cubicBezTo>
                <a:cubicBezTo>
                  <a:pt x="51" y="1024"/>
                  <a:pt x="151" y="875"/>
                  <a:pt x="200" y="824"/>
                </a:cubicBezTo>
                <a:cubicBezTo>
                  <a:pt x="251" y="800"/>
                  <a:pt x="226" y="774"/>
                  <a:pt x="226" y="724"/>
                </a:cubicBezTo>
                <a:cubicBezTo>
                  <a:pt x="200" y="700"/>
                  <a:pt x="176" y="800"/>
                  <a:pt x="151" y="849"/>
                </a:cubicBezTo>
                <a:close/>
                <a:moveTo>
                  <a:pt x="626" y="900"/>
                </a:moveTo>
                <a:lnTo>
                  <a:pt x="626" y="900"/>
                </a:lnTo>
                <a:cubicBezTo>
                  <a:pt x="651" y="924"/>
                  <a:pt x="726" y="875"/>
                  <a:pt x="701" y="849"/>
                </a:cubicBezTo>
                <a:cubicBezTo>
                  <a:pt x="676" y="824"/>
                  <a:pt x="626" y="875"/>
                  <a:pt x="626" y="900"/>
                </a:cubicBezTo>
                <a:close/>
                <a:moveTo>
                  <a:pt x="876" y="1100"/>
                </a:moveTo>
                <a:lnTo>
                  <a:pt x="876" y="1100"/>
                </a:lnTo>
                <a:cubicBezTo>
                  <a:pt x="926" y="1075"/>
                  <a:pt x="876" y="975"/>
                  <a:pt x="876" y="900"/>
                </a:cubicBezTo>
                <a:cubicBezTo>
                  <a:pt x="876" y="824"/>
                  <a:pt x="776" y="849"/>
                  <a:pt x="801" y="900"/>
                </a:cubicBezTo>
                <a:cubicBezTo>
                  <a:pt x="826" y="949"/>
                  <a:pt x="751" y="900"/>
                  <a:pt x="751" y="949"/>
                </a:cubicBezTo>
                <a:cubicBezTo>
                  <a:pt x="751" y="1000"/>
                  <a:pt x="676" y="949"/>
                  <a:pt x="701" y="1000"/>
                </a:cubicBezTo>
                <a:cubicBezTo>
                  <a:pt x="701" y="1024"/>
                  <a:pt x="626" y="1000"/>
                  <a:pt x="601" y="975"/>
                </a:cubicBezTo>
                <a:cubicBezTo>
                  <a:pt x="576" y="949"/>
                  <a:pt x="551" y="1024"/>
                  <a:pt x="501" y="1024"/>
                </a:cubicBezTo>
                <a:cubicBezTo>
                  <a:pt x="451" y="1049"/>
                  <a:pt x="426" y="1125"/>
                  <a:pt x="451" y="1125"/>
                </a:cubicBezTo>
                <a:cubicBezTo>
                  <a:pt x="501" y="1125"/>
                  <a:pt x="501" y="1075"/>
                  <a:pt x="551" y="1075"/>
                </a:cubicBezTo>
                <a:cubicBezTo>
                  <a:pt x="576" y="1100"/>
                  <a:pt x="576" y="1049"/>
                  <a:pt x="626" y="1049"/>
                </a:cubicBezTo>
                <a:cubicBezTo>
                  <a:pt x="651" y="1075"/>
                  <a:pt x="626" y="1200"/>
                  <a:pt x="701" y="1225"/>
                </a:cubicBezTo>
                <a:cubicBezTo>
                  <a:pt x="751" y="1225"/>
                  <a:pt x="751" y="1275"/>
                  <a:pt x="801" y="1275"/>
                </a:cubicBezTo>
                <a:cubicBezTo>
                  <a:pt x="826" y="1275"/>
                  <a:pt x="776" y="1175"/>
                  <a:pt x="776" y="1149"/>
                </a:cubicBezTo>
                <a:cubicBezTo>
                  <a:pt x="801" y="1125"/>
                  <a:pt x="851" y="1149"/>
                  <a:pt x="876" y="1100"/>
                </a:cubicBezTo>
                <a:close/>
              </a:path>
            </a:pathLst>
          </a:custGeom>
          <a:solidFill>
            <a:srgbClr val="2B7A88"/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3" name="Freeform 144">
            <a:extLst>
              <a:ext uri="{FF2B5EF4-FFF2-40B4-BE49-F238E27FC236}">
                <a16:creationId xmlns:a16="http://schemas.microsoft.com/office/drawing/2014/main" id="{323386C4-8738-DB98-463E-97E1064D6C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4354" y="4764258"/>
            <a:ext cx="383904" cy="240468"/>
          </a:xfrm>
          <a:custGeom>
            <a:avLst/>
            <a:gdLst>
              <a:gd name="T0" fmla="*/ 850 w 1202"/>
              <a:gd name="T1" fmla="*/ 701 h 752"/>
              <a:gd name="T2" fmla="*/ 850 w 1202"/>
              <a:gd name="T3" fmla="*/ 701 h 752"/>
              <a:gd name="T4" fmla="*/ 800 w 1202"/>
              <a:gd name="T5" fmla="*/ 626 h 752"/>
              <a:gd name="T6" fmla="*/ 700 w 1202"/>
              <a:gd name="T7" fmla="*/ 601 h 752"/>
              <a:gd name="T8" fmla="*/ 625 w 1202"/>
              <a:gd name="T9" fmla="*/ 476 h 752"/>
              <a:gd name="T10" fmla="*/ 600 w 1202"/>
              <a:gd name="T11" fmla="*/ 401 h 752"/>
              <a:gd name="T12" fmla="*/ 625 w 1202"/>
              <a:gd name="T13" fmla="*/ 326 h 752"/>
              <a:gd name="T14" fmla="*/ 450 w 1202"/>
              <a:gd name="T15" fmla="*/ 226 h 752"/>
              <a:gd name="T16" fmla="*/ 76 w 1202"/>
              <a:gd name="T17" fmla="*/ 25 h 752"/>
              <a:gd name="T18" fmla="*/ 0 w 1202"/>
              <a:gd name="T19" fmla="*/ 0 h 752"/>
              <a:gd name="T20" fmla="*/ 0 w 1202"/>
              <a:gd name="T21" fmla="*/ 601 h 752"/>
              <a:gd name="T22" fmla="*/ 100 w 1202"/>
              <a:gd name="T23" fmla="*/ 626 h 752"/>
              <a:gd name="T24" fmla="*/ 225 w 1202"/>
              <a:gd name="T25" fmla="*/ 576 h 752"/>
              <a:gd name="T26" fmla="*/ 276 w 1202"/>
              <a:gd name="T27" fmla="*/ 501 h 752"/>
              <a:gd name="T28" fmla="*/ 476 w 1202"/>
              <a:gd name="T29" fmla="*/ 551 h 752"/>
              <a:gd name="T30" fmla="*/ 676 w 1202"/>
              <a:gd name="T31" fmla="*/ 726 h 752"/>
              <a:gd name="T32" fmla="*/ 876 w 1202"/>
              <a:gd name="T33" fmla="*/ 751 h 752"/>
              <a:gd name="T34" fmla="*/ 850 w 1202"/>
              <a:gd name="T35" fmla="*/ 701 h 752"/>
              <a:gd name="T36" fmla="*/ 1025 w 1202"/>
              <a:gd name="T37" fmla="*/ 200 h 752"/>
              <a:gd name="T38" fmla="*/ 1025 w 1202"/>
              <a:gd name="T39" fmla="*/ 200 h 752"/>
              <a:gd name="T40" fmla="*/ 901 w 1202"/>
              <a:gd name="T41" fmla="*/ 276 h 752"/>
              <a:gd name="T42" fmla="*/ 700 w 1202"/>
              <a:gd name="T43" fmla="*/ 276 h 752"/>
              <a:gd name="T44" fmla="*/ 850 w 1202"/>
              <a:gd name="T45" fmla="*/ 351 h 752"/>
              <a:gd name="T46" fmla="*/ 1050 w 1202"/>
              <a:gd name="T47" fmla="*/ 251 h 752"/>
              <a:gd name="T48" fmla="*/ 1075 w 1202"/>
              <a:gd name="T49" fmla="*/ 176 h 752"/>
              <a:gd name="T50" fmla="*/ 1025 w 1202"/>
              <a:gd name="T51" fmla="*/ 200 h 752"/>
              <a:gd name="T52" fmla="*/ 1125 w 1202"/>
              <a:gd name="T53" fmla="*/ 100 h 752"/>
              <a:gd name="T54" fmla="*/ 1125 w 1202"/>
              <a:gd name="T55" fmla="*/ 100 h 752"/>
              <a:gd name="T56" fmla="*/ 1075 w 1202"/>
              <a:gd name="T57" fmla="*/ 100 h 752"/>
              <a:gd name="T58" fmla="*/ 1150 w 1202"/>
              <a:gd name="T59" fmla="*/ 200 h 752"/>
              <a:gd name="T60" fmla="*/ 1125 w 1202"/>
              <a:gd name="T61" fmla="*/ 100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2" h="752">
                <a:moveTo>
                  <a:pt x="850" y="701"/>
                </a:moveTo>
                <a:lnTo>
                  <a:pt x="850" y="701"/>
                </a:lnTo>
                <a:cubicBezTo>
                  <a:pt x="850" y="701"/>
                  <a:pt x="800" y="651"/>
                  <a:pt x="800" y="626"/>
                </a:cubicBezTo>
                <a:cubicBezTo>
                  <a:pt x="800" y="626"/>
                  <a:pt x="750" y="626"/>
                  <a:pt x="700" y="601"/>
                </a:cubicBezTo>
                <a:cubicBezTo>
                  <a:pt x="650" y="576"/>
                  <a:pt x="676" y="476"/>
                  <a:pt x="625" y="476"/>
                </a:cubicBezTo>
                <a:cubicBezTo>
                  <a:pt x="600" y="451"/>
                  <a:pt x="550" y="376"/>
                  <a:pt x="600" y="401"/>
                </a:cubicBezTo>
                <a:cubicBezTo>
                  <a:pt x="650" y="401"/>
                  <a:pt x="676" y="376"/>
                  <a:pt x="625" y="326"/>
                </a:cubicBezTo>
                <a:cubicBezTo>
                  <a:pt x="600" y="301"/>
                  <a:pt x="450" y="276"/>
                  <a:pt x="450" y="226"/>
                </a:cubicBezTo>
                <a:cubicBezTo>
                  <a:pt x="450" y="176"/>
                  <a:pt x="176" y="51"/>
                  <a:pt x="76" y="25"/>
                </a:cubicBezTo>
                <a:cubicBezTo>
                  <a:pt x="50" y="25"/>
                  <a:pt x="25" y="0"/>
                  <a:pt x="0" y="0"/>
                </a:cubicBezTo>
                <a:cubicBezTo>
                  <a:pt x="0" y="601"/>
                  <a:pt x="0" y="601"/>
                  <a:pt x="0" y="601"/>
                </a:cubicBezTo>
                <a:cubicBezTo>
                  <a:pt x="25" y="601"/>
                  <a:pt x="76" y="626"/>
                  <a:pt x="100" y="626"/>
                </a:cubicBezTo>
                <a:cubicBezTo>
                  <a:pt x="225" y="626"/>
                  <a:pt x="200" y="576"/>
                  <a:pt x="225" y="576"/>
                </a:cubicBezTo>
                <a:cubicBezTo>
                  <a:pt x="250" y="576"/>
                  <a:pt x="250" y="526"/>
                  <a:pt x="276" y="501"/>
                </a:cubicBezTo>
                <a:cubicBezTo>
                  <a:pt x="300" y="476"/>
                  <a:pt x="400" y="501"/>
                  <a:pt x="476" y="551"/>
                </a:cubicBezTo>
                <a:cubicBezTo>
                  <a:pt x="525" y="601"/>
                  <a:pt x="600" y="726"/>
                  <a:pt x="676" y="726"/>
                </a:cubicBezTo>
                <a:cubicBezTo>
                  <a:pt x="750" y="701"/>
                  <a:pt x="825" y="751"/>
                  <a:pt x="876" y="751"/>
                </a:cubicBezTo>
                <a:cubicBezTo>
                  <a:pt x="925" y="751"/>
                  <a:pt x="876" y="701"/>
                  <a:pt x="850" y="701"/>
                </a:cubicBezTo>
                <a:close/>
                <a:moveTo>
                  <a:pt x="1025" y="200"/>
                </a:moveTo>
                <a:lnTo>
                  <a:pt x="1025" y="200"/>
                </a:lnTo>
                <a:cubicBezTo>
                  <a:pt x="1025" y="226"/>
                  <a:pt x="976" y="251"/>
                  <a:pt x="901" y="276"/>
                </a:cubicBezTo>
                <a:cubicBezTo>
                  <a:pt x="825" y="301"/>
                  <a:pt x="700" y="251"/>
                  <a:pt x="700" y="276"/>
                </a:cubicBezTo>
                <a:cubicBezTo>
                  <a:pt x="700" y="301"/>
                  <a:pt x="776" y="351"/>
                  <a:pt x="850" y="351"/>
                </a:cubicBezTo>
                <a:cubicBezTo>
                  <a:pt x="925" y="351"/>
                  <a:pt x="1050" y="276"/>
                  <a:pt x="1050" y="251"/>
                </a:cubicBezTo>
                <a:cubicBezTo>
                  <a:pt x="1050" y="226"/>
                  <a:pt x="1101" y="200"/>
                  <a:pt x="1075" y="176"/>
                </a:cubicBezTo>
                <a:cubicBezTo>
                  <a:pt x="1050" y="151"/>
                  <a:pt x="1025" y="176"/>
                  <a:pt x="1025" y="200"/>
                </a:cubicBezTo>
                <a:close/>
                <a:moveTo>
                  <a:pt x="1125" y="100"/>
                </a:moveTo>
                <a:lnTo>
                  <a:pt x="1125" y="100"/>
                </a:lnTo>
                <a:cubicBezTo>
                  <a:pt x="1075" y="76"/>
                  <a:pt x="1025" y="51"/>
                  <a:pt x="1075" y="100"/>
                </a:cubicBezTo>
                <a:cubicBezTo>
                  <a:pt x="1150" y="151"/>
                  <a:pt x="1101" y="200"/>
                  <a:pt x="1150" y="200"/>
                </a:cubicBezTo>
                <a:cubicBezTo>
                  <a:pt x="1201" y="176"/>
                  <a:pt x="1150" y="126"/>
                  <a:pt x="1125" y="100"/>
                </a:cubicBezTo>
                <a:close/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4" name="Freeform 145">
            <a:extLst>
              <a:ext uri="{FF2B5EF4-FFF2-40B4-BE49-F238E27FC236}">
                <a16:creationId xmlns:a16="http://schemas.microsoft.com/office/drawing/2014/main" id="{A30B35F2-38F0-46D8-5644-CC5AA379D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3117" y="4390197"/>
            <a:ext cx="64687" cy="119531"/>
          </a:xfrm>
          <a:custGeom>
            <a:avLst/>
            <a:gdLst>
              <a:gd name="T0" fmla="*/ 50 w 201"/>
              <a:gd name="T1" fmla="*/ 0 h 375"/>
              <a:gd name="T2" fmla="*/ 50 w 201"/>
              <a:gd name="T3" fmla="*/ 0 h 375"/>
              <a:gd name="T4" fmla="*/ 25 w 201"/>
              <a:gd name="T5" fmla="*/ 74 h 375"/>
              <a:gd name="T6" fmla="*/ 25 w 201"/>
              <a:gd name="T7" fmla="*/ 200 h 375"/>
              <a:gd name="T8" fmla="*/ 50 w 201"/>
              <a:gd name="T9" fmla="*/ 350 h 375"/>
              <a:gd name="T10" fmla="*/ 200 w 201"/>
              <a:gd name="T11" fmla="*/ 225 h 375"/>
              <a:gd name="T12" fmla="*/ 50 w 201"/>
              <a:gd name="T13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" h="375">
                <a:moveTo>
                  <a:pt x="50" y="0"/>
                </a:moveTo>
                <a:lnTo>
                  <a:pt x="50" y="0"/>
                </a:lnTo>
                <a:cubicBezTo>
                  <a:pt x="25" y="0"/>
                  <a:pt x="25" y="49"/>
                  <a:pt x="25" y="74"/>
                </a:cubicBezTo>
                <a:cubicBezTo>
                  <a:pt x="0" y="125"/>
                  <a:pt x="0" y="149"/>
                  <a:pt x="25" y="200"/>
                </a:cubicBezTo>
                <a:cubicBezTo>
                  <a:pt x="25" y="250"/>
                  <a:pt x="25" y="325"/>
                  <a:pt x="50" y="350"/>
                </a:cubicBezTo>
                <a:cubicBezTo>
                  <a:pt x="125" y="374"/>
                  <a:pt x="200" y="300"/>
                  <a:pt x="200" y="225"/>
                </a:cubicBezTo>
                <a:cubicBezTo>
                  <a:pt x="200" y="125"/>
                  <a:pt x="75" y="0"/>
                  <a:pt x="50" y="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5" name="Freeform 149">
            <a:extLst>
              <a:ext uri="{FF2B5EF4-FFF2-40B4-BE49-F238E27FC236}">
                <a16:creationId xmlns:a16="http://schemas.microsoft.com/office/drawing/2014/main" id="{2EEE3BF3-70EA-FE54-AC27-CD1E8BA52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9196" y="4844414"/>
            <a:ext cx="247499" cy="175780"/>
          </a:xfrm>
          <a:custGeom>
            <a:avLst/>
            <a:gdLst>
              <a:gd name="T0" fmla="*/ 0 w 776"/>
              <a:gd name="T1" fmla="*/ 25 h 551"/>
              <a:gd name="T2" fmla="*/ 0 w 776"/>
              <a:gd name="T3" fmla="*/ 25 h 551"/>
              <a:gd name="T4" fmla="*/ 124 w 776"/>
              <a:gd name="T5" fmla="*/ 150 h 551"/>
              <a:gd name="T6" fmla="*/ 0 w 776"/>
              <a:gd name="T7" fmla="*/ 25 h 551"/>
              <a:gd name="T8" fmla="*/ 175 w 776"/>
              <a:gd name="T9" fmla="*/ 150 h 551"/>
              <a:gd name="T10" fmla="*/ 175 w 776"/>
              <a:gd name="T11" fmla="*/ 150 h 551"/>
              <a:gd name="T12" fmla="*/ 275 w 776"/>
              <a:gd name="T13" fmla="*/ 200 h 551"/>
              <a:gd name="T14" fmla="*/ 175 w 776"/>
              <a:gd name="T15" fmla="*/ 150 h 551"/>
              <a:gd name="T16" fmla="*/ 500 w 776"/>
              <a:gd name="T17" fmla="*/ 300 h 551"/>
              <a:gd name="T18" fmla="*/ 500 w 776"/>
              <a:gd name="T19" fmla="*/ 300 h 551"/>
              <a:gd name="T20" fmla="*/ 375 w 776"/>
              <a:gd name="T21" fmla="*/ 225 h 551"/>
              <a:gd name="T22" fmla="*/ 500 w 776"/>
              <a:gd name="T23" fmla="*/ 300 h 551"/>
              <a:gd name="T24" fmla="*/ 475 w 776"/>
              <a:gd name="T25" fmla="*/ 400 h 551"/>
              <a:gd name="T26" fmla="*/ 475 w 776"/>
              <a:gd name="T27" fmla="*/ 400 h 551"/>
              <a:gd name="T28" fmla="*/ 575 w 776"/>
              <a:gd name="T29" fmla="*/ 450 h 551"/>
              <a:gd name="T30" fmla="*/ 475 w 776"/>
              <a:gd name="T31" fmla="*/ 400 h 551"/>
              <a:gd name="T32" fmla="*/ 649 w 776"/>
              <a:gd name="T33" fmla="*/ 475 h 551"/>
              <a:gd name="T34" fmla="*/ 649 w 776"/>
              <a:gd name="T35" fmla="*/ 475 h 551"/>
              <a:gd name="T36" fmla="*/ 749 w 776"/>
              <a:gd name="T37" fmla="*/ 525 h 551"/>
              <a:gd name="T38" fmla="*/ 649 w 776"/>
              <a:gd name="T39" fmla="*/ 475 h 551"/>
              <a:gd name="T40" fmla="*/ 575 w 776"/>
              <a:gd name="T41" fmla="*/ 300 h 551"/>
              <a:gd name="T42" fmla="*/ 575 w 776"/>
              <a:gd name="T43" fmla="*/ 300 h 551"/>
              <a:gd name="T44" fmla="*/ 649 w 776"/>
              <a:gd name="T45" fmla="*/ 425 h 551"/>
              <a:gd name="T46" fmla="*/ 575 w 776"/>
              <a:gd name="T47" fmla="*/ 300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76" h="551">
                <a:moveTo>
                  <a:pt x="0" y="25"/>
                </a:moveTo>
                <a:lnTo>
                  <a:pt x="0" y="25"/>
                </a:lnTo>
                <a:cubicBezTo>
                  <a:pt x="0" y="50"/>
                  <a:pt x="100" y="175"/>
                  <a:pt x="124" y="150"/>
                </a:cubicBezTo>
                <a:cubicBezTo>
                  <a:pt x="175" y="125"/>
                  <a:pt x="24" y="0"/>
                  <a:pt x="0" y="25"/>
                </a:cubicBezTo>
                <a:close/>
                <a:moveTo>
                  <a:pt x="175" y="150"/>
                </a:moveTo>
                <a:lnTo>
                  <a:pt x="175" y="150"/>
                </a:lnTo>
                <a:cubicBezTo>
                  <a:pt x="175" y="150"/>
                  <a:pt x="249" y="225"/>
                  <a:pt x="275" y="200"/>
                </a:cubicBezTo>
                <a:cubicBezTo>
                  <a:pt x="275" y="200"/>
                  <a:pt x="200" y="125"/>
                  <a:pt x="175" y="150"/>
                </a:cubicBezTo>
                <a:close/>
                <a:moveTo>
                  <a:pt x="500" y="300"/>
                </a:moveTo>
                <a:lnTo>
                  <a:pt x="500" y="300"/>
                </a:lnTo>
                <a:cubicBezTo>
                  <a:pt x="525" y="300"/>
                  <a:pt x="375" y="200"/>
                  <a:pt x="375" y="225"/>
                </a:cubicBezTo>
                <a:cubicBezTo>
                  <a:pt x="375" y="250"/>
                  <a:pt x="475" y="325"/>
                  <a:pt x="500" y="300"/>
                </a:cubicBezTo>
                <a:close/>
                <a:moveTo>
                  <a:pt x="475" y="400"/>
                </a:moveTo>
                <a:lnTo>
                  <a:pt x="475" y="400"/>
                </a:lnTo>
                <a:cubicBezTo>
                  <a:pt x="500" y="425"/>
                  <a:pt x="549" y="450"/>
                  <a:pt x="575" y="450"/>
                </a:cubicBezTo>
                <a:cubicBezTo>
                  <a:pt x="600" y="425"/>
                  <a:pt x="475" y="350"/>
                  <a:pt x="475" y="400"/>
                </a:cubicBezTo>
                <a:close/>
                <a:moveTo>
                  <a:pt x="649" y="475"/>
                </a:moveTo>
                <a:lnTo>
                  <a:pt x="649" y="475"/>
                </a:lnTo>
                <a:cubicBezTo>
                  <a:pt x="649" y="500"/>
                  <a:pt x="700" y="550"/>
                  <a:pt x="749" y="525"/>
                </a:cubicBezTo>
                <a:cubicBezTo>
                  <a:pt x="775" y="500"/>
                  <a:pt x="649" y="475"/>
                  <a:pt x="649" y="475"/>
                </a:cubicBezTo>
                <a:close/>
                <a:moveTo>
                  <a:pt x="575" y="300"/>
                </a:moveTo>
                <a:lnTo>
                  <a:pt x="575" y="300"/>
                </a:lnTo>
                <a:cubicBezTo>
                  <a:pt x="549" y="350"/>
                  <a:pt x="649" y="425"/>
                  <a:pt x="649" y="425"/>
                </a:cubicBezTo>
                <a:cubicBezTo>
                  <a:pt x="675" y="425"/>
                  <a:pt x="600" y="275"/>
                  <a:pt x="575" y="300"/>
                </a:cubicBezTo>
                <a:close/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6" name="Freeform 150">
            <a:extLst>
              <a:ext uri="{FF2B5EF4-FFF2-40B4-BE49-F238E27FC236}">
                <a16:creationId xmlns:a16="http://schemas.microsoft.com/office/drawing/2014/main" id="{C9A7C861-2987-17D4-BCFE-1F581B9B2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9196" y="4844414"/>
            <a:ext cx="247499" cy="175780"/>
          </a:xfrm>
          <a:custGeom>
            <a:avLst/>
            <a:gdLst>
              <a:gd name="T0" fmla="*/ 0 w 776"/>
              <a:gd name="T1" fmla="*/ 25 h 551"/>
              <a:gd name="T2" fmla="*/ 0 w 776"/>
              <a:gd name="T3" fmla="*/ 25 h 551"/>
              <a:gd name="T4" fmla="*/ 124 w 776"/>
              <a:gd name="T5" fmla="*/ 150 h 551"/>
              <a:gd name="T6" fmla="*/ 0 w 776"/>
              <a:gd name="T7" fmla="*/ 25 h 551"/>
              <a:gd name="T8" fmla="*/ 175 w 776"/>
              <a:gd name="T9" fmla="*/ 150 h 551"/>
              <a:gd name="T10" fmla="*/ 175 w 776"/>
              <a:gd name="T11" fmla="*/ 150 h 551"/>
              <a:gd name="T12" fmla="*/ 275 w 776"/>
              <a:gd name="T13" fmla="*/ 200 h 551"/>
              <a:gd name="T14" fmla="*/ 175 w 776"/>
              <a:gd name="T15" fmla="*/ 150 h 551"/>
              <a:gd name="T16" fmla="*/ 500 w 776"/>
              <a:gd name="T17" fmla="*/ 300 h 551"/>
              <a:gd name="T18" fmla="*/ 500 w 776"/>
              <a:gd name="T19" fmla="*/ 300 h 551"/>
              <a:gd name="T20" fmla="*/ 375 w 776"/>
              <a:gd name="T21" fmla="*/ 225 h 551"/>
              <a:gd name="T22" fmla="*/ 500 w 776"/>
              <a:gd name="T23" fmla="*/ 300 h 551"/>
              <a:gd name="T24" fmla="*/ 475 w 776"/>
              <a:gd name="T25" fmla="*/ 400 h 551"/>
              <a:gd name="T26" fmla="*/ 475 w 776"/>
              <a:gd name="T27" fmla="*/ 400 h 551"/>
              <a:gd name="T28" fmla="*/ 575 w 776"/>
              <a:gd name="T29" fmla="*/ 450 h 551"/>
              <a:gd name="T30" fmla="*/ 475 w 776"/>
              <a:gd name="T31" fmla="*/ 400 h 551"/>
              <a:gd name="T32" fmla="*/ 649 w 776"/>
              <a:gd name="T33" fmla="*/ 475 h 551"/>
              <a:gd name="T34" fmla="*/ 649 w 776"/>
              <a:gd name="T35" fmla="*/ 475 h 551"/>
              <a:gd name="T36" fmla="*/ 749 w 776"/>
              <a:gd name="T37" fmla="*/ 525 h 551"/>
              <a:gd name="T38" fmla="*/ 649 w 776"/>
              <a:gd name="T39" fmla="*/ 475 h 551"/>
              <a:gd name="T40" fmla="*/ 575 w 776"/>
              <a:gd name="T41" fmla="*/ 300 h 551"/>
              <a:gd name="T42" fmla="*/ 575 w 776"/>
              <a:gd name="T43" fmla="*/ 300 h 551"/>
              <a:gd name="T44" fmla="*/ 649 w 776"/>
              <a:gd name="T45" fmla="*/ 425 h 551"/>
              <a:gd name="T46" fmla="*/ 575 w 776"/>
              <a:gd name="T47" fmla="*/ 300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76" h="551">
                <a:moveTo>
                  <a:pt x="0" y="25"/>
                </a:moveTo>
                <a:lnTo>
                  <a:pt x="0" y="25"/>
                </a:lnTo>
                <a:cubicBezTo>
                  <a:pt x="0" y="50"/>
                  <a:pt x="100" y="175"/>
                  <a:pt x="124" y="150"/>
                </a:cubicBezTo>
                <a:cubicBezTo>
                  <a:pt x="175" y="125"/>
                  <a:pt x="24" y="0"/>
                  <a:pt x="0" y="25"/>
                </a:cubicBezTo>
                <a:close/>
                <a:moveTo>
                  <a:pt x="175" y="150"/>
                </a:moveTo>
                <a:lnTo>
                  <a:pt x="175" y="150"/>
                </a:lnTo>
                <a:cubicBezTo>
                  <a:pt x="175" y="150"/>
                  <a:pt x="249" y="225"/>
                  <a:pt x="275" y="200"/>
                </a:cubicBezTo>
                <a:cubicBezTo>
                  <a:pt x="275" y="200"/>
                  <a:pt x="200" y="125"/>
                  <a:pt x="175" y="150"/>
                </a:cubicBezTo>
                <a:close/>
                <a:moveTo>
                  <a:pt x="500" y="300"/>
                </a:moveTo>
                <a:lnTo>
                  <a:pt x="500" y="300"/>
                </a:lnTo>
                <a:cubicBezTo>
                  <a:pt x="525" y="300"/>
                  <a:pt x="375" y="200"/>
                  <a:pt x="375" y="225"/>
                </a:cubicBezTo>
                <a:cubicBezTo>
                  <a:pt x="375" y="250"/>
                  <a:pt x="475" y="325"/>
                  <a:pt x="500" y="300"/>
                </a:cubicBezTo>
                <a:close/>
                <a:moveTo>
                  <a:pt x="475" y="400"/>
                </a:moveTo>
                <a:lnTo>
                  <a:pt x="475" y="400"/>
                </a:lnTo>
                <a:cubicBezTo>
                  <a:pt x="500" y="425"/>
                  <a:pt x="549" y="450"/>
                  <a:pt x="575" y="450"/>
                </a:cubicBezTo>
                <a:cubicBezTo>
                  <a:pt x="600" y="425"/>
                  <a:pt x="475" y="350"/>
                  <a:pt x="475" y="400"/>
                </a:cubicBezTo>
                <a:close/>
                <a:moveTo>
                  <a:pt x="649" y="475"/>
                </a:moveTo>
                <a:lnTo>
                  <a:pt x="649" y="475"/>
                </a:lnTo>
                <a:cubicBezTo>
                  <a:pt x="649" y="500"/>
                  <a:pt x="700" y="550"/>
                  <a:pt x="749" y="525"/>
                </a:cubicBezTo>
                <a:cubicBezTo>
                  <a:pt x="775" y="500"/>
                  <a:pt x="649" y="475"/>
                  <a:pt x="649" y="475"/>
                </a:cubicBezTo>
                <a:close/>
                <a:moveTo>
                  <a:pt x="575" y="300"/>
                </a:moveTo>
                <a:lnTo>
                  <a:pt x="575" y="300"/>
                </a:lnTo>
                <a:cubicBezTo>
                  <a:pt x="549" y="350"/>
                  <a:pt x="649" y="425"/>
                  <a:pt x="649" y="425"/>
                </a:cubicBezTo>
                <a:cubicBezTo>
                  <a:pt x="675" y="425"/>
                  <a:pt x="600" y="275"/>
                  <a:pt x="575" y="300"/>
                </a:cubicBezTo>
                <a:close/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7" name="Freeform 154">
            <a:extLst>
              <a:ext uri="{FF2B5EF4-FFF2-40B4-BE49-F238E27FC236}">
                <a16:creationId xmlns:a16="http://schemas.microsoft.com/office/drawing/2014/main" id="{C604034B-18A0-4691-C897-9384BDADE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0310" y="3305986"/>
            <a:ext cx="430309" cy="271404"/>
          </a:xfrm>
          <a:custGeom>
            <a:avLst/>
            <a:gdLst>
              <a:gd name="T0" fmla="*/ 1325 w 1351"/>
              <a:gd name="T1" fmla="*/ 525 h 851"/>
              <a:gd name="T2" fmla="*/ 1325 w 1351"/>
              <a:gd name="T3" fmla="*/ 525 h 851"/>
              <a:gd name="T4" fmla="*/ 1250 w 1351"/>
              <a:gd name="T5" fmla="*/ 500 h 851"/>
              <a:gd name="T6" fmla="*/ 1150 w 1351"/>
              <a:gd name="T7" fmla="*/ 425 h 851"/>
              <a:gd name="T8" fmla="*/ 1050 w 1351"/>
              <a:gd name="T9" fmla="*/ 375 h 851"/>
              <a:gd name="T10" fmla="*/ 949 w 1351"/>
              <a:gd name="T11" fmla="*/ 300 h 851"/>
              <a:gd name="T12" fmla="*/ 900 w 1351"/>
              <a:gd name="T13" fmla="*/ 225 h 851"/>
              <a:gd name="T14" fmla="*/ 874 w 1351"/>
              <a:gd name="T15" fmla="*/ 150 h 851"/>
              <a:gd name="T16" fmla="*/ 725 w 1351"/>
              <a:gd name="T17" fmla="*/ 150 h 851"/>
              <a:gd name="T18" fmla="*/ 699 w 1351"/>
              <a:gd name="T19" fmla="*/ 50 h 851"/>
              <a:gd name="T20" fmla="*/ 625 w 1351"/>
              <a:gd name="T21" fmla="*/ 25 h 851"/>
              <a:gd name="T22" fmla="*/ 549 w 1351"/>
              <a:gd name="T23" fmla="*/ 0 h 851"/>
              <a:gd name="T24" fmla="*/ 525 w 1351"/>
              <a:gd name="T25" fmla="*/ 25 h 851"/>
              <a:gd name="T26" fmla="*/ 474 w 1351"/>
              <a:gd name="T27" fmla="*/ 50 h 851"/>
              <a:gd name="T28" fmla="*/ 425 w 1351"/>
              <a:gd name="T29" fmla="*/ 100 h 851"/>
              <a:gd name="T30" fmla="*/ 374 w 1351"/>
              <a:gd name="T31" fmla="*/ 150 h 851"/>
              <a:gd name="T32" fmla="*/ 325 w 1351"/>
              <a:gd name="T33" fmla="*/ 125 h 851"/>
              <a:gd name="T34" fmla="*/ 249 w 1351"/>
              <a:gd name="T35" fmla="*/ 125 h 851"/>
              <a:gd name="T36" fmla="*/ 124 w 1351"/>
              <a:gd name="T37" fmla="*/ 25 h 851"/>
              <a:gd name="T38" fmla="*/ 49 w 1351"/>
              <a:gd name="T39" fmla="*/ 75 h 851"/>
              <a:gd name="T40" fmla="*/ 74 w 1351"/>
              <a:gd name="T41" fmla="*/ 75 h 851"/>
              <a:gd name="T42" fmla="*/ 149 w 1351"/>
              <a:gd name="T43" fmla="*/ 150 h 851"/>
              <a:gd name="T44" fmla="*/ 200 w 1351"/>
              <a:gd name="T45" fmla="*/ 200 h 851"/>
              <a:gd name="T46" fmla="*/ 100 w 1351"/>
              <a:gd name="T47" fmla="*/ 225 h 851"/>
              <a:gd name="T48" fmla="*/ 24 w 1351"/>
              <a:gd name="T49" fmla="*/ 225 h 851"/>
              <a:gd name="T50" fmla="*/ 49 w 1351"/>
              <a:gd name="T51" fmla="*/ 300 h 851"/>
              <a:gd name="T52" fmla="*/ 49 w 1351"/>
              <a:gd name="T53" fmla="*/ 375 h 851"/>
              <a:gd name="T54" fmla="*/ 100 w 1351"/>
              <a:gd name="T55" fmla="*/ 375 h 851"/>
              <a:gd name="T56" fmla="*/ 124 w 1351"/>
              <a:gd name="T57" fmla="*/ 450 h 851"/>
              <a:gd name="T58" fmla="*/ 124 w 1351"/>
              <a:gd name="T59" fmla="*/ 575 h 851"/>
              <a:gd name="T60" fmla="*/ 200 w 1351"/>
              <a:gd name="T61" fmla="*/ 575 h 851"/>
              <a:gd name="T62" fmla="*/ 274 w 1351"/>
              <a:gd name="T63" fmla="*/ 525 h 851"/>
              <a:gd name="T64" fmla="*/ 349 w 1351"/>
              <a:gd name="T65" fmla="*/ 500 h 851"/>
              <a:gd name="T66" fmla="*/ 449 w 1351"/>
              <a:gd name="T67" fmla="*/ 500 h 851"/>
              <a:gd name="T68" fmla="*/ 525 w 1351"/>
              <a:gd name="T69" fmla="*/ 550 h 851"/>
              <a:gd name="T70" fmla="*/ 574 w 1351"/>
              <a:gd name="T71" fmla="*/ 550 h 851"/>
              <a:gd name="T72" fmla="*/ 649 w 1351"/>
              <a:gd name="T73" fmla="*/ 575 h 851"/>
              <a:gd name="T74" fmla="*/ 699 w 1351"/>
              <a:gd name="T75" fmla="*/ 625 h 851"/>
              <a:gd name="T76" fmla="*/ 749 w 1351"/>
              <a:gd name="T77" fmla="*/ 675 h 851"/>
              <a:gd name="T78" fmla="*/ 825 w 1351"/>
              <a:gd name="T79" fmla="*/ 675 h 851"/>
              <a:gd name="T80" fmla="*/ 825 w 1351"/>
              <a:gd name="T81" fmla="*/ 800 h 851"/>
              <a:gd name="T82" fmla="*/ 849 w 1351"/>
              <a:gd name="T83" fmla="*/ 800 h 851"/>
              <a:gd name="T84" fmla="*/ 925 w 1351"/>
              <a:gd name="T85" fmla="*/ 825 h 851"/>
              <a:gd name="T86" fmla="*/ 1000 w 1351"/>
              <a:gd name="T87" fmla="*/ 775 h 851"/>
              <a:gd name="T88" fmla="*/ 1150 w 1351"/>
              <a:gd name="T89" fmla="*/ 700 h 851"/>
              <a:gd name="T90" fmla="*/ 1200 w 1351"/>
              <a:gd name="T91" fmla="*/ 625 h 851"/>
              <a:gd name="T92" fmla="*/ 1274 w 1351"/>
              <a:gd name="T93" fmla="*/ 575 h 851"/>
              <a:gd name="T94" fmla="*/ 1350 w 1351"/>
              <a:gd name="T95" fmla="*/ 575 h 851"/>
              <a:gd name="T96" fmla="*/ 1325 w 1351"/>
              <a:gd name="T97" fmla="*/ 525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51" h="851">
                <a:moveTo>
                  <a:pt x="1325" y="525"/>
                </a:moveTo>
                <a:lnTo>
                  <a:pt x="1325" y="525"/>
                </a:lnTo>
                <a:cubicBezTo>
                  <a:pt x="1325" y="525"/>
                  <a:pt x="1274" y="500"/>
                  <a:pt x="1250" y="500"/>
                </a:cubicBezTo>
                <a:cubicBezTo>
                  <a:pt x="1225" y="500"/>
                  <a:pt x="1200" y="450"/>
                  <a:pt x="1150" y="425"/>
                </a:cubicBezTo>
                <a:cubicBezTo>
                  <a:pt x="1100" y="425"/>
                  <a:pt x="1050" y="400"/>
                  <a:pt x="1050" y="375"/>
                </a:cubicBezTo>
                <a:cubicBezTo>
                  <a:pt x="1025" y="350"/>
                  <a:pt x="949" y="325"/>
                  <a:pt x="949" y="300"/>
                </a:cubicBezTo>
                <a:cubicBezTo>
                  <a:pt x="949" y="275"/>
                  <a:pt x="925" y="250"/>
                  <a:pt x="900" y="225"/>
                </a:cubicBezTo>
                <a:cubicBezTo>
                  <a:pt x="874" y="200"/>
                  <a:pt x="874" y="175"/>
                  <a:pt x="874" y="150"/>
                </a:cubicBezTo>
                <a:cubicBezTo>
                  <a:pt x="849" y="150"/>
                  <a:pt x="725" y="150"/>
                  <a:pt x="725" y="150"/>
                </a:cubicBezTo>
                <a:cubicBezTo>
                  <a:pt x="725" y="125"/>
                  <a:pt x="725" y="50"/>
                  <a:pt x="699" y="50"/>
                </a:cubicBezTo>
                <a:cubicBezTo>
                  <a:pt x="674" y="50"/>
                  <a:pt x="625" y="25"/>
                  <a:pt x="625" y="25"/>
                </a:cubicBezTo>
                <a:cubicBezTo>
                  <a:pt x="600" y="0"/>
                  <a:pt x="574" y="0"/>
                  <a:pt x="549" y="0"/>
                </a:cubicBezTo>
                <a:cubicBezTo>
                  <a:pt x="549" y="25"/>
                  <a:pt x="525" y="25"/>
                  <a:pt x="525" y="25"/>
                </a:cubicBezTo>
                <a:cubicBezTo>
                  <a:pt x="500" y="25"/>
                  <a:pt x="500" y="50"/>
                  <a:pt x="474" y="50"/>
                </a:cubicBezTo>
                <a:cubicBezTo>
                  <a:pt x="449" y="50"/>
                  <a:pt x="425" y="100"/>
                  <a:pt x="425" y="100"/>
                </a:cubicBezTo>
                <a:cubicBezTo>
                  <a:pt x="425" y="125"/>
                  <a:pt x="425" y="150"/>
                  <a:pt x="374" y="150"/>
                </a:cubicBezTo>
                <a:cubicBezTo>
                  <a:pt x="374" y="150"/>
                  <a:pt x="349" y="150"/>
                  <a:pt x="325" y="125"/>
                </a:cubicBezTo>
                <a:cubicBezTo>
                  <a:pt x="325" y="150"/>
                  <a:pt x="274" y="150"/>
                  <a:pt x="249" y="125"/>
                </a:cubicBezTo>
                <a:cubicBezTo>
                  <a:pt x="225" y="75"/>
                  <a:pt x="174" y="25"/>
                  <a:pt x="124" y="25"/>
                </a:cubicBezTo>
                <a:cubicBezTo>
                  <a:pt x="100" y="25"/>
                  <a:pt x="24" y="25"/>
                  <a:pt x="49" y="75"/>
                </a:cubicBezTo>
                <a:cubicBezTo>
                  <a:pt x="49" y="75"/>
                  <a:pt x="49" y="75"/>
                  <a:pt x="74" y="75"/>
                </a:cubicBezTo>
                <a:cubicBezTo>
                  <a:pt x="149" y="75"/>
                  <a:pt x="124" y="150"/>
                  <a:pt x="149" y="150"/>
                </a:cubicBezTo>
                <a:cubicBezTo>
                  <a:pt x="200" y="150"/>
                  <a:pt x="225" y="200"/>
                  <a:pt x="200" y="200"/>
                </a:cubicBezTo>
                <a:cubicBezTo>
                  <a:pt x="174" y="200"/>
                  <a:pt x="149" y="250"/>
                  <a:pt x="100" y="225"/>
                </a:cubicBezTo>
                <a:cubicBezTo>
                  <a:pt x="74" y="225"/>
                  <a:pt x="24" y="200"/>
                  <a:pt x="24" y="225"/>
                </a:cubicBezTo>
                <a:cubicBezTo>
                  <a:pt x="0" y="275"/>
                  <a:pt x="0" y="300"/>
                  <a:pt x="49" y="300"/>
                </a:cubicBezTo>
                <a:cubicBezTo>
                  <a:pt x="74" y="300"/>
                  <a:pt x="74" y="325"/>
                  <a:pt x="49" y="375"/>
                </a:cubicBezTo>
                <a:cubicBezTo>
                  <a:pt x="24" y="400"/>
                  <a:pt x="100" y="350"/>
                  <a:pt x="100" y="375"/>
                </a:cubicBezTo>
                <a:cubicBezTo>
                  <a:pt x="100" y="425"/>
                  <a:pt x="124" y="425"/>
                  <a:pt x="124" y="450"/>
                </a:cubicBezTo>
                <a:cubicBezTo>
                  <a:pt x="100" y="500"/>
                  <a:pt x="124" y="550"/>
                  <a:pt x="124" y="575"/>
                </a:cubicBezTo>
                <a:cubicBezTo>
                  <a:pt x="149" y="575"/>
                  <a:pt x="174" y="575"/>
                  <a:pt x="200" y="575"/>
                </a:cubicBezTo>
                <a:cubicBezTo>
                  <a:pt x="200" y="550"/>
                  <a:pt x="249" y="525"/>
                  <a:pt x="274" y="525"/>
                </a:cubicBezTo>
                <a:cubicBezTo>
                  <a:pt x="300" y="525"/>
                  <a:pt x="325" y="525"/>
                  <a:pt x="349" y="500"/>
                </a:cubicBezTo>
                <a:cubicBezTo>
                  <a:pt x="349" y="475"/>
                  <a:pt x="449" y="500"/>
                  <a:pt x="449" y="500"/>
                </a:cubicBezTo>
                <a:cubicBezTo>
                  <a:pt x="474" y="525"/>
                  <a:pt x="500" y="550"/>
                  <a:pt x="525" y="550"/>
                </a:cubicBezTo>
                <a:cubicBezTo>
                  <a:pt x="525" y="550"/>
                  <a:pt x="549" y="575"/>
                  <a:pt x="574" y="550"/>
                </a:cubicBezTo>
                <a:cubicBezTo>
                  <a:pt x="600" y="550"/>
                  <a:pt x="649" y="575"/>
                  <a:pt x="649" y="575"/>
                </a:cubicBezTo>
                <a:cubicBezTo>
                  <a:pt x="649" y="600"/>
                  <a:pt x="674" y="625"/>
                  <a:pt x="699" y="625"/>
                </a:cubicBezTo>
                <a:cubicBezTo>
                  <a:pt x="699" y="625"/>
                  <a:pt x="725" y="675"/>
                  <a:pt x="749" y="675"/>
                </a:cubicBezTo>
                <a:cubicBezTo>
                  <a:pt x="774" y="675"/>
                  <a:pt x="825" y="675"/>
                  <a:pt x="825" y="675"/>
                </a:cubicBezTo>
                <a:cubicBezTo>
                  <a:pt x="825" y="700"/>
                  <a:pt x="825" y="750"/>
                  <a:pt x="825" y="800"/>
                </a:cubicBezTo>
                <a:cubicBezTo>
                  <a:pt x="849" y="800"/>
                  <a:pt x="849" y="800"/>
                  <a:pt x="849" y="800"/>
                </a:cubicBezTo>
                <a:cubicBezTo>
                  <a:pt x="874" y="800"/>
                  <a:pt x="925" y="800"/>
                  <a:pt x="925" y="825"/>
                </a:cubicBezTo>
                <a:cubicBezTo>
                  <a:pt x="925" y="850"/>
                  <a:pt x="1000" y="825"/>
                  <a:pt x="1000" y="775"/>
                </a:cubicBezTo>
                <a:cubicBezTo>
                  <a:pt x="1000" y="750"/>
                  <a:pt x="1125" y="750"/>
                  <a:pt x="1150" y="700"/>
                </a:cubicBezTo>
                <a:cubicBezTo>
                  <a:pt x="1150" y="675"/>
                  <a:pt x="1174" y="600"/>
                  <a:pt x="1200" y="625"/>
                </a:cubicBezTo>
                <a:cubicBezTo>
                  <a:pt x="1225" y="625"/>
                  <a:pt x="1250" y="575"/>
                  <a:pt x="1274" y="575"/>
                </a:cubicBezTo>
                <a:cubicBezTo>
                  <a:pt x="1300" y="575"/>
                  <a:pt x="1300" y="600"/>
                  <a:pt x="1350" y="575"/>
                </a:cubicBezTo>
                <a:lnTo>
                  <a:pt x="1325" y="525"/>
                </a:ln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8" name="Freeform 155">
            <a:extLst>
              <a:ext uri="{FF2B5EF4-FFF2-40B4-BE49-F238E27FC236}">
                <a16:creationId xmlns:a16="http://schemas.microsoft.com/office/drawing/2014/main" id="{05D9E3C1-8623-9F96-2EC8-B8A12825EE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7342" y="3401611"/>
            <a:ext cx="590621" cy="502028"/>
          </a:xfrm>
          <a:custGeom>
            <a:avLst/>
            <a:gdLst>
              <a:gd name="T0" fmla="*/ 1800 w 1852"/>
              <a:gd name="T1" fmla="*/ 1350 h 1575"/>
              <a:gd name="T2" fmla="*/ 1800 w 1852"/>
              <a:gd name="T3" fmla="*/ 1350 h 1575"/>
              <a:gd name="T4" fmla="*/ 1775 w 1852"/>
              <a:gd name="T5" fmla="*/ 1250 h 1575"/>
              <a:gd name="T6" fmla="*/ 1675 w 1852"/>
              <a:gd name="T7" fmla="*/ 1175 h 1575"/>
              <a:gd name="T8" fmla="*/ 1600 w 1852"/>
              <a:gd name="T9" fmla="*/ 1075 h 1575"/>
              <a:gd name="T10" fmla="*/ 1700 w 1852"/>
              <a:gd name="T11" fmla="*/ 950 h 1575"/>
              <a:gd name="T12" fmla="*/ 1600 w 1852"/>
              <a:gd name="T13" fmla="*/ 900 h 1575"/>
              <a:gd name="T14" fmla="*/ 1600 w 1852"/>
              <a:gd name="T15" fmla="*/ 800 h 1575"/>
              <a:gd name="T16" fmla="*/ 1600 w 1852"/>
              <a:gd name="T17" fmla="*/ 700 h 1575"/>
              <a:gd name="T18" fmla="*/ 1600 w 1852"/>
              <a:gd name="T19" fmla="*/ 625 h 1575"/>
              <a:gd name="T20" fmla="*/ 1651 w 1852"/>
              <a:gd name="T21" fmla="*/ 550 h 1575"/>
              <a:gd name="T22" fmla="*/ 1651 w 1852"/>
              <a:gd name="T23" fmla="*/ 500 h 1575"/>
              <a:gd name="T24" fmla="*/ 1651 w 1852"/>
              <a:gd name="T25" fmla="*/ 375 h 1575"/>
              <a:gd name="T26" fmla="*/ 1575 w 1852"/>
              <a:gd name="T27" fmla="*/ 375 h 1575"/>
              <a:gd name="T28" fmla="*/ 1525 w 1852"/>
              <a:gd name="T29" fmla="*/ 325 h 1575"/>
              <a:gd name="T30" fmla="*/ 1475 w 1852"/>
              <a:gd name="T31" fmla="*/ 275 h 1575"/>
              <a:gd name="T32" fmla="*/ 1400 w 1852"/>
              <a:gd name="T33" fmla="*/ 250 h 1575"/>
              <a:gd name="T34" fmla="*/ 1351 w 1852"/>
              <a:gd name="T35" fmla="*/ 250 h 1575"/>
              <a:gd name="T36" fmla="*/ 1275 w 1852"/>
              <a:gd name="T37" fmla="*/ 200 h 1575"/>
              <a:gd name="T38" fmla="*/ 1175 w 1852"/>
              <a:gd name="T39" fmla="*/ 200 h 1575"/>
              <a:gd name="T40" fmla="*/ 1100 w 1852"/>
              <a:gd name="T41" fmla="*/ 225 h 1575"/>
              <a:gd name="T42" fmla="*/ 1026 w 1852"/>
              <a:gd name="T43" fmla="*/ 275 h 1575"/>
              <a:gd name="T44" fmla="*/ 950 w 1852"/>
              <a:gd name="T45" fmla="*/ 275 h 1575"/>
              <a:gd name="T46" fmla="*/ 950 w 1852"/>
              <a:gd name="T47" fmla="*/ 325 h 1575"/>
              <a:gd name="T48" fmla="*/ 726 w 1852"/>
              <a:gd name="T49" fmla="*/ 375 h 1575"/>
              <a:gd name="T50" fmla="*/ 575 w 1852"/>
              <a:gd name="T51" fmla="*/ 275 h 1575"/>
              <a:gd name="T52" fmla="*/ 450 w 1852"/>
              <a:gd name="T53" fmla="*/ 175 h 1575"/>
              <a:gd name="T54" fmla="*/ 375 w 1852"/>
              <a:gd name="T55" fmla="*/ 125 h 1575"/>
              <a:gd name="T56" fmla="*/ 375 w 1852"/>
              <a:gd name="T57" fmla="*/ 25 h 1575"/>
              <a:gd name="T58" fmla="*/ 175 w 1852"/>
              <a:gd name="T59" fmla="*/ 125 h 1575"/>
              <a:gd name="T60" fmla="*/ 126 w 1852"/>
              <a:gd name="T61" fmla="*/ 75 h 1575"/>
              <a:gd name="T62" fmla="*/ 50 w 1852"/>
              <a:gd name="T63" fmla="*/ 0 h 1575"/>
              <a:gd name="T64" fmla="*/ 25 w 1852"/>
              <a:gd name="T65" fmla="*/ 50 h 1575"/>
              <a:gd name="T66" fmla="*/ 25 w 1852"/>
              <a:gd name="T67" fmla="*/ 125 h 1575"/>
              <a:gd name="T68" fmla="*/ 25 w 1852"/>
              <a:gd name="T69" fmla="*/ 225 h 1575"/>
              <a:gd name="T70" fmla="*/ 75 w 1852"/>
              <a:gd name="T71" fmla="*/ 300 h 1575"/>
              <a:gd name="T72" fmla="*/ 100 w 1852"/>
              <a:gd name="T73" fmla="*/ 375 h 1575"/>
              <a:gd name="T74" fmla="*/ 150 w 1852"/>
              <a:gd name="T75" fmla="*/ 425 h 1575"/>
              <a:gd name="T76" fmla="*/ 200 w 1852"/>
              <a:gd name="T77" fmla="*/ 475 h 1575"/>
              <a:gd name="T78" fmla="*/ 175 w 1852"/>
              <a:gd name="T79" fmla="*/ 525 h 1575"/>
              <a:gd name="T80" fmla="*/ 150 w 1852"/>
              <a:gd name="T81" fmla="*/ 600 h 1575"/>
              <a:gd name="T82" fmla="*/ 150 w 1852"/>
              <a:gd name="T83" fmla="*/ 675 h 1575"/>
              <a:gd name="T84" fmla="*/ 200 w 1852"/>
              <a:gd name="T85" fmla="*/ 725 h 1575"/>
              <a:gd name="T86" fmla="*/ 300 w 1852"/>
              <a:gd name="T87" fmla="*/ 800 h 1575"/>
              <a:gd name="T88" fmla="*/ 350 w 1852"/>
              <a:gd name="T89" fmla="*/ 850 h 1575"/>
              <a:gd name="T90" fmla="*/ 350 w 1852"/>
              <a:gd name="T91" fmla="*/ 925 h 1575"/>
              <a:gd name="T92" fmla="*/ 375 w 1852"/>
              <a:gd name="T93" fmla="*/ 1001 h 1575"/>
              <a:gd name="T94" fmla="*/ 426 w 1852"/>
              <a:gd name="T95" fmla="*/ 1050 h 1575"/>
              <a:gd name="T96" fmla="*/ 450 w 1852"/>
              <a:gd name="T97" fmla="*/ 1050 h 1575"/>
              <a:gd name="T98" fmla="*/ 500 w 1852"/>
              <a:gd name="T99" fmla="*/ 1050 h 1575"/>
              <a:gd name="T100" fmla="*/ 550 w 1852"/>
              <a:gd name="T101" fmla="*/ 1050 h 1575"/>
              <a:gd name="T102" fmla="*/ 650 w 1852"/>
              <a:gd name="T103" fmla="*/ 1201 h 1575"/>
              <a:gd name="T104" fmla="*/ 700 w 1852"/>
              <a:gd name="T105" fmla="*/ 1275 h 1575"/>
              <a:gd name="T106" fmla="*/ 826 w 1852"/>
              <a:gd name="T107" fmla="*/ 1325 h 1575"/>
              <a:gd name="T108" fmla="*/ 1051 w 1852"/>
              <a:gd name="T109" fmla="*/ 1425 h 1575"/>
              <a:gd name="T110" fmla="*/ 1200 w 1852"/>
              <a:gd name="T111" fmla="*/ 1375 h 1575"/>
              <a:gd name="T112" fmla="*/ 1251 w 1852"/>
              <a:gd name="T113" fmla="*/ 1501 h 1575"/>
              <a:gd name="T114" fmla="*/ 1600 w 1852"/>
              <a:gd name="T115" fmla="*/ 1550 h 1575"/>
              <a:gd name="T116" fmla="*/ 1700 w 1852"/>
              <a:gd name="T117" fmla="*/ 1574 h 1575"/>
              <a:gd name="T118" fmla="*/ 1675 w 1852"/>
              <a:gd name="T119" fmla="*/ 1550 h 1575"/>
              <a:gd name="T120" fmla="*/ 1751 w 1852"/>
              <a:gd name="T121" fmla="*/ 1450 h 1575"/>
              <a:gd name="T122" fmla="*/ 1826 w 1852"/>
              <a:gd name="T123" fmla="*/ 1425 h 1575"/>
              <a:gd name="T124" fmla="*/ 1800 w 1852"/>
              <a:gd name="T125" fmla="*/ 1350 h 1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52" h="1575">
                <a:moveTo>
                  <a:pt x="1800" y="1350"/>
                </a:moveTo>
                <a:lnTo>
                  <a:pt x="1800" y="1350"/>
                </a:lnTo>
                <a:cubicBezTo>
                  <a:pt x="1775" y="1350"/>
                  <a:pt x="1800" y="1275"/>
                  <a:pt x="1775" y="1250"/>
                </a:cubicBezTo>
                <a:cubicBezTo>
                  <a:pt x="1726" y="1225"/>
                  <a:pt x="1675" y="1201"/>
                  <a:pt x="1675" y="1175"/>
                </a:cubicBezTo>
                <a:cubicBezTo>
                  <a:pt x="1651" y="1125"/>
                  <a:pt x="1600" y="1101"/>
                  <a:pt x="1600" y="1075"/>
                </a:cubicBezTo>
                <a:cubicBezTo>
                  <a:pt x="1600" y="1075"/>
                  <a:pt x="1726" y="1001"/>
                  <a:pt x="1700" y="950"/>
                </a:cubicBezTo>
                <a:cubicBezTo>
                  <a:pt x="1675" y="900"/>
                  <a:pt x="1626" y="925"/>
                  <a:pt x="1600" y="900"/>
                </a:cubicBezTo>
                <a:cubicBezTo>
                  <a:pt x="1600" y="900"/>
                  <a:pt x="1600" y="825"/>
                  <a:pt x="1600" y="800"/>
                </a:cubicBezTo>
                <a:cubicBezTo>
                  <a:pt x="1575" y="750"/>
                  <a:pt x="1600" y="725"/>
                  <a:pt x="1600" y="700"/>
                </a:cubicBezTo>
                <a:cubicBezTo>
                  <a:pt x="1575" y="675"/>
                  <a:pt x="1600" y="625"/>
                  <a:pt x="1600" y="625"/>
                </a:cubicBezTo>
                <a:cubicBezTo>
                  <a:pt x="1600" y="600"/>
                  <a:pt x="1651" y="575"/>
                  <a:pt x="1651" y="550"/>
                </a:cubicBezTo>
                <a:cubicBezTo>
                  <a:pt x="1651" y="525"/>
                  <a:pt x="1651" y="500"/>
                  <a:pt x="1651" y="500"/>
                </a:cubicBezTo>
                <a:cubicBezTo>
                  <a:pt x="1651" y="450"/>
                  <a:pt x="1651" y="400"/>
                  <a:pt x="1651" y="375"/>
                </a:cubicBezTo>
                <a:cubicBezTo>
                  <a:pt x="1651" y="375"/>
                  <a:pt x="1600" y="375"/>
                  <a:pt x="1575" y="375"/>
                </a:cubicBezTo>
                <a:cubicBezTo>
                  <a:pt x="1551" y="375"/>
                  <a:pt x="1525" y="325"/>
                  <a:pt x="1525" y="325"/>
                </a:cubicBezTo>
                <a:cubicBezTo>
                  <a:pt x="1500" y="325"/>
                  <a:pt x="1475" y="300"/>
                  <a:pt x="1475" y="275"/>
                </a:cubicBezTo>
                <a:cubicBezTo>
                  <a:pt x="1475" y="275"/>
                  <a:pt x="1426" y="250"/>
                  <a:pt x="1400" y="250"/>
                </a:cubicBezTo>
                <a:cubicBezTo>
                  <a:pt x="1375" y="275"/>
                  <a:pt x="1351" y="250"/>
                  <a:pt x="1351" y="250"/>
                </a:cubicBezTo>
                <a:cubicBezTo>
                  <a:pt x="1326" y="250"/>
                  <a:pt x="1300" y="225"/>
                  <a:pt x="1275" y="200"/>
                </a:cubicBezTo>
                <a:cubicBezTo>
                  <a:pt x="1275" y="200"/>
                  <a:pt x="1175" y="175"/>
                  <a:pt x="1175" y="200"/>
                </a:cubicBezTo>
                <a:cubicBezTo>
                  <a:pt x="1151" y="225"/>
                  <a:pt x="1126" y="225"/>
                  <a:pt x="1100" y="225"/>
                </a:cubicBezTo>
                <a:cubicBezTo>
                  <a:pt x="1075" y="225"/>
                  <a:pt x="1026" y="250"/>
                  <a:pt x="1026" y="275"/>
                </a:cubicBezTo>
                <a:cubicBezTo>
                  <a:pt x="1000" y="275"/>
                  <a:pt x="975" y="275"/>
                  <a:pt x="950" y="275"/>
                </a:cubicBezTo>
                <a:cubicBezTo>
                  <a:pt x="950" y="300"/>
                  <a:pt x="950" y="325"/>
                  <a:pt x="950" y="325"/>
                </a:cubicBezTo>
                <a:cubicBezTo>
                  <a:pt x="926" y="350"/>
                  <a:pt x="826" y="375"/>
                  <a:pt x="726" y="375"/>
                </a:cubicBezTo>
                <a:cubicBezTo>
                  <a:pt x="650" y="375"/>
                  <a:pt x="650" y="275"/>
                  <a:pt x="575" y="275"/>
                </a:cubicBezTo>
                <a:cubicBezTo>
                  <a:pt x="500" y="275"/>
                  <a:pt x="450" y="225"/>
                  <a:pt x="450" y="175"/>
                </a:cubicBezTo>
                <a:cubicBezTo>
                  <a:pt x="426" y="150"/>
                  <a:pt x="375" y="125"/>
                  <a:pt x="375" y="125"/>
                </a:cubicBezTo>
                <a:cubicBezTo>
                  <a:pt x="400" y="100"/>
                  <a:pt x="400" y="0"/>
                  <a:pt x="375" y="25"/>
                </a:cubicBezTo>
                <a:cubicBezTo>
                  <a:pt x="326" y="50"/>
                  <a:pt x="250" y="125"/>
                  <a:pt x="175" y="125"/>
                </a:cubicBezTo>
                <a:cubicBezTo>
                  <a:pt x="100" y="100"/>
                  <a:pt x="150" y="100"/>
                  <a:pt x="126" y="75"/>
                </a:cubicBezTo>
                <a:cubicBezTo>
                  <a:pt x="75" y="50"/>
                  <a:pt x="100" y="25"/>
                  <a:pt x="50" y="0"/>
                </a:cubicBezTo>
                <a:cubicBezTo>
                  <a:pt x="25" y="0"/>
                  <a:pt x="50" y="50"/>
                  <a:pt x="25" y="50"/>
                </a:cubicBezTo>
                <a:cubicBezTo>
                  <a:pt x="0" y="50"/>
                  <a:pt x="25" y="125"/>
                  <a:pt x="25" y="125"/>
                </a:cubicBezTo>
                <a:cubicBezTo>
                  <a:pt x="25" y="150"/>
                  <a:pt x="25" y="225"/>
                  <a:pt x="25" y="225"/>
                </a:cubicBezTo>
                <a:cubicBezTo>
                  <a:pt x="50" y="225"/>
                  <a:pt x="75" y="300"/>
                  <a:pt x="75" y="300"/>
                </a:cubicBezTo>
                <a:cubicBezTo>
                  <a:pt x="75" y="325"/>
                  <a:pt x="100" y="350"/>
                  <a:pt x="100" y="375"/>
                </a:cubicBezTo>
                <a:cubicBezTo>
                  <a:pt x="100" y="400"/>
                  <a:pt x="150" y="425"/>
                  <a:pt x="150" y="425"/>
                </a:cubicBezTo>
                <a:cubicBezTo>
                  <a:pt x="175" y="425"/>
                  <a:pt x="200" y="450"/>
                  <a:pt x="200" y="475"/>
                </a:cubicBezTo>
                <a:cubicBezTo>
                  <a:pt x="175" y="500"/>
                  <a:pt x="200" y="525"/>
                  <a:pt x="175" y="525"/>
                </a:cubicBezTo>
                <a:cubicBezTo>
                  <a:pt x="150" y="525"/>
                  <a:pt x="175" y="600"/>
                  <a:pt x="150" y="600"/>
                </a:cubicBezTo>
                <a:cubicBezTo>
                  <a:pt x="126" y="600"/>
                  <a:pt x="150" y="675"/>
                  <a:pt x="150" y="675"/>
                </a:cubicBezTo>
                <a:cubicBezTo>
                  <a:pt x="175" y="700"/>
                  <a:pt x="200" y="700"/>
                  <a:pt x="200" y="725"/>
                </a:cubicBezTo>
                <a:cubicBezTo>
                  <a:pt x="200" y="750"/>
                  <a:pt x="275" y="800"/>
                  <a:pt x="300" y="800"/>
                </a:cubicBezTo>
                <a:cubicBezTo>
                  <a:pt x="326" y="800"/>
                  <a:pt x="326" y="850"/>
                  <a:pt x="350" y="850"/>
                </a:cubicBezTo>
                <a:cubicBezTo>
                  <a:pt x="375" y="875"/>
                  <a:pt x="350" y="900"/>
                  <a:pt x="350" y="925"/>
                </a:cubicBezTo>
                <a:cubicBezTo>
                  <a:pt x="350" y="950"/>
                  <a:pt x="375" y="950"/>
                  <a:pt x="375" y="1001"/>
                </a:cubicBezTo>
                <a:cubicBezTo>
                  <a:pt x="375" y="1001"/>
                  <a:pt x="400" y="1025"/>
                  <a:pt x="426" y="1050"/>
                </a:cubicBezTo>
                <a:lnTo>
                  <a:pt x="450" y="1050"/>
                </a:lnTo>
                <a:cubicBezTo>
                  <a:pt x="475" y="1050"/>
                  <a:pt x="475" y="1025"/>
                  <a:pt x="500" y="1050"/>
                </a:cubicBezTo>
                <a:cubicBezTo>
                  <a:pt x="526" y="1075"/>
                  <a:pt x="550" y="1050"/>
                  <a:pt x="550" y="1050"/>
                </a:cubicBezTo>
                <a:cubicBezTo>
                  <a:pt x="575" y="1050"/>
                  <a:pt x="626" y="1150"/>
                  <a:pt x="650" y="1201"/>
                </a:cubicBezTo>
                <a:cubicBezTo>
                  <a:pt x="675" y="1250"/>
                  <a:pt x="675" y="1250"/>
                  <a:pt x="700" y="1275"/>
                </a:cubicBezTo>
                <a:cubicBezTo>
                  <a:pt x="750" y="1301"/>
                  <a:pt x="775" y="1301"/>
                  <a:pt x="826" y="1325"/>
                </a:cubicBezTo>
                <a:cubicBezTo>
                  <a:pt x="875" y="1375"/>
                  <a:pt x="1000" y="1425"/>
                  <a:pt x="1051" y="1425"/>
                </a:cubicBezTo>
                <a:cubicBezTo>
                  <a:pt x="1100" y="1425"/>
                  <a:pt x="1126" y="1375"/>
                  <a:pt x="1200" y="1375"/>
                </a:cubicBezTo>
                <a:cubicBezTo>
                  <a:pt x="1251" y="1401"/>
                  <a:pt x="1251" y="1475"/>
                  <a:pt x="1251" y="1501"/>
                </a:cubicBezTo>
                <a:cubicBezTo>
                  <a:pt x="1275" y="1525"/>
                  <a:pt x="1551" y="1550"/>
                  <a:pt x="1600" y="1550"/>
                </a:cubicBezTo>
                <a:cubicBezTo>
                  <a:pt x="1600" y="1574"/>
                  <a:pt x="1651" y="1574"/>
                  <a:pt x="1700" y="1574"/>
                </a:cubicBezTo>
                <a:cubicBezTo>
                  <a:pt x="1675" y="1550"/>
                  <a:pt x="1675" y="1550"/>
                  <a:pt x="1675" y="1550"/>
                </a:cubicBezTo>
                <a:cubicBezTo>
                  <a:pt x="1675" y="1501"/>
                  <a:pt x="1726" y="1475"/>
                  <a:pt x="1751" y="1450"/>
                </a:cubicBezTo>
                <a:cubicBezTo>
                  <a:pt x="1775" y="1425"/>
                  <a:pt x="1800" y="1425"/>
                  <a:pt x="1826" y="1425"/>
                </a:cubicBezTo>
                <a:cubicBezTo>
                  <a:pt x="1851" y="1425"/>
                  <a:pt x="1826" y="1350"/>
                  <a:pt x="1800" y="135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9" name="Freeform 156">
            <a:extLst>
              <a:ext uri="{FF2B5EF4-FFF2-40B4-BE49-F238E27FC236}">
                <a16:creationId xmlns:a16="http://schemas.microsoft.com/office/drawing/2014/main" id="{E2F07C42-8706-473B-C4A5-6A286A8207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6092" y="2812393"/>
            <a:ext cx="1220617" cy="573747"/>
          </a:xfrm>
          <a:custGeom>
            <a:avLst/>
            <a:gdLst>
              <a:gd name="T0" fmla="*/ 3776 w 3827"/>
              <a:gd name="T1" fmla="*/ 725 h 1801"/>
              <a:gd name="T2" fmla="*/ 3626 w 3827"/>
              <a:gd name="T3" fmla="*/ 649 h 1801"/>
              <a:gd name="T4" fmla="*/ 3401 w 3827"/>
              <a:gd name="T5" fmla="*/ 600 h 1801"/>
              <a:gd name="T6" fmla="*/ 3201 w 3827"/>
              <a:gd name="T7" fmla="*/ 575 h 1801"/>
              <a:gd name="T8" fmla="*/ 2901 w 3827"/>
              <a:gd name="T9" fmla="*/ 150 h 1801"/>
              <a:gd name="T10" fmla="*/ 2651 w 3827"/>
              <a:gd name="T11" fmla="*/ 224 h 1801"/>
              <a:gd name="T12" fmla="*/ 2551 w 3827"/>
              <a:gd name="T13" fmla="*/ 175 h 1801"/>
              <a:gd name="T14" fmla="*/ 2450 w 3827"/>
              <a:gd name="T15" fmla="*/ 150 h 1801"/>
              <a:gd name="T16" fmla="*/ 2350 w 3827"/>
              <a:gd name="T17" fmla="*/ 50 h 1801"/>
              <a:gd name="T18" fmla="*/ 2101 w 3827"/>
              <a:gd name="T19" fmla="*/ 24 h 1801"/>
              <a:gd name="T20" fmla="*/ 1750 w 3827"/>
              <a:gd name="T21" fmla="*/ 124 h 1801"/>
              <a:gd name="T22" fmla="*/ 1401 w 3827"/>
              <a:gd name="T23" fmla="*/ 175 h 1801"/>
              <a:gd name="T24" fmla="*/ 1401 w 3827"/>
              <a:gd name="T25" fmla="*/ 300 h 1801"/>
              <a:gd name="T26" fmla="*/ 1350 w 3827"/>
              <a:gd name="T27" fmla="*/ 475 h 1801"/>
              <a:gd name="T28" fmla="*/ 1376 w 3827"/>
              <a:gd name="T29" fmla="*/ 600 h 1801"/>
              <a:gd name="T30" fmla="*/ 1225 w 3827"/>
              <a:gd name="T31" fmla="*/ 575 h 1801"/>
              <a:gd name="T32" fmla="*/ 1025 w 3827"/>
              <a:gd name="T33" fmla="*/ 550 h 1801"/>
              <a:gd name="T34" fmla="*/ 776 w 3827"/>
              <a:gd name="T35" fmla="*/ 575 h 1801"/>
              <a:gd name="T36" fmla="*/ 576 w 3827"/>
              <a:gd name="T37" fmla="*/ 475 h 1801"/>
              <a:gd name="T38" fmla="*/ 376 w 3827"/>
              <a:gd name="T39" fmla="*/ 500 h 1801"/>
              <a:gd name="T40" fmla="*/ 200 w 3827"/>
              <a:gd name="T41" fmla="*/ 625 h 1801"/>
              <a:gd name="T42" fmla="*/ 76 w 3827"/>
              <a:gd name="T43" fmla="*/ 675 h 1801"/>
              <a:gd name="T44" fmla="*/ 25 w 3827"/>
              <a:gd name="T45" fmla="*/ 800 h 1801"/>
              <a:gd name="T46" fmla="*/ 76 w 3827"/>
              <a:gd name="T47" fmla="*/ 950 h 1801"/>
              <a:gd name="T48" fmla="*/ 200 w 3827"/>
              <a:gd name="T49" fmla="*/ 1075 h 1801"/>
              <a:gd name="T50" fmla="*/ 276 w 3827"/>
              <a:gd name="T51" fmla="*/ 1100 h 1801"/>
              <a:gd name="T52" fmla="*/ 625 w 3827"/>
              <a:gd name="T53" fmla="*/ 1225 h 1801"/>
              <a:gd name="T54" fmla="*/ 400 w 3827"/>
              <a:gd name="T55" fmla="*/ 1325 h 1801"/>
              <a:gd name="T56" fmla="*/ 450 w 3827"/>
              <a:gd name="T57" fmla="*/ 1500 h 1801"/>
              <a:gd name="T58" fmla="*/ 600 w 3827"/>
              <a:gd name="T59" fmla="*/ 1700 h 1801"/>
              <a:gd name="T60" fmla="*/ 825 w 3827"/>
              <a:gd name="T61" fmla="*/ 1675 h 1801"/>
              <a:gd name="T62" fmla="*/ 1150 w 3827"/>
              <a:gd name="T63" fmla="*/ 1200 h 1801"/>
              <a:gd name="T64" fmla="*/ 1275 w 3827"/>
              <a:gd name="T65" fmla="*/ 1150 h 1801"/>
              <a:gd name="T66" fmla="*/ 1450 w 3827"/>
              <a:gd name="T67" fmla="*/ 1450 h 1801"/>
              <a:gd name="T68" fmla="*/ 1850 w 3827"/>
              <a:gd name="T69" fmla="*/ 1500 h 1801"/>
              <a:gd name="T70" fmla="*/ 2001 w 3827"/>
              <a:gd name="T71" fmla="*/ 1700 h 1801"/>
              <a:gd name="T72" fmla="*/ 2226 w 3827"/>
              <a:gd name="T73" fmla="*/ 1675 h 1801"/>
              <a:gd name="T74" fmla="*/ 2350 w 3827"/>
              <a:gd name="T75" fmla="*/ 1550 h 1801"/>
              <a:gd name="T76" fmla="*/ 2676 w 3827"/>
              <a:gd name="T77" fmla="*/ 1500 h 1801"/>
              <a:gd name="T78" fmla="*/ 3126 w 3827"/>
              <a:gd name="T79" fmla="*/ 1575 h 1801"/>
              <a:gd name="T80" fmla="*/ 3251 w 3827"/>
              <a:gd name="T81" fmla="*/ 1500 h 1801"/>
              <a:gd name="T82" fmla="*/ 3251 w 3827"/>
              <a:gd name="T83" fmla="*/ 1275 h 1801"/>
              <a:gd name="T84" fmla="*/ 3401 w 3827"/>
              <a:gd name="T85" fmla="*/ 1225 h 1801"/>
              <a:gd name="T86" fmla="*/ 3601 w 3827"/>
              <a:gd name="T87" fmla="*/ 1050 h 1801"/>
              <a:gd name="T88" fmla="*/ 3751 w 3827"/>
              <a:gd name="T89" fmla="*/ 875 h 1801"/>
              <a:gd name="T90" fmla="*/ 3801 w 3827"/>
              <a:gd name="T91" fmla="*/ 725 h 1801"/>
              <a:gd name="T92" fmla="*/ 1301 w 3827"/>
              <a:gd name="T93" fmla="*/ 1100 h 1801"/>
              <a:gd name="T94" fmla="*/ 3001 w 3827"/>
              <a:gd name="T95" fmla="*/ 1125 h 1801"/>
              <a:gd name="T96" fmla="*/ 2626 w 3827"/>
              <a:gd name="T97" fmla="*/ 1125 h 1801"/>
              <a:gd name="T98" fmla="*/ 3001 w 3827"/>
              <a:gd name="T99" fmla="*/ 1125 h 1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827" h="1801">
                <a:moveTo>
                  <a:pt x="3801" y="725"/>
                </a:moveTo>
                <a:lnTo>
                  <a:pt x="3801" y="725"/>
                </a:lnTo>
                <a:cubicBezTo>
                  <a:pt x="3801" y="700"/>
                  <a:pt x="3776" y="725"/>
                  <a:pt x="3776" y="725"/>
                </a:cubicBezTo>
                <a:cubicBezTo>
                  <a:pt x="3751" y="725"/>
                  <a:pt x="3701" y="725"/>
                  <a:pt x="3701" y="725"/>
                </a:cubicBezTo>
                <a:cubicBezTo>
                  <a:pt x="3676" y="725"/>
                  <a:pt x="3651" y="725"/>
                  <a:pt x="3651" y="700"/>
                </a:cubicBezTo>
                <a:cubicBezTo>
                  <a:pt x="3651" y="675"/>
                  <a:pt x="3651" y="649"/>
                  <a:pt x="3626" y="649"/>
                </a:cubicBezTo>
                <a:cubicBezTo>
                  <a:pt x="3601" y="649"/>
                  <a:pt x="3576" y="649"/>
                  <a:pt x="3576" y="625"/>
                </a:cubicBezTo>
                <a:cubicBezTo>
                  <a:pt x="3551" y="575"/>
                  <a:pt x="3526" y="575"/>
                  <a:pt x="3501" y="575"/>
                </a:cubicBezTo>
                <a:cubicBezTo>
                  <a:pt x="3476" y="550"/>
                  <a:pt x="3426" y="575"/>
                  <a:pt x="3401" y="600"/>
                </a:cubicBezTo>
                <a:cubicBezTo>
                  <a:pt x="3376" y="600"/>
                  <a:pt x="3351" y="575"/>
                  <a:pt x="3326" y="575"/>
                </a:cubicBezTo>
                <a:cubicBezTo>
                  <a:pt x="3301" y="575"/>
                  <a:pt x="3276" y="525"/>
                  <a:pt x="3251" y="525"/>
                </a:cubicBezTo>
                <a:cubicBezTo>
                  <a:pt x="3226" y="525"/>
                  <a:pt x="3201" y="575"/>
                  <a:pt x="3201" y="575"/>
                </a:cubicBezTo>
                <a:cubicBezTo>
                  <a:pt x="3176" y="575"/>
                  <a:pt x="3126" y="475"/>
                  <a:pt x="3101" y="424"/>
                </a:cubicBezTo>
                <a:cubicBezTo>
                  <a:pt x="3051" y="350"/>
                  <a:pt x="2976" y="224"/>
                  <a:pt x="2926" y="200"/>
                </a:cubicBezTo>
                <a:cubicBezTo>
                  <a:pt x="2851" y="200"/>
                  <a:pt x="2876" y="150"/>
                  <a:pt x="2901" y="150"/>
                </a:cubicBezTo>
                <a:cubicBezTo>
                  <a:pt x="2901" y="124"/>
                  <a:pt x="2851" y="124"/>
                  <a:pt x="2826" y="124"/>
                </a:cubicBezTo>
                <a:cubicBezTo>
                  <a:pt x="2801" y="150"/>
                  <a:pt x="2775" y="175"/>
                  <a:pt x="2751" y="175"/>
                </a:cubicBezTo>
                <a:cubicBezTo>
                  <a:pt x="2726" y="200"/>
                  <a:pt x="2676" y="224"/>
                  <a:pt x="2651" y="224"/>
                </a:cubicBezTo>
                <a:cubicBezTo>
                  <a:pt x="2601" y="224"/>
                  <a:pt x="2601" y="275"/>
                  <a:pt x="2575" y="250"/>
                </a:cubicBezTo>
                <a:cubicBezTo>
                  <a:pt x="2551" y="224"/>
                  <a:pt x="2601" y="200"/>
                  <a:pt x="2601" y="175"/>
                </a:cubicBezTo>
                <a:cubicBezTo>
                  <a:pt x="2601" y="150"/>
                  <a:pt x="2575" y="175"/>
                  <a:pt x="2551" y="175"/>
                </a:cubicBezTo>
                <a:cubicBezTo>
                  <a:pt x="2551" y="150"/>
                  <a:pt x="2501" y="150"/>
                  <a:pt x="2501" y="175"/>
                </a:cubicBezTo>
                <a:cubicBezTo>
                  <a:pt x="2501" y="175"/>
                  <a:pt x="2476" y="175"/>
                  <a:pt x="2476" y="150"/>
                </a:cubicBezTo>
                <a:cubicBezTo>
                  <a:pt x="2476" y="150"/>
                  <a:pt x="2476" y="124"/>
                  <a:pt x="2450" y="150"/>
                </a:cubicBezTo>
                <a:cubicBezTo>
                  <a:pt x="2426" y="150"/>
                  <a:pt x="2376" y="175"/>
                  <a:pt x="2376" y="150"/>
                </a:cubicBezTo>
                <a:cubicBezTo>
                  <a:pt x="2350" y="150"/>
                  <a:pt x="2376" y="124"/>
                  <a:pt x="2376" y="124"/>
                </a:cubicBezTo>
                <a:cubicBezTo>
                  <a:pt x="2376" y="100"/>
                  <a:pt x="2350" y="75"/>
                  <a:pt x="2350" y="50"/>
                </a:cubicBezTo>
                <a:cubicBezTo>
                  <a:pt x="2350" y="24"/>
                  <a:pt x="2326" y="0"/>
                  <a:pt x="2301" y="0"/>
                </a:cubicBezTo>
                <a:cubicBezTo>
                  <a:pt x="2276" y="24"/>
                  <a:pt x="2250" y="0"/>
                  <a:pt x="2226" y="0"/>
                </a:cubicBezTo>
                <a:cubicBezTo>
                  <a:pt x="2201" y="0"/>
                  <a:pt x="2101" y="0"/>
                  <a:pt x="2101" y="24"/>
                </a:cubicBezTo>
                <a:cubicBezTo>
                  <a:pt x="2101" y="50"/>
                  <a:pt x="2001" y="75"/>
                  <a:pt x="1976" y="75"/>
                </a:cubicBezTo>
                <a:cubicBezTo>
                  <a:pt x="1950" y="75"/>
                  <a:pt x="1876" y="100"/>
                  <a:pt x="1826" y="100"/>
                </a:cubicBezTo>
                <a:cubicBezTo>
                  <a:pt x="1801" y="100"/>
                  <a:pt x="1776" y="124"/>
                  <a:pt x="1750" y="124"/>
                </a:cubicBezTo>
                <a:cubicBezTo>
                  <a:pt x="1701" y="124"/>
                  <a:pt x="1626" y="124"/>
                  <a:pt x="1601" y="150"/>
                </a:cubicBezTo>
                <a:cubicBezTo>
                  <a:pt x="1576" y="175"/>
                  <a:pt x="1501" y="150"/>
                  <a:pt x="1476" y="175"/>
                </a:cubicBezTo>
                <a:cubicBezTo>
                  <a:pt x="1450" y="175"/>
                  <a:pt x="1425" y="175"/>
                  <a:pt x="1401" y="175"/>
                </a:cubicBezTo>
                <a:cubicBezTo>
                  <a:pt x="1401" y="175"/>
                  <a:pt x="1401" y="224"/>
                  <a:pt x="1401" y="250"/>
                </a:cubicBezTo>
                <a:cubicBezTo>
                  <a:pt x="1425" y="275"/>
                  <a:pt x="1501" y="275"/>
                  <a:pt x="1501" y="300"/>
                </a:cubicBezTo>
                <a:cubicBezTo>
                  <a:pt x="1501" y="300"/>
                  <a:pt x="1425" y="300"/>
                  <a:pt x="1401" y="300"/>
                </a:cubicBezTo>
                <a:cubicBezTo>
                  <a:pt x="1350" y="324"/>
                  <a:pt x="1376" y="350"/>
                  <a:pt x="1376" y="375"/>
                </a:cubicBezTo>
                <a:cubicBezTo>
                  <a:pt x="1376" y="400"/>
                  <a:pt x="1350" y="424"/>
                  <a:pt x="1325" y="424"/>
                </a:cubicBezTo>
                <a:cubicBezTo>
                  <a:pt x="1301" y="424"/>
                  <a:pt x="1325" y="475"/>
                  <a:pt x="1350" y="475"/>
                </a:cubicBezTo>
                <a:cubicBezTo>
                  <a:pt x="1376" y="475"/>
                  <a:pt x="1401" y="500"/>
                  <a:pt x="1401" y="500"/>
                </a:cubicBezTo>
                <a:cubicBezTo>
                  <a:pt x="1425" y="500"/>
                  <a:pt x="1425" y="550"/>
                  <a:pt x="1425" y="575"/>
                </a:cubicBezTo>
                <a:cubicBezTo>
                  <a:pt x="1425" y="600"/>
                  <a:pt x="1401" y="600"/>
                  <a:pt x="1376" y="600"/>
                </a:cubicBezTo>
                <a:cubicBezTo>
                  <a:pt x="1350" y="600"/>
                  <a:pt x="1325" y="575"/>
                  <a:pt x="1301" y="575"/>
                </a:cubicBezTo>
                <a:cubicBezTo>
                  <a:pt x="1275" y="575"/>
                  <a:pt x="1301" y="600"/>
                  <a:pt x="1275" y="625"/>
                </a:cubicBezTo>
                <a:cubicBezTo>
                  <a:pt x="1250" y="625"/>
                  <a:pt x="1250" y="575"/>
                  <a:pt x="1225" y="575"/>
                </a:cubicBezTo>
                <a:cubicBezTo>
                  <a:pt x="1201" y="575"/>
                  <a:pt x="1176" y="575"/>
                  <a:pt x="1176" y="550"/>
                </a:cubicBezTo>
                <a:cubicBezTo>
                  <a:pt x="1150" y="525"/>
                  <a:pt x="1101" y="525"/>
                  <a:pt x="1076" y="550"/>
                </a:cubicBezTo>
                <a:cubicBezTo>
                  <a:pt x="1050" y="575"/>
                  <a:pt x="1050" y="575"/>
                  <a:pt x="1025" y="550"/>
                </a:cubicBezTo>
                <a:cubicBezTo>
                  <a:pt x="1001" y="525"/>
                  <a:pt x="925" y="550"/>
                  <a:pt x="925" y="575"/>
                </a:cubicBezTo>
                <a:cubicBezTo>
                  <a:pt x="925" y="600"/>
                  <a:pt x="876" y="600"/>
                  <a:pt x="850" y="575"/>
                </a:cubicBezTo>
                <a:cubicBezTo>
                  <a:pt x="801" y="575"/>
                  <a:pt x="776" y="550"/>
                  <a:pt x="776" y="575"/>
                </a:cubicBezTo>
                <a:cubicBezTo>
                  <a:pt x="776" y="625"/>
                  <a:pt x="750" y="600"/>
                  <a:pt x="750" y="575"/>
                </a:cubicBezTo>
                <a:cubicBezTo>
                  <a:pt x="750" y="550"/>
                  <a:pt x="700" y="525"/>
                  <a:pt x="676" y="500"/>
                </a:cubicBezTo>
                <a:cubicBezTo>
                  <a:pt x="650" y="500"/>
                  <a:pt x="576" y="500"/>
                  <a:pt x="576" y="475"/>
                </a:cubicBezTo>
                <a:cubicBezTo>
                  <a:pt x="576" y="450"/>
                  <a:pt x="525" y="450"/>
                  <a:pt x="500" y="475"/>
                </a:cubicBezTo>
                <a:cubicBezTo>
                  <a:pt x="500" y="500"/>
                  <a:pt x="476" y="475"/>
                  <a:pt x="450" y="475"/>
                </a:cubicBezTo>
                <a:cubicBezTo>
                  <a:pt x="450" y="475"/>
                  <a:pt x="400" y="475"/>
                  <a:pt x="376" y="500"/>
                </a:cubicBezTo>
                <a:cubicBezTo>
                  <a:pt x="376" y="500"/>
                  <a:pt x="325" y="550"/>
                  <a:pt x="276" y="550"/>
                </a:cubicBezTo>
                <a:cubicBezTo>
                  <a:pt x="250" y="550"/>
                  <a:pt x="276" y="575"/>
                  <a:pt x="225" y="575"/>
                </a:cubicBezTo>
                <a:cubicBezTo>
                  <a:pt x="200" y="600"/>
                  <a:pt x="200" y="625"/>
                  <a:pt x="200" y="625"/>
                </a:cubicBezTo>
                <a:cubicBezTo>
                  <a:pt x="225" y="649"/>
                  <a:pt x="225" y="675"/>
                  <a:pt x="200" y="700"/>
                </a:cubicBezTo>
                <a:cubicBezTo>
                  <a:pt x="176" y="700"/>
                  <a:pt x="150" y="649"/>
                  <a:pt x="125" y="625"/>
                </a:cubicBezTo>
                <a:cubicBezTo>
                  <a:pt x="100" y="600"/>
                  <a:pt x="76" y="625"/>
                  <a:pt x="76" y="675"/>
                </a:cubicBezTo>
                <a:cubicBezTo>
                  <a:pt x="76" y="700"/>
                  <a:pt x="50" y="700"/>
                  <a:pt x="25" y="725"/>
                </a:cubicBezTo>
                <a:cubicBezTo>
                  <a:pt x="0" y="749"/>
                  <a:pt x="50" y="749"/>
                  <a:pt x="50" y="775"/>
                </a:cubicBezTo>
                <a:lnTo>
                  <a:pt x="25" y="800"/>
                </a:lnTo>
                <a:cubicBezTo>
                  <a:pt x="0" y="800"/>
                  <a:pt x="0" y="850"/>
                  <a:pt x="0" y="850"/>
                </a:cubicBezTo>
                <a:cubicBezTo>
                  <a:pt x="0" y="875"/>
                  <a:pt x="50" y="875"/>
                  <a:pt x="50" y="900"/>
                </a:cubicBezTo>
                <a:cubicBezTo>
                  <a:pt x="50" y="925"/>
                  <a:pt x="50" y="950"/>
                  <a:pt x="76" y="950"/>
                </a:cubicBezTo>
                <a:cubicBezTo>
                  <a:pt x="100" y="925"/>
                  <a:pt x="125" y="950"/>
                  <a:pt x="125" y="950"/>
                </a:cubicBezTo>
                <a:cubicBezTo>
                  <a:pt x="150" y="950"/>
                  <a:pt x="176" y="975"/>
                  <a:pt x="200" y="1000"/>
                </a:cubicBezTo>
                <a:cubicBezTo>
                  <a:pt x="225" y="1050"/>
                  <a:pt x="225" y="1050"/>
                  <a:pt x="200" y="1075"/>
                </a:cubicBezTo>
                <a:cubicBezTo>
                  <a:pt x="176" y="1075"/>
                  <a:pt x="200" y="1100"/>
                  <a:pt x="225" y="1100"/>
                </a:cubicBezTo>
                <a:cubicBezTo>
                  <a:pt x="250" y="1100"/>
                  <a:pt x="250" y="1125"/>
                  <a:pt x="250" y="1125"/>
                </a:cubicBezTo>
                <a:cubicBezTo>
                  <a:pt x="276" y="1125"/>
                  <a:pt x="276" y="1125"/>
                  <a:pt x="276" y="1100"/>
                </a:cubicBezTo>
                <a:cubicBezTo>
                  <a:pt x="325" y="1075"/>
                  <a:pt x="400" y="1025"/>
                  <a:pt x="476" y="1050"/>
                </a:cubicBezTo>
                <a:cubicBezTo>
                  <a:pt x="525" y="1075"/>
                  <a:pt x="600" y="1025"/>
                  <a:pt x="625" y="1075"/>
                </a:cubicBezTo>
                <a:cubicBezTo>
                  <a:pt x="650" y="1125"/>
                  <a:pt x="625" y="1175"/>
                  <a:pt x="625" y="1225"/>
                </a:cubicBezTo>
                <a:cubicBezTo>
                  <a:pt x="650" y="1250"/>
                  <a:pt x="576" y="1250"/>
                  <a:pt x="525" y="1250"/>
                </a:cubicBezTo>
                <a:cubicBezTo>
                  <a:pt x="500" y="1225"/>
                  <a:pt x="400" y="1250"/>
                  <a:pt x="425" y="1275"/>
                </a:cubicBezTo>
                <a:cubicBezTo>
                  <a:pt x="425" y="1300"/>
                  <a:pt x="450" y="1375"/>
                  <a:pt x="400" y="1325"/>
                </a:cubicBezTo>
                <a:cubicBezTo>
                  <a:pt x="350" y="1300"/>
                  <a:pt x="325" y="1375"/>
                  <a:pt x="350" y="1375"/>
                </a:cubicBezTo>
                <a:cubicBezTo>
                  <a:pt x="400" y="1375"/>
                  <a:pt x="425" y="1400"/>
                  <a:pt x="425" y="1425"/>
                </a:cubicBezTo>
                <a:cubicBezTo>
                  <a:pt x="425" y="1450"/>
                  <a:pt x="425" y="1500"/>
                  <a:pt x="450" y="1500"/>
                </a:cubicBezTo>
                <a:cubicBezTo>
                  <a:pt x="500" y="1500"/>
                  <a:pt x="500" y="1550"/>
                  <a:pt x="525" y="1525"/>
                </a:cubicBezTo>
                <a:cubicBezTo>
                  <a:pt x="576" y="1525"/>
                  <a:pt x="600" y="1550"/>
                  <a:pt x="576" y="1575"/>
                </a:cubicBezTo>
                <a:cubicBezTo>
                  <a:pt x="550" y="1625"/>
                  <a:pt x="600" y="1725"/>
                  <a:pt x="600" y="1700"/>
                </a:cubicBezTo>
                <a:cubicBezTo>
                  <a:pt x="600" y="1675"/>
                  <a:pt x="600" y="1650"/>
                  <a:pt x="625" y="1625"/>
                </a:cubicBezTo>
                <a:cubicBezTo>
                  <a:pt x="600" y="1575"/>
                  <a:pt x="676" y="1575"/>
                  <a:pt x="700" y="1575"/>
                </a:cubicBezTo>
                <a:cubicBezTo>
                  <a:pt x="750" y="1575"/>
                  <a:pt x="801" y="1625"/>
                  <a:pt x="825" y="1675"/>
                </a:cubicBezTo>
                <a:cubicBezTo>
                  <a:pt x="850" y="1725"/>
                  <a:pt x="901" y="1675"/>
                  <a:pt x="901" y="1675"/>
                </a:cubicBezTo>
                <a:cubicBezTo>
                  <a:pt x="901" y="1275"/>
                  <a:pt x="901" y="1275"/>
                  <a:pt x="901" y="1275"/>
                </a:cubicBezTo>
                <a:cubicBezTo>
                  <a:pt x="1150" y="1200"/>
                  <a:pt x="1150" y="1200"/>
                  <a:pt x="1150" y="1200"/>
                </a:cubicBezTo>
                <a:lnTo>
                  <a:pt x="1150" y="1200"/>
                </a:lnTo>
                <a:cubicBezTo>
                  <a:pt x="1176" y="1150"/>
                  <a:pt x="1225" y="1175"/>
                  <a:pt x="1225" y="1200"/>
                </a:cubicBezTo>
                <a:cubicBezTo>
                  <a:pt x="1250" y="1200"/>
                  <a:pt x="1250" y="1150"/>
                  <a:pt x="1275" y="1150"/>
                </a:cubicBezTo>
                <a:cubicBezTo>
                  <a:pt x="1301" y="1150"/>
                  <a:pt x="1275" y="1200"/>
                  <a:pt x="1301" y="1200"/>
                </a:cubicBezTo>
                <a:cubicBezTo>
                  <a:pt x="1325" y="1200"/>
                  <a:pt x="1350" y="1275"/>
                  <a:pt x="1350" y="1325"/>
                </a:cubicBezTo>
                <a:cubicBezTo>
                  <a:pt x="1376" y="1350"/>
                  <a:pt x="1450" y="1425"/>
                  <a:pt x="1450" y="1450"/>
                </a:cubicBezTo>
                <a:cubicBezTo>
                  <a:pt x="1476" y="1475"/>
                  <a:pt x="1550" y="1425"/>
                  <a:pt x="1576" y="1450"/>
                </a:cubicBezTo>
                <a:cubicBezTo>
                  <a:pt x="1601" y="1450"/>
                  <a:pt x="1750" y="1450"/>
                  <a:pt x="1776" y="1450"/>
                </a:cubicBezTo>
                <a:cubicBezTo>
                  <a:pt x="1801" y="1450"/>
                  <a:pt x="1826" y="1500"/>
                  <a:pt x="1850" y="1500"/>
                </a:cubicBezTo>
                <a:cubicBezTo>
                  <a:pt x="1876" y="1500"/>
                  <a:pt x="1850" y="1550"/>
                  <a:pt x="1876" y="1600"/>
                </a:cubicBezTo>
                <a:cubicBezTo>
                  <a:pt x="1876" y="1625"/>
                  <a:pt x="1926" y="1650"/>
                  <a:pt x="1926" y="1700"/>
                </a:cubicBezTo>
                <a:cubicBezTo>
                  <a:pt x="1926" y="1725"/>
                  <a:pt x="1976" y="1700"/>
                  <a:pt x="2001" y="1700"/>
                </a:cubicBezTo>
                <a:cubicBezTo>
                  <a:pt x="2026" y="1725"/>
                  <a:pt x="2076" y="1725"/>
                  <a:pt x="2076" y="1750"/>
                </a:cubicBezTo>
                <a:cubicBezTo>
                  <a:pt x="2076" y="1800"/>
                  <a:pt x="2126" y="1775"/>
                  <a:pt x="2126" y="1750"/>
                </a:cubicBezTo>
                <a:cubicBezTo>
                  <a:pt x="2126" y="1725"/>
                  <a:pt x="2150" y="1700"/>
                  <a:pt x="2226" y="1675"/>
                </a:cubicBezTo>
                <a:cubicBezTo>
                  <a:pt x="2250" y="1650"/>
                  <a:pt x="2250" y="1650"/>
                  <a:pt x="2276" y="1675"/>
                </a:cubicBezTo>
                <a:cubicBezTo>
                  <a:pt x="2276" y="1650"/>
                  <a:pt x="2301" y="1625"/>
                  <a:pt x="2301" y="1625"/>
                </a:cubicBezTo>
                <a:cubicBezTo>
                  <a:pt x="2326" y="1600"/>
                  <a:pt x="2350" y="1575"/>
                  <a:pt x="2350" y="1550"/>
                </a:cubicBezTo>
                <a:cubicBezTo>
                  <a:pt x="2350" y="1525"/>
                  <a:pt x="2426" y="1525"/>
                  <a:pt x="2476" y="1550"/>
                </a:cubicBezTo>
                <a:cubicBezTo>
                  <a:pt x="2526" y="1575"/>
                  <a:pt x="2575" y="1575"/>
                  <a:pt x="2575" y="1525"/>
                </a:cubicBezTo>
                <a:cubicBezTo>
                  <a:pt x="2575" y="1500"/>
                  <a:pt x="2651" y="1475"/>
                  <a:pt x="2676" y="1500"/>
                </a:cubicBezTo>
                <a:cubicBezTo>
                  <a:pt x="2701" y="1500"/>
                  <a:pt x="2751" y="1550"/>
                  <a:pt x="2801" y="1525"/>
                </a:cubicBezTo>
                <a:cubicBezTo>
                  <a:pt x="2826" y="1525"/>
                  <a:pt x="3001" y="1525"/>
                  <a:pt x="3026" y="1550"/>
                </a:cubicBezTo>
                <a:cubicBezTo>
                  <a:pt x="3076" y="1550"/>
                  <a:pt x="3076" y="1525"/>
                  <a:pt x="3126" y="1575"/>
                </a:cubicBezTo>
                <a:cubicBezTo>
                  <a:pt x="3151" y="1600"/>
                  <a:pt x="3176" y="1575"/>
                  <a:pt x="3201" y="1600"/>
                </a:cubicBezTo>
                <a:cubicBezTo>
                  <a:pt x="3201" y="1600"/>
                  <a:pt x="3201" y="1575"/>
                  <a:pt x="3201" y="1550"/>
                </a:cubicBezTo>
                <a:cubicBezTo>
                  <a:pt x="3201" y="1525"/>
                  <a:pt x="3251" y="1500"/>
                  <a:pt x="3251" y="1500"/>
                </a:cubicBezTo>
                <a:cubicBezTo>
                  <a:pt x="3251" y="1475"/>
                  <a:pt x="3201" y="1400"/>
                  <a:pt x="3201" y="1375"/>
                </a:cubicBezTo>
                <a:cubicBezTo>
                  <a:pt x="3201" y="1375"/>
                  <a:pt x="3201" y="1325"/>
                  <a:pt x="3201" y="1300"/>
                </a:cubicBezTo>
                <a:cubicBezTo>
                  <a:pt x="3176" y="1300"/>
                  <a:pt x="3226" y="1275"/>
                  <a:pt x="3251" y="1275"/>
                </a:cubicBezTo>
                <a:cubicBezTo>
                  <a:pt x="3276" y="1275"/>
                  <a:pt x="3326" y="1225"/>
                  <a:pt x="3326" y="1250"/>
                </a:cubicBezTo>
                <a:cubicBezTo>
                  <a:pt x="3351" y="1275"/>
                  <a:pt x="3376" y="1275"/>
                  <a:pt x="3401" y="1275"/>
                </a:cubicBezTo>
                <a:cubicBezTo>
                  <a:pt x="3426" y="1275"/>
                  <a:pt x="3426" y="1225"/>
                  <a:pt x="3401" y="1225"/>
                </a:cubicBezTo>
                <a:cubicBezTo>
                  <a:pt x="3376" y="1200"/>
                  <a:pt x="3451" y="1075"/>
                  <a:pt x="3451" y="1050"/>
                </a:cubicBezTo>
                <a:cubicBezTo>
                  <a:pt x="3476" y="1000"/>
                  <a:pt x="3501" y="1050"/>
                  <a:pt x="3526" y="1050"/>
                </a:cubicBezTo>
                <a:cubicBezTo>
                  <a:pt x="3551" y="1050"/>
                  <a:pt x="3601" y="1050"/>
                  <a:pt x="3601" y="1050"/>
                </a:cubicBezTo>
                <a:cubicBezTo>
                  <a:pt x="3626" y="1050"/>
                  <a:pt x="3676" y="1050"/>
                  <a:pt x="3701" y="1025"/>
                </a:cubicBezTo>
                <a:cubicBezTo>
                  <a:pt x="3701" y="1000"/>
                  <a:pt x="3676" y="1000"/>
                  <a:pt x="3676" y="950"/>
                </a:cubicBezTo>
                <a:cubicBezTo>
                  <a:pt x="3676" y="900"/>
                  <a:pt x="3726" y="875"/>
                  <a:pt x="3751" y="875"/>
                </a:cubicBezTo>
                <a:cubicBezTo>
                  <a:pt x="3776" y="875"/>
                  <a:pt x="3776" y="850"/>
                  <a:pt x="3776" y="825"/>
                </a:cubicBezTo>
                <a:cubicBezTo>
                  <a:pt x="3776" y="800"/>
                  <a:pt x="3801" y="775"/>
                  <a:pt x="3826" y="749"/>
                </a:cubicBezTo>
                <a:cubicBezTo>
                  <a:pt x="3801" y="749"/>
                  <a:pt x="3801" y="725"/>
                  <a:pt x="3801" y="725"/>
                </a:cubicBezTo>
                <a:close/>
                <a:moveTo>
                  <a:pt x="1425" y="1125"/>
                </a:moveTo>
                <a:lnTo>
                  <a:pt x="1425" y="1125"/>
                </a:lnTo>
                <a:cubicBezTo>
                  <a:pt x="1401" y="1150"/>
                  <a:pt x="1301" y="1125"/>
                  <a:pt x="1301" y="1100"/>
                </a:cubicBezTo>
                <a:cubicBezTo>
                  <a:pt x="1275" y="1075"/>
                  <a:pt x="1450" y="1100"/>
                  <a:pt x="1425" y="1125"/>
                </a:cubicBezTo>
                <a:close/>
                <a:moveTo>
                  <a:pt x="3001" y="1125"/>
                </a:moveTo>
                <a:lnTo>
                  <a:pt x="3001" y="1125"/>
                </a:lnTo>
                <a:cubicBezTo>
                  <a:pt x="2926" y="1125"/>
                  <a:pt x="2751" y="1075"/>
                  <a:pt x="2676" y="1150"/>
                </a:cubicBezTo>
                <a:cubicBezTo>
                  <a:pt x="2601" y="1225"/>
                  <a:pt x="2651" y="1275"/>
                  <a:pt x="2626" y="1275"/>
                </a:cubicBezTo>
                <a:cubicBezTo>
                  <a:pt x="2601" y="1275"/>
                  <a:pt x="2575" y="1175"/>
                  <a:pt x="2626" y="1125"/>
                </a:cubicBezTo>
                <a:cubicBezTo>
                  <a:pt x="2651" y="1075"/>
                  <a:pt x="2775" y="1075"/>
                  <a:pt x="2851" y="1100"/>
                </a:cubicBezTo>
                <a:cubicBezTo>
                  <a:pt x="2926" y="1100"/>
                  <a:pt x="3076" y="1075"/>
                  <a:pt x="3101" y="1075"/>
                </a:cubicBezTo>
                <a:cubicBezTo>
                  <a:pt x="3126" y="1075"/>
                  <a:pt x="3076" y="1125"/>
                  <a:pt x="3001" y="1125"/>
                </a:cubicBezTo>
                <a:close/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0" name="Freeform 157">
            <a:extLst>
              <a:ext uri="{FF2B5EF4-FFF2-40B4-BE49-F238E27FC236}">
                <a16:creationId xmlns:a16="http://schemas.microsoft.com/office/drawing/2014/main" id="{12666CFC-2FB8-BFF4-F5B0-E15C79DA0B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1722" y="1392091"/>
            <a:ext cx="5120124" cy="1970144"/>
          </a:xfrm>
          <a:custGeom>
            <a:avLst/>
            <a:gdLst>
              <a:gd name="T0" fmla="*/ 7676 w 16054"/>
              <a:gd name="T1" fmla="*/ 750 h 6177"/>
              <a:gd name="T2" fmla="*/ 7426 w 16054"/>
              <a:gd name="T3" fmla="*/ 550 h 6177"/>
              <a:gd name="T4" fmla="*/ 6902 w 16054"/>
              <a:gd name="T5" fmla="*/ 175 h 6177"/>
              <a:gd name="T6" fmla="*/ 12052 w 16054"/>
              <a:gd name="T7" fmla="*/ 1300 h 6177"/>
              <a:gd name="T8" fmla="*/ 11027 w 16054"/>
              <a:gd name="T9" fmla="*/ 1350 h 6177"/>
              <a:gd name="T10" fmla="*/ 11477 w 16054"/>
              <a:gd name="T11" fmla="*/ 1601 h 6177"/>
              <a:gd name="T12" fmla="*/ 2425 w 16054"/>
              <a:gd name="T13" fmla="*/ 225 h 6177"/>
              <a:gd name="T14" fmla="*/ 11652 w 16054"/>
              <a:gd name="T15" fmla="*/ 5276 h 6177"/>
              <a:gd name="T16" fmla="*/ 15553 w 16054"/>
              <a:gd name="T17" fmla="*/ 2826 h 6177"/>
              <a:gd name="T18" fmla="*/ 14003 w 16054"/>
              <a:gd name="T19" fmla="*/ 2350 h 6177"/>
              <a:gd name="T20" fmla="*/ 12252 w 16054"/>
              <a:gd name="T21" fmla="*/ 2025 h 6177"/>
              <a:gd name="T22" fmla="*/ 11177 w 16054"/>
              <a:gd name="T23" fmla="*/ 1901 h 6177"/>
              <a:gd name="T24" fmla="*/ 10227 w 16054"/>
              <a:gd name="T25" fmla="*/ 2001 h 6177"/>
              <a:gd name="T26" fmla="*/ 9627 w 16054"/>
              <a:gd name="T27" fmla="*/ 1750 h 6177"/>
              <a:gd name="T28" fmla="*/ 8327 w 16054"/>
              <a:gd name="T29" fmla="*/ 1650 h 6177"/>
              <a:gd name="T30" fmla="*/ 8676 w 16054"/>
              <a:gd name="T31" fmla="*/ 1150 h 6177"/>
              <a:gd name="T32" fmla="*/ 7727 w 16054"/>
              <a:gd name="T33" fmla="*/ 850 h 6177"/>
              <a:gd name="T34" fmla="*/ 6951 w 16054"/>
              <a:gd name="T35" fmla="*/ 1200 h 6177"/>
              <a:gd name="T36" fmla="*/ 6376 w 16054"/>
              <a:gd name="T37" fmla="*/ 1550 h 6177"/>
              <a:gd name="T38" fmla="*/ 5551 w 16054"/>
              <a:gd name="T39" fmla="*/ 1901 h 6177"/>
              <a:gd name="T40" fmla="*/ 5151 w 16054"/>
              <a:gd name="T41" fmla="*/ 2301 h 6177"/>
              <a:gd name="T42" fmla="*/ 5100 w 16054"/>
              <a:gd name="T43" fmla="*/ 2775 h 6177"/>
              <a:gd name="T44" fmla="*/ 5100 w 16054"/>
              <a:gd name="T45" fmla="*/ 2526 h 6177"/>
              <a:gd name="T46" fmla="*/ 4526 w 16054"/>
              <a:gd name="T47" fmla="*/ 2201 h 6177"/>
              <a:gd name="T48" fmla="*/ 3875 w 16054"/>
              <a:gd name="T49" fmla="*/ 2350 h 6177"/>
              <a:gd name="T50" fmla="*/ 3075 w 16054"/>
              <a:gd name="T51" fmla="*/ 2500 h 6177"/>
              <a:gd name="T52" fmla="*/ 2300 w 16054"/>
              <a:gd name="T53" fmla="*/ 2726 h 6177"/>
              <a:gd name="T54" fmla="*/ 1700 w 16054"/>
              <a:gd name="T55" fmla="*/ 3150 h 6177"/>
              <a:gd name="T56" fmla="*/ 1750 w 16054"/>
              <a:gd name="T57" fmla="*/ 2875 h 6177"/>
              <a:gd name="T58" fmla="*/ 1075 w 16054"/>
              <a:gd name="T59" fmla="*/ 2275 h 6177"/>
              <a:gd name="T60" fmla="*/ 975 w 16054"/>
              <a:gd name="T61" fmla="*/ 3126 h 6177"/>
              <a:gd name="T62" fmla="*/ 725 w 16054"/>
              <a:gd name="T63" fmla="*/ 4026 h 6177"/>
              <a:gd name="T64" fmla="*/ 1175 w 16054"/>
              <a:gd name="T65" fmla="*/ 4726 h 6177"/>
              <a:gd name="T66" fmla="*/ 1775 w 16054"/>
              <a:gd name="T67" fmla="*/ 5126 h 6177"/>
              <a:gd name="T68" fmla="*/ 1600 w 16054"/>
              <a:gd name="T69" fmla="*/ 5701 h 6177"/>
              <a:gd name="T70" fmla="*/ 2601 w 16054"/>
              <a:gd name="T71" fmla="*/ 5951 h 6177"/>
              <a:gd name="T72" fmla="*/ 2725 w 16054"/>
              <a:gd name="T73" fmla="*/ 5151 h 6177"/>
              <a:gd name="T74" fmla="*/ 3750 w 16054"/>
              <a:gd name="T75" fmla="*/ 5026 h 6177"/>
              <a:gd name="T76" fmla="*/ 4351 w 16054"/>
              <a:gd name="T77" fmla="*/ 4551 h 6177"/>
              <a:gd name="T78" fmla="*/ 5351 w 16054"/>
              <a:gd name="T79" fmla="*/ 4575 h 6177"/>
              <a:gd name="T80" fmla="*/ 6426 w 16054"/>
              <a:gd name="T81" fmla="*/ 5226 h 6177"/>
              <a:gd name="T82" fmla="*/ 7351 w 16054"/>
              <a:gd name="T83" fmla="*/ 4901 h 6177"/>
              <a:gd name="T84" fmla="*/ 8502 w 16054"/>
              <a:gd name="T85" fmla="*/ 5226 h 6177"/>
              <a:gd name="T86" fmla="*/ 9652 w 16054"/>
              <a:gd name="T87" fmla="*/ 4701 h 6177"/>
              <a:gd name="T88" fmla="*/ 10727 w 16054"/>
              <a:gd name="T89" fmla="*/ 5476 h 6177"/>
              <a:gd name="T90" fmla="*/ 11327 w 16054"/>
              <a:gd name="T91" fmla="*/ 5051 h 6177"/>
              <a:gd name="T92" fmla="*/ 10952 w 16054"/>
              <a:gd name="T93" fmla="*/ 4551 h 6177"/>
              <a:gd name="T94" fmla="*/ 12328 w 16054"/>
              <a:gd name="T95" fmla="*/ 3875 h 6177"/>
              <a:gd name="T96" fmla="*/ 13153 w 16054"/>
              <a:gd name="T97" fmla="*/ 3650 h 6177"/>
              <a:gd name="T98" fmla="*/ 12877 w 16054"/>
              <a:gd name="T99" fmla="*/ 4126 h 6177"/>
              <a:gd name="T100" fmla="*/ 13477 w 16054"/>
              <a:gd name="T101" fmla="*/ 4351 h 6177"/>
              <a:gd name="T102" fmla="*/ 14328 w 16054"/>
              <a:gd name="T103" fmla="*/ 3701 h 6177"/>
              <a:gd name="T104" fmla="*/ 14978 w 16054"/>
              <a:gd name="T105" fmla="*/ 3126 h 6177"/>
              <a:gd name="T106" fmla="*/ 15753 w 16054"/>
              <a:gd name="T107" fmla="*/ 3126 h 6177"/>
              <a:gd name="T108" fmla="*/ 8251 w 16054"/>
              <a:gd name="T109" fmla="*/ 4601 h 6177"/>
              <a:gd name="T110" fmla="*/ 2825 w 16054"/>
              <a:gd name="T111" fmla="*/ 200 h 6177"/>
              <a:gd name="T112" fmla="*/ 3575 w 16054"/>
              <a:gd name="T113" fmla="*/ 1625 h 6177"/>
              <a:gd name="T114" fmla="*/ 3426 w 16054"/>
              <a:gd name="T115" fmla="*/ 1425 h 6177"/>
              <a:gd name="T116" fmla="*/ 3750 w 16054"/>
              <a:gd name="T117" fmla="*/ 50 h 6177"/>
              <a:gd name="T118" fmla="*/ 3450 w 16054"/>
              <a:gd name="T119" fmla="*/ 100 h 6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054" h="6177">
                <a:moveTo>
                  <a:pt x="250" y="4451"/>
                </a:moveTo>
                <a:lnTo>
                  <a:pt x="250" y="4451"/>
                </a:lnTo>
                <a:cubicBezTo>
                  <a:pt x="225" y="4475"/>
                  <a:pt x="200" y="4451"/>
                  <a:pt x="200" y="4451"/>
                </a:cubicBezTo>
                <a:cubicBezTo>
                  <a:pt x="174" y="4426"/>
                  <a:pt x="150" y="4426"/>
                  <a:pt x="125" y="4426"/>
                </a:cubicBezTo>
                <a:cubicBezTo>
                  <a:pt x="125" y="4451"/>
                  <a:pt x="150" y="4451"/>
                  <a:pt x="150" y="4451"/>
                </a:cubicBezTo>
                <a:cubicBezTo>
                  <a:pt x="150" y="4475"/>
                  <a:pt x="100" y="4475"/>
                  <a:pt x="125" y="4501"/>
                </a:cubicBezTo>
                <a:cubicBezTo>
                  <a:pt x="125" y="4526"/>
                  <a:pt x="74" y="4526"/>
                  <a:pt x="74" y="4501"/>
                </a:cubicBezTo>
                <a:cubicBezTo>
                  <a:pt x="74" y="4475"/>
                  <a:pt x="0" y="4475"/>
                  <a:pt x="0" y="4501"/>
                </a:cubicBezTo>
                <a:lnTo>
                  <a:pt x="0" y="4526"/>
                </a:lnTo>
                <a:cubicBezTo>
                  <a:pt x="25" y="4526"/>
                  <a:pt x="50" y="4551"/>
                  <a:pt x="50" y="4551"/>
                </a:cubicBezTo>
                <a:cubicBezTo>
                  <a:pt x="50" y="4551"/>
                  <a:pt x="225" y="4575"/>
                  <a:pt x="300" y="4551"/>
                </a:cubicBezTo>
                <a:lnTo>
                  <a:pt x="300" y="4501"/>
                </a:lnTo>
                <a:cubicBezTo>
                  <a:pt x="300" y="4475"/>
                  <a:pt x="250" y="4451"/>
                  <a:pt x="250" y="4451"/>
                </a:cubicBezTo>
                <a:close/>
                <a:moveTo>
                  <a:pt x="7426" y="775"/>
                </a:moveTo>
                <a:lnTo>
                  <a:pt x="7426" y="775"/>
                </a:lnTo>
                <a:cubicBezTo>
                  <a:pt x="7476" y="800"/>
                  <a:pt x="7602" y="750"/>
                  <a:pt x="7676" y="750"/>
                </a:cubicBezTo>
                <a:cubicBezTo>
                  <a:pt x="7751" y="750"/>
                  <a:pt x="8002" y="700"/>
                  <a:pt x="8002" y="650"/>
                </a:cubicBezTo>
                <a:cubicBezTo>
                  <a:pt x="8002" y="600"/>
                  <a:pt x="7927" y="600"/>
                  <a:pt x="7876" y="575"/>
                </a:cubicBezTo>
                <a:cubicBezTo>
                  <a:pt x="7851" y="525"/>
                  <a:pt x="7776" y="550"/>
                  <a:pt x="7751" y="600"/>
                </a:cubicBezTo>
                <a:cubicBezTo>
                  <a:pt x="7727" y="625"/>
                  <a:pt x="7702" y="600"/>
                  <a:pt x="7751" y="550"/>
                </a:cubicBezTo>
                <a:cubicBezTo>
                  <a:pt x="7802" y="500"/>
                  <a:pt x="7702" y="450"/>
                  <a:pt x="7702" y="475"/>
                </a:cubicBezTo>
                <a:cubicBezTo>
                  <a:pt x="7702" y="525"/>
                  <a:pt x="7602" y="475"/>
                  <a:pt x="7602" y="525"/>
                </a:cubicBezTo>
                <a:cubicBezTo>
                  <a:pt x="7602" y="550"/>
                  <a:pt x="7576" y="550"/>
                  <a:pt x="7576" y="600"/>
                </a:cubicBezTo>
                <a:cubicBezTo>
                  <a:pt x="7576" y="625"/>
                  <a:pt x="7502" y="575"/>
                  <a:pt x="7502" y="650"/>
                </a:cubicBezTo>
                <a:cubicBezTo>
                  <a:pt x="7502" y="725"/>
                  <a:pt x="7402" y="750"/>
                  <a:pt x="7426" y="775"/>
                </a:cubicBezTo>
                <a:close/>
                <a:moveTo>
                  <a:pt x="7002" y="375"/>
                </a:moveTo>
                <a:lnTo>
                  <a:pt x="7002" y="375"/>
                </a:lnTo>
                <a:cubicBezTo>
                  <a:pt x="7002" y="425"/>
                  <a:pt x="6902" y="450"/>
                  <a:pt x="6926" y="475"/>
                </a:cubicBezTo>
                <a:cubicBezTo>
                  <a:pt x="6951" y="500"/>
                  <a:pt x="6976" y="475"/>
                  <a:pt x="7002" y="500"/>
                </a:cubicBezTo>
                <a:cubicBezTo>
                  <a:pt x="7026" y="500"/>
                  <a:pt x="7051" y="575"/>
                  <a:pt x="7102" y="550"/>
                </a:cubicBezTo>
                <a:cubicBezTo>
                  <a:pt x="7151" y="550"/>
                  <a:pt x="7276" y="600"/>
                  <a:pt x="7376" y="600"/>
                </a:cubicBezTo>
                <a:cubicBezTo>
                  <a:pt x="7451" y="600"/>
                  <a:pt x="7451" y="550"/>
                  <a:pt x="7426" y="550"/>
                </a:cubicBezTo>
                <a:cubicBezTo>
                  <a:pt x="7402" y="525"/>
                  <a:pt x="7426" y="500"/>
                  <a:pt x="7476" y="425"/>
                </a:cubicBezTo>
                <a:cubicBezTo>
                  <a:pt x="7526" y="375"/>
                  <a:pt x="7326" y="325"/>
                  <a:pt x="7326" y="375"/>
                </a:cubicBezTo>
                <a:cubicBezTo>
                  <a:pt x="7326" y="425"/>
                  <a:pt x="7276" y="350"/>
                  <a:pt x="7251" y="325"/>
                </a:cubicBezTo>
                <a:cubicBezTo>
                  <a:pt x="7251" y="300"/>
                  <a:pt x="7002" y="350"/>
                  <a:pt x="7002" y="375"/>
                </a:cubicBezTo>
                <a:close/>
                <a:moveTo>
                  <a:pt x="6851" y="300"/>
                </a:moveTo>
                <a:lnTo>
                  <a:pt x="6851" y="300"/>
                </a:lnTo>
                <a:cubicBezTo>
                  <a:pt x="6902" y="325"/>
                  <a:pt x="6876" y="350"/>
                  <a:pt x="6826" y="350"/>
                </a:cubicBezTo>
                <a:cubicBezTo>
                  <a:pt x="6776" y="350"/>
                  <a:pt x="6726" y="350"/>
                  <a:pt x="6776" y="375"/>
                </a:cubicBezTo>
                <a:cubicBezTo>
                  <a:pt x="6801" y="400"/>
                  <a:pt x="6801" y="425"/>
                  <a:pt x="6851" y="425"/>
                </a:cubicBezTo>
                <a:cubicBezTo>
                  <a:pt x="6902" y="450"/>
                  <a:pt x="6976" y="400"/>
                  <a:pt x="6951" y="375"/>
                </a:cubicBezTo>
                <a:cubicBezTo>
                  <a:pt x="6951" y="325"/>
                  <a:pt x="7151" y="300"/>
                  <a:pt x="7226" y="300"/>
                </a:cubicBezTo>
                <a:cubicBezTo>
                  <a:pt x="7276" y="275"/>
                  <a:pt x="7176" y="225"/>
                  <a:pt x="7251" y="200"/>
                </a:cubicBezTo>
                <a:cubicBezTo>
                  <a:pt x="7302" y="200"/>
                  <a:pt x="7276" y="175"/>
                  <a:pt x="7202" y="175"/>
                </a:cubicBezTo>
                <a:cubicBezTo>
                  <a:pt x="7126" y="150"/>
                  <a:pt x="7151" y="100"/>
                  <a:pt x="7126" y="75"/>
                </a:cubicBezTo>
                <a:cubicBezTo>
                  <a:pt x="7102" y="50"/>
                  <a:pt x="7102" y="100"/>
                  <a:pt x="7002" y="125"/>
                </a:cubicBezTo>
                <a:cubicBezTo>
                  <a:pt x="6902" y="125"/>
                  <a:pt x="6851" y="150"/>
                  <a:pt x="6902" y="175"/>
                </a:cubicBezTo>
                <a:cubicBezTo>
                  <a:pt x="6926" y="200"/>
                  <a:pt x="6902" y="250"/>
                  <a:pt x="6851" y="250"/>
                </a:cubicBezTo>
                <a:cubicBezTo>
                  <a:pt x="6801" y="250"/>
                  <a:pt x="6801" y="275"/>
                  <a:pt x="6851" y="300"/>
                </a:cubicBezTo>
                <a:close/>
                <a:moveTo>
                  <a:pt x="5601" y="1775"/>
                </a:moveTo>
                <a:lnTo>
                  <a:pt x="5601" y="1775"/>
                </a:lnTo>
                <a:cubicBezTo>
                  <a:pt x="5651" y="1801"/>
                  <a:pt x="5701" y="1775"/>
                  <a:pt x="5676" y="1750"/>
                </a:cubicBezTo>
                <a:cubicBezTo>
                  <a:pt x="5676" y="1701"/>
                  <a:pt x="5576" y="1750"/>
                  <a:pt x="5601" y="1775"/>
                </a:cubicBezTo>
                <a:close/>
                <a:moveTo>
                  <a:pt x="6776" y="100"/>
                </a:moveTo>
                <a:lnTo>
                  <a:pt x="6776" y="100"/>
                </a:lnTo>
                <a:cubicBezTo>
                  <a:pt x="6801" y="75"/>
                  <a:pt x="6601" y="75"/>
                  <a:pt x="6651" y="125"/>
                </a:cubicBezTo>
                <a:cubicBezTo>
                  <a:pt x="6676" y="150"/>
                  <a:pt x="6776" y="150"/>
                  <a:pt x="6776" y="100"/>
                </a:cubicBezTo>
                <a:close/>
                <a:moveTo>
                  <a:pt x="11852" y="1350"/>
                </a:moveTo>
                <a:lnTo>
                  <a:pt x="11852" y="1350"/>
                </a:lnTo>
                <a:cubicBezTo>
                  <a:pt x="11927" y="1350"/>
                  <a:pt x="11952" y="1425"/>
                  <a:pt x="12077" y="1425"/>
                </a:cubicBezTo>
                <a:cubicBezTo>
                  <a:pt x="12203" y="1425"/>
                  <a:pt x="12303" y="1401"/>
                  <a:pt x="12303" y="1375"/>
                </a:cubicBezTo>
                <a:cubicBezTo>
                  <a:pt x="12303" y="1350"/>
                  <a:pt x="12203" y="1300"/>
                  <a:pt x="12152" y="1325"/>
                </a:cubicBezTo>
                <a:cubicBezTo>
                  <a:pt x="12127" y="1350"/>
                  <a:pt x="12103" y="1300"/>
                  <a:pt x="12052" y="1300"/>
                </a:cubicBezTo>
                <a:cubicBezTo>
                  <a:pt x="12003" y="1325"/>
                  <a:pt x="11952" y="1325"/>
                  <a:pt x="11927" y="1275"/>
                </a:cubicBezTo>
                <a:cubicBezTo>
                  <a:pt x="11903" y="1250"/>
                  <a:pt x="11827" y="1350"/>
                  <a:pt x="11852" y="1350"/>
                </a:cubicBezTo>
                <a:close/>
                <a:moveTo>
                  <a:pt x="14953" y="2125"/>
                </a:moveTo>
                <a:lnTo>
                  <a:pt x="14953" y="2125"/>
                </a:lnTo>
                <a:cubicBezTo>
                  <a:pt x="15003" y="2150"/>
                  <a:pt x="15053" y="2101"/>
                  <a:pt x="15103" y="2125"/>
                </a:cubicBezTo>
                <a:cubicBezTo>
                  <a:pt x="15128" y="2150"/>
                  <a:pt x="15253" y="2101"/>
                  <a:pt x="15278" y="2101"/>
                </a:cubicBezTo>
                <a:cubicBezTo>
                  <a:pt x="15328" y="2101"/>
                  <a:pt x="15303" y="2025"/>
                  <a:pt x="15178" y="2025"/>
                </a:cubicBezTo>
                <a:cubicBezTo>
                  <a:pt x="15053" y="2001"/>
                  <a:pt x="14903" y="2101"/>
                  <a:pt x="14953" y="2125"/>
                </a:cubicBezTo>
                <a:close/>
                <a:moveTo>
                  <a:pt x="4275" y="175"/>
                </a:moveTo>
                <a:lnTo>
                  <a:pt x="4275" y="175"/>
                </a:lnTo>
                <a:cubicBezTo>
                  <a:pt x="4375" y="175"/>
                  <a:pt x="4375" y="125"/>
                  <a:pt x="4301" y="100"/>
                </a:cubicBezTo>
                <a:cubicBezTo>
                  <a:pt x="4251" y="100"/>
                  <a:pt x="4251" y="125"/>
                  <a:pt x="4226" y="125"/>
                </a:cubicBezTo>
                <a:cubicBezTo>
                  <a:pt x="4201" y="125"/>
                  <a:pt x="4075" y="150"/>
                  <a:pt x="4101" y="175"/>
                </a:cubicBezTo>
                <a:cubicBezTo>
                  <a:pt x="4126" y="200"/>
                  <a:pt x="4201" y="200"/>
                  <a:pt x="4275" y="175"/>
                </a:cubicBezTo>
                <a:close/>
                <a:moveTo>
                  <a:pt x="11027" y="1350"/>
                </a:moveTo>
                <a:lnTo>
                  <a:pt x="11027" y="1350"/>
                </a:lnTo>
                <a:cubicBezTo>
                  <a:pt x="11052" y="1375"/>
                  <a:pt x="11077" y="1401"/>
                  <a:pt x="11102" y="1401"/>
                </a:cubicBezTo>
                <a:cubicBezTo>
                  <a:pt x="11102" y="1425"/>
                  <a:pt x="11202" y="1401"/>
                  <a:pt x="11227" y="1401"/>
                </a:cubicBezTo>
                <a:cubicBezTo>
                  <a:pt x="11252" y="1375"/>
                  <a:pt x="11277" y="1450"/>
                  <a:pt x="11327" y="1401"/>
                </a:cubicBezTo>
                <a:cubicBezTo>
                  <a:pt x="11377" y="1375"/>
                  <a:pt x="11427" y="1401"/>
                  <a:pt x="11477" y="1401"/>
                </a:cubicBezTo>
                <a:cubicBezTo>
                  <a:pt x="11552" y="1401"/>
                  <a:pt x="11477" y="1325"/>
                  <a:pt x="11477" y="1275"/>
                </a:cubicBezTo>
                <a:cubicBezTo>
                  <a:pt x="11477" y="1250"/>
                  <a:pt x="11552" y="1275"/>
                  <a:pt x="11527" y="1300"/>
                </a:cubicBezTo>
                <a:cubicBezTo>
                  <a:pt x="11503" y="1325"/>
                  <a:pt x="11552" y="1401"/>
                  <a:pt x="11652" y="1375"/>
                </a:cubicBezTo>
                <a:cubicBezTo>
                  <a:pt x="11727" y="1375"/>
                  <a:pt x="11677" y="1325"/>
                  <a:pt x="11727" y="1300"/>
                </a:cubicBezTo>
                <a:cubicBezTo>
                  <a:pt x="11752" y="1275"/>
                  <a:pt x="11752" y="1250"/>
                  <a:pt x="11703" y="1225"/>
                </a:cubicBezTo>
                <a:cubicBezTo>
                  <a:pt x="11627" y="1175"/>
                  <a:pt x="11552" y="1200"/>
                  <a:pt x="11477" y="1175"/>
                </a:cubicBezTo>
                <a:cubicBezTo>
                  <a:pt x="11427" y="1150"/>
                  <a:pt x="11352" y="1150"/>
                  <a:pt x="11352" y="1225"/>
                </a:cubicBezTo>
                <a:cubicBezTo>
                  <a:pt x="11352" y="1275"/>
                  <a:pt x="11227" y="1150"/>
                  <a:pt x="11177" y="1125"/>
                </a:cubicBezTo>
                <a:cubicBezTo>
                  <a:pt x="11102" y="1100"/>
                  <a:pt x="10927" y="1300"/>
                  <a:pt x="11027" y="1350"/>
                </a:cubicBezTo>
                <a:close/>
                <a:moveTo>
                  <a:pt x="11603" y="1701"/>
                </a:moveTo>
                <a:lnTo>
                  <a:pt x="11603" y="1701"/>
                </a:lnTo>
                <a:cubicBezTo>
                  <a:pt x="11652" y="1701"/>
                  <a:pt x="11552" y="1601"/>
                  <a:pt x="11477" y="1601"/>
                </a:cubicBezTo>
                <a:cubicBezTo>
                  <a:pt x="11377" y="1575"/>
                  <a:pt x="11303" y="1650"/>
                  <a:pt x="11327" y="1650"/>
                </a:cubicBezTo>
                <a:cubicBezTo>
                  <a:pt x="11352" y="1701"/>
                  <a:pt x="11552" y="1725"/>
                  <a:pt x="11603" y="1701"/>
                </a:cubicBezTo>
                <a:close/>
                <a:moveTo>
                  <a:pt x="11377" y="1525"/>
                </a:moveTo>
                <a:lnTo>
                  <a:pt x="11377" y="1525"/>
                </a:lnTo>
                <a:cubicBezTo>
                  <a:pt x="11377" y="1475"/>
                  <a:pt x="11227" y="1525"/>
                  <a:pt x="11277" y="1550"/>
                </a:cubicBezTo>
                <a:cubicBezTo>
                  <a:pt x="11327" y="1575"/>
                  <a:pt x="11377" y="1575"/>
                  <a:pt x="11377" y="1525"/>
                </a:cubicBezTo>
                <a:close/>
                <a:moveTo>
                  <a:pt x="4801" y="1725"/>
                </a:moveTo>
                <a:lnTo>
                  <a:pt x="4801" y="1725"/>
                </a:lnTo>
                <a:cubicBezTo>
                  <a:pt x="4826" y="1725"/>
                  <a:pt x="4926" y="1725"/>
                  <a:pt x="4951" y="1701"/>
                </a:cubicBezTo>
                <a:cubicBezTo>
                  <a:pt x="4951" y="1675"/>
                  <a:pt x="4901" y="1650"/>
                  <a:pt x="4851" y="1650"/>
                </a:cubicBezTo>
                <a:cubicBezTo>
                  <a:pt x="4775" y="1650"/>
                  <a:pt x="4775" y="1725"/>
                  <a:pt x="4801" y="1725"/>
                </a:cubicBezTo>
                <a:close/>
                <a:moveTo>
                  <a:pt x="2575" y="225"/>
                </a:moveTo>
                <a:lnTo>
                  <a:pt x="2575" y="225"/>
                </a:lnTo>
                <a:cubicBezTo>
                  <a:pt x="2650" y="150"/>
                  <a:pt x="2725" y="225"/>
                  <a:pt x="2725" y="200"/>
                </a:cubicBezTo>
                <a:cubicBezTo>
                  <a:pt x="2750" y="150"/>
                  <a:pt x="2625" y="150"/>
                  <a:pt x="2575" y="175"/>
                </a:cubicBezTo>
                <a:cubicBezTo>
                  <a:pt x="2525" y="200"/>
                  <a:pt x="2401" y="175"/>
                  <a:pt x="2425" y="225"/>
                </a:cubicBezTo>
                <a:cubicBezTo>
                  <a:pt x="2425" y="225"/>
                  <a:pt x="2500" y="275"/>
                  <a:pt x="2575" y="225"/>
                </a:cubicBezTo>
                <a:close/>
                <a:moveTo>
                  <a:pt x="11577" y="4926"/>
                </a:moveTo>
                <a:lnTo>
                  <a:pt x="11577" y="4926"/>
                </a:lnTo>
                <a:cubicBezTo>
                  <a:pt x="11552" y="4826"/>
                  <a:pt x="11627" y="4751"/>
                  <a:pt x="11552" y="4726"/>
                </a:cubicBezTo>
                <a:cubicBezTo>
                  <a:pt x="11503" y="4675"/>
                  <a:pt x="11527" y="4575"/>
                  <a:pt x="11503" y="4601"/>
                </a:cubicBezTo>
                <a:cubicBezTo>
                  <a:pt x="11477" y="4626"/>
                  <a:pt x="11503" y="4701"/>
                  <a:pt x="11452" y="4701"/>
                </a:cubicBezTo>
                <a:cubicBezTo>
                  <a:pt x="11403" y="4701"/>
                  <a:pt x="11452" y="4751"/>
                  <a:pt x="11427" y="4801"/>
                </a:cubicBezTo>
                <a:cubicBezTo>
                  <a:pt x="11427" y="4851"/>
                  <a:pt x="11452" y="4951"/>
                  <a:pt x="11477" y="5001"/>
                </a:cubicBezTo>
                <a:cubicBezTo>
                  <a:pt x="11503" y="5051"/>
                  <a:pt x="11427" y="5301"/>
                  <a:pt x="11452" y="5351"/>
                </a:cubicBezTo>
                <a:cubicBezTo>
                  <a:pt x="11477" y="5401"/>
                  <a:pt x="11427" y="5601"/>
                  <a:pt x="11452" y="5626"/>
                </a:cubicBezTo>
                <a:cubicBezTo>
                  <a:pt x="11477" y="5651"/>
                  <a:pt x="11452" y="5551"/>
                  <a:pt x="11503" y="5551"/>
                </a:cubicBezTo>
                <a:cubicBezTo>
                  <a:pt x="11552" y="5551"/>
                  <a:pt x="11552" y="5601"/>
                  <a:pt x="11577" y="5626"/>
                </a:cubicBezTo>
                <a:cubicBezTo>
                  <a:pt x="11627" y="5626"/>
                  <a:pt x="11603" y="5526"/>
                  <a:pt x="11577" y="5551"/>
                </a:cubicBezTo>
                <a:cubicBezTo>
                  <a:pt x="11552" y="5551"/>
                  <a:pt x="11527" y="5476"/>
                  <a:pt x="11503" y="5426"/>
                </a:cubicBezTo>
                <a:cubicBezTo>
                  <a:pt x="11503" y="5376"/>
                  <a:pt x="11527" y="5326"/>
                  <a:pt x="11527" y="5276"/>
                </a:cubicBezTo>
                <a:cubicBezTo>
                  <a:pt x="11527" y="5226"/>
                  <a:pt x="11603" y="5226"/>
                  <a:pt x="11652" y="5276"/>
                </a:cubicBezTo>
                <a:cubicBezTo>
                  <a:pt x="11677" y="5301"/>
                  <a:pt x="11703" y="5276"/>
                  <a:pt x="11677" y="5251"/>
                </a:cubicBezTo>
                <a:cubicBezTo>
                  <a:pt x="11652" y="5226"/>
                  <a:pt x="11603" y="5001"/>
                  <a:pt x="11577" y="4926"/>
                </a:cubicBezTo>
                <a:close/>
                <a:moveTo>
                  <a:pt x="2725" y="2450"/>
                </a:moveTo>
                <a:lnTo>
                  <a:pt x="2725" y="2450"/>
                </a:lnTo>
                <a:cubicBezTo>
                  <a:pt x="2801" y="2500"/>
                  <a:pt x="2850" y="2400"/>
                  <a:pt x="2901" y="2400"/>
                </a:cubicBezTo>
                <a:cubicBezTo>
                  <a:pt x="2925" y="2400"/>
                  <a:pt x="2875" y="2350"/>
                  <a:pt x="2801" y="2350"/>
                </a:cubicBezTo>
                <a:cubicBezTo>
                  <a:pt x="2750" y="2325"/>
                  <a:pt x="2650" y="2375"/>
                  <a:pt x="2725" y="2450"/>
                </a:cubicBezTo>
                <a:close/>
                <a:moveTo>
                  <a:pt x="16028" y="2901"/>
                </a:moveTo>
                <a:lnTo>
                  <a:pt x="16028" y="2901"/>
                </a:lnTo>
                <a:cubicBezTo>
                  <a:pt x="16004" y="2901"/>
                  <a:pt x="15904" y="2850"/>
                  <a:pt x="15878" y="2826"/>
                </a:cubicBezTo>
                <a:cubicBezTo>
                  <a:pt x="15878" y="2775"/>
                  <a:pt x="15753" y="2775"/>
                  <a:pt x="15753" y="2775"/>
                </a:cubicBezTo>
                <a:cubicBezTo>
                  <a:pt x="15753" y="2801"/>
                  <a:pt x="15728" y="2775"/>
                  <a:pt x="15728" y="2750"/>
                </a:cubicBezTo>
                <a:cubicBezTo>
                  <a:pt x="15703" y="2750"/>
                  <a:pt x="15603" y="2750"/>
                  <a:pt x="15603" y="2750"/>
                </a:cubicBezTo>
                <a:cubicBezTo>
                  <a:pt x="15603" y="2775"/>
                  <a:pt x="15628" y="2775"/>
                  <a:pt x="15628" y="2801"/>
                </a:cubicBezTo>
                <a:cubicBezTo>
                  <a:pt x="15653" y="2826"/>
                  <a:pt x="15603" y="2826"/>
                  <a:pt x="15628" y="2850"/>
                </a:cubicBezTo>
                <a:cubicBezTo>
                  <a:pt x="15628" y="2875"/>
                  <a:pt x="15578" y="2850"/>
                  <a:pt x="15553" y="2826"/>
                </a:cubicBezTo>
                <a:cubicBezTo>
                  <a:pt x="15553" y="2826"/>
                  <a:pt x="15553" y="2775"/>
                  <a:pt x="15553" y="2750"/>
                </a:cubicBezTo>
                <a:cubicBezTo>
                  <a:pt x="15553" y="2701"/>
                  <a:pt x="15528" y="2726"/>
                  <a:pt x="15528" y="2701"/>
                </a:cubicBezTo>
                <a:cubicBezTo>
                  <a:pt x="15528" y="2650"/>
                  <a:pt x="15403" y="2601"/>
                  <a:pt x="15353" y="2575"/>
                </a:cubicBezTo>
                <a:cubicBezTo>
                  <a:pt x="15278" y="2550"/>
                  <a:pt x="15228" y="2550"/>
                  <a:pt x="15203" y="2526"/>
                </a:cubicBezTo>
                <a:cubicBezTo>
                  <a:pt x="15178" y="2475"/>
                  <a:pt x="15078" y="2475"/>
                  <a:pt x="15053" y="2450"/>
                </a:cubicBezTo>
                <a:cubicBezTo>
                  <a:pt x="15028" y="2400"/>
                  <a:pt x="14853" y="2350"/>
                  <a:pt x="14803" y="2325"/>
                </a:cubicBezTo>
                <a:cubicBezTo>
                  <a:pt x="14728" y="2325"/>
                  <a:pt x="14728" y="2301"/>
                  <a:pt x="14703" y="2301"/>
                </a:cubicBezTo>
                <a:cubicBezTo>
                  <a:pt x="14678" y="2301"/>
                  <a:pt x="14528" y="2301"/>
                  <a:pt x="14478" y="2301"/>
                </a:cubicBezTo>
                <a:cubicBezTo>
                  <a:pt x="14428" y="2275"/>
                  <a:pt x="14428" y="2325"/>
                  <a:pt x="14403" y="2301"/>
                </a:cubicBezTo>
                <a:cubicBezTo>
                  <a:pt x="14378" y="2301"/>
                  <a:pt x="14203" y="2225"/>
                  <a:pt x="14178" y="2250"/>
                </a:cubicBezTo>
                <a:cubicBezTo>
                  <a:pt x="14153" y="2275"/>
                  <a:pt x="14178" y="2301"/>
                  <a:pt x="14153" y="2325"/>
                </a:cubicBezTo>
                <a:cubicBezTo>
                  <a:pt x="14128" y="2325"/>
                  <a:pt x="14153" y="2350"/>
                  <a:pt x="14203" y="2400"/>
                </a:cubicBezTo>
                <a:cubicBezTo>
                  <a:pt x="14253" y="2425"/>
                  <a:pt x="14203" y="2475"/>
                  <a:pt x="14178" y="2475"/>
                </a:cubicBezTo>
                <a:cubicBezTo>
                  <a:pt x="14128" y="2500"/>
                  <a:pt x="14053" y="2475"/>
                  <a:pt x="14053" y="2425"/>
                </a:cubicBezTo>
                <a:cubicBezTo>
                  <a:pt x="14028" y="2400"/>
                  <a:pt x="13978" y="2425"/>
                  <a:pt x="13953" y="2375"/>
                </a:cubicBezTo>
                <a:cubicBezTo>
                  <a:pt x="13928" y="2325"/>
                  <a:pt x="13978" y="2325"/>
                  <a:pt x="14003" y="2350"/>
                </a:cubicBezTo>
                <a:cubicBezTo>
                  <a:pt x="14028" y="2375"/>
                  <a:pt x="14053" y="2350"/>
                  <a:pt x="14078" y="2325"/>
                </a:cubicBezTo>
                <a:cubicBezTo>
                  <a:pt x="14078" y="2301"/>
                  <a:pt x="14003" y="2275"/>
                  <a:pt x="13953" y="2275"/>
                </a:cubicBezTo>
                <a:cubicBezTo>
                  <a:pt x="13902" y="2275"/>
                  <a:pt x="13877" y="2325"/>
                  <a:pt x="13828" y="2350"/>
                </a:cubicBezTo>
                <a:cubicBezTo>
                  <a:pt x="13803" y="2375"/>
                  <a:pt x="13628" y="2350"/>
                  <a:pt x="13603" y="2325"/>
                </a:cubicBezTo>
                <a:cubicBezTo>
                  <a:pt x="13577" y="2325"/>
                  <a:pt x="13353" y="2325"/>
                  <a:pt x="13328" y="2350"/>
                </a:cubicBezTo>
                <a:cubicBezTo>
                  <a:pt x="13303" y="2375"/>
                  <a:pt x="13303" y="2425"/>
                  <a:pt x="13303" y="2450"/>
                </a:cubicBezTo>
                <a:cubicBezTo>
                  <a:pt x="13277" y="2450"/>
                  <a:pt x="13277" y="2375"/>
                  <a:pt x="13277" y="2350"/>
                </a:cubicBezTo>
                <a:cubicBezTo>
                  <a:pt x="13277" y="2325"/>
                  <a:pt x="13253" y="2325"/>
                  <a:pt x="13203" y="2325"/>
                </a:cubicBezTo>
                <a:cubicBezTo>
                  <a:pt x="13153" y="2325"/>
                  <a:pt x="13128" y="2325"/>
                  <a:pt x="13153" y="2301"/>
                </a:cubicBezTo>
                <a:cubicBezTo>
                  <a:pt x="13177" y="2275"/>
                  <a:pt x="13128" y="2275"/>
                  <a:pt x="13177" y="2250"/>
                </a:cubicBezTo>
                <a:cubicBezTo>
                  <a:pt x="13203" y="2225"/>
                  <a:pt x="13103" y="2150"/>
                  <a:pt x="13028" y="2101"/>
                </a:cubicBezTo>
                <a:cubicBezTo>
                  <a:pt x="12928" y="2075"/>
                  <a:pt x="12728" y="2101"/>
                  <a:pt x="12652" y="2101"/>
                </a:cubicBezTo>
                <a:cubicBezTo>
                  <a:pt x="12602" y="2125"/>
                  <a:pt x="12503" y="2125"/>
                  <a:pt x="12452" y="2125"/>
                </a:cubicBezTo>
                <a:cubicBezTo>
                  <a:pt x="12377" y="2125"/>
                  <a:pt x="12428" y="2101"/>
                  <a:pt x="12428" y="2075"/>
                </a:cubicBezTo>
                <a:cubicBezTo>
                  <a:pt x="12402" y="2050"/>
                  <a:pt x="12303" y="2025"/>
                  <a:pt x="12303" y="2050"/>
                </a:cubicBezTo>
                <a:cubicBezTo>
                  <a:pt x="12277" y="2075"/>
                  <a:pt x="12252" y="2050"/>
                  <a:pt x="12252" y="2025"/>
                </a:cubicBezTo>
                <a:cubicBezTo>
                  <a:pt x="12252" y="2025"/>
                  <a:pt x="12177" y="1975"/>
                  <a:pt x="12152" y="2001"/>
                </a:cubicBezTo>
                <a:cubicBezTo>
                  <a:pt x="12103" y="2001"/>
                  <a:pt x="12103" y="1950"/>
                  <a:pt x="12127" y="1950"/>
                </a:cubicBezTo>
                <a:cubicBezTo>
                  <a:pt x="12177" y="1950"/>
                  <a:pt x="12228" y="1975"/>
                  <a:pt x="12203" y="1925"/>
                </a:cubicBezTo>
                <a:cubicBezTo>
                  <a:pt x="12177" y="1875"/>
                  <a:pt x="11927" y="1875"/>
                  <a:pt x="11903" y="1875"/>
                </a:cubicBezTo>
                <a:cubicBezTo>
                  <a:pt x="11877" y="1875"/>
                  <a:pt x="11903" y="1925"/>
                  <a:pt x="11852" y="1975"/>
                </a:cubicBezTo>
                <a:cubicBezTo>
                  <a:pt x="11803" y="2025"/>
                  <a:pt x="11752" y="1975"/>
                  <a:pt x="11752" y="1950"/>
                </a:cubicBezTo>
                <a:cubicBezTo>
                  <a:pt x="11752" y="1925"/>
                  <a:pt x="11827" y="1925"/>
                  <a:pt x="11827" y="1901"/>
                </a:cubicBezTo>
                <a:cubicBezTo>
                  <a:pt x="11827" y="1875"/>
                  <a:pt x="11727" y="1901"/>
                  <a:pt x="11727" y="1875"/>
                </a:cubicBezTo>
                <a:cubicBezTo>
                  <a:pt x="11703" y="1850"/>
                  <a:pt x="11727" y="1850"/>
                  <a:pt x="11777" y="1850"/>
                </a:cubicBezTo>
                <a:cubicBezTo>
                  <a:pt x="11803" y="1875"/>
                  <a:pt x="11852" y="1875"/>
                  <a:pt x="11877" y="1850"/>
                </a:cubicBezTo>
                <a:cubicBezTo>
                  <a:pt x="11877" y="1850"/>
                  <a:pt x="11827" y="1825"/>
                  <a:pt x="11777" y="1825"/>
                </a:cubicBezTo>
                <a:cubicBezTo>
                  <a:pt x="11727" y="1825"/>
                  <a:pt x="11577" y="1775"/>
                  <a:pt x="11527" y="1801"/>
                </a:cubicBezTo>
                <a:cubicBezTo>
                  <a:pt x="11452" y="1801"/>
                  <a:pt x="11403" y="1775"/>
                  <a:pt x="11377" y="1750"/>
                </a:cubicBezTo>
                <a:cubicBezTo>
                  <a:pt x="11327" y="1750"/>
                  <a:pt x="11327" y="1775"/>
                  <a:pt x="11352" y="1801"/>
                </a:cubicBezTo>
                <a:cubicBezTo>
                  <a:pt x="11377" y="1825"/>
                  <a:pt x="11327" y="1850"/>
                  <a:pt x="11277" y="1825"/>
                </a:cubicBezTo>
                <a:cubicBezTo>
                  <a:pt x="11227" y="1825"/>
                  <a:pt x="11152" y="1850"/>
                  <a:pt x="11177" y="1901"/>
                </a:cubicBezTo>
                <a:cubicBezTo>
                  <a:pt x="11202" y="1925"/>
                  <a:pt x="11227" y="1875"/>
                  <a:pt x="11252" y="1901"/>
                </a:cubicBezTo>
                <a:cubicBezTo>
                  <a:pt x="11277" y="1901"/>
                  <a:pt x="11202" y="1925"/>
                  <a:pt x="11227" y="1950"/>
                </a:cubicBezTo>
                <a:cubicBezTo>
                  <a:pt x="11277" y="1950"/>
                  <a:pt x="11252" y="2001"/>
                  <a:pt x="11252" y="2001"/>
                </a:cubicBezTo>
                <a:cubicBezTo>
                  <a:pt x="11252" y="2025"/>
                  <a:pt x="11202" y="2025"/>
                  <a:pt x="11177" y="2001"/>
                </a:cubicBezTo>
                <a:cubicBezTo>
                  <a:pt x="11177" y="1975"/>
                  <a:pt x="11127" y="2001"/>
                  <a:pt x="11102" y="2001"/>
                </a:cubicBezTo>
                <a:cubicBezTo>
                  <a:pt x="11052" y="2001"/>
                  <a:pt x="11027" y="2025"/>
                  <a:pt x="11077" y="2025"/>
                </a:cubicBezTo>
                <a:cubicBezTo>
                  <a:pt x="11102" y="2025"/>
                  <a:pt x="11127" y="2050"/>
                  <a:pt x="11077" y="2050"/>
                </a:cubicBezTo>
                <a:cubicBezTo>
                  <a:pt x="11027" y="2075"/>
                  <a:pt x="11027" y="2001"/>
                  <a:pt x="11002" y="2025"/>
                </a:cubicBezTo>
                <a:cubicBezTo>
                  <a:pt x="10952" y="2025"/>
                  <a:pt x="10902" y="2001"/>
                  <a:pt x="10852" y="2001"/>
                </a:cubicBezTo>
                <a:cubicBezTo>
                  <a:pt x="10802" y="2001"/>
                  <a:pt x="10802" y="2025"/>
                  <a:pt x="10752" y="2025"/>
                </a:cubicBezTo>
                <a:cubicBezTo>
                  <a:pt x="10702" y="2025"/>
                  <a:pt x="10627" y="2001"/>
                  <a:pt x="10602" y="1975"/>
                </a:cubicBezTo>
                <a:cubicBezTo>
                  <a:pt x="10577" y="1950"/>
                  <a:pt x="10577" y="1925"/>
                  <a:pt x="10552" y="1975"/>
                </a:cubicBezTo>
                <a:cubicBezTo>
                  <a:pt x="10527" y="2001"/>
                  <a:pt x="10527" y="2050"/>
                  <a:pt x="10502" y="2075"/>
                </a:cubicBezTo>
                <a:cubicBezTo>
                  <a:pt x="10477" y="2075"/>
                  <a:pt x="10452" y="2125"/>
                  <a:pt x="10427" y="2150"/>
                </a:cubicBezTo>
                <a:cubicBezTo>
                  <a:pt x="10402" y="2150"/>
                  <a:pt x="10402" y="2125"/>
                  <a:pt x="10377" y="2125"/>
                </a:cubicBezTo>
                <a:cubicBezTo>
                  <a:pt x="10352" y="2125"/>
                  <a:pt x="10252" y="2025"/>
                  <a:pt x="10227" y="2001"/>
                </a:cubicBezTo>
                <a:cubicBezTo>
                  <a:pt x="10227" y="1975"/>
                  <a:pt x="10177" y="1901"/>
                  <a:pt x="10152" y="1901"/>
                </a:cubicBezTo>
                <a:cubicBezTo>
                  <a:pt x="10127" y="1875"/>
                  <a:pt x="10177" y="1875"/>
                  <a:pt x="10202" y="1901"/>
                </a:cubicBezTo>
                <a:cubicBezTo>
                  <a:pt x="10202" y="1925"/>
                  <a:pt x="10227" y="1925"/>
                  <a:pt x="10252" y="1901"/>
                </a:cubicBezTo>
                <a:cubicBezTo>
                  <a:pt x="10277" y="1901"/>
                  <a:pt x="10277" y="1850"/>
                  <a:pt x="10252" y="1850"/>
                </a:cubicBezTo>
                <a:cubicBezTo>
                  <a:pt x="10202" y="1850"/>
                  <a:pt x="10227" y="1801"/>
                  <a:pt x="10227" y="1801"/>
                </a:cubicBezTo>
                <a:cubicBezTo>
                  <a:pt x="10252" y="1801"/>
                  <a:pt x="10202" y="1750"/>
                  <a:pt x="10227" y="1750"/>
                </a:cubicBezTo>
                <a:cubicBezTo>
                  <a:pt x="10227" y="1725"/>
                  <a:pt x="10227" y="1701"/>
                  <a:pt x="10202" y="1701"/>
                </a:cubicBezTo>
                <a:cubicBezTo>
                  <a:pt x="10177" y="1701"/>
                  <a:pt x="10127" y="1675"/>
                  <a:pt x="10127" y="1650"/>
                </a:cubicBezTo>
                <a:cubicBezTo>
                  <a:pt x="10127" y="1650"/>
                  <a:pt x="10002" y="1650"/>
                  <a:pt x="10002" y="1675"/>
                </a:cubicBezTo>
                <a:cubicBezTo>
                  <a:pt x="10027" y="1675"/>
                  <a:pt x="9977" y="1675"/>
                  <a:pt x="9977" y="1650"/>
                </a:cubicBezTo>
                <a:cubicBezTo>
                  <a:pt x="9977" y="1650"/>
                  <a:pt x="9927" y="1650"/>
                  <a:pt x="9877" y="1625"/>
                </a:cubicBezTo>
                <a:cubicBezTo>
                  <a:pt x="9802" y="1625"/>
                  <a:pt x="9802" y="1575"/>
                  <a:pt x="9777" y="1575"/>
                </a:cubicBezTo>
                <a:cubicBezTo>
                  <a:pt x="9752" y="1575"/>
                  <a:pt x="9777" y="1625"/>
                  <a:pt x="9752" y="1625"/>
                </a:cubicBezTo>
                <a:cubicBezTo>
                  <a:pt x="9702" y="1601"/>
                  <a:pt x="9677" y="1625"/>
                  <a:pt x="9702" y="1675"/>
                </a:cubicBezTo>
                <a:cubicBezTo>
                  <a:pt x="9702" y="1701"/>
                  <a:pt x="9702" y="1701"/>
                  <a:pt x="9702" y="1725"/>
                </a:cubicBezTo>
                <a:cubicBezTo>
                  <a:pt x="9677" y="1775"/>
                  <a:pt x="9677" y="1750"/>
                  <a:pt x="9627" y="1750"/>
                </a:cubicBezTo>
                <a:cubicBezTo>
                  <a:pt x="9601" y="1725"/>
                  <a:pt x="9601" y="1775"/>
                  <a:pt x="9527" y="1750"/>
                </a:cubicBezTo>
                <a:cubicBezTo>
                  <a:pt x="9452" y="1725"/>
                  <a:pt x="9401" y="1750"/>
                  <a:pt x="9401" y="1725"/>
                </a:cubicBezTo>
                <a:cubicBezTo>
                  <a:pt x="9376" y="1701"/>
                  <a:pt x="9352" y="1701"/>
                  <a:pt x="9352" y="1725"/>
                </a:cubicBezTo>
                <a:cubicBezTo>
                  <a:pt x="9352" y="1750"/>
                  <a:pt x="9227" y="1725"/>
                  <a:pt x="9227" y="1701"/>
                </a:cubicBezTo>
                <a:cubicBezTo>
                  <a:pt x="9202" y="1675"/>
                  <a:pt x="9252" y="1675"/>
                  <a:pt x="9252" y="1650"/>
                </a:cubicBezTo>
                <a:cubicBezTo>
                  <a:pt x="9276" y="1650"/>
                  <a:pt x="9252" y="1625"/>
                  <a:pt x="9176" y="1650"/>
                </a:cubicBezTo>
                <a:cubicBezTo>
                  <a:pt x="9102" y="1650"/>
                  <a:pt x="9076" y="1601"/>
                  <a:pt x="9002" y="1625"/>
                </a:cubicBezTo>
                <a:cubicBezTo>
                  <a:pt x="8927" y="1625"/>
                  <a:pt x="8776" y="1625"/>
                  <a:pt x="8776" y="1650"/>
                </a:cubicBezTo>
                <a:cubicBezTo>
                  <a:pt x="8752" y="1650"/>
                  <a:pt x="8776" y="1701"/>
                  <a:pt x="8752" y="1701"/>
                </a:cubicBezTo>
                <a:cubicBezTo>
                  <a:pt x="8727" y="1701"/>
                  <a:pt x="8752" y="1625"/>
                  <a:pt x="8752" y="1601"/>
                </a:cubicBezTo>
                <a:cubicBezTo>
                  <a:pt x="8727" y="1575"/>
                  <a:pt x="8676" y="1575"/>
                  <a:pt x="8702" y="1601"/>
                </a:cubicBezTo>
                <a:cubicBezTo>
                  <a:pt x="8702" y="1625"/>
                  <a:pt x="8627" y="1625"/>
                  <a:pt x="8602" y="1601"/>
                </a:cubicBezTo>
                <a:cubicBezTo>
                  <a:pt x="8576" y="1575"/>
                  <a:pt x="8551" y="1575"/>
                  <a:pt x="8476" y="1550"/>
                </a:cubicBezTo>
                <a:cubicBezTo>
                  <a:pt x="8427" y="1525"/>
                  <a:pt x="8376" y="1601"/>
                  <a:pt x="8376" y="1601"/>
                </a:cubicBezTo>
                <a:cubicBezTo>
                  <a:pt x="8402" y="1625"/>
                  <a:pt x="8427" y="1625"/>
                  <a:pt x="8427" y="1625"/>
                </a:cubicBezTo>
                <a:cubicBezTo>
                  <a:pt x="8451" y="1650"/>
                  <a:pt x="8327" y="1650"/>
                  <a:pt x="8327" y="1650"/>
                </a:cubicBezTo>
                <a:cubicBezTo>
                  <a:pt x="8327" y="1675"/>
                  <a:pt x="8202" y="1701"/>
                  <a:pt x="8176" y="1701"/>
                </a:cubicBezTo>
                <a:cubicBezTo>
                  <a:pt x="8076" y="1725"/>
                  <a:pt x="8076" y="1725"/>
                  <a:pt x="8027" y="1750"/>
                </a:cubicBezTo>
                <a:cubicBezTo>
                  <a:pt x="7976" y="1801"/>
                  <a:pt x="8027" y="1725"/>
                  <a:pt x="8051" y="1701"/>
                </a:cubicBezTo>
                <a:cubicBezTo>
                  <a:pt x="8076" y="1650"/>
                  <a:pt x="8127" y="1675"/>
                  <a:pt x="8127" y="1650"/>
                </a:cubicBezTo>
                <a:cubicBezTo>
                  <a:pt x="8151" y="1625"/>
                  <a:pt x="8176" y="1625"/>
                  <a:pt x="8251" y="1625"/>
                </a:cubicBezTo>
                <a:cubicBezTo>
                  <a:pt x="8302" y="1601"/>
                  <a:pt x="8302" y="1575"/>
                  <a:pt x="8327" y="1575"/>
                </a:cubicBezTo>
                <a:cubicBezTo>
                  <a:pt x="8351" y="1550"/>
                  <a:pt x="8402" y="1525"/>
                  <a:pt x="8402" y="1501"/>
                </a:cubicBezTo>
                <a:cubicBezTo>
                  <a:pt x="8427" y="1475"/>
                  <a:pt x="8551" y="1425"/>
                  <a:pt x="8576" y="1450"/>
                </a:cubicBezTo>
                <a:cubicBezTo>
                  <a:pt x="8602" y="1450"/>
                  <a:pt x="8602" y="1401"/>
                  <a:pt x="8627" y="1401"/>
                </a:cubicBezTo>
                <a:cubicBezTo>
                  <a:pt x="8627" y="1401"/>
                  <a:pt x="8702" y="1350"/>
                  <a:pt x="8727" y="1350"/>
                </a:cubicBezTo>
                <a:cubicBezTo>
                  <a:pt x="8752" y="1325"/>
                  <a:pt x="8776" y="1300"/>
                  <a:pt x="8776" y="1275"/>
                </a:cubicBezTo>
                <a:cubicBezTo>
                  <a:pt x="8776" y="1275"/>
                  <a:pt x="8727" y="1275"/>
                  <a:pt x="8727" y="1250"/>
                </a:cubicBezTo>
                <a:cubicBezTo>
                  <a:pt x="8727" y="1250"/>
                  <a:pt x="8752" y="1250"/>
                  <a:pt x="8776" y="1250"/>
                </a:cubicBezTo>
                <a:cubicBezTo>
                  <a:pt x="8802" y="1225"/>
                  <a:pt x="8776" y="1200"/>
                  <a:pt x="8752" y="1200"/>
                </a:cubicBezTo>
                <a:cubicBezTo>
                  <a:pt x="8727" y="1200"/>
                  <a:pt x="8776" y="1175"/>
                  <a:pt x="8752" y="1150"/>
                </a:cubicBezTo>
                <a:cubicBezTo>
                  <a:pt x="8727" y="1125"/>
                  <a:pt x="8676" y="1175"/>
                  <a:pt x="8676" y="1150"/>
                </a:cubicBezTo>
                <a:cubicBezTo>
                  <a:pt x="8676" y="1100"/>
                  <a:pt x="8676" y="1075"/>
                  <a:pt x="8676" y="1050"/>
                </a:cubicBezTo>
                <a:cubicBezTo>
                  <a:pt x="8652" y="1050"/>
                  <a:pt x="8627" y="1100"/>
                  <a:pt x="8576" y="1075"/>
                </a:cubicBezTo>
                <a:cubicBezTo>
                  <a:pt x="8551" y="1050"/>
                  <a:pt x="8451" y="1025"/>
                  <a:pt x="8451" y="1025"/>
                </a:cubicBezTo>
                <a:cubicBezTo>
                  <a:pt x="8451" y="1050"/>
                  <a:pt x="8402" y="1025"/>
                  <a:pt x="8402" y="1025"/>
                </a:cubicBezTo>
                <a:cubicBezTo>
                  <a:pt x="8376" y="1050"/>
                  <a:pt x="8302" y="1025"/>
                  <a:pt x="8276" y="1025"/>
                </a:cubicBezTo>
                <a:cubicBezTo>
                  <a:pt x="8251" y="1025"/>
                  <a:pt x="8227" y="1050"/>
                  <a:pt x="8227" y="1075"/>
                </a:cubicBezTo>
                <a:cubicBezTo>
                  <a:pt x="8202" y="1100"/>
                  <a:pt x="8127" y="1075"/>
                  <a:pt x="8101" y="1075"/>
                </a:cubicBezTo>
                <a:cubicBezTo>
                  <a:pt x="8076" y="1075"/>
                  <a:pt x="8176" y="1000"/>
                  <a:pt x="8176" y="1000"/>
                </a:cubicBezTo>
                <a:cubicBezTo>
                  <a:pt x="8176" y="975"/>
                  <a:pt x="8027" y="1000"/>
                  <a:pt x="8002" y="975"/>
                </a:cubicBezTo>
                <a:cubicBezTo>
                  <a:pt x="8002" y="975"/>
                  <a:pt x="7927" y="950"/>
                  <a:pt x="7902" y="950"/>
                </a:cubicBezTo>
                <a:cubicBezTo>
                  <a:pt x="7876" y="950"/>
                  <a:pt x="7902" y="950"/>
                  <a:pt x="7927" y="950"/>
                </a:cubicBezTo>
                <a:cubicBezTo>
                  <a:pt x="7951" y="950"/>
                  <a:pt x="7976" y="925"/>
                  <a:pt x="8027" y="925"/>
                </a:cubicBezTo>
                <a:cubicBezTo>
                  <a:pt x="8051" y="900"/>
                  <a:pt x="8051" y="900"/>
                  <a:pt x="8027" y="875"/>
                </a:cubicBezTo>
                <a:cubicBezTo>
                  <a:pt x="8002" y="850"/>
                  <a:pt x="7976" y="875"/>
                  <a:pt x="7951" y="850"/>
                </a:cubicBezTo>
                <a:cubicBezTo>
                  <a:pt x="7927" y="850"/>
                  <a:pt x="7876" y="825"/>
                  <a:pt x="7851" y="825"/>
                </a:cubicBezTo>
                <a:cubicBezTo>
                  <a:pt x="7827" y="825"/>
                  <a:pt x="7802" y="850"/>
                  <a:pt x="7727" y="850"/>
                </a:cubicBezTo>
                <a:cubicBezTo>
                  <a:pt x="7651" y="875"/>
                  <a:pt x="7651" y="925"/>
                  <a:pt x="7626" y="950"/>
                </a:cubicBezTo>
                <a:cubicBezTo>
                  <a:pt x="7576" y="950"/>
                  <a:pt x="7526" y="1025"/>
                  <a:pt x="7551" y="1025"/>
                </a:cubicBezTo>
                <a:cubicBezTo>
                  <a:pt x="7576" y="1025"/>
                  <a:pt x="7576" y="1050"/>
                  <a:pt x="7576" y="1050"/>
                </a:cubicBezTo>
                <a:cubicBezTo>
                  <a:pt x="7576" y="1075"/>
                  <a:pt x="7551" y="1075"/>
                  <a:pt x="7526" y="1075"/>
                </a:cubicBezTo>
                <a:cubicBezTo>
                  <a:pt x="7502" y="1075"/>
                  <a:pt x="7376" y="1075"/>
                  <a:pt x="7376" y="1100"/>
                </a:cubicBezTo>
                <a:cubicBezTo>
                  <a:pt x="7376" y="1125"/>
                  <a:pt x="7451" y="1125"/>
                  <a:pt x="7451" y="1150"/>
                </a:cubicBezTo>
                <a:cubicBezTo>
                  <a:pt x="7426" y="1150"/>
                  <a:pt x="7402" y="1150"/>
                  <a:pt x="7376" y="1125"/>
                </a:cubicBezTo>
                <a:cubicBezTo>
                  <a:pt x="7351" y="1125"/>
                  <a:pt x="7302" y="1125"/>
                  <a:pt x="7276" y="1150"/>
                </a:cubicBezTo>
                <a:cubicBezTo>
                  <a:pt x="7276" y="1175"/>
                  <a:pt x="7226" y="1175"/>
                  <a:pt x="7226" y="1150"/>
                </a:cubicBezTo>
                <a:cubicBezTo>
                  <a:pt x="7202" y="1150"/>
                  <a:pt x="7176" y="1175"/>
                  <a:pt x="7176" y="1175"/>
                </a:cubicBezTo>
                <a:cubicBezTo>
                  <a:pt x="7151" y="1150"/>
                  <a:pt x="7202" y="1125"/>
                  <a:pt x="7202" y="1125"/>
                </a:cubicBezTo>
                <a:cubicBezTo>
                  <a:pt x="7176" y="1100"/>
                  <a:pt x="7102" y="1100"/>
                  <a:pt x="7102" y="1125"/>
                </a:cubicBezTo>
                <a:cubicBezTo>
                  <a:pt x="7102" y="1150"/>
                  <a:pt x="7051" y="1125"/>
                  <a:pt x="7051" y="1125"/>
                </a:cubicBezTo>
                <a:cubicBezTo>
                  <a:pt x="7026" y="1125"/>
                  <a:pt x="7002" y="1150"/>
                  <a:pt x="6976" y="1150"/>
                </a:cubicBezTo>
                <a:cubicBezTo>
                  <a:pt x="6951" y="1175"/>
                  <a:pt x="6902" y="1150"/>
                  <a:pt x="6876" y="1175"/>
                </a:cubicBezTo>
                <a:cubicBezTo>
                  <a:pt x="6876" y="1200"/>
                  <a:pt x="6951" y="1200"/>
                  <a:pt x="6951" y="1200"/>
                </a:cubicBezTo>
                <a:cubicBezTo>
                  <a:pt x="6951" y="1225"/>
                  <a:pt x="6801" y="1225"/>
                  <a:pt x="6801" y="1225"/>
                </a:cubicBezTo>
                <a:cubicBezTo>
                  <a:pt x="6776" y="1250"/>
                  <a:pt x="6726" y="1250"/>
                  <a:pt x="6676" y="1250"/>
                </a:cubicBezTo>
                <a:cubicBezTo>
                  <a:pt x="6601" y="1250"/>
                  <a:pt x="6626" y="1275"/>
                  <a:pt x="6576" y="1275"/>
                </a:cubicBezTo>
                <a:cubicBezTo>
                  <a:pt x="6526" y="1300"/>
                  <a:pt x="6501" y="1300"/>
                  <a:pt x="6501" y="1325"/>
                </a:cubicBezTo>
                <a:cubicBezTo>
                  <a:pt x="6476" y="1350"/>
                  <a:pt x="6451" y="1350"/>
                  <a:pt x="6426" y="1325"/>
                </a:cubicBezTo>
                <a:cubicBezTo>
                  <a:pt x="6401" y="1325"/>
                  <a:pt x="6351" y="1350"/>
                  <a:pt x="6376" y="1350"/>
                </a:cubicBezTo>
                <a:cubicBezTo>
                  <a:pt x="6401" y="1350"/>
                  <a:pt x="6376" y="1375"/>
                  <a:pt x="6376" y="1375"/>
                </a:cubicBezTo>
                <a:cubicBezTo>
                  <a:pt x="6351" y="1350"/>
                  <a:pt x="6301" y="1401"/>
                  <a:pt x="6326" y="1401"/>
                </a:cubicBezTo>
                <a:cubicBezTo>
                  <a:pt x="6351" y="1401"/>
                  <a:pt x="6376" y="1401"/>
                  <a:pt x="6351" y="1425"/>
                </a:cubicBezTo>
                <a:cubicBezTo>
                  <a:pt x="6351" y="1450"/>
                  <a:pt x="6301" y="1401"/>
                  <a:pt x="6276" y="1425"/>
                </a:cubicBezTo>
                <a:cubicBezTo>
                  <a:pt x="6276" y="1425"/>
                  <a:pt x="6301" y="1450"/>
                  <a:pt x="6326" y="1450"/>
                </a:cubicBezTo>
                <a:cubicBezTo>
                  <a:pt x="6351" y="1450"/>
                  <a:pt x="6376" y="1475"/>
                  <a:pt x="6376" y="1475"/>
                </a:cubicBezTo>
                <a:cubicBezTo>
                  <a:pt x="6376" y="1501"/>
                  <a:pt x="6326" y="1475"/>
                  <a:pt x="6301" y="1475"/>
                </a:cubicBezTo>
                <a:cubicBezTo>
                  <a:pt x="6301" y="1501"/>
                  <a:pt x="6301" y="1501"/>
                  <a:pt x="6351" y="1501"/>
                </a:cubicBezTo>
                <a:cubicBezTo>
                  <a:pt x="6376" y="1525"/>
                  <a:pt x="6351" y="1525"/>
                  <a:pt x="6376" y="1550"/>
                </a:cubicBezTo>
                <a:lnTo>
                  <a:pt x="6376" y="1550"/>
                </a:lnTo>
                <a:cubicBezTo>
                  <a:pt x="6376" y="1575"/>
                  <a:pt x="6351" y="1575"/>
                  <a:pt x="6376" y="1601"/>
                </a:cubicBezTo>
                <a:cubicBezTo>
                  <a:pt x="6376" y="1601"/>
                  <a:pt x="6326" y="1625"/>
                  <a:pt x="6326" y="1601"/>
                </a:cubicBezTo>
                <a:cubicBezTo>
                  <a:pt x="6326" y="1575"/>
                  <a:pt x="6276" y="1575"/>
                  <a:pt x="6251" y="1601"/>
                </a:cubicBezTo>
                <a:cubicBezTo>
                  <a:pt x="6226" y="1601"/>
                  <a:pt x="6226" y="1625"/>
                  <a:pt x="6201" y="1601"/>
                </a:cubicBezTo>
                <a:cubicBezTo>
                  <a:pt x="6176" y="1601"/>
                  <a:pt x="6126" y="1601"/>
                  <a:pt x="6076" y="1625"/>
                </a:cubicBezTo>
                <a:cubicBezTo>
                  <a:pt x="6001" y="1625"/>
                  <a:pt x="5851" y="1625"/>
                  <a:pt x="5826" y="1625"/>
                </a:cubicBezTo>
                <a:cubicBezTo>
                  <a:pt x="5776" y="1650"/>
                  <a:pt x="5751" y="1701"/>
                  <a:pt x="5801" y="1725"/>
                </a:cubicBezTo>
                <a:cubicBezTo>
                  <a:pt x="5826" y="1750"/>
                  <a:pt x="5801" y="1775"/>
                  <a:pt x="5801" y="1801"/>
                </a:cubicBezTo>
                <a:cubicBezTo>
                  <a:pt x="5801" y="1825"/>
                  <a:pt x="5876" y="1850"/>
                  <a:pt x="5926" y="1875"/>
                </a:cubicBezTo>
                <a:cubicBezTo>
                  <a:pt x="5976" y="1875"/>
                  <a:pt x="6001" y="1925"/>
                  <a:pt x="5976" y="1950"/>
                </a:cubicBezTo>
                <a:cubicBezTo>
                  <a:pt x="5951" y="2001"/>
                  <a:pt x="5876" y="1950"/>
                  <a:pt x="5826" y="1901"/>
                </a:cubicBezTo>
                <a:cubicBezTo>
                  <a:pt x="5751" y="1850"/>
                  <a:pt x="5651" y="1850"/>
                  <a:pt x="5601" y="1850"/>
                </a:cubicBezTo>
                <a:cubicBezTo>
                  <a:pt x="5551" y="1850"/>
                  <a:pt x="5576" y="1801"/>
                  <a:pt x="5526" y="1825"/>
                </a:cubicBezTo>
                <a:cubicBezTo>
                  <a:pt x="5476" y="1825"/>
                  <a:pt x="5426" y="1850"/>
                  <a:pt x="5476" y="1850"/>
                </a:cubicBezTo>
                <a:cubicBezTo>
                  <a:pt x="5501" y="1850"/>
                  <a:pt x="5526" y="1850"/>
                  <a:pt x="5501" y="1875"/>
                </a:cubicBezTo>
                <a:cubicBezTo>
                  <a:pt x="5501" y="1901"/>
                  <a:pt x="5526" y="1875"/>
                  <a:pt x="5551" y="1901"/>
                </a:cubicBezTo>
                <a:cubicBezTo>
                  <a:pt x="5601" y="1925"/>
                  <a:pt x="5526" y="1950"/>
                  <a:pt x="5476" y="1925"/>
                </a:cubicBezTo>
                <a:cubicBezTo>
                  <a:pt x="5451" y="1901"/>
                  <a:pt x="5401" y="1925"/>
                  <a:pt x="5376" y="1950"/>
                </a:cubicBezTo>
                <a:cubicBezTo>
                  <a:pt x="5376" y="1950"/>
                  <a:pt x="5426" y="2025"/>
                  <a:pt x="5501" y="2025"/>
                </a:cubicBezTo>
                <a:cubicBezTo>
                  <a:pt x="5576" y="2050"/>
                  <a:pt x="5551" y="2075"/>
                  <a:pt x="5601" y="2075"/>
                </a:cubicBezTo>
                <a:cubicBezTo>
                  <a:pt x="5626" y="2101"/>
                  <a:pt x="5601" y="2101"/>
                  <a:pt x="5576" y="2101"/>
                </a:cubicBezTo>
                <a:cubicBezTo>
                  <a:pt x="5551" y="2125"/>
                  <a:pt x="5501" y="2075"/>
                  <a:pt x="5476" y="2050"/>
                </a:cubicBezTo>
                <a:cubicBezTo>
                  <a:pt x="5426" y="2025"/>
                  <a:pt x="5326" y="2075"/>
                  <a:pt x="5300" y="2050"/>
                </a:cubicBezTo>
                <a:cubicBezTo>
                  <a:pt x="5300" y="2025"/>
                  <a:pt x="5326" y="2001"/>
                  <a:pt x="5300" y="1975"/>
                </a:cubicBezTo>
                <a:cubicBezTo>
                  <a:pt x="5276" y="1975"/>
                  <a:pt x="5300" y="1925"/>
                  <a:pt x="5326" y="1901"/>
                </a:cubicBezTo>
                <a:cubicBezTo>
                  <a:pt x="5351" y="1850"/>
                  <a:pt x="5326" y="1775"/>
                  <a:pt x="5276" y="1775"/>
                </a:cubicBezTo>
                <a:cubicBezTo>
                  <a:pt x="5251" y="1750"/>
                  <a:pt x="5251" y="1801"/>
                  <a:pt x="5251" y="1801"/>
                </a:cubicBezTo>
                <a:cubicBezTo>
                  <a:pt x="5276" y="1825"/>
                  <a:pt x="5276" y="1875"/>
                  <a:pt x="5226" y="1901"/>
                </a:cubicBezTo>
                <a:cubicBezTo>
                  <a:pt x="5201" y="1950"/>
                  <a:pt x="5126" y="1950"/>
                  <a:pt x="5126" y="1975"/>
                </a:cubicBezTo>
                <a:cubicBezTo>
                  <a:pt x="5126" y="2001"/>
                  <a:pt x="5076" y="2001"/>
                  <a:pt x="5076" y="2025"/>
                </a:cubicBezTo>
                <a:cubicBezTo>
                  <a:pt x="5100" y="2050"/>
                  <a:pt x="5176" y="2125"/>
                  <a:pt x="5201" y="2150"/>
                </a:cubicBezTo>
                <a:cubicBezTo>
                  <a:pt x="5201" y="2175"/>
                  <a:pt x="5126" y="2275"/>
                  <a:pt x="5151" y="2301"/>
                </a:cubicBezTo>
                <a:cubicBezTo>
                  <a:pt x="5151" y="2350"/>
                  <a:pt x="5126" y="2375"/>
                  <a:pt x="5151" y="2400"/>
                </a:cubicBezTo>
                <a:cubicBezTo>
                  <a:pt x="5151" y="2425"/>
                  <a:pt x="5201" y="2400"/>
                  <a:pt x="5226" y="2425"/>
                </a:cubicBezTo>
                <a:cubicBezTo>
                  <a:pt x="5226" y="2425"/>
                  <a:pt x="5276" y="2400"/>
                  <a:pt x="5326" y="2400"/>
                </a:cubicBezTo>
                <a:cubicBezTo>
                  <a:pt x="5376" y="2375"/>
                  <a:pt x="5476" y="2450"/>
                  <a:pt x="5501" y="2450"/>
                </a:cubicBezTo>
                <a:cubicBezTo>
                  <a:pt x="5551" y="2475"/>
                  <a:pt x="5526" y="2500"/>
                  <a:pt x="5551" y="2526"/>
                </a:cubicBezTo>
                <a:cubicBezTo>
                  <a:pt x="5551" y="2550"/>
                  <a:pt x="5501" y="2550"/>
                  <a:pt x="5501" y="2601"/>
                </a:cubicBezTo>
                <a:cubicBezTo>
                  <a:pt x="5501" y="2650"/>
                  <a:pt x="5601" y="2650"/>
                  <a:pt x="5601" y="2675"/>
                </a:cubicBezTo>
                <a:cubicBezTo>
                  <a:pt x="5601" y="2675"/>
                  <a:pt x="5526" y="2675"/>
                  <a:pt x="5501" y="2650"/>
                </a:cubicBezTo>
                <a:cubicBezTo>
                  <a:pt x="5476" y="2650"/>
                  <a:pt x="5476" y="2601"/>
                  <a:pt x="5451" y="2601"/>
                </a:cubicBezTo>
                <a:cubicBezTo>
                  <a:pt x="5451" y="2601"/>
                  <a:pt x="5476" y="2550"/>
                  <a:pt x="5476" y="2526"/>
                </a:cubicBezTo>
                <a:cubicBezTo>
                  <a:pt x="5476" y="2500"/>
                  <a:pt x="5451" y="2500"/>
                  <a:pt x="5426" y="2475"/>
                </a:cubicBezTo>
                <a:cubicBezTo>
                  <a:pt x="5426" y="2450"/>
                  <a:pt x="5401" y="2425"/>
                  <a:pt x="5376" y="2425"/>
                </a:cubicBezTo>
                <a:cubicBezTo>
                  <a:pt x="5351" y="2450"/>
                  <a:pt x="5251" y="2450"/>
                  <a:pt x="5226" y="2475"/>
                </a:cubicBezTo>
                <a:cubicBezTo>
                  <a:pt x="5201" y="2500"/>
                  <a:pt x="5226" y="2575"/>
                  <a:pt x="5251" y="2601"/>
                </a:cubicBezTo>
                <a:cubicBezTo>
                  <a:pt x="5276" y="2650"/>
                  <a:pt x="5176" y="2701"/>
                  <a:pt x="5176" y="2726"/>
                </a:cubicBezTo>
                <a:cubicBezTo>
                  <a:pt x="5176" y="2750"/>
                  <a:pt x="5151" y="2750"/>
                  <a:pt x="5100" y="2775"/>
                </a:cubicBezTo>
                <a:cubicBezTo>
                  <a:pt x="5051" y="2801"/>
                  <a:pt x="5001" y="2826"/>
                  <a:pt x="5026" y="2850"/>
                </a:cubicBezTo>
                <a:cubicBezTo>
                  <a:pt x="5026" y="2901"/>
                  <a:pt x="4951" y="2875"/>
                  <a:pt x="4926" y="2850"/>
                </a:cubicBezTo>
                <a:cubicBezTo>
                  <a:pt x="4901" y="2826"/>
                  <a:pt x="4851" y="2875"/>
                  <a:pt x="4826" y="2850"/>
                </a:cubicBezTo>
                <a:cubicBezTo>
                  <a:pt x="4775" y="2850"/>
                  <a:pt x="4775" y="2826"/>
                  <a:pt x="4751" y="2850"/>
                </a:cubicBezTo>
                <a:cubicBezTo>
                  <a:pt x="4701" y="2850"/>
                  <a:pt x="4701" y="2826"/>
                  <a:pt x="4701" y="2801"/>
                </a:cubicBezTo>
                <a:cubicBezTo>
                  <a:pt x="4701" y="2775"/>
                  <a:pt x="4751" y="2801"/>
                  <a:pt x="4751" y="2801"/>
                </a:cubicBezTo>
                <a:cubicBezTo>
                  <a:pt x="4751" y="2826"/>
                  <a:pt x="4775" y="2826"/>
                  <a:pt x="4801" y="2801"/>
                </a:cubicBezTo>
                <a:cubicBezTo>
                  <a:pt x="4826" y="2801"/>
                  <a:pt x="4826" y="2826"/>
                  <a:pt x="4851" y="2826"/>
                </a:cubicBezTo>
                <a:cubicBezTo>
                  <a:pt x="4901" y="2826"/>
                  <a:pt x="4875" y="2801"/>
                  <a:pt x="4901" y="2801"/>
                </a:cubicBezTo>
                <a:cubicBezTo>
                  <a:pt x="4926" y="2801"/>
                  <a:pt x="4951" y="2801"/>
                  <a:pt x="4926" y="2775"/>
                </a:cubicBezTo>
                <a:cubicBezTo>
                  <a:pt x="4926" y="2775"/>
                  <a:pt x="4951" y="2750"/>
                  <a:pt x="4975" y="2750"/>
                </a:cubicBezTo>
                <a:cubicBezTo>
                  <a:pt x="5001" y="2750"/>
                  <a:pt x="4975" y="2701"/>
                  <a:pt x="5001" y="2701"/>
                </a:cubicBezTo>
                <a:cubicBezTo>
                  <a:pt x="5026" y="2701"/>
                  <a:pt x="5001" y="2675"/>
                  <a:pt x="5026" y="2675"/>
                </a:cubicBezTo>
                <a:cubicBezTo>
                  <a:pt x="5051" y="2675"/>
                  <a:pt x="5051" y="2650"/>
                  <a:pt x="5076" y="2650"/>
                </a:cubicBezTo>
                <a:cubicBezTo>
                  <a:pt x="5100" y="2650"/>
                  <a:pt x="5100" y="2601"/>
                  <a:pt x="5076" y="2601"/>
                </a:cubicBezTo>
                <a:cubicBezTo>
                  <a:pt x="5076" y="2575"/>
                  <a:pt x="5100" y="2550"/>
                  <a:pt x="5100" y="2526"/>
                </a:cubicBezTo>
                <a:cubicBezTo>
                  <a:pt x="5126" y="2526"/>
                  <a:pt x="5126" y="2500"/>
                  <a:pt x="5126" y="2500"/>
                </a:cubicBezTo>
                <a:cubicBezTo>
                  <a:pt x="5100" y="2475"/>
                  <a:pt x="5026" y="2450"/>
                  <a:pt x="5051" y="2425"/>
                </a:cubicBezTo>
                <a:cubicBezTo>
                  <a:pt x="5051" y="2400"/>
                  <a:pt x="5026" y="2350"/>
                  <a:pt x="5051" y="2325"/>
                </a:cubicBezTo>
                <a:cubicBezTo>
                  <a:pt x="5051" y="2301"/>
                  <a:pt x="5051" y="2250"/>
                  <a:pt x="5026" y="2225"/>
                </a:cubicBezTo>
                <a:cubicBezTo>
                  <a:pt x="5026" y="2201"/>
                  <a:pt x="5051" y="2175"/>
                  <a:pt x="5051" y="2125"/>
                </a:cubicBezTo>
                <a:cubicBezTo>
                  <a:pt x="5076" y="2101"/>
                  <a:pt x="5001" y="2050"/>
                  <a:pt x="4975" y="2025"/>
                </a:cubicBezTo>
                <a:cubicBezTo>
                  <a:pt x="4951" y="2025"/>
                  <a:pt x="4975" y="2001"/>
                  <a:pt x="5026" y="1950"/>
                </a:cubicBezTo>
                <a:cubicBezTo>
                  <a:pt x="5051" y="1925"/>
                  <a:pt x="5051" y="1825"/>
                  <a:pt x="5051" y="1801"/>
                </a:cubicBezTo>
                <a:cubicBezTo>
                  <a:pt x="5051" y="1775"/>
                  <a:pt x="4975" y="1750"/>
                  <a:pt x="4951" y="1750"/>
                </a:cubicBezTo>
                <a:cubicBezTo>
                  <a:pt x="4901" y="1750"/>
                  <a:pt x="4801" y="1750"/>
                  <a:pt x="4751" y="1750"/>
                </a:cubicBezTo>
                <a:cubicBezTo>
                  <a:pt x="4726" y="1750"/>
                  <a:pt x="4726" y="1775"/>
                  <a:pt x="4701" y="1801"/>
                </a:cubicBezTo>
                <a:cubicBezTo>
                  <a:pt x="4701" y="1825"/>
                  <a:pt x="4651" y="1875"/>
                  <a:pt x="4651" y="1925"/>
                </a:cubicBezTo>
                <a:cubicBezTo>
                  <a:pt x="4626" y="2001"/>
                  <a:pt x="4551" y="2025"/>
                  <a:pt x="4526" y="2025"/>
                </a:cubicBezTo>
                <a:cubicBezTo>
                  <a:pt x="4475" y="2050"/>
                  <a:pt x="4475" y="2101"/>
                  <a:pt x="4475" y="2125"/>
                </a:cubicBezTo>
                <a:cubicBezTo>
                  <a:pt x="4501" y="2125"/>
                  <a:pt x="4526" y="2125"/>
                  <a:pt x="4526" y="2125"/>
                </a:cubicBezTo>
                <a:cubicBezTo>
                  <a:pt x="4551" y="2125"/>
                  <a:pt x="4526" y="2201"/>
                  <a:pt x="4526" y="2201"/>
                </a:cubicBezTo>
                <a:cubicBezTo>
                  <a:pt x="4501" y="2201"/>
                  <a:pt x="4551" y="2225"/>
                  <a:pt x="4526" y="2250"/>
                </a:cubicBezTo>
                <a:cubicBezTo>
                  <a:pt x="4501" y="2250"/>
                  <a:pt x="4475" y="2301"/>
                  <a:pt x="4475" y="2301"/>
                </a:cubicBezTo>
                <a:cubicBezTo>
                  <a:pt x="4501" y="2325"/>
                  <a:pt x="4575" y="2325"/>
                  <a:pt x="4601" y="2350"/>
                </a:cubicBezTo>
                <a:cubicBezTo>
                  <a:pt x="4626" y="2375"/>
                  <a:pt x="4626" y="2400"/>
                  <a:pt x="4626" y="2425"/>
                </a:cubicBezTo>
                <a:cubicBezTo>
                  <a:pt x="4651" y="2450"/>
                  <a:pt x="4675" y="2450"/>
                  <a:pt x="4701" y="2450"/>
                </a:cubicBezTo>
                <a:cubicBezTo>
                  <a:pt x="4701" y="2475"/>
                  <a:pt x="4651" y="2550"/>
                  <a:pt x="4626" y="2550"/>
                </a:cubicBezTo>
                <a:cubicBezTo>
                  <a:pt x="4626" y="2550"/>
                  <a:pt x="4551" y="2475"/>
                  <a:pt x="4526" y="2450"/>
                </a:cubicBezTo>
                <a:cubicBezTo>
                  <a:pt x="4501" y="2450"/>
                  <a:pt x="4401" y="2425"/>
                  <a:pt x="4375" y="2400"/>
                </a:cubicBezTo>
                <a:cubicBezTo>
                  <a:pt x="4326" y="2375"/>
                  <a:pt x="4301" y="2375"/>
                  <a:pt x="4251" y="2350"/>
                </a:cubicBezTo>
                <a:cubicBezTo>
                  <a:pt x="4201" y="2301"/>
                  <a:pt x="4151" y="2301"/>
                  <a:pt x="4075" y="2301"/>
                </a:cubicBezTo>
                <a:cubicBezTo>
                  <a:pt x="3975" y="2301"/>
                  <a:pt x="3926" y="2275"/>
                  <a:pt x="3901" y="2275"/>
                </a:cubicBezTo>
                <a:cubicBezTo>
                  <a:pt x="3875" y="2275"/>
                  <a:pt x="3875" y="2250"/>
                  <a:pt x="3826" y="2225"/>
                </a:cubicBezTo>
                <a:cubicBezTo>
                  <a:pt x="3775" y="2201"/>
                  <a:pt x="3750" y="2175"/>
                  <a:pt x="3726" y="2201"/>
                </a:cubicBezTo>
                <a:cubicBezTo>
                  <a:pt x="3675" y="2201"/>
                  <a:pt x="3701" y="2275"/>
                  <a:pt x="3750" y="2275"/>
                </a:cubicBezTo>
                <a:cubicBezTo>
                  <a:pt x="3775" y="2275"/>
                  <a:pt x="3775" y="2301"/>
                  <a:pt x="3800" y="2301"/>
                </a:cubicBezTo>
                <a:cubicBezTo>
                  <a:pt x="3850" y="2301"/>
                  <a:pt x="3875" y="2325"/>
                  <a:pt x="3875" y="2350"/>
                </a:cubicBezTo>
                <a:cubicBezTo>
                  <a:pt x="3875" y="2375"/>
                  <a:pt x="3901" y="2400"/>
                  <a:pt x="3926" y="2425"/>
                </a:cubicBezTo>
                <a:cubicBezTo>
                  <a:pt x="3926" y="2450"/>
                  <a:pt x="3926" y="2475"/>
                  <a:pt x="3875" y="2475"/>
                </a:cubicBezTo>
                <a:cubicBezTo>
                  <a:pt x="3850" y="2475"/>
                  <a:pt x="3800" y="2475"/>
                  <a:pt x="3826" y="2500"/>
                </a:cubicBezTo>
                <a:cubicBezTo>
                  <a:pt x="3850" y="2526"/>
                  <a:pt x="3800" y="2526"/>
                  <a:pt x="3775" y="2526"/>
                </a:cubicBezTo>
                <a:cubicBezTo>
                  <a:pt x="3726" y="2500"/>
                  <a:pt x="3750" y="2475"/>
                  <a:pt x="3775" y="2475"/>
                </a:cubicBezTo>
                <a:cubicBezTo>
                  <a:pt x="3800" y="2450"/>
                  <a:pt x="3750" y="2425"/>
                  <a:pt x="3726" y="2425"/>
                </a:cubicBezTo>
                <a:cubicBezTo>
                  <a:pt x="3701" y="2425"/>
                  <a:pt x="3601" y="2475"/>
                  <a:pt x="3575" y="2500"/>
                </a:cubicBezTo>
                <a:cubicBezTo>
                  <a:pt x="3550" y="2500"/>
                  <a:pt x="3475" y="2475"/>
                  <a:pt x="3426" y="2500"/>
                </a:cubicBezTo>
                <a:cubicBezTo>
                  <a:pt x="3350" y="2526"/>
                  <a:pt x="3350" y="2575"/>
                  <a:pt x="3326" y="2550"/>
                </a:cubicBezTo>
                <a:cubicBezTo>
                  <a:pt x="3301" y="2550"/>
                  <a:pt x="3225" y="2575"/>
                  <a:pt x="3201" y="2550"/>
                </a:cubicBezTo>
                <a:cubicBezTo>
                  <a:pt x="3175" y="2526"/>
                  <a:pt x="3201" y="2526"/>
                  <a:pt x="3225" y="2526"/>
                </a:cubicBezTo>
                <a:cubicBezTo>
                  <a:pt x="3250" y="2526"/>
                  <a:pt x="3250" y="2526"/>
                  <a:pt x="3250" y="2500"/>
                </a:cubicBezTo>
                <a:cubicBezTo>
                  <a:pt x="3225" y="2475"/>
                  <a:pt x="3275" y="2450"/>
                  <a:pt x="3275" y="2425"/>
                </a:cubicBezTo>
                <a:cubicBezTo>
                  <a:pt x="3275" y="2425"/>
                  <a:pt x="3150" y="2450"/>
                  <a:pt x="3150" y="2475"/>
                </a:cubicBezTo>
                <a:cubicBezTo>
                  <a:pt x="3125" y="2475"/>
                  <a:pt x="3150" y="2526"/>
                  <a:pt x="3125" y="2526"/>
                </a:cubicBezTo>
                <a:cubicBezTo>
                  <a:pt x="3101" y="2526"/>
                  <a:pt x="3101" y="2500"/>
                  <a:pt x="3075" y="2500"/>
                </a:cubicBezTo>
                <a:cubicBezTo>
                  <a:pt x="3050" y="2500"/>
                  <a:pt x="2901" y="2526"/>
                  <a:pt x="2875" y="2575"/>
                </a:cubicBezTo>
                <a:cubicBezTo>
                  <a:pt x="2825" y="2601"/>
                  <a:pt x="2775" y="2601"/>
                  <a:pt x="2775" y="2626"/>
                </a:cubicBezTo>
                <a:cubicBezTo>
                  <a:pt x="2775" y="2650"/>
                  <a:pt x="2701" y="2626"/>
                  <a:pt x="2675" y="2650"/>
                </a:cubicBezTo>
                <a:cubicBezTo>
                  <a:pt x="2650" y="2675"/>
                  <a:pt x="2650" y="2726"/>
                  <a:pt x="2650" y="2750"/>
                </a:cubicBezTo>
                <a:cubicBezTo>
                  <a:pt x="2650" y="2775"/>
                  <a:pt x="2525" y="2775"/>
                  <a:pt x="2500" y="2775"/>
                </a:cubicBezTo>
                <a:cubicBezTo>
                  <a:pt x="2450" y="2775"/>
                  <a:pt x="2450" y="2701"/>
                  <a:pt x="2425" y="2701"/>
                </a:cubicBezTo>
                <a:cubicBezTo>
                  <a:pt x="2375" y="2701"/>
                  <a:pt x="2401" y="2650"/>
                  <a:pt x="2401" y="2650"/>
                </a:cubicBezTo>
                <a:cubicBezTo>
                  <a:pt x="2425" y="2626"/>
                  <a:pt x="2450" y="2626"/>
                  <a:pt x="2475" y="2626"/>
                </a:cubicBezTo>
                <a:cubicBezTo>
                  <a:pt x="2500" y="2601"/>
                  <a:pt x="2550" y="2626"/>
                  <a:pt x="2550" y="2601"/>
                </a:cubicBezTo>
                <a:cubicBezTo>
                  <a:pt x="2575" y="2601"/>
                  <a:pt x="2500" y="2550"/>
                  <a:pt x="2500" y="2526"/>
                </a:cubicBezTo>
                <a:cubicBezTo>
                  <a:pt x="2500" y="2475"/>
                  <a:pt x="2425" y="2475"/>
                  <a:pt x="2375" y="2475"/>
                </a:cubicBezTo>
                <a:cubicBezTo>
                  <a:pt x="2350" y="2500"/>
                  <a:pt x="2300" y="2500"/>
                  <a:pt x="2275" y="2475"/>
                </a:cubicBezTo>
                <a:cubicBezTo>
                  <a:pt x="2250" y="2450"/>
                  <a:pt x="2250" y="2500"/>
                  <a:pt x="2275" y="2500"/>
                </a:cubicBezTo>
                <a:cubicBezTo>
                  <a:pt x="2325" y="2526"/>
                  <a:pt x="2300" y="2550"/>
                  <a:pt x="2300" y="2575"/>
                </a:cubicBezTo>
                <a:cubicBezTo>
                  <a:pt x="2325" y="2601"/>
                  <a:pt x="2300" y="2650"/>
                  <a:pt x="2275" y="2675"/>
                </a:cubicBezTo>
                <a:cubicBezTo>
                  <a:pt x="2250" y="2726"/>
                  <a:pt x="2275" y="2726"/>
                  <a:pt x="2300" y="2726"/>
                </a:cubicBezTo>
                <a:cubicBezTo>
                  <a:pt x="2350" y="2701"/>
                  <a:pt x="2350" y="2750"/>
                  <a:pt x="2350" y="2801"/>
                </a:cubicBezTo>
                <a:cubicBezTo>
                  <a:pt x="2350" y="2826"/>
                  <a:pt x="2300" y="2850"/>
                  <a:pt x="2300" y="2875"/>
                </a:cubicBezTo>
                <a:cubicBezTo>
                  <a:pt x="2300" y="2901"/>
                  <a:pt x="2275" y="2850"/>
                  <a:pt x="2275" y="2875"/>
                </a:cubicBezTo>
                <a:cubicBezTo>
                  <a:pt x="2250" y="2875"/>
                  <a:pt x="2250" y="2850"/>
                  <a:pt x="2250" y="2850"/>
                </a:cubicBezTo>
                <a:cubicBezTo>
                  <a:pt x="2250" y="2826"/>
                  <a:pt x="2175" y="2826"/>
                  <a:pt x="2150" y="2826"/>
                </a:cubicBezTo>
                <a:cubicBezTo>
                  <a:pt x="2125" y="2826"/>
                  <a:pt x="2100" y="2826"/>
                  <a:pt x="2100" y="2850"/>
                </a:cubicBezTo>
                <a:cubicBezTo>
                  <a:pt x="2075" y="2875"/>
                  <a:pt x="2025" y="2875"/>
                  <a:pt x="2000" y="2875"/>
                </a:cubicBezTo>
                <a:cubicBezTo>
                  <a:pt x="1975" y="2901"/>
                  <a:pt x="1950" y="2926"/>
                  <a:pt x="1925" y="2950"/>
                </a:cubicBezTo>
                <a:cubicBezTo>
                  <a:pt x="1900" y="2975"/>
                  <a:pt x="1875" y="3001"/>
                  <a:pt x="1925" y="3026"/>
                </a:cubicBezTo>
                <a:cubicBezTo>
                  <a:pt x="1950" y="3075"/>
                  <a:pt x="1975" y="3101"/>
                  <a:pt x="1950" y="3101"/>
                </a:cubicBezTo>
                <a:cubicBezTo>
                  <a:pt x="1950" y="3126"/>
                  <a:pt x="1875" y="3126"/>
                  <a:pt x="1850" y="3101"/>
                </a:cubicBezTo>
                <a:cubicBezTo>
                  <a:pt x="1825" y="3075"/>
                  <a:pt x="1775" y="3075"/>
                  <a:pt x="1750" y="3075"/>
                </a:cubicBezTo>
                <a:cubicBezTo>
                  <a:pt x="1725" y="3075"/>
                  <a:pt x="1675" y="3026"/>
                  <a:pt x="1650" y="3026"/>
                </a:cubicBezTo>
                <a:cubicBezTo>
                  <a:pt x="1625" y="3026"/>
                  <a:pt x="1600" y="3050"/>
                  <a:pt x="1575" y="3075"/>
                </a:cubicBezTo>
                <a:cubicBezTo>
                  <a:pt x="1575" y="3075"/>
                  <a:pt x="1600" y="3101"/>
                  <a:pt x="1625" y="3126"/>
                </a:cubicBezTo>
                <a:cubicBezTo>
                  <a:pt x="1625" y="3150"/>
                  <a:pt x="1675" y="3150"/>
                  <a:pt x="1700" y="3150"/>
                </a:cubicBezTo>
                <a:cubicBezTo>
                  <a:pt x="1725" y="3150"/>
                  <a:pt x="1725" y="3201"/>
                  <a:pt x="1725" y="3201"/>
                </a:cubicBezTo>
                <a:cubicBezTo>
                  <a:pt x="1700" y="3226"/>
                  <a:pt x="1650" y="3250"/>
                  <a:pt x="1650" y="3226"/>
                </a:cubicBezTo>
                <a:cubicBezTo>
                  <a:pt x="1625" y="3201"/>
                  <a:pt x="1575" y="3226"/>
                  <a:pt x="1575" y="3201"/>
                </a:cubicBezTo>
                <a:cubicBezTo>
                  <a:pt x="1575" y="3175"/>
                  <a:pt x="1525" y="3150"/>
                  <a:pt x="1475" y="3150"/>
                </a:cubicBezTo>
                <a:cubicBezTo>
                  <a:pt x="1450" y="3150"/>
                  <a:pt x="1425" y="3126"/>
                  <a:pt x="1425" y="3101"/>
                </a:cubicBezTo>
                <a:cubicBezTo>
                  <a:pt x="1450" y="3075"/>
                  <a:pt x="1400" y="3050"/>
                  <a:pt x="1425" y="3026"/>
                </a:cubicBezTo>
                <a:cubicBezTo>
                  <a:pt x="1425" y="3026"/>
                  <a:pt x="1400" y="2975"/>
                  <a:pt x="1425" y="2975"/>
                </a:cubicBezTo>
                <a:cubicBezTo>
                  <a:pt x="1450" y="2950"/>
                  <a:pt x="1425" y="2926"/>
                  <a:pt x="1425" y="2901"/>
                </a:cubicBezTo>
                <a:cubicBezTo>
                  <a:pt x="1425" y="2875"/>
                  <a:pt x="1375" y="2850"/>
                  <a:pt x="1350" y="2850"/>
                </a:cubicBezTo>
                <a:cubicBezTo>
                  <a:pt x="1325" y="2850"/>
                  <a:pt x="1325" y="2826"/>
                  <a:pt x="1300" y="2826"/>
                </a:cubicBezTo>
                <a:cubicBezTo>
                  <a:pt x="1275" y="2801"/>
                  <a:pt x="1200" y="2750"/>
                  <a:pt x="1200" y="2726"/>
                </a:cubicBezTo>
                <a:cubicBezTo>
                  <a:pt x="1200" y="2726"/>
                  <a:pt x="1150" y="2726"/>
                  <a:pt x="1175" y="2701"/>
                </a:cubicBezTo>
                <a:cubicBezTo>
                  <a:pt x="1175" y="2701"/>
                  <a:pt x="1225" y="2701"/>
                  <a:pt x="1250" y="2726"/>
                </a:cubicBezTo>
                <a:cubicBezTo>
                  <a:pt x="1275" y="2750"/>
                  <a:pt x="1300" y="2775"/>
                  <a:pt x="1375" y="2801"/>
                </a:cubicBezTo>
                <a:cubicBezTo>
                  <a:pt x="1450" y="2801"/>
                  <a:pt x="1475" y="2826"/>
                  <a:pt x="1550" y="2850"/>
                </a:cubicBezTo>
                <a:cubicBezTo>
                  <a:pt x="1600" y="2850"/>
                  <a:pt x="1650" y="2850"/>
                  <a:pt x="1750" y="2875"/>
                </a:cubicBezTo>
                <a:cubicBezTo>
                  <a:pt x="1850" y="2901"/>
                  <a:pt x="2000" y="2775"/>
                  <a:pt x="2025" y="2750"/>
                </a:cubicBezTo>
                <a:cubicBezTo>
                  <a:pt x="2050" y="2726"/>
                  <a:pt x="2025" y="2675"/>
                  <a:pt x="2025" y="2650"/>
                </a:cubicBezTo>
                <a:cubicBezTo>
                  <a:pt x="2025" y="2626"/>
                  <a:pt x="1975" y="2626"/>
                  <a:pt x="1975" y="2601"/>
                </a:cubicBezTo>
                <a:cubicBezTo>
                  <a:pt x="1950" y="2601"/>
                  <a:pt x="1925" y="2550"/>
                  <a:pt x="1900" y="2550"/>
                </a:cubicBezTo>
                <a:cubicBezTo>
                  <a:pt x="1850" y="2550"/>
                  <a:pt x="1850" y="2500"/>
                  <a:pt x="1800" y="2526"/>
                </a:cubicBezTo>
                <a:cubicBezTo>
                  <a:pt x="1775" y="2526"/>
                  <a:pt x="1750" y="2500"/>
                  <a:pt x="1675" y="2450"/>
                </a:cubicBezTo>
                <a:cubicBezTo>
                  <a:pt x="1600" y="2400"/>
                  <a:pt x="1475" y="2350"/>
                  <a:pt x="1450" y="2350"/>
                </a:cubicBezTo>
                <a:cubicBezTo>
                  <a:pt x="1425" y="2375"/>
                  <a:pt x="1425" y="2375"/>
                  <a:pt x="1400" y="2350"/>
                </a:cubicBezTo>
                <a:cubicBezTo>
                  <a:pt x="1400" y="2325"/>
                  <a:pt x="1350" y="2325"/>
                  <a:pt x="1350" y="2350"/>
                </a:cubicBezTo>
                <a:cubicBezTo>
                  <a:pt x="1325" y="2375"/>
                  <a:pt x="1300" y="2325"/>
                  <a:pt x="1250" y="2350"/>
                </a:cubicBezTo>
                <a:cubicBezTo>
                  <a:pt x="1200" y="2350"/>
                  <a:pt x="1200" y="2325"/>
                  <a:pt x="1200" y="2325"/>
                </a:cubicBezTo>
                <a:cubicBezTo>
                  <a:pt x="1200" y="2301"/>
                  <a:pt x="1275" y="2325"/>
                  <a:pt x="1275" y="2301"/>
                </a:cubicBezTo>
                <a:cubicBezTo>
                  <a:pt x="1275" y="2275"/>
                  <a:pt x="1250" y="2301"/>
                  <a:pt x="1200" y="2275"/>
                </a:cubicBezTo>
                <a:cubicBezTo>
                  <a:pt x="1175" y="2250"/>
                  <a:pt x="1150" y="2250"/>
                  <a:pt x="1150" y="2275"/>
                </a:cubicBezTo>
                <a:cubicBezTo>
                  <a:pt x="1125" y="2301"/>
                  <a:pt x="1100" y="2301"/>
                  <a:pt x="1075" y="2275"/>
                </a:cubicBezTo>
                <a:lnTo>
                  <a:pt x="1075" y="2275"/>
                </a:lnTo>
                <a:cubicBezTo>
                  <a:pt x="1075" y="2301"/>
                  <a:pt x="1050" y="2301"/>
                  <a:pt x="1025" y="2301"/>
                </a:cubicBezTo>
                <a:cubicBezTo>
                  <a:pt x="999" y="2301"/>
                  <a:pt x="975" y="2350"/>
                  <a:pt x="950" y="2350"/>
                </a:cubicBezTo>
                <a:cubicBezTo>
                  <a:pt x="925" y="2350"/>
                  <a:pt x="900" y="2375"/>
                  <a:pt x="875" y="2400"/>
                </a:cubicBezTo>
                <a:cubicBezTo>
                  <a:pt x="875" y="2425"/>
                  <a:pt x="850" y="2400"/>
                  <a:pt x="850" y="2425"/>
                </a:cubicBezTo>
                <a:cubicBezTo>
                  <a:pt x="850" y="2450"/>
                  <a:pt x="850" y="2450"/>
                  <a:pt x="825" y="2475"/>
                </a:cubicBezTo>
                <a:cubicBezTo>
                  <a:pt x="825" y="2500"/>
                  <a:pt x="825" y="2500"/>
                  <a:pt x="850" y="2526"/>
                </a:cubicBezTo>
                <a:cubicBezTo>
                  <a:pt x="875" y="2550"/>
                  <a:pt x="900" y="2550"/>
                  <a:pt x="900" y="2575"/>
                </a:cubicBezTo>
                <a:cubicBezTo>
                  <a:pt x="925" y="2575"/>
                  <a:pt x="975" y="2626"/>
                  <a:pt x="975" y="2626"/>
                </a:cubicBezTo>
                <a:cubicBezTo>
                  <a:pt x="975" y="2650"/>
                  <a:pt x="925" y="2701"/>
                  <a:pt x="925" y="2701"/>
                </a:cubicBezTo>
                <a:cubicBezTo>
                  <a:pt x="900" y="2726"/>
                  <a:pt x="875" y="2750"/>
                  <a:pt x="900" y="2750"/>
                </a:cubicBezTo>
                <a:cubicBezTo>
                  <a:pt x="900" y="2775"/>
                  <a:pt x="950" y="2850"/>
                  <a:pt x="975" y="2901"/>
                </a:cubicBezTo>
                <a:cubicBezTo>
                  <a:pt x="999" y="2950"/>
                  <a:pt x="975" y="2926"/>
                  <a:pt x="950" y="2950"/>
                </a:cubicBezTo>
                <a:cubicBezTo>
                  <a:pt x="925" y="2975"/>
                  <a:pt x="950" y="3001"/>
                  <a:pt x="950" y="3026"/>
                </a:cubicBezTo>
                <a:cubicBezTo>
                  <a:pt x="975" y="3050"/>
                  <a:pt x="925" y="3050"/>
                  <a:pt x="950" y="3050"/>
                </a:cubicBezTo>
                <a:cubicBezTo>
                  <a:pt x="950" y="3075"/>
                  <a:pt x="975" y="3075"/>
                  <a:pt x="975" y="3075"/>
                </a:cubicBezTo>
                <a:cubicBezTo>
                  <a:pt x="999" y="3101"/>
                  <a:pt x="950" y="3101"/>
                  <a:pt x="975" y="3126"/>
                </a:cubicBezTo>
                <a:cubicBezTo>
                  <a:pt x="975" y="3150"/>
                  <a:pt x="1025" y="3150"/>
                  <a:pt x="1025" y="3175"/>
                </a:cubicBezTo>
                <a:cubicBezTo>
                  <a:pt x="1025" y="3201"/>
                  <a:pt x="950" y="3226"/>
                  <a:pt x="975" y="3226"/>
                </a:cubicBezTo>
                <a:cubicBezTo>
                  <a:pt x="975" y="3250"/>
                  <a:pt x="1050" y="3275"/>
                  <a:pt x="1075" y="3326"/>
                </a:cubicBezTo>
                <a:cubicBezTo>
                  <a:pt x="1125" y="3375"/>
                  <a:pt x="1125" y="3375"/>
                  <a:pt x="1100" y="3401"/>
                </a:cubicBezTo>
                <a:cubicBezTo>
                  <a:pt x="1100" y="3450"/>
                  <a:pt x="999" y="3475"/>
                  <a:pt x="975" y="3526"/>
                </a:cubicBezTo>
                <a:cubicBezTo>
                  <a:pt x="950" y="3575"/>
                  <a:pt x="875" y="3626"/>
                  <a:pt x="825" y="3650"/>
                </a:cubicBezTo>
                <a:cubicBezTo>
                  <a:pt x="799" y="3675"/>
                  <a:pt x="799" y="3701"/>
                  <a:pt x="775" y="3701"/>
                </a:cubicBezTo>
                <a:cubicBezTo>
                  <a:pt x="799" y="3701"/>
                  <a:pt x="799" y="3701"/>
                  <a:pt x="825" y="3701"/>
                </a:cubicBezTo>
                <a:cubicBezTo>
                  <a:pt x="850" y="3675"/>
                  <a:pt x="850" y="3751"/>
                  <a:pt x="875" y="3751"/>
                </a:cubicBezTo>
                <a:cubicBezTo>
                  <a:pt x="900" y="3775"/>
                  <a:pt x="950" y="3751"/>
                  <a:pt x="950" y="3775"/>
                </a:cubicBezTo>
                <a:cubicBezTo>
                  <a:pt x="975" y="3800"/>
                  <a:pt x="950" y="3800"/>
                  <a:pt x="925" y="3775"/>
                </a:cubicBezTo>
                <a:cubicBezTo>
                  <a:pt x="875" y="3775"/>
                  <a:pt x="875" y="3800"/>
                  <a:pt x="825" y="3826"/>
                </a:cubicBezTo>
                <a:cubicBezTo>
                  <a:pt x="799" y="3826"/>
                  <a:pt x="799" y="3851"/>
                  <a:pt x="775" y="3851"/>
                </a:cubicBezTo>
                <a:cubicBezTo>
                  <a:pt x="799" y="3875"/>
                  <a:pt x="775" y="3901"/>
                  <a:pt x="750" y="3926"/>
                </a:cubicBezTo>
                <a:cubicBezTo>
                  <a:pt x="750" y="3951"/>
                  <a:pt x="725" y="3951"/>
                  <a:pt x="725" y="3975"/>
                </a:cubicBezTo>
                <a:cubicBezTo>
                  <a:pt x="725" y="3975"/>
                  <a:pt x="725" y="4001"/>
                  <a:pt x="725" y="4026"/>
                </a:cubicBezTo>
                <a:cubicBezTo>
                  <a:pt x="750" y="4051"/>
                  <a:pt x="750" y="4051"/>
                  <a:pt x="750" y="4075"/>
                </a:cubicBezTo>
                <a:cubicBezTo>
                  <a:pt x="775" y="4101"/>
                  <a:pt x="750" y="4101"/>
                  <a:pt x="725" y="4101"/>
                </a:cubicBezTo>
                <a:cubicBezTo>
                  <a:pt x="725" y="4101"/>
                  <a:pt x="725" y="4126"/>
                  <a:pt x="750" y="4151"/>
                </a:cubicBezTo>
                <a:cubicBezTo>
                  <a:pt x="750" y="4175"/>
                  <a:pt x="750" y="4175"/>
                  <a:pt x="750" y="4201"/>
                </a:cubicBezTo>
                <a:cubicBezTo>
                  <a:pt x="750" y="4226"/>
                  <a:pt x="775" y="4251"/>
                  <a:pt x="775" y="4251"/>
                </a:cubicBezTo>
                <a:cubicBezTo>
                  <a:pt x="799" y="4275"/>
                  <a:pt x="799" y="4301"/>
                  <a:pt x="799" y="4326"/>
                </a:cubicBezTo>
                <a:cubicBezTo>
                  <a:pt x="825" y="4326"/>
                  <a:pt x="825" y="4351"/>
                  <a:pt x="850" y="4326"/>
                </a:cubicBezTo>
                <a:cubicBezTo>
                  <a:pt x="875" y="4326"/>
                  <a:pt x="900" y="4351"/>
                  <a:pt x="900" y="4351"/>
                </a:cubicBezTo>
                <a:cubicBezTo>
                  <a:pt x="925" y="4375"/>
                  <a:pt x="925" y="4375"/>
                  <a:pt x="950" y="4351"/>
                </a:cubicBezTo>
                <a:cubicBezTo>
                  <a:pt x="975" y="4351"/>
                  <a:pt x="1025" y="4375"/>
                  <a:pt x="1050" y="4375"/>
                </a:cubicBezTo>
                <a:cubicBezTo>
                  <a:pt x="1050" y="4401"/>
                  <a:pt x="1050" y="4426"/>
                  <a:pt x="1050" y="4451"/>
                </a:cubicBezTo>
                <a:cubicBezTo>
                  <a:pt x="1050" y="4475"/>
                  <a:pt x="1050" y="4501"/>
                  <a:pt x="1075" y="4526"/>
                </a:cubicBezTo>
                <a:cubicBezTo>
                  <a:pt x="1075" y="4526"/>
                  <a:pt x="1075" y="4551"/>
                  <a:pt x="1100" y="4575"/>
                </a:cubicBezTo>
                <a:cubicBezTo>
                  <a:pt x="1125" y="4575"/>
                  <a:pt x="1150" y="4626"/>
                  <a:pt x="1150" y="4626"/>
                </a:cubicBezTo>
                <a:cubicBezTo>
                  <a:pt x="1175" y="4626"/>
                  <a:pt x="1200" y="4651"/>
                  <a:pt x="1225" y="4675"/>
                </a:cubicBezTo>
                <a:cubicBezTo>
                  <a:pt x="1225" y="4701"/>
                  <a:pt x="1175" y="4701"/>
                  <a:pt x="1175" y="4726"/>
                </a:cubicBezTo>
                <a:cubicBezTo>
                  <a:pt x="1150" y="4726"/>
                  <a:pt x="1100" y="4701"/>
                  <a:pt x="1100" y="4701"/>
                </a:cubicBezTo>
                <a:cubicBezTo>
                  <a:pt x="1075" y="4726"/>
                  <a:pt x="1100" y="4751"/>
                  <a:pt x="1125" y="4801"/>
                </a:cubicBezTo>
                <a:cubicBezTo>
                  <a:pt x="1125" y="4851"/>
                  <a:pt x="1125" y="4851"/>
                  <a:pt x="1150" y="4851"/>
                </a:cubicBezTo>
                <a:cubicBezTo>
                  <a:pt x="1175" y="4851"/>
                  <a:pt x="1175" y="4826"/>
                  <a:pt x="1200" y="4826"/>
                </a:cubicBezTo>
                <a:cubicBezTo>
                  <a:pt x="1200" y="4801"/>
                  <a:pt x="1250" y="4826"/>
                  <a:pt x="1250" y="4826"/>
                </a:cubicBezTo>
                <a:cubicBezTo>
                  <a:pt x="1275" y="4801"/>
                  <a:pt x="1325" y="4801"/>
                  <a:pt x="1325" y="4826"/>
                </a:cubicBezTo>
                <a:cubicBezTo>
                  <a:pt x="1350" y="4851"/>
                  <a:pt x="1350" y="4875"/>
                  <a:pt x="1350" y="4901"/>
                </a:cubicBezTo>
                <a:cubicBezTo>
                  <a:pt x="1350" y="4901"/>
                  <a:pt x="1350" y="4926"/>
                  <a:pt x="1375" y="4951"/>
                </a:cubicBezTo>
                <a:cubicBezTo>
                  <a:pt x="1375" y="4976"/>
                  <a:pt x="1425" y="4951"/>
                  <a:pt x="1450" y="4976"/>
                </a:cubicBezTo>
                <a:cubicBezTo>
                  <a:pt x="1450" y="4976"/>
                  <a:pt x="1475" y="5026"/>
                  <a:pt x="1475" y="5051"/>
                </a:cubicBezTo>
                <a:cubicBezTo>
                  <a:pt x="1475" y="5051"/>
                  <a:pt x="1500" y="5076"/>
                  <a:pt x="1525" y="5051"/>
                </a:cubicBezTo>
                <a:lnTo>
                  <a:pt x="1550" y="5076"/>
                </a:lnTo>
                <a:cubicBezTo>
                  <a:pt x="1575" y="5100"/>
                  <a:pt x="1600" y="5076"/>
                  <a:pt x="1600" y="5076"/>
                </a:cubicBezTo>
                <a:cubicBezTo>
                  <a:pt x="1625" y="5076"/>
                  <a:pt x="1650" y="5051"/>
                  <a:pt x="1650" y="5076"/>
                </a:cubicBezTo>
                <a:cubicBezTo>
                  <a:pt x="1675" y="5076"/>
                  <a:pt x="1700" y="5100"/>
                  <a:pt x="1700" y="5126"/>
                </a:cubicBezTo>
                <a:cubicBezTo>
                  <a:pt x="1700" y="5126"/>
                  <a:pt x="1750" y="5126"/>
                  <a:pt x="1775" y="5126"/>
                </a:cubicBezTo>
                <a:cubicBezTo>
                  <a:pt x="1800" y="5151"/>
                  <a:pt x="1825" y="5151"/>
                  <a:pt x="1850" y="5151"/>
                </a:cubicBezTo>
                <a:cubicBezTo>
                  <a:pt x="1875" y="5176"/>
                  <a:pt x="1900" y="5176"/>
                  <a:pt x="1925" y="5176"/>
                </a:cubicBezTo>
                <a:cubicBezTo>
                  <a:pt x="1925" y="5200"/>
                  <a:pt x="1875" y="5226"/>
                  <a:pt x="1875" y="5226"/>
                </a:cubicBezTo>
                <a:lnTo>
                  <a:pt x="1900" y="5251"/>
                </a:lnTo>
                <a:cubicBezTo>
                  <a:pt x="1900" y="5276"/>
                  <a:pt x="1875" y="5276"/>
                  <a:pt x="1875" y="5276"/>
                </a:cubicBezTo>
                <a:lnTo>
                  <a:pt x="1900" y="5301"/>
                </a:lnTo>
                <a:cubicBezTo>
                  <a:pt x="1900" y="5326"/>
                  <a:pt x="1875" y="5351"/>
                  <a:pt x="1875" y="5376"/>
                </a:cubicBezTo>
                <a:cubicBezTo>
                  <a:pt x="1875" y="5376"/>
                  <a:pt x="1825" y="5376"/>
                  <a:pt x="1800" y="5376"/>
                </a:cubicBezTo>
                <a:cubicBezTo>
                  <a:pt x="1800" y="5376"/>
                  <a:pt x="1750" y="5426"/>
                  <a:pt x="1725" y="5426"/>
                </a:cubicBezTo>
                <a:lnTo>
                  <a:pt x="1725" y="5451"/>
                </a:lnTo>
                <a:cubicBezTo>
                  <a:pt x="1775" y="5451"/>
                  <a:pt x="1825" y="5451"/>
                  <a:pt x="1825" y="5451"/>
                </a:cubicBezTo>
                <a:cubicBezTo>
                  <a:pt x="1825" y="5476"/>
                  <a:pt x="1725" y="5526"/>
                  <a:pt x="1700" y="5526"/>
                </a:cubicBezTo>
                <a:cubicBezTo>
                  <a:pt x="1700" y="5526"/>
                  <a:pt x="1750" y="5551"/>
                  <a:pt x="1750" y="5576"/>
                </a:cubicBezTo>
                <a:cubicBezTo>
                  <a:pt x="1750" y="5601"/>
                  <a:pt x="1675" y="5601"/>
                  <a:pt x="1700" y="5626"/>
                </a:cubicBezTo>
                <a:cubicBezTo>
                  <a:pt x="1700" y="5676"/>
                  <a:pt x="1675" y="5676"/>
                  <a:pt x="1625" y="5676"/>
                </a:cubicBezTo>
                <a:cubicBezTo>
                  <a:pt x="1600" y="5676"/>
                  <a:pt x="1600" y="5701"/>
                  <a:pt x="1600" y="5701"/>
                </a:cubicBezTo>
                <a:cubicBezTo>
                  <a:pt x="1625" y="5701"/>
                  <a:pt x="1625" y="5751"/>
                  <a:pt x="1675" y="5751"/>
                </a:cubicBezTo>
                <a:cubicBezTo>
                  <a:pt x="1750" y="5776"/>
                  <a:pt x="1800" y="5826"/>
                  <a:pt x="1850" y="5876"/>
                </a:cubicBezTo>
                <a:cubicBezTo>
                  <a:pt x="1875" y="5901"/>
                  <a:pt x="1875" y="5901"/>
                  <a:pt x="1875" y="5901"/>
                </a:cubicBezTo>
                <a:cubicBezTo>
                  <a:pt x="1900" y="5901"/>
                  <a:pt x="1900" y="5876"/>
                  <a:pt x="1925" y="5876"/>
                </a:cubicBezTo>
                <a:cubicBezTo>
                  <a:pt x="1950" y="5876"/>
                  <a:pt x="2000" y="5901"/>
                  <a:pt x="2025" y="5926"/>
                </a:cubicBezTo>
                <a:cubicBezTo>
                  <a:pt x="2050" y="5951"/>
                  <a:pt x="2175" y="5926"/>
                  <a:pt x="2175" y="5926"/>
                </a:cubicBezTo>
                <a:cubicBezTo>
                  <a:pt x="2200" y="5951"/>
                  <a:pt x="2225" y="5976"/>
                  <a:pt x="2225" y="5976"/>
                </a:cubicBezTo>
                <a:cubicBezTo>
                  <a:pt x="2250" y="5976"/>
                  <a:pt x="2275" y="6001"/>
                  <a:pt x="2300" y="6001"/>
                </a:cubicBezTo>
                <a:cubicBezTo>
                  <a:pt x="2300" y="5976"/>
                  <a:pt x="2375" y="5976"/>
                  <a:pt x="2401" y="5976"/>
                </a:cubicBezTo>
                <a:cubicBezTo>
                  <a:pt x="2401" y="5976"/>
                  <a:pt x="2401" y="6001"/>
                  <a:pt x="2425" y="6001"/>
                </a:cubicBezTo>
                <a:cubicBezTo>
                  <a:pt x="2450" y="6001"/>
                  <a:pt x="2450" y="6051"/>
                  <a:pt x="2450" y="6051"/>
                </a:cubicBezTo>
                <a:cubicBezTo>
                  <a:pt x="2475" y="6051"/>
                  <a:pt x="2500" y="6101"/>
                  <a:pt x="2550" y="6101"/>
                </a:cubicBezTo>
                <a:cubicBezTo>
                  <a:pt x="2575" y="6101"/>
                  <a:pt x="2601" y="6151"/>
                  <a:pt x="2601" y="6151"/>
                </a:cubicBezTo>
                <a:cubicBezTo>
                  <a:pt x="2625" y="6151"/>
                  <a:pt x="2650" y="6176"/>
                  <a:pt x="2650" y="6151"/>
                </a:cubicBezTo>
                <a:cubicBezTo>
                  <a:pt x="2650" y="6126"/>
                  <a:pt x="2701" y="6126"/>
                  <a:pt x="2725" y="6101"/>
                </a:cubicBezTo>
                <a:cubicBezTo>
                  <a:pt x="2650" y="6026"/>
                  <a:pt x="2601" y="5976"/>
                  <a:pt x="2601" y="5951"/>
                </a:cubicBezTo>
                <a:cubicBezTo>
                  <a:pt x="2601" y="5901"/>
                  <a:pt x="2625" y="5851"/>
                  <a:pt x="2575" y="5801"/>
                </a:cubicBezTo>
                <a:cubicBezTo>
                  <a:pt x="2500" y="5751"/>
                  <a:pt x="2575" y="5726"/>
                  <a:pt x="2625" y="5676"/>
                </a:cubicBezTo>
                <a:cubicBezTo>
                  <a:pt x="2650" y="5626"/>
                  <a:pt x="2725" y="5601"/>
                  <a:pt x="2775" y="5576"/>
                </a:cubicBezTo>
                <a:cubicBezTo>
                  <a:pt x="2775" y="5576"/>
                  <a:pt x="2775" y="5551"/>
                  <a:pt x="2750" y="5551"/>
                </a:cubicBezTo>
                <a:cubicBezTo>
                  <a:pt x="2725" y="5551"/>
                  <a:pt x="2701" y="5526"/>
                  <a:pt x="2725" y="5526"/>
                </a:cubicBezTo>
                <a:cubicBezTo>
                  <a:pt x="2750" y="5501"/>
                  <a:pt x="2750" y="5501"/>
                  <a:pt x="2725" y="5451"/>
                </a:cubicBezTo>
                <a:cubicBezTo>
                  <a:pt x="2701" y="5426"/>
                  <a:pt x="2675" y="5401"/>
                  <a:pt x="2650" y="5401"/>
                </a:cubicBezTo>
                <a:cubicBezTo>
                  <a:pt x="2650" y="5401"/>
                  <a:pt x="2625" y="5376"/>
                  <a:pt x="2601" y="5401"/>
                </a:cubicBezTo>
                <a:cubicBezTo>
                  <a:pt x="2575" y="5401"/>
                  <a:pt x="2575" y="5376"/>
                  <a:pt x="2575" y="5351"/>
                </a:cubicBezTo>
                <a:cubicBezTo>
                  <a:pt x="2575" y="5326"/>
                  <a:pt x="2525" y="5326"/>
                  <a:pt x="2525" y="5301"/>
                </a:cubicBezTo>
                <a:cubicBezTo>
                  <a:pt x="2525" y="5301"/>
                  <a:pt x="2525" y="5251"/>
                  <a:pt x="2550" y="5251"/>
                </a:cubicBezTo>
                <a:lnTo>
                  <a:pt x="2575" y="5226"/>
                </a:lnTo>
                <a:cubicBezTo>
                  <a:pt x="2575" y="5200"/>
                  <a:pt x="2525" y="5200"/>
                  <a:pt x="2550" y="5176"/>
                </a:cubicBezTo>
                <a:cubicBezTo>
                  <a:pt x="2575" y="5151"/>
                  <a:pt x="2601" y="5151"/>
                  <a:pt x="2601" y="5126"/>
                </a:cubicBezTo>
                <a:cubicBezTo>
                  <a:pt x="2601" y="5076"/>
                  <a:pt x="2625" y="5051"/>
                  <a:pt x="2650" y="5076"/>
                </a:cubicBezTo>
                <a:cubicBezTo>
                  <a:pt x="2675" y="5100"/>
                  <a:pt x="2701" y="5151"/>
                  <a:pt x="2725" y="5151"/>
                </a:cubicBezTo>
                <a:cubicBezTo>
                  <a:pt x="2750" y="5126"/>
                  <a:pt x="2750" y="5100"/>
                  <a:pt x="2725" y="5076"/>
                </a:cubicBezTo>
                <a:cubicBezTo>
                  <a:pt x="2725" y="5076"/>
                  <a:pt x="2725" y="5051"/>
                  <a:pt x="2750" y="5026"/>
                </a:cubicBezTo>
                <a:cubicBezTo>
                  <a:pt x="2801" y="5026"/>
                  <a:pt x="2775" y="5001"/>
                  <a:pt x="2801" y="5001"/>
                </a:cubicBezTo>
                <a:cubicBezTo>
                  <a:pt x="2850" y="5001"/>
                  <a:pt x="2901" y="4951"/>
                  <a:pt x="2901" y="4951"/>
                </a:cubicBezTo>
                <a:cubicBezTo>
                  <a:pt x="2925" y="4926"/>
                  <a:pt x="2975" y="4926"/>
                  <a:pt x="2975" y="4926"/>
                </a:cubicBezTo>
                <a:cubicBezTo>
                  <a:pt x="3001" y="4926"/>
                  <a:pt x="3025" y="4951"/>
                  <a:pt x="3025" y="4926"/>
                </a:cubicBezTo>
                <a:cubicBezTo>
                  <a:pt x="3050" y="4901"/>
                  <a:pt x="3101" y="4901"/>
                  <a:pt x="3101" y="4926"/>
                </a:cubicBezTo>
                <a:cubicBezTo>
                  <a:pt x="3101" y="4951"/>
                  <a:pt x="3175" y="4951"/>
                  <a:pt x="3201" y="4951"/>
                </a:cubicBezTo>
                <a:cubicBezTo>
                  <a:pt x="3225" y="4976"/>
                  <a:pt x="3275" y="5001"/>
                  <a:pt x="3275" y="5026"/>
                </a:cubicBezTo>
                <a:cubicBezTo>
                  <a:pt x="3275" y="5051"/>
                  <a:pt x="3301" y="5076"/>
                  <a:pt x="3301" y="5026"/>
                </a:cubicBezTo>
                <a:cubicBezTo>
                  <a:pt x="3301" y="5001"/>
                  <a:pt x="3326" y="5026"/>
                  <a:pt x="3375" y="5026"/>
                </a:cubicBezTo>
                <a:cubicBezTo>
                  <a:pt x="3401" y="5051"/>
                  <a:pt x="3450" y="5051"/>
                  <a:pt x="3450" y="5026"/>
                </a:cubicBezTo>
                <a:cubicBezTo>
                  <a:pt x="3450" y="5001"/>
                  <a:pt x="3526" y="4976"/>
                  <a:pt x="3550" y="5001"/>
                </a:cubicBezTo>
                <a:cubicBezTo>
                  <a:pt x="3575" y="5026"/>
                  <a:pt x="3575" y="5026"/>
                  <a:pt x="3601" y="5001"/>
                </a:cubicBezTo>
                <a:cubicBezTo>
                  <a:pt x="3626" y="4976"/>
                  <a:pt x="3675" y="4976"/>
                  <a:pt x="3701" y="5001"/>
                </a:cubicBezTo>
                <a:cubicBezTo>
                  <a:pt x="3701" y="5026"/>
                  <a:pt x="3726" y="5026"/>
                  <a:pt x="3750" y="5026"/>
                </a:cubicBezTo>
                <a:cubicBezTo>
                  <a:pt x="3775" y="5026"/>
                  <a:pt x="3775" y="5076"/>
                  <a:pt x="3800" y="5076"/>
                </a:cubicBezTo>
                <a:cubicBezTo>
                  <a:pt x="3826" y="5051"/>
                  <a:pt x="3800" y="5026"/>
                  <a:pt x="3826" y="5026"/>
                </a:cubicBezTo>
                <a:cubicBezTo>
                  <a:pt x="3850" y="5026"/>
                  <a:pt x="3875" y="5051"/>
                  <a:pt x="3901" y="5051"/>
                </a:cubicBezTo>
                <a:cubicBezTo>
                  <a:pt x="3926" y="5051"/>
                  <a:pt x="3950" y="5051"/>
                  <a:pt x="3950" y="5026"/>
                </a:cubicBezTo>
                <a:cubicBezTo>
                  <a:pt x="3950" y="5001"/>
                  <a:pt x="3950" y="4951"/>
                  <a:pt x="3926" y="4951"/>
                </a:cubicBezTo>
                <a:cubicBezTo>
                  <a:pt x="3926" y="4951"/>
                  <a:pt x="3901" y="4926"/>
                  <a:pt x="3875" y="4926"/>
                </a:cubicBezTo>
                <a:cubicBezTo>
                  <a:pt x="3850" y="4926"/>
                  <a:pt x="3826" y="4875"/>
                  <a:pt x="3850" y="4875"/>
                </a:cubicBezTo>
                <a:cubicBezTo>
                  <a:pt x="3875" y="4875"/>
                  <a:pt x="3901" y="4851"/>
                  <a:pt x="3901" y="4826"/>
                </a:cubicBezTo>
                <a:cubicBezTo>
                  <a:pt x="3901" y="4801"/>
                  <a:pt x="3875" y="4775"/>
                  <a:pt x="3926" y="4751"/>
                </a:cubicBezTo>
                <a:cubicBezTo>
                  <a:pt x="3950" y="4751"/>
                  <a:pt x="4026" y="4751"/>
                  <a:pt x="4026" y="4751"/>
                </a:cubicBezTo>
                <a:cubicBezTo>
                  <a:pt x="4026" y="4726"/>
                  <a:pt x="3950" y="4726"/>
                  <a:pt x="3926" y="4701"/>
                </a:cubicBezTo>
                <a:cubicBezTo>
                  <a:pt x="3926" y="4675"/>
                  <a:pt x="3926" y="4626"/>
                  <a:pt x="3926" y="4626"/>
                </a:cubicBezTo>
                <a:cubicBezTo>
                  <a:pt x="3950" y="4626"/>
                  <a:pt x="3975" y="4626"/>
                  <a:pt x="4001" y="4626"/>
                </a:cubicBezTo>
                <a:cubicBezTo>
                  <a:pt x="4026" y="4601"/>
                  <a:pt x="4101" y="4626"/>
                  <a:pt x="4126" y="4601"/>
                </a:cubicBezTo>
                <a:cubicBezTo>
                  <a:pt x="4151" y="4575"/>
                  <a:pt x="4226" y="4575"/>
                  <a:pt x="4275" y="4575"/>
                </a:cubicBezTo>
                <a:cubicBezTo>
                  <a:pt x="4301" y="4575"/>
                  <a:pt x="4326" y="4551"/>
                  <a:pt x="4351" y="4551"/>
                </a:cubicBezTo>
                <a:cubicBezTo>
                  <a:pt x="4401" y="4551"/>
                  <a:pt x="4475" y="4526"/>
                  <a:pt x="4501" y="4526"/>
                </a:cubicBezTo>
                <a:cubicBezTo>
                  <a:pt x="4526" y="4526"/>
                  <a:pt x="4626" y="4501"/>
                  <a:pt x="4626" y="4475"/>
                </a:cubicBezTo>
                <a:cubicBezTo>
                  <a:pt x="4626" y="4451"/>
                  <a:pt x="4726" y="4451"/>
                  <a:pt x="4751" y="4451"/>
                </a:cubicBezTo>
                <a:cubicBezTo>
                  <a:pt x="4775" y="4451"/>
                  <a:pt x="4801" y="4475"/>
                  <a:pt x="4826" y="4451"/>
                </a:cubicBezTo>
                <a:cubicBezTo>
                  <a:pt x="4851" y="4451"/>
                  <a:pt x="4875" y="4475"/>
                  <a:pt x="4875" y="4501"/>
                </a:cubicBezTo>
                <a:cubicBezTo>
                  <a:pt x="4875" y="4526"/>
                  <a:pt x="4901" y="4551"/>
                  <a:pt x="4901" y="4575"/>
                </a:cubicBezTo>
                <a:cubicBezTo>
                  <a:pt x="4901" y="4575"/>
                  <a:pt x="4875" y="4601"/>
                  <a:pt x="4901" y="4601"/>
                </a:cubicBezTo>
                <a:cubicBezTo>
                  <a:pt x="4901" y="4626"/>
                  <a:pt x="4951" y="4601"/>
                  <a:pt x="4975" y="4601"/>
                </a:cubicBezTo>
                <a:cubicBezTo>
                  <a:pt x="5001" y="4575"/>
                  <a:pt x="5001" y="4601"/>
                  <a:pt x="5001" y="4601"/>
                </a:cubicBezTo>
                <a:cubicBezTo>
                  <a:pt x="5001" y="4626"/>
                  <a:pt x="5026" y="4626"/>
                  <a:pt x="5026" y="4626"/>
                </a:cubicBezTo>
                <a:cubicBezTo>
                  <a:pt x="5026" y="4601"/>
                  <a:pt x="5076" y="4601"/>
                  <a:pt x="5076" y="4626"/>
                </a:cubicBezTo>
                <a:cubicBezTo>
                  <a:pt x="5100" y="4626"/>
                  <a:pt x="5126" y="4601"/>
                  <a:pt x="5126" y="4626"/>
                </a:cubicBezTo>
                <a:cubicBezTo>
                  <a:pt x="5126" y="4651"/>
                  <a:pt x="5076" y="4675"/>
                  <a:pt x="5100" y="4701"/>
                </a:cubicBezTo>
                <a:cubicBezTo>
                  <a:pt x="5126" y="4726"/>
                  <a:pt x="5126" y="4675"/>
                  <a:pt x="5176" y="4675"/>
                </a:cubicBezTo>
                <a:cubicBezTo>
                  <a:pt x="5201" y="4675"/>
                  <a:pt x="5251" y="4651"/>
                  <a:pt x="5276" y="4626"/>
                </a:cubicBezTo>
                <a:cubicBezTo>
                  <a:pt x="5300" y="4626"/>
                  <a:pt x="5326" y="4601"/>
                  <a:pt x="5351" y="4575"/>
                </a:cubicBezTo>
                <a:cubicBezTo>
                  <a:pt x="5376" y="4575"/>
                  <a:pt x="5426" y="4575"/>
                  <a:pt x="5426" y="4601"/>
                </a:cubicBezTo>
                <a:cubicBezTo>
                  <a:pt x="5401" y="4601"/>
                  <a:pt x="5376" y="4651"/>
                  <a:pt x="5451" y="4651"/>
                </a:cubicBezTo>
                <a:cubicBezTo>
                  <a:pt x="5501" y="4675"/>
                  <a:pt x="5576" y="4801"/>
                  <a:pt x="5626" y="4875"/>
                </a:cubicBezTo>
                <a:cubicBezTo>
                  <a:pt x="5651" y="4926"/>
                  <a:pt x="5701" y="5026"/>
                  <a:pt x="5726" y="5026"/>
                </a:cubicBezTo>
                <a:cubicBezTo>
                  <a:pt x="5726" y="5026"/>
                  <a:pt x="5751" y="4976"/>
                  <a:pt x="5776" y="4976"/>
                </a:cubicBezTo>
                <a:cubicBezTo>
                  <a:pt x="5801" y="4976"/>
                  <a:pt x="5826" y="5026"/>
                  <a:pt x="5851" y="5026"/>
                </a:cubicBezTo>
                <a:cubicBezTo>
                  <a:pt x="5876" y="5026"/>
                  <a:pt x="5901" y="5051"/>
                  <a:pt x="5926" y="5051"/>
                </a:cubicBezTo>
                <a:cubicBezTo>
                  <a:pt x="5951" y="5026"/>
                  <a:pt x="6001" y="5001"/>
                  <a:pt x="6026" y="5026"/>
                </a:cubicBezTo>
                <a:cubicBezTo>
                  <a:pt x="6051" y="5026"/>
                  <a:pt x="6076" y="5026"/>
                  <a:pt x="6101" y="5076"/>
                </a:cubicBezTo>
                <a:cubicBezTo>
                  <a:pt x="6101" y="5100"/>
                  <a:pt x="6126" y="5100"/>
                  <a:pt x="6151" y="5100"/>
                </a:cubicBezTo>
                <a:cubicBezTo>
                  <a:pt x="6176" y="5100"/>
                  <a:pt x="6176" y="5126"/>
                  <a:pt x="6176" y="5151"/>
                </a:cubicBezTo>
                <a:cubicBezTo>
                  <a:pt x="6176" y="5176"/>
                  <a:pt x="6201" y="5176"/>
                  <a:pt x="6226" y="5176"/>
                </a:cubicBezTo>
                <a:cubicBezTo>
                  <a:pt x="6226" y="5176"/>
                  <a:pt x="6276" y="5176"/>
                  <a:pt x="6301" y="5176"/>
                </a:cubicBezTo>
                <a:cubicBezTo>
                  <a:pt x="6301" y="5176"/>
                  <a:pt x="6326" y="5151"/>
                  <a:pt x="6326" y="5176"/>
                </a:cubicBezTo>
                <a:cubicBezTo>
                  <a:pt x="6326" y="5200"/>
                  <a:pt x="6351" y="5226"/>
                  <a:pt x="6376" y="5226"/>
                </a:cubicBezTo>
                <a:cubicBezTo>
                  <a:pt x="6376" y="5226"/>
                  <a:pt x="6426" y="5251"/>
                  <a:pt x="6426" y="5226"/>
                </a:cubicBezTo>
                <a:cubicBezTo>
                  <a:pt x="6426" y="5200"/>
                  <a:pt x="6476" y="5200"/>
                  <a:pt x="6476" y="5200"/>
                </a:cubicBezTo>
                <a:cubicBezTo>
                  <a:pt x="6501" y="5200"/>
                  <a:pt x="6551" y="5176"/>
                  <a:pt x="6576" y="5151"/>
                </a:cubicBezTo>
                <a:cubicBezTo>
                  <a:pt x="6576" y="5126"/>
                  <a:pt x="6626" y="5126"/>
                  <a:pt x="6651" y="5126"/>
                </a:cubicBezTo>
                <a:cubicBezTo>
                  <a:pt x="6651" y="5100"/>
                  <a:pt x="6701" y="5100"/>
                  <a:pt x="6701" y="5076"/>
                </a:cubicBezTo>
                <a:cubicBezTo>
                  <a:pt x="6701" y="5051"/>
                  <a:pt x="6751" y="5076"/>
                  <a:pt x="6776" y="5051"/>
                </a:cubicBezTo>
                <a:cubicBezTo>
                  <a:pt x="6776" y="5026"/>
                  <a:pt x="6826" y="5026"/>
                  <a:pt x="6826" y="5051"/>
                </a:cubicBezTo>
                <a:cubicBezTo>
                  <a:pt x="6851" y="5051"/>
                  <a:pt x="6951" y="5076"/>
                  <a:pt x="6976" y="5051"/>
                </a:cubicBezTo>
                <a:cubicBezTo>
                  <a:pt x="6976" y="5051"/>
                  <a:pt x="6976" y="5100"/>
                  <a:pt x="7002" y="5126"/>
                </a:cubicBezTo>
                <a:cubicBezTo>
                  <a:pt x="7002" y="5126"/>
                  <a:pt x="7051" y="5151"/>
                  <a:pt x="7076" y="5151"/>
                </a:cubicBezTo>
                <a:cubicBezTo>
                  <a:pt x="7076" y="5126"/>
                  <a:pt x="7126" y="5126"/>
                  <a:pt x="7151" y="5151"/>
                </a:cubicBezTo>
                <a:cubicBezTo>
                  <a:pt x="7176" y="5151"/>
                  <a:pt x="7202" y="5176"/>
                  <a:pt x="7226" y="5151"/>
                </a:cubicBezTo>
                <a:cubicBezTo>
                  <a:pt x="7226" y="5151"/>
                  <a:pt x="7276" y="5126"/>
                  <a:pt x="7302" y="5126"/>
                </a:cubicBezTo>
                <a:cubicBezTo>
                  <a:pt x="7302" y="5100"/>
                  <a:pt x="7302" y="5076"/>
                  <a:pt x="7302" y="5076"/>
                </a:cubicBezTo>
                <a:cubicBezTo>
                  <a:pt x="7276" y="5051"/>
                  <a:pt x="7276" y="5001"/>
                  <a:pt x="7251" y="4976"/>
                </a:cubicBezTo>
                <a:lnTo>
                  <a:pt x="7302" y="4951"/>
                </a:lnTo>
                <a:cubicBezTo>
                  <a:pt x="7302" y="4926"/>
                  <a:pt x="7351" y="4926"/>
                  <a:pt x="7351" y="4901"/>
                </a:cubicBezTo>
                <a:lnTo>
                  <a:pt x="7376" y="4875"/>
                </a:lnTo>
                <a:cubicBezTo>
                  <a:pt x="7402" y="4875"/>
                  <a:pt x="7451" y="4901"/>
                  <a:pt x="7451" y="4901"/>
                </a:cubicBezTo>
                <a:lnTo>
                  <a:pt x="7502" y="4926"/>
                </a:lnTo>
                <a:cubicBezTo>
                  <a:pt x="7526" y="4926"/>
                  <a:pt x="7551" y="4926"/>
                  <a:pt x="7576" y="4951"/>
                </a:cubicBezTo>
                <a:cubicBezTo>
                  <a:pt x="7602" y="4951"/>
                  <a:pt x="7651" y="4951"/>
                  <a:pt x="7676" y="4976"/>
                </a:cubicBezTo>
                <a:cubicBezTo>
                  <a:pt x="7676" y="5001"/>
                  <a:pt x="7676" y="5026"/>
                  <a:pt x="7676" y="5051"/>
                </a:cubicBezTo>
                <a:cubicBezTo>
                  <a:pt x="7702" y="5076"/>
                  <a:pt x="7727" y="5100"/>
                  <a:pt x="7751" y="5100"/>
                </a:cubicBezTo>
                <a:cubicBezTo>
                  <a:pt x="7751" y="5100"/>
                  <a:pt x="7802" y="5126"/>
                  <a:pt x="7827" y="5126"/>
                </a:cubicBezTo>
                <a:cubicBezTo>
                  <a:pt x="7851" y="5126"/>
                  <a:pt x="7876" y="5100"/>
                  <a:pt x="7902" y="5100"/>
                </a:cubicBezTo>
                <a:cubicBezTo>
                  <a:pt x="7902" y="5100"/>
                  <a:pt x="7951" y="5076"/>
                  <a:pt x="7976" y="5076"/>
                </a:cubicBezTo>
                <a:cubicBezTo>
                  <a:pt x="8002" y="5076"/>
                  <a:pt x="8051" y="5100"/>
                  <a:pt x="8076" y="5100"/>
                </a:cubicBezTo>
                <a:cubicBezTo>
                  <a:pt x="8076" y="5100"/>
                  <a:pt x="8127" y="5100"/>
                  <a:pt x="8127" y="5126"/>
                </a:cubicBezTo>
                <a:cubicBezTo>
                  <a:pt x="8151" y="5126"/>
                  <a:pt x="8227" y="5126"/>
                  <a:pt x="8227" y="5151"/>
                </a:cubicBezTo>
                <a:cubicBezTo>
                  <a:pt x="8227" y="5176"/>
                  <a:pt x="8251" y="5176"/>
                  <a:pt x="8276" y="5200"/>
                </a:cubicBezTo>
                <a:cubicBezTo>
                  <a:pt x="8276" y="5226"/>
                  <a:pt x="8376" y="5226"/>
                  <a:pt x="8376" y="5226"/>
                </a:cubicBezTo>
                <a:cubicBezTo>
                  <a:pt x="8402" y="5251"/>
                  <a:pt x="8502" y="5251"/>
                  <a:pt x="8502" y="5226"/>
                </a:cubicBezTo>
                <a:cubicBezTo>
                  <a:pt x="8502" y="5226"/>
                  <a:pt x="8602" y="5200"/>
                  <a:pt x="8627" y="5200"/>
                </a:cubicBezTo>
                <a:cubicBezTo>
                  <a:pt x="8652" y="5176"/>
                  <a:pt x="8702" y="5200"/>
                  <a:pt x="8702" y="5176"/>
                </a:cubicBezTo>
                <a:cubicBezTo>
                  <a:pt x="8702" y="5151"/>
                  <a:pt x="8752" y="5126"/>
                  <a:pt x="8776" y="5126"/>
                </a:cubicBezTo>
                <a:cubicBezTo>
                  <a:pt x="8802" y="5100"/>
                  <a:pt x="8902" y="5100"/>
                  <a:pt x="8902" y="5126"/>
                </a:cubicBezTo>
                <a:cubicBezTo>
                  <a:pt x="8902" y="5151"/>
                  <a:pt x="8952" y="5151"/>
                  <a:pt x="8976" y="5151"/>
                </a:cubicBezTo>
                <a:cubicBezTo>
                  <a:pt x="9002" y="5126"/>
                  <a:pt x="9052" y="5151"/>
                  <a:pt x="9076" y="5176"/>
                </a:cubicBezTo>
                <a:lnTo>
                  <a:pt x="9152" y="5200"/>
                </a:lnTo>
                <a:cubicBezTo>
                  <a:pt x="9176" y="5176"/>
                  <a:pt x="9227" y="5151"/>
                  <a:pt x="9252" y="5151"/>
                </a:cubicBezTo>
                <a:cubicBezTo>
                  <a:pt x="9276" y="5151"/>
                  <a:pt x="9302" y="5126"/>
                  <a:pt x="9302" y="5100"/>
                </a:cubicBezTo>
                <a:cubicBezTo>
                  <a:pt x="9276" y="5076"/>
                  <a:pt x="9327" y="5026"/>
                  <a:pt x="9327" y="5001"/>
                </a:cubicBezTo>
                <a:cubicBezTo>
                  <a:pt x="9352" y="4976"/>
                  <a:pt x="9376" y="4926"/>
                  <a:pt x="9401" y="4926"/>
                </a:cubicBezTo>
                <a:cubicBezTo>
                  <a:pt x="9401" y="4901"/>
                  <a:pt x="9427" y="4875"/>
                  <a:pt x="9427" y="4875"/>
                </a:cubicBezTo>
                <a:cubicBezTo>
                  <a:pt x="9427" y="4851"/>
                  <a:pt x="9427" y="4801"/>
                  <a:pt x="9401" y="4801"/>
                </a:cubicBezTo>
                <a:cubicBezTo>
                  <a:pt x="9401" y="4801"/>
                  <a:pt x="9352" y="4801"/>
                  <a:pt x="9401" y="4751"/>
                </a:cubicBezTo>
                <a:cubicBezTo>
                  <a:pt x="9427" y="4701"/>
                  <a:pt x="9502" y="4701"/>
                  <a:pt x="9527" y="4701"/>
                </a:cubicBezTo>
                <a:cubicBezTo>
                  <a:pt x="9527" y="4701"/>
                  <a:pt x="9627" y="4701"/>
                  <a:pt x="9652" y="4701"/>
                </a:cubicBezTo>
                <a:cubicBezTo>
                  <a:pt x="9702" y="4701"/>
                  <a:pt x="9727" y="4701"/>
                  <a:pt x="9752" y="4726"/>
                </a:cubicBezTo>
                <a:cubicBezTo>
                  <a:pt x="9802" y="4751"/>
                  <a:pt x="9852" y="4726"/>
                  <a:pt x="9877" y="4751"/>
                </a:cubicBezTo>
                <a:cubicBezTo>
                  <a:pt x="9902" y="4775"/>
                  <a:pt x="9952" y="4775"/>
                  <a:pt x="9927" y="4826"/>
                </a:cubicBezTo>
                <a:cubicBezTo>
                  <a:pt x="9927" y="4851"/>
                  <a:pt x="9977" y="4826"/>
                  <a:pt x="9977" y="4901"/>
                </a:cubicBezTo>
                <a:cubicBezTo>
                  <a:pt x="10002" y="4976"/>
                  <a:pt x="10027" y="4976"/>
                  <a:pt x="10027" y="5026"/>
                </a:cubicBezTo>
                <a:cubicBezTo>
                  <a:pt x="10052" y="5051"/>
                  <a:pt x="10102" y="5100"/>
                  <a:pt x="10077" y="5126"/>
                </a:cubicBezTo>
                <a:cubicBezTo>
                  <a:pt x="10077" y="5151"/>
                  <a:pt x="10077" y="5176"/>
                  <a:pt x="10127" y="5176"/>
                </a:cubicBezTo>
                <a:cubicBezTo>
                  <a:pt x="10177" y="5176"/>
                  <a:pt x="10202" y="5226"/>
                  <a:pt x="10202" y="5226"/>
                </a:cubicBezTo>
                <a:cubicBezTo>
                  <a:pt x="10227" y="5200"/>
                  <a:pt x="10277" y="5226"/>
                  <a:pt x="10302" y="5251"/>
                </a:cubicBezTo>
                <a:cubicBezTo>
                  <a:pt x="10327" y="5276"/>
                  <a:pt x="10377" y="5276"/>
                  <a:pt x="10377" y="5301"/>
                </a:cubicBezTo>
                <a:cubicBezTo>
                  <a:pt x="10377" y="5326"/>
                  <a:pt x="10402" y="5351"/>
                  <a:pt x="10402" y="5376"/>
                </a:cubicBezTo>
                <a:cubicBezTo>
                  <a:pt x="10402" y="5401"/>
                  <a:pt x="10452" y="5426"/>
                  <a:pt x="10477" y="5426"/>
                </a:cubicBezTo>
                <a:cubicBezTo>
                  <a:pt x="10527" y="5426"/>
                  <a:pt x="10552" y="5426"/>
                  <a:pt x="10577" y="5401"/>
                </a:cubicBezTo>
                <a:cubicBezTo>
                  <a:pt x="10577" y="5376"/>
                  <a:pt x="10652" y="5376"/>
                  <a:pt x="10652" y="5376"/>
                </a:cubicBezTo>
                <a:cubicBezTo>
                  <a:pt x="10677" y="5351"/>
                  <a:pt x="10727" y="5326"/>
                  <a:pt x="10727" y="5376"/>
                </a:cubicBezTo>
                <a:cubicBezTo>
                  <a:pt x="10727" y="5426"/>
                  <a:pt x="10777" y="5451"/>
                  <a:pt x="10727" y="5476"/>
                </a:cubicBezTo>
                <a:cubicBezTo>
                  <a:pt x="10702" y="5476"/>
                  <a:pt x="10702" y="5551"/>
                  <a:pt x="10677" y="5576"/>
                </a:cubicBezTo>
                <a:cubicBezTo>
                  <a:pt x="10677" y="5626"/>
                  <a:pt x="10627" y="5626"/>
                  <a:pt x="10627" y="5651"/>
                </a:cubicBezTo>
                <a:cubicBezTo>
                  <a:pt x="10627" y="5701"/>
                  <a:pt x="10577" y="5701"/>
                  <a:pt x="10577" y="5726"/>
                </a:cubicBezTo>
                <a:cubicBezTo>
                  <a:pt x="10577" y="5751"/>
                  <a:pt x="10527" y="5726"/>
                  <a:pt x="10502" y="5726"/>
                </a:cubicBezTo>
                <a:cubicBezTo>
                  <a:pt x="10477" y="5701"/>
                  <a:pt x="10452" y="5751"/>
                  <a:pt x="10427" y="5751"/>
                </a:cubicBezTo>
                <a:cubicBezTo>
                  <a:pt x="10402" y="5751"/>
                  <a:pt x="10402" y="5801"/>
                  <a:pt x="10402" y="5826"/>
                </a:cubicBezTo>
                <a:cubicBezTo>
                  <a:pt x="10427" y="5851"/>
                  <a:pt x="10402" y="5876"/>
                  <a:pt x="10427" y="5901"/>
                </a:cubicBezTo>
                <a:cubicBezTo>
                  <a:pt x="10427" y="5926"/>
                  <a:pt x="10427" y="5951"/>
                  <a:pt x="10427" y="5976"/>
                </a:cubicBezTo>
                <a:cubicBezTo>
                  <a:pt x="10452" y="5951"/>
                  <a:pt x="10502" y="5951"/>
                  <a:pt x="10502" y="5951"/>
                </a:cubicBezTo>
                <a:cubicBezTo>
                  <a:pt x="10527" y="5951"/>
                  <a:pt x="10577" y="6001"/>
                  <a:pt x="10602" y="6001"/>
                </a:cubicBezTo>
                <a:cubicBezTo>
                  <a:pt x="10652" y="6001"/>
                  <a:pt x="10827" y="5901"/>
                  <a:pt x="10827" y="5876"/>
                </a:cubicBezTo>
                <a:cubicBezTo>
                  <a:pt x="10827" y="5851"/>
                  <a:pt x="10927" y="5751"/>
                  <a:pt x="10977" y="5701"/>
                </a:cubicBezTo>
                <a:cubicBezTo>
                  <a:pt x="11027" y="5651"/>
                  <a:pt x="11102" y="5576"/>
                  <a:pt x="11127" y="5526"/>
                </a:cubicBezTo>
                <a:cubicBezTo>
                  <a:pt x="11127" y="5476"/>
                  <a:pt x="11202" y="5401"/>
                  <a:pt x="11227" y="5376"/>
                </a:cubicBezTo>
                <a:cubicBezTo>
                  <a:pt x="11227" y="5351"/>
                  <a:pt x="11252" y="5351"/>
                  <a:pt x="11277" y="5276"/>
                </a:cubicBezTo>
                <a:cubicBezTo>
                  <a:pt x="11303" y="5226"/>
                  <a:pt x="11303" y="5051"/>
                  <a:pt x="11327" y="5051"/>
                </a:cubicBezTo>
                <a:cubicBezTo>
                  <a:pt x="11327" y="5026"/>
                  <a:pt x="11327" y="5001"/>
                  <a:pt x="11327" y="4976"/>
                </a:cubicBezTo>
                <a:cubicBezTo>
                  <a:pt x="11352" y="4951"/>
                  <a:pt x="11352" y="4926"/>
                  <a:pt x="11377" y="4926"/>
                </a:cubicBezTo>
                <a:cubicBezTo>
                  <a:pt x="11403" y="4901"/>
                  <a:pt x="11403" y="4875"/>
                  <a:pt x="11377" y="4851"/>
                </a:cubicBezTo>
                <a:cubicBezTo>
                  <a:pt x="11377" y="4826"/>
                  <a:pt x="11377" y="4801"/>
                  <a:pt x="11377" y="4775"/>
                </a:cubicBezTo>
                <a:cubicBezTo>
                  <a:pt x="11377" y="4775"/>
                  <a:pt x="11377" y="4751"/>
                  <a:pt x="11403" y="4751"/>
                </a:cubicBezTo>
                <a:cubicBezTo>
                  <a:pt x="11403" y="4751"/>
                  <a:pt x="11377" y="4726"/>
                  <a:pt x="11352" y="4701"/>
                </a:cubicBezTo>
                <a:cubicBezTo>
                  <a:pt x="11327" y="4701"/>
                  <a:pt x="11303" y="4675"/>
                  <a:pt x="11303" y="4651"/>
                </a:cubicBezTo>
                <a:cubicBezTo>
                  <a:pt x="11303" y="4626"/>
                  <a:pt x="11252" y="4601"/>
                  <a:pt x="11227" y="4601"/>
                </a:cubicBezTo>
                <a:cubicBezTo>
                  <a:pt x="11202" y="4601"/>
                  <a:pt x="11127" y="4575"/>
                  <a:pt x="11152" y="4601"/>
                </a:cubicBezTo>
                <a:cubicBezTo>
                  <a:pt x="11152" y="4626"/>
                  <a:pt x="11152" y="4651"/>
                  <a:pt x="11127" y="4651"/>
                </a:cubicBezTo>
                <a:cubicBezTo>
                  <a:pt x="11102" y="4626"/>
                  <a:pt x="11102" y="4651"/>
                  <a:pt x="11077" y="4675"/>
                </a:cubicBezTo>
                <a:cubicBezTo>
                  <a:pt x="11077" y="4701"/>
                  <a:pt x="11002" y="4701"/>
                  <a:pt x="11027" y="4675"/>
                </a:cubicBezTo>
                <a:cubicBezTo>
                  <a:pt x="11052" y="4651"/>
                  <a:pt x="11027" y="4651"/>
                  <a:pt x="11027" y="4626"/>
                </a:cubicBezTo>
                <a:cubicBezTo>
                  <a:pt x="11027" y="4601"/>
                  <a:pt x="11052" y="4575"/>
                  <a:pt x="11027" y="4575"/>
                </a:cubicBezTo>
                <a:cubicBezTo>
                  <a:pt x="11002" y="4601"/>
                  <a:pt x="11002" y="4651"/>
                  <a:pt x="10977" y="4651"/>
                </a:cubicBezTo>
                <a:cubicBezTo>
                  <a:pt x="10952" y="4651"/>
                  <a:pt x="10952" y="4575"/>
                  <a:pt x="10952" y="4551"/>
                </a:cubicBezTo>
                <a:cubicBezTo>
                  <a:pt x="10977" y="4526"/>
                  <a:pt x="10902" y="4551"/>
                  <a:pt x="10852" y="4551"/>
                </a:cubicBezTo>
                <a:cubicBezTo>
                  <a:pt x="10802" y="4551"/>
                  <a:pt x="10802" y="4501"/>
                  <a:pt x="10852" y="4475"/>
                </a:cubicBezTo>
                <a:cubicBezTo>
                  <a:pt x="10902" y="4451"/>
                  <a:pt x="10902" y="4426"/>
                  <a:pt x="10927" y="4426"/>
                </a:cubicBezTo>
                <a:cubicBezTo>
                  <a:pt x="10952" y="4426"/>
                  <a:pt x="11002" y="4375"/>
                  <a:pt x="11027" y="4351"/>
                </a:cubicBezTo>
                <a:cubicBezTo>
                  <a:pt x="11077" y="4326"/>
                  <a:pt x="11077" y="4301"/>
                  <a:pt x="11102" y="4275"/>
                </a:cubicBezTo>
                <a:cubicBezTo>
                  <a:pt x="11102" y="4275"/>
                  <a:pt x="11177" y="4226"/>
                  <a:pt x="11227" y="4175"/>
                </a:cubicBezTo>
                <a:cubicBezTo>
                  <a:pt x="11277" y="4126"/>
                  <a:pt x="11303" y="4101"/>
                  <a:pt x="11327" y="4075"/>
                </a:cubicBezTo>
                <a:cubicBezTo>
                  <a:pt x="11352" y="4051"/>
                  <a:pt x="11427" y="4026"/>
                  <a:pt x="11427" y="4001"/>
                </a:cubicBezTo>
                <a:cubicBezTo>
                  <a:pt x="11427" y="3975"/>
                  <a:pt x="11527" y="3926"/>
                  <a:pt x="11603" y="3901"/>
                </a:cubicBezTo>
                <a:cubicBezTo>
                  <a:pt x="11677" y="3875"/>
                  <a:pt x="11803" y="3901"/>
                  <a:pt x="11803" y="3926"/>
                </a:cubicBezTo>
                <a:cubicBezTo>
                  <a:pt x="11827" y="3951"/>
                  <a:pt x="11852" y="3951"/>
                  <a:pt x="11852" y="3926"/>
                </a:cubicBezTo>
                <a:cubicBezTo>
                  <a:pt x="11877" y="3901"/>
                  <a:pt x="11903" y="3926"/>
                  <a:pt x="11952" y="3926"/>
                </a:cubicBezTo>
                <a:cubicBezTo>
                  <a:pt x="12003" y="3926"/>
                  <a:pt x="12003" y="3901"/>
                  <a:pt x="12027" y="3901"/>
                </a:cubicBezTo>
                <a:cubicBezTo>
                  <a:pt x="12077" y="3926"/>
                  <a:pt x="12103" y="3926"/>
                  <a:pt x="12127" y="3901"/>
                </a:cubicBezTo>
                <a:cubicBezTo>
                  <a:pt x="12127" y="3851"/>
                  <a:pt x="12228" y="3851"/>
                  <a:pt x="12252" y="3875"/>
                </a:cubicBezTo>
                <a:cubicBezTo>
                  <a:pt x="12277" y="3901"/>
                  <a:pt x="12277" y="3901"/>
                  <a:pt x="12328" y="3875"/>
                </a:cubicBezTo>
                <a:cubicBezTo>
                  <a:pt x="12352" y="3875"/>
                  <a:pt x="12352" y="3926"/>
                  <a:pt x="12377" y="3926"/>
                </a:cubicBezTo>
                <a:cubicBezTo>
                  <a:pt x="12428" y="3926"/>
                  <a:pt x="12402" y="3951"/>
                  <a:pt x="12377" y="3951"/>
                </a:cubicBezTo>
                <a:cubicBezTo>
                  <a:pt x="12352" y="3951"/>
                  <a:pt x="12303" y="3975"/>
                  <a:pt x="12328" y="3975"/>
                </a:cubicBezTo>
                <a:cubicBezTo>
                  <a:pt x="12377" y="4001"/>
                  <a:pt x="12402" y="3975"/>
                  <a:pt x="12428" y="3975"/>
                </a:cubicBezTo>
                <a:cubicBezTo>
                  <a:pt x="12452" y="3975"/>
                  <a:pt x="12503" y="3975"/>
                  <a:pt x="12528" y="3951"/>
                </a:cubicBezTo>
                <a:cubicBezTo>
                  <a:pt x="12577" y="3926"/>
                  <a:pt x="12577" y="3975"/>
                  <a:pt x="12602" y="3951"/>
                </a:cubicBezTo>
                <a:cubicBezTo>
                  <a:pt x="12628" y="3926"/>
                  <a:pt x="12677" y="3926"/>
                  <a:pt x="12703" y="3926"/>
                </a:cubicBezTo>
                <a:cubicBezTo>
                  <a:pt x="12728" y="3926"/>
                  <a:pt x="12703" y="3901"/>
                  <a:pt x="12652" y="3901"/>
                </a:cubicBezTo>
                <a:cubicBezTo>
                  <a:pt x="12628" y="3901"/>
                  <a:pt x="12628" y="3875"/>
                  <a:pt x="12652" y="3826"/>
                </a:cubicBezTo>
                <a:cubicBezTo>
                  <a:pt x="12677" y="3751"/>
                  <a:pt x="12752" y="3726"/>
                  <a:pt x="12777" y="3701"/>
                </a:cubicBezTo>
                <a:cubicBezTo>
                  <a:pt x="12828" y="3650"/>
                  <a:pt x="12852" y="3675"/>
                  <a:pt x="12852" y="3650"/>
                </a:cubicBezTo>
                <a:cubicBezTo>
                  <a:pt x="12852" y="3626"/>
                  <a:pt x="12877" y="3575"/>
                  <a:pt x="12903" y="3575"/>
                </a:cubicBezTo>
                <a:cubicBezTo>
                  <a:pt x="12928" y="3575"/>
                  <a:pt x="13003" y="3575"/>
                  <a:pt x="13053" y="3550"/>
                </a:cubicBezTo>
                <a:cubicBezTo>
                  <a:pt x="13103" y="3526"/>
                  <a:pt x="13103" y="3575"/>
                  <a:pt x="13128" y="3575"/>
                </a:cubicBezTo>
                <a:cubicBezTo>
                  <a:pt x="13153" y="3601"/>
                  <a:pt x="13177" y="3550"/>
                  <a:pt x="13203" y="3550"/>
                </a:cubicBezTo>
                <a:cubicBezTo>
                  <a:pt x="13203" y="3575"/>
                  <a:pt x="13153" y="3601"/>
                  <a:pt x="13153" y="3650"/>
                </a:cubicBezTo>
                <a:cubicBezTo>
                  <a:pt x="13128" y="3675"/>
                  <a:pt x="13177" y="3675"/>
                  <a:pt x="13203" y="3675"/>
                </a:cubicBezTo>
                <a:cubicBezTo>
                  <a:pt x="13228" y="3701"/>
                  <a:pt x="13177" y="3701"/>
                  <a:pt x="13177" y="3726"/>
                </a:cubicBezTo>
                <a:cubicBezTo>
                  <a:pt x="13177" y="3726"/>
                  <a:pt x="13228" y="3726"/>
                  <a:pt x="13277" y="3675"/>
                </a:cubicBezTo>
                <a:cubicBezTo>
                  <a:pt x="13353" y="3601"/>
                  <a:pt x="13403" y="3601"/>
                  <a:pt x="13453" y="3601"/>
                </a:cubicBezTo>
                <a:cubicBezTo>
                  <a:pt x="13477" y="3601"/>
                  <a:pt x="13453" y="3550"/>
                  <a:pt x="13453" y="3501"/>
                </a:cubicBezTo>
                <a:cubicBezTo>
                  <a:pt x="13477" y="3450"/>
                  <a:pt x="13577" y="3426"/>
                  <a:pt x="13628" y="3450"/>
                </a:cubicBezTo>
                <a:cubicBezTo>
                  <a:pt x="13653" y="3450"/>
                  <a:pt x="13653" y="3475"/>
                  <a:pt x="13628" y="3475"/>
                </a:cubicBezTo>
                <a:cubicBezTo>
                  <a:pt x="13577" y="3450"/>
                  <a:pt x="13553" y="3501"/>
                  <a:pt x="13553" y="3550"/>
                </a:cubicBezTo>
                <a:cubicBezTo>
                  <a:pt x="13553" y="3575"/>
                  <a:pt x="13528" y="3601"/>
                  <a:pt x="13528" y="3626"/>
                </a:cubicBezTo>
                <a:cubicBezTo>
                  <a:pt x="13553" y="3626"/>
                  <a:pt x="13503" y="3650"/>
                  <a:pt x="13503" y="3650"/>
                </a:cubicBezTo>
                <a:cubicBezTo>
                  <a:pt x="13503" y="3675"/>
                  <a:pt x="13503" y="3701"/>
                  <a:pt x="13477" y="3701"/>
                </a:cubicBezTo>
                <a:cubicBezTo>
                  <a:pt x="13453" y="3701"/>
                  <a:pt x="13353" y="3726"/>
                  <a:pt x="13353" y="3751"/>
                </a:cubicBezTo>
                <a:cubicBezTo>
                  <a:pt x="13353" y="3800"/>
                  <a:pt x="13303" y="3800"/>
                  <a:pt x="13277" y="3851"/>
                </a:cubicBezTo>
                <a:cubicBezTo>
                  <a:pt x="13253" y="3875"/>
                  <a:pt x="13177" y="3926"/>
                  <a:pt x="13103" y="4001"/>
                </a:cubicBezTo>
                <a:cubicBezTo>
                  <a:pt x="13053" y="4101"/>
                  <a:pt x="12952" y="4101"/>
                  <a:pt x="12952" y="4101"/>
                </a:cubicBezTo>
                <a:cubicBezTo>
                  <a:pt x="12952" y="4126"/>
                  <a:pt x="12877" y="4126"/>
                  <a:pt x="12877" y="4126"/>
                </a:cubicBezTo>
                <a:cubicBezTo>
                  <a:pt x="12852" y="4126"/>
                  <a:pt x="12877" y="4175"/>
                  <a:pt x="12828" y="4251"/>
                </a:cubicBezTo>
                <a:cubicBezTo>
                  <a:pt x="12777" y="4301"/>
                  <a:pt x="12752" y="4375"/>
                  <a:pt x="12752" y="4451"/>
                </a:cubicBezTo>
                <a:cubicBezTo>
                  <a:pt x="12752" y="4526"/>
                  <a:pt x="12777" y="4751"/>
                  <a:pt x="12803" y="4801"/>
                </a:cubicBezTo>
                <a:cubicBezTo>
                  <a:pt x="12828" y="4851"/>
                  <a:pt x="12803" y="4951"/>
                  <a:pt x="12828" y="4951"/>
                </a:cubicBezTo>
                <a:cubicBezTo>
                  <a:pt x="12852" y="4976"/>
                  <a:pt x="12852" y="5026"/>
                  <a:pt x="12852" y="5026"/>
                </a:cubicBezTo>
                <a:cubicBezTo>
                  <a:pt x="12877" y="5051"/>
                  <a:pt x="12928" y="4976"/>
                  <a:pt x="12952" y="4951"/>
                </a:cubicBezTo>
                <a:cubicBezTo>
                  <a:pt x="12977" y="4926"/>
                  <a:pt x="12977" y="4901"/>
                  <a:pt x="13003" y="4901"/>
                </a:cubicBezTo>
                <a:cubicBezTo>
                  <a:pt x="13028" y="4875"/>
                  <a:pt x="13003" y="4801"/>
                  <a:pt x="13028" y="4801"/>
                </a:cubicBezTo>
                <a:cubicBezTo>
                  <a:pt x="13028" y="4775"/>
                  <a:pt x="13077" y="4775"/>
                  <a:pt x="13077" y="4751"/>
                </a:cubicBezTo>
                <a:cubicBezTo>
                  <a:pt x="13103" y="4726"/>
                  <a:pt x="13128" y="4751"/>
                  <a:pt x="13153" y="4751"/>
                </a:cubicBezTo>
                <a:cubicBezTo>
                  <a:pt x="13177" y="4726"/>
                  <a:pt x="13153" y="4675"/>
                  <a:pt x="13153" y="4651"/>
                </a:cubicBezTo>
                <a:cubicBezTo>
                  <a:pt x="13128" y="4626"/>
                  <a:pt x="13203" y="4601"/>
                  <a:pt x="13228" y="4575"/>
                </a:cubicBezTo>
                <a:cubicBezTo>
                  <a:pt x="13277" y="4551"/>
                  <a:pt x="13303" y="4601"/>
                  <a:pt x="13353" y="4551"/>
                </a:cubicBezTo>
                <a:cubicBezTo>
                  <a:pt x="13377" y="4526"/>
                  <a:pt x="13353" y="4475"/>
                  <a:pt x="13328" y="4451"/>
                </a:cubicBezTo>
                <a:cubicBezTo>
                  <a:pt x="13328" y="4451"/>
                  <a:pt x="13377" y="4351"/>
                  <a:pt x="13403" y="4351"/>
                </a:cubicBezTo>
                <a:cubicBezTo>
                  <a:pt x="13428" y="4351"/>
                  <a:pt x="13453" y="4375"/>
                  <a:pt x="13477" y="4351"/>
                </a:cubicBezTo>
                <a:cubicBezTo>
                  <a:pt x="13503" y="4326"/>
                  <a:pt x="13453" y="4275"/>
                  <a:pt x="13428" y="4275"/>
                </a:cubicBezTo>
                <a:cubicBezTo>
                  <a:pt x="13403" y="4275"/>
                  <a:pt x="13403" y="4201"/>
                  <a:pt x="13453" y="4175"/>
                </a:cubicBezTo>
                <a:cubicBezTo>
                  <a:pt x="13503" y="4151"/>
                  <a:pt x="13477" y="4126"/>
                  <a:pt x="13453" y="4126"/>
                </a:cubicBezTo>
                <a:cubicBezTo>
                  <a:pt x="13403" y="4126"/>
                  <a:pt x="13403" y="4126"/>
                  <a:pt x="13377" y="4126"/>
                </a:cubicBezTo>
                <a:cubicBezTo>
                  <a:pt x="13353" y="4126"/>
                  <a:pt x="13328" y="4075"/>
                  <a:pt x="13377" y="4026"/>
                </a:cubicBezTo>
                <a:cubicBezTo>
                  <a:pt x="13403" y="3975"/>
                  <a:pt x="13453" y="4001"/>
                  <a:pt x="13453" y="3951"/>
                </a:cubicBezTo>
                <a:cubicBezTo>
                  <a:pt x="13453" y="3901"/>
                  <a:pt x="13503" y="3851"/>
                  <a:pt x="13528" y="3826"/>
                </a:cubicBezTo>
                <a:cubicBezTo>
                  <a:pt x="13528" y="3800"/>
                  <a:pt x="13577" y="3826"/>
                  <a:pt x="13603" y="3826"/>
                </a:cubicBezTo>
                <a:cubicBezTo>
                  <a:pt x="13628" y="3826"/>
                  <a:pt x="13628" y="3875"/>
                  <a:pt x="13628" y="3851"/>
                </a:cubicBezTo>
                <a:cubicBezTo>
                  <a:pt x="13653" y="3826"/>
                  <a:pt x="13703" y="3751"/>
                  <a:pt x="13728" y="3751"/>
                </a:cubicBezTo>
                <a:cubicBezTo>
                  <a:pt x="13777" y="3751"/>
                  <a:pt x="13753" y="3800"/>
                  <a:pt x="13753" y="3826"/>
                </a:cubicBezTo>
                <a:cubicBezTo>
                  <a:pt x="13753" y="3875"/>
                  <a:pt x="13777" y="3826"/>
                  <a:pt x="13853" y="3775"/>
                </a:cubicBezTo>
                <a:cubicBezTo>
                  <a:pt x="13902" y="3751"/>
                  <a:pt x="14028" y="3751"/>
                  <a:pt x="14078" y="3775"/>
                </a:cubicBezTo>
                <a:cubicBezTo>
                  <a:pt x="14128" y="3775"/>
                  <a:pt x="14128" y="3826"/>
                  <a:pt x="14153" y="3826"/>
                </a:cubicBezTo>
                <a:cubicBezTo>
                  <a:pt x="14178" y="3826"/>
                  <a:pt x="14153" y="3775"/>
                  <a:pt x="14178" y="3775"/>
                </a:cubicBezTo>
                <a:cubicBezTo>
                  <a:pt x="14228" y="3751"/>
                  <a:pt x="14278" y="3726"/>
                  <a:pt x="14328" y="3701"/>
                </a:cubicBezTo>
                <a:cubicBezTo>
                  <a:pt x="14353" y="3650"/>
                  <a:pt x="14353" y="3675"/>
                  <a:pt x="14378" y="3650"/>
                </a:cubicBezTo>
                <a:cubicBezTo>
                  <a:pt x="14403" y="3626"/>
                  <a:pt x="14428" y="3650"/>
                  <a:pt x="14428" y="3626"/>
                </a:cubicBezTo>
                <a:cubicBezTo>
                  <a:pt x="14428" y="3601"/>
                  <a:pt x="14503" y="3575"/>
                  <a:pt x="14578" y="3550"/>
                </a:cubicBezTo>
                <a:cubicBezTo>
                  <a:pt x="14678" y="3526"/>
                  <a:pt x="14778" y="3475"/>
                  <a:pt x="14778" y="3450"/>
                </a:cubicBezTo>
                <a:cubicBezTo>
                  <a:pt x="14778" y="3426"/>
                  <a:pt x="14828" y="3426"/>
                  <a:pt x="14828" y="3450"/>
                </a:cubicBezTo>
                <a:cubicBezTo>
                  <a:pt x="14828" y="3475"/>
                  <a:pt x="14853" y="3450"/>
                  <a:pt x="14903" y="3475"/>
                </a:cubicBezTo>
                <a:cubicBezTo>
                  <a:pt x="14953" y="3475"/>
                  <a:pt x="14978" y="3501"/>
                  <a:pt x="15003" y="3450"/>
                </a:cubicBezTo>
                <a:cubicBezTo>
                  <a:pt x="15053" y="3426"/>
                  <a:pt x="15003" y="3401"/>
                  <a:pt x="15003" y="3375"/>
                </a:cubicBezTo>
                <a:cubicBezTo>
                  <a:pt x="15003" y="3350"/>
                  <a:pt x="14953" y="3326"/>
                  <a:pt x="14953" y="3301"/>
                </a:cubicBezTo>
                <a:cubicBezTo>
                  <a:pt x="14953" y="3275"/>
                  <a:pt x="14903" y="3201"/>
                  <a:pt x="14878" y="3201"/>
                </a:cubicBezTo>
                <a:cubicBezTo>
                  <a:pt x="14878" y="3226"/>
                  <a:pt x="14828" y="3201"/>
                  <a:pt x="14828" y="3175"/>
                </a:cubicBezTo>
                <a:cubicBezTo>
                  <a:pt x="14828" y="3150"/>
                  <a:pt x="14828" y="3126"/>
                  <a:pt x="14803" y="3126"/>
                </a:cubicBezTo>
                <a:cubicBezTo>
                  <a:pt x="14778" y="3150"/>
                  <a:pt x="14728" y="3150"/>
                  <a:pt x="14728" y="3126"/>
                </a:cubicBezTo>
                <a:cubicBezTo>
                  <a:pt x="14703" y="3101"/>
                  <a:pt x="14778" y="3075"/>
                  <a:pt x="14828" y="3101"/>
                </a:cubicBezTo>
                <a:cubicBezTo>
                  <a:pt x="14853" y="3101"/>
                  <a:pt x="14853" y="3126"/>
                  <a:pt x="14878" y="3150"/>
                </a:cubicBezTo>
                <a:cubicBezTo>
                  <a:pt x="14878" y="3150"/>
                  <a:pt x="14953" y="3150"/>
                  <a:pt x="14978" y="3126"/>
                </a:cubicBezTo>
                <a:cubicBezTo>
                  <a:pt x="15003" y="3126"/>
                  <a:pt x="15078" y="3101"/>
                  <a:pt x="15103" y="3075"/>
                </a:cubicBezTo>
                <a:cubicBezTo>
                  <a:pt x="15103" y="3050"/>
                  <a:pt x="15103" y="3026"/>
                  <a:pt x="15128" y="3026"/>
                </a:cubicBezTo>
                <a:cubicBezTo>
                  <a:pt x="15153" y="3001"/>
                  <a:pt x="15128" y="2975"/>
                  <a:pt x="15103" y="2975"/>
                </a:cubicBezTo>
                <a:cubicBezTo>
                  <a:pt x="15078" y="2950"/>
                  <a:pt x="15078" y="2926"/>
                  <a:pt x="15103" y="2926"/>
                </a:cubicBezTo>
                <a:cubicBezTo>
                  <a:pt x="15128" y="2926"/>
                  <a:pt x="15128" y="2901"/>
                  <a:pt x="15153" y="2901"/>
                </a:cubicBezTo>
                <a:cubicBezTo>
                  <a:pt x="15178" y="2875"/>
                  <a:pt x="15178" y="2901"/>
                  <a:pt x="15203" y="2875"/>
                </a:cubicBezTo>
                <a:cubicBezTo>
                  <a:pt x="15228" y="2875"/>
                  <a:pt x="15203" y="2901"/>
                  <a:pt x="15178" y="2926"/>
                </a:cubicBezTo>
                <a:cubicBezTo>
                  <a:pt x="15178" y="2950"/>
                  <a:pt x="15228" y="2975"/>
                  <a:pt x="15228" y="3001"/>
                </a:cubicBezTo>
                <a:cubicBezTo>
                  <a:pt x="15228" y="3026"/>
                  <a:pt x="15278" y="3026"/>
                  <a:pt x="15328" y="3001"/>
                </a:cubicBezTo>
                <a:cubicBezTo>
                  <a:pt x="15353" y="2975"/>
                  <a:pt x="15453" y="3026"/>
                  <a:pt x="15453" y="3050"/>
                </a:cubicBezTo>
                <a:cubicBezTo>
                  <a:pt x="15478" y="3075"/>
                  <a:pt x="15478" y="3101"/>
                  <a:pt x="15528" y="3126"/>
                </a:cubicBezTo>
                <a:cubicBezTo>
                  <a:pt x="15578" y="3150"/>
                  <a:pt x="15628" y="3150"/>
                  <a:pt x="15628" y="3175"/>
                </a:cubicBezTo>
                <a:cubicBezTo>
                  <a:pt x="15628" y="3175"/>
                  <a:pt x="15653" y="3201"/>
                  <a:pt x="15678" y="3201"/>
                </a:cubicBezTo>
                <a:cubicBezTo>
                  <a:pt x="15703" y="3175"/>
                  <a:pt x="15703" y="3226"/>
                  <a:pt x="15728" y="3201"/>
                </a:cubicBezTo>
                <a:cubicBezTo>
                  <a:pt x="15753" y="3175"/>
                  <a:pt x="15753" y="3201"/>
                  <a:pt x="15778" y="3175"/>
                </a:cubicBezTo>
                <a:cubicBezTo>
                  <a:pt x="15804" y="3175"/>
                  <a:pt x="15728" y="3150"/>
                  <a:pt x="15753" y="3126"/>
                </a:cubicBezTo>
                <a:lnTo>
                  <a:pt x="15778" y="3150"/>
                </a:lnTo>
                <a:cubicBezTo>
                  <a:pt x="15804" y="3150"/>
                  <a:pt x="15778" y="3101"/>
                  <a:pt x="15804" y="3101"/>
                </a:cubicBezTo>
                <a:cubicBezTo>
                  <a:pt x="15804" y="3101"/>
                  <a:pt x="15804" y="3001"/>
                  <a:pt x="15778" y="3001"/>
                </a:cubicBezTo>
                <a:cubicBezTo>
                  <a:pt x="15778" y="3001"/>
                  <a:pt x="15778" y="2975"/>
                  <a:pt x="15804" y="3001"/>
                </a:cubicBezTo>
                <a:cubicBezTo>
                  <a:pt x="15853" y="3026"/>
                  <a:pt x="15904" y="3026"/>
                  <a:pt x="15928" y="3026"/>
                </a:cubicBezTo>
                <a:cubicBezTo>
                  <a:pt x="15953" y="3026"/>
                  <a:pt x="15928" y="3001"/>
                  <a:pt x="15904" y="3001"/>
                </a:cubicBezTo>
                <a:cubicBezTo>
                  <a:pt x="15878" y="2975"/>
                  <a:pt x="15904" y="2975"/>
                  <a:pt x="15928" y="2975"/>
                </a:cubicBezTo>
                <a:cubicBezTo>
                  <a:pt x="15928" y="3001"/>
                  <a:pt x="15953" y="3001"/>
                  <a:pt x="15978" y="3001"/>
                </a:cubicBezTo>
                <a:cubicBezTo>
                  <a:pt x="15978" y="2975"/>
                  <a:pt x="15978" y="2926"/>
                  <a:pt x="16028" y="2926"/>
                </a:cubicBezTo>
                <a:cubicBezTo>
                  <a:pt x="16053" y="2950"/>
                  <a:pt x="16053" y="2926"/>
                  <a:pt x="16028" y="2901"/>
                </a:cubicBezTo>
                <a:close/>
                <a:moveTo>
                  <a:pt x="8276" y="4726"/>
                </a:moveTo>
                <a:lnTo>
                  <a:pt x="8276" y="4726"/>
                </a:lnTo>
                <a:cubicBezTo>
                  <a:pt x="8202" y="4801"/>
                  <a:pt x="8051" y="4826"/>
                  <a:pt x="8051" y="4875"/>
                </a:cubicBezTo>
                <a:cubicBezTo>
                  <a:pt x="8051" y="4951"/>
                  <a:pt x="7851" y="4976"/>
                  <a:pt x="7827" y="4951"/>
                </a:cubicBezTo>
                <a:cubicBezTo>
                  <a:pt x="7827" y="4926"/>
                  <a:pt x="7976" y="4926"/>
                  <a:pt x="8002" y="4826"/>
                </a:cubicBezTo>
                <a:cubicBezTo>
                  <a:pt x="8051" y="4751"/>
                  <a:pt x="8202" y="4701"/>
                  <a:pt x="8251" y="4601"/>
                </a:cubicBezTo>
                <a:cubicBezTo>
                  <a:pt x="8302" y="4526"/>
                  <a:pt x="8351" y="4401"/>
                  <a:pt x="8376" y="4401"/>
                </a:cubicBezTo>
                <a:cubicBezTo>
                  <a:pt x="8402" y="4401"/>
                  <a:pt x="8351" y="4675"/>
                  <a:pt x="8276" y="4726"/>
                </a:cubicBezTo>
                <a:close/>
                <a:moveTo>
                  <a:pt x="8627" y="1475"/>
                </a:moveTo>
                <a:lnTo>
                  <a:pt x="8627" y="1475"/>
                </a:lnTo>
                <a:cubicBezTo>
                  <a:pt x="8627" y="1501"/>
                  <a:pt x="8551" y="1501"/>
                  <a:pt x="8576" y="1525"/>
                </a:cubicBezTo>
                <a:cubicBezTo>
                  <a:pt x="8602" y="1550"/>
                  <a:pt x="8752" y="1525"/>
                  <a:pt x="8752" y="1501"/>
                </a:cubicBezTo>
                <a:cubicBezTo>
                  <a:pt x="8752" y="1450"/>
                  <a:pt x="8652" y="1450"/>
                  <a:pt x="8627" y="1475"/>
                </a:cubicBezTo>
                <a:close/>
                <a:moveTo>
                  <a:pt x="2825" y="200"/>
                </a:moveTo>
                <a:lnTo>
                  <a:pt x="2825" y="200"/>
                </a:lnTo>
                <a:cubicBezTo>
                  <a:pt x="2875" y="225"/>
                  <a:pt x="2725" y="225"/>
                  <a:pt x="2701" y="250"/>
                </a:cubicBezTo>
                <a:cubicBezTo>
                  <a:pt x="2701" y="275"/>
                  <a:pt x="2601" y="250"/>
                  <a:pt x="2625" y="300"/>
                </a:cubicBezTo>
                <a:cubicBezTo>
                  <a:pt x="2625" y="325"/>
                  <a:pt x="2775" y="325"/>
                  <a:pt x="2775" y="300"/>
                </a:cubicBezTo>
                <a:cubicBezTo>
                  <a:pt x="2775" y="275"/>
                  <a:pt x="2850" y="300"/>
                  <a:pt x="2850" y="275"/>
                </a:cubicBezTo>
                <a:cubicBezTo>
                  <a:pt x="2850" y="250"/>
                  <a:pt x="2875" y="225"/>
                  <a:pt x="2950" y="225"/>
                </a:cubicBezTo>
                <a:cubicBezTo>
                  <a:pt x="3050" y="200"/>
                  <a:pt x="3050" y="175"/>
                  <a:pt x="2975" y="150"/>
                </a:cubicBezTo>
                <a:cubicBezTo>
                  <a:pt x="2901" y="125"/>
                  <a:pt x="2801" y="175"/>
                  <a:pt x="2825" y="200"/>
                </a:cubicBezTo>
                <a:close/>
                <a:moveTo>
                  <a:pt x="3201" y="1701"/>
                </a:moveTo>
                <a:lnTo>
                  <a:pt x="3201" y="1701"/>
                </a:lnTo>
                <a:cubicBezTo>
                  <a:pt x="3201" y="1725"/>
                  <a:pt x="3201" y="1750"/>
                  <a:pt x="3150" y="1750"/>
                </a:cubicBezTo>
                <a:cubicBezTo>
                  <a:pt x="3075" y="1750"/>
                  <a:pt x="3175" y="1775"/>
                  <a:pt x="3175" y="1801"/>
                </a:cubicBezTo>
                <a:cubicBezTo>
                  <a:pt x="3175" y="1825"/>
                  <a:pt x="3125" y="1825"/>
                  <a:pt x="3125" y="1850"/>
                </a:cubicBezTo>
                <a:cubicBezTo>
                  <a:pt x="3101" y="1901"/>
                  <a:pt x="3001" y="1850"/>
                  <a:pt x="3001" y="1925"/>
                </a:cubicBezTo>
                <a:cubicBezTo>
                  <a:pt x="2975" y="1975"/>
                  <a:pt x="3050" y="1975"/>
                  <a:pt x="3101" y="1975"/>
                </a:cubicBezTo>
                <a:cubicBezTo>
                  <a:pt x="3125" y="1975"/>
                  <a:pt x="3075" y="2025"/>
                  <a:pt x="3101" y="2050"/>
                </a:cubicBezTo>
                <a:cubicBezTo>
                  <a:pt x="3150" y="2075"/>
                  <a:pt x="3175" y="2075"/>
                  <a:pt x="3150" y="2025"/>
                </a:cubicBezTo>
                <a:cubicBezTo>
                  <a:pt x="3125" y="1975"/>
                  <a:pt x="3250" y="2025"/>
                  <a:pt x="3225" y="2075"/>
                </a:cubicBezTo>
                <a:cubicBezTo>
                  <a:pt x="3175" y="2101"/>
                  <a:pt x="3275" y="2125"/>
                  <a:pt x="3350" y="2125"/>
                </a:cubicBezTo>
                <a:cubicBezTo>
                  <a:pt x="3401" y="2150"/>
                  <a:pt x="3575" y="2175"/>
                  <a:pt x="3575" y="2125"/>
                </a:cubicBezTo>
                <a:cubicBezTo>
                  <a:pt x="3575" y="2101"/>
                  <a:pt x="3526" y="2075"/>
                  <a:pt x="3450" y="2025"/>
                </a:cubicBezTo>
                <a:cubicBezTo>
                  <a:pt x="3401" y="1950"/>
                  <a:pt x="3350" y="1850"/>
                  <a:pt x="3426" y="1825"/>
                </a:cubicBezTo>
                <a:cubicBezTo>
                  <a:pt x="3501" y="1775"/>
                  <a:pt x="3426" y="1750"/>
                  <a:pt x="3501" y="1701"/>
                </a:cubicBezTo>
                <a:cubicBezTo>
                  <a:pt x="3575" y="1675"/>
                  <a:pt x="3526" y="1625"/>
                  <a:pt x="3575" y="1625"/>
                </a:cubicBezTo>
                <a:cubicBezTo>
                  <a:pt x="3626" y="1601"/>
                  <a:pt x="3575" y="1550"/>
                  <a:pt x="3626" y="1550"/>
                </a:cubicBezTo>
                <a:cubicBezTo>
                  <a:pt x="3675" y="1550"/>
                  <a:pt x="3701" y="1475"/>
                  <a:pt x="3701" y="1450"/>
                </a:cubicBezTo>
                <a:cubicBezTo>
                  <a:pt x="3675" y="1425"/>
                  <a:pt x="3750" y="1450"/>
                  <a:pt x="3775" y="1425"/>
                </a:cubicBezTo>
                <a:cubicBezTo>
                  <a:pt x="3800" y="1401"/>
                  <a:pt x="3875" y="1425"/>
                  <a:pt x="3901" y="1375"/>
                </a:cubicBezTo>
                <a:cubicBezTo>
                  <a:pt x="3926" y="1325"/>
                  <a:pt x="4251" y="1225"/>
                  <a:pt x="4426" y="1175"/>
                </a:cubicBezTo>
                <a:cubicBezTo>
                  <a:pt x="4601" y="1125"/>
                  <a:pt x="4726" y="1050"/>
                  <a:pt x="4675" y="1000"/>
                </a:cubicBezTo>
                <a:cubicBezTo>
                  <a:pt x="4601" y="950"/>
                  <a:pt x="4426" y="1025"/>
                  <a:pt x="4375" y="1050"/>
                </a:cubicBezTo>
                <a:cubicBezTo>
                  <a:pt x="4326" y="1100"/>
                  <a:pt x="4275" y="1075"/>
                  <a:pt x="4226" y="1100"/>
                </a:cubicBezTo>
                <a:cubicBezTo>
                  <a:pt x="4175" y="1125"/>
                  <a:pt x="4075" y="1150"/>
                  <a:pt x="4050" y="1125"/>
                </a:cubicBezTo>
                <a:cubicBezTo>
                  <a:pt x="4001" y="1075"/>
                  <a:pt x="3926" y="1150"/>
                  <a:pt x="3901" y="1150"/>
                </a:cubicBezTo>
                <a:cubicBezTo>
                  <a:pt x="3875" y="1150"/>
                  <a:pt x="3826" y="1175"/>
                  <a:pt x="3775" y="1175"/>
                </a:cubicBezTo>
                <a:cubicBezTo>
                  <a:pt x="3750" y="1175"/>
                  <a:pt x="3675" y="1200"/>
                  <a:pt x="3650" y="1225"/>
                </a:cubicBezTo>
                <a:cubicBezTo>
                  <a:pt x="3650" y="1250"/>
                  <a:pt x="3601" y="1250"/>
                  <a:pt x="3601" y="1275"/>
                </a:cubicBezTo>
                <a:cubicBezTo>
                  <a:pt x="3601" y="1300"/>
                  <a:pt x="3526" y="1325"/>
                  <a:pt x="3501" y="1300"/>
                </a:cubicBezTo>
                <a:cubicBezTo>
                  <a:pt x="3475" y="1275"/>
                  <a:pt x="3450" y="1325"/>
                  <a:pt x="3475" y="1375"/>
                </a:cubicBezTo>
                <a:cubicBezTo>
                  <a:pt x="3526" y="1401"/>
                  <a:pt x="3426" y="1401"/>
                  <a:pt x="3426" y="1425"/>
                </a:cubicBezTo>
                <a:cubicBezTo>
                  <a:pt x="3450" y="1450"/>
                  <a:pt x="3401" y="1475"/>
                  <a:pt x="3401" y="1501"/>
                </a:cubicBezTo>
                <a:cubicBezTo>
                  <a:pt x="3426" y="1525"/>
                  <a:pt x="3375" y="1525"/>
                  <a:pt x="3326" y="1525"/>
                </a:cubicBezTo>
                <a:cubicBezTo>
                  <a:pt x="3275" y="1550"/>
                  <a:pt x="3250" y="1601"/>
                  <a:pt x="3326" y="1601"/>
                </a:cubicBezTo>
                <a:cubicBezTo>
                  <a:pt x="3375" y="1601"/>
                  <a:pt x="3275" y="1601"/>
                  <a:pt x="3301" y="1650"/>
                </a:cubicBezTo>
                <a:cubicBezTo>
                  <a:pt x="3301" y="1701"/>
                  <a:pt x="3201" y="1675"/>
                  <a:pt x="3201" y="1701"/>
                </a:cubicBezTo>
                <a:close/>
                <a:moveTo>
                  <a:pt x="3575" y="250"/>
                </a:moveTo>
                <a:lnTo>
                  <a:pt x="3575" y="250"/>
                </a:lnTo>
                <a:cubicBezTo>
                  <a:pt x="3601" y="275"/>
                  <a:pt x="3575" y="275"/>
                  <a:pt x="3526" y="275"/>
                </a:cubicBezTo>
                <a:cubicBezTo>
                  <a:pt x="3450" y="275"/>
                  <a:pt x="3426" y="300"/>
                  <a:pt x="3450" y="325"/>
                </a:cubicBezTo>
                <a:cubicBezTo>
                  <a:pt x="3501" y="350"/>
                  <a:pt x="3650" y="350"/>
                  <a:pt x="3675" y="325"/>
                </a:cubicBezTo>
                <a:cubicBezTo>
                  <a:pt x="3701" y="275"/>
                  <a:pt x="3750" y="300"/>
                  <a:pt x="3775" y="275"/>
                </a:cubicBezTo>
                <a:cubicBezTo>
                  <a:pt x="3775" y="250"/>
                  <a:pt x="3575" y="225"/>
                  <a:pt x="3575" y="250"/>
                </a:cubicBezTo>
                <a:close/>
                <a:moveTo>
                  <a:pt x="3575" y="100"/>
                </a:moveTo>
                <a:lnTo>
                  <a:pt x="3575" y="100"/>
                </a:lnTo>
                <a:cubicBezTo>
                  <a:pt x="3650" y="100"/>
                  <a:pt x="3626" y="50"/>
                  <a:pt x="3675" y="75"/>
                </a:cubicBezTo>
                <a:cubicBezTo>
                  <a:pt x="3701" y="75"/>
                  <a:pt x="3775" y="75"/>
                  <a:pt x="3750" y="50"/>
                </a:cubicBezTo>
                <a:cubicBezTo>
                  <a:pt x="3726" y="0"/>
                  <a:pt x="3550" y="25"/>
                  <a:pt x="3575" y="50"/>
                </a:cubicBezTo>
                <a:cubicBezTo>
                  <a:pt x="3601" y="75"/>
                  <a:pt x="3450" y="50"/>
                  <a:pt x="3450" y="75"/>
                </a:cubicBezTo>
                <a:cubicBezTo>
                  <a:pt x="3450" y="75"/>
                  <a:pt x="3501" y="100"/>
                  <a:pt x="3575" y="100"/>
                </a:cubicBezTo>
                <a:close/>
                <a:moveTo>
                  <a:pt x="4050" y="200"/>
                </a:moveTo>
                <a:lnTo>
                  <a:pt x="4050" y="200"/>
                </a:lnTo>
                <a:cubicBezTo>
                  <a:pt x="4075" y="175"/>
                  <a:pt x="4026" y="175"/>
                  <a:pt x="4026" y="150"/>
                </a:cubicBezTo>
                <a:cubicBezTo>
                  <a:pt x="4026" y="125"/>
                  <a:pt x="3850" y="125"/>
                  <a:pt x="3875" y="150"/>
                </a:cubicBezTo>
                <a:cubicBezTo>
                  <a:pt x="3875" y="175"/>
                  <a:pt x="3750" y="200"/>
                  <a:pt x="3800" y="225"/>
                </a:cubicBezTo>
                <a:cubicBezTo>
                  <a:pt x="3850" y="275"/>
                  <a:pt x="4050" y="225"/>
                  <a:pt x="4050" y="200"/>
                </a:cubicBezTo>
                <a:close/>
                <a:moveTo>
                  <a:pt x="3225" y="275"/>
                </a:moveTo>
                <a:lnTo>
                  <a:pt x="3225" y="275"/>
                </a:lnTo>
                <a:cubicBezTo>
                  <a:pt x="3225" y="250"/>
                  <a:pt x="3075" y="300"/>
                  <a:pt x="3101" y="300"/>
                </a:cubicBezTo>
                <a:cubicBezTo>
                  <a:pt x="3125" y="300"/>
                  <a:pt x="3225" y="325"/>
                  <a:pt x="3225" y="275"/>
                </a:cubicBezTo>
                <a:close/>
                <a:moveTo>
                  <a:pt x="3626" y="150"/>
                </a:moveTo>
                <a:lnTo>
                  <a:pt x="3626" y="150"/>
                </a:lnTo>
                <a:cubicBezTo>
                  <a:pt x="3626" y="100"/>
                  <a:pt x="3526" y="150"/>
                  <a:pt x="3450" y="100"/>
                </a:cubicBezTo>
                <a:cubicBezTo>
                  <a:pt x="3375" y="75"/>
                  <a:pt x="3350" y="75"/>
                  <a:pt x="3401" y="125"/>
                </a:cubicBezTo>
                <a:cubicBezTo>
                  <a:pt x="3426" y="150"/>
                  <a:pt x="3275" y="150"/>
                  <a:pt x="3301" y="175"/>
                </a:cubicBezTo>
                <a:cubicBezTo>
                  <a:pt x="3350" y="225"/>
                  <a:pt x="3601" y="200"/>
                  <a:pt x="3626" y="150"/>
                </a:cubicBezTo>
                <a:close/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1" name="Freeform 158">
            <a:extLst>
              <a:ext uri="{FF2B5EF4-FFF2-40B4-BE49-F238E27FC236}">
                <a16:creationId xmlns:a16="http://schemas.microsoft.com/office/drawing/2014/main" id="{F1057B41-11A7-77E1-98B3-5475DC4422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1722" y="1392091"/>
            <a:ext cx="5120124" cy="1970144"/>
          </a:xfrm>
          <a:custGeom>
            <a:avLst/>
            <a:gdLst>
              <a:gd name="T0" fmla="*/ 7676 w 16054"/>
              <a:gd name="T1" fmla="*/ 750 h 6177"/>
              <a:gd name="T2" fmla="*/ 7426 w 16054"/>
              <a:gd name="T3" fmla="*/ 550 h 6177"/>
              <a:gd name="T4" fmla="*/ 6902 w 16054"/>
              <a:gd name="T5" fmla="*/ 175 h 6177"/>
              <a:gd name="T6" fmla="*/ 12052 w 16054"/>
              <a:gd name="T7" fmla="*/ 1300 h 6177"/>
              <a:gd name="T8" fmla="*/ 11027 w 16054"/>
              <a:gd name="T9" fmla="*/ 1350 h 6177"/>
              <a:gd name="T10" fmla="*/ 11477 w 16054"/>
              <a:gd name="T11" fmla="*/ 1601 h 6177"/>
              <a:gd name="T12" fmla="*/ 2425 w 16054"/>
              <a:gd name="T13" fmla="*/ 225 h 6177"/>
              <a:gd name="T14" fmla="*/ 11652 w 16054"/>
              <a:gd name="T15" fmla="*/ 5276 h 6177"/>
              <a:gd name="T16" fmla="*/ 15553 w 16054"/>
              <a:gd name="T17" fmla="*/ 2826 h 6177"/>
              <a:gd name="T18" fmla="*/ 14003 w 16054"/>
              <a:gd name="T19" fmla="*/ 2350 h 6177"/>
              <a:gd name="T20" fmla="*/ 12252 w 16054"/>
              <a:gd name="T21" fmla="*/ 2025 h 6177"/>
              <a:gd name="T22" fmla="*/ 11177 w 16054"/>
              <a:gd name="T23" fmla="*/ 1901 h 6177"/>
              <a:gd name="T24" fmla="*/ 10227 w 16054"/>
              <a:gd name="T25" fmla="*/ 2001 h 6177"/>
              <a:gd name="T26" fmla="*/ 9627 w 16054"/>
              <a:gd name="T27" fmla="*/ 1750 h 6177"/>
              <a:gd name="T28" fmla="*/ 8327 w 16054"/>
              <a:gd name="T29" fmla="*/ 1650 h 6177"/>
              <a:gd name="T30" fmla="*/ 8676 w 16054"/>
              <a:gd name="T31" fmla="*/ 1150 h 6177"/>
              <a:gd name="T32" fmla="*/ 7727 w 16054"/>
              <a:gd name="T33" fmla="*/ 850 h 6177"/>
              <a:gd name="T34" fmla="*/ 6951 w 16054"/>
              <a:gd name="T35" fmla="*/ 1200 h 6177"/>
              <a:gd name="T36" fmla="*/ 6376 w 16054"/>
              <a:gd name="T37" fmla="*/ 1550 h 6177"/>
              <a:gd name="T38" fmla="*/ 5551 w 16054"/>
              <a:gd name="T39" fmla="*/ 1901 h 6177"/>
              <a:gd name="T40" fmla="*/ 5151 w 16054"/>
              <a:gd name="T41" fmla="*/ 2301 h 6177"/>
              <a:gd name="T42" fmla="*/ 5100 w 16054"/>
              <a:gd name="T43" fmla="*/ 2775 h 6177"/>
              <a:gd name="T44" fmla="*/ 5100 w 16054"/>
              <a:gd name="T45" fmla="*/ 2526 h 6177"/>
              <a:gd name="T46" fmla="*/ 4526 w 16054"/>
              <a:gd name="T47" fmla="*/ 2201 h 6177"/>
              <a:gd name="T48" fmla="*/ 3875 w 16054"/>
              <a:gd name="T49" fmla="*/ 2350 h 6177"/>
              <a:gd name="T50" fmla="*/ 3075 w 16054"/>
              <a:gd name="T51" fmla="*/ 2500 h 6177"/>
              <a:gd name="T52" fmla="*/ 2300 w 16054"/>
              <a:gd name="T53" fmla="*/ 2726 h 6177"/>
              <a:gd name="T54" fmla="*/ 1700 w 16054"/>
              <a:gd name="T55" fmla="*/ 3150 h 6177"/>
              <a:gd name="T56" fmla="*/ 1750 w 16054"/>
              <a:gd name="T57" fmla="*/ 2875 h 6177"/>
              <a:gd name="T58" fmla="*/ 1075 w 16054"/>
              <a:gd name="T59" fmla="*/ 2275 h 6177"/>
              <a:gd name="T60" fmla="*/ 975 w 16054"/>
              <a:gd name="T61" fmla="*/ 3126 h 6177"/>
              <a:gd name="T62" fmla="*/ 725 w 16054"/>
              <a:gd name="T63" fmla="*/ 4026 h 6177"/>
              <a:gd name="T64" fmla="*/ 1175 w 16054"/>
              <a:gd name="T65" fmla="*/ 4726 h 6177"/>
              <a:gd name="T66" fmla="*/ 1775 w 16054"/>
              <a:gd name="T67" fmla="*/ 5126 h 6177"/>
              <a:gd name="T68" fmla="*/ 1600 w 16054"/>
              <a:gd name="T69" fmla="*/ 5701 h 6177"/>
              <a:gd name="T70" fmla="*/ 2601 w 16054"/>
              <a:gd name="T71" fmla="*/ 5951 h 6177"/>
              <a:gd name="T72" fmla="*/ 2725 w 16054"/>
              <a:gd name="T73" fmla="*/ 5151 h 6177"/>
              <a:gd name="T74" fmla="*/ 3750 w 16054"/>
              <a:gd name="T75" fmla="*/ 5026 h 6177"/>
              <a:gd name="T76" fmla="*/ 4351 w 16054"/>
              <a:gd name="T77" fmla="*/ 4551 h 6177"/>
              <a:gd name="T78" fmla="*/ 5351 w 16054"/>
              <a:gd name="T79" fmla="*/ 4575 h 6177"/>
              <a:gd name="T80" fmla="*/ 6426 w 16054"/>
              <a:gd name="T81" fmla="*/ 5226 h 6177"/>
              <a:gd name="T82" fmla="*/ 7351 w 16054"/>
              <a:gd name="T83" fmla="*/ 4901 h 6177"/>
              <a:gd name="T84" fmla="*/ 8502 w 16054"/>
              <a:gd name="T85" fmla="*/ 5226 h 6177"/>
              <a:gd name="T86" fmla="*/ 9652 w 16054"/>
              <a:gd name="T87" fmla="*/ 4701 h 6177"/>
              <a:gd name="T88" fmla="*/ 10727 w 16054"/>
              <a:gd name="T89" fmla="*/ 5476 h 6177"/>
              <a:gd name="T90" fmla="*/ 11327 w 16054"/>
              <a:gd name="T91" fmla="*/ 5051 h 6177"/>
              <a:gd name="T92" fmla="*/ 10952 w 16054"/>
              <a:gd name="T93" fmla="*/ 4551 h 6177"/>
              <a:gd name="T94" fmla="*/ 12328 w 16054"/>
              <a:gd name="T95" fmla="*/ 3875 h 6177"/>
              <a:gd name="T96" fmla="*/ 13153 w 16054"/>
              <a:gd name="T97" fmla="*/ 3650 h 6177"/>
              <a:gd name="T98" fmla="*/ 12877 w 16054"/>
              <a:gd name="T99" fmla="*/ 4126 h 6177"/>
              <a:gd name="T100" fmla="*/ 13477 w 16054"/>
              <a:gd name="T101" fmla="*/ 4351 h 6177"/>
              <a:gd name="T102" fmla="*/ 14328 w 16054"/>
              <a:gd name="T103" fmla="*/ 3701 h 6177"/>
              <a:gd name="T104" fmla="*/ 14978 w 16054"/>
              <a:gd name="T105" fmla="*/ 3126 h 6177"/>
              <a:gd name="T106" fmla="*/ 15753 w 16054"/>
              <a:gd name="T107" fmla="*/ 3126 h 6177"/>
              <a:gd name="T108" fmla="*/ 8251 w 16054"/>
              <a:gd name="T109" fmla="*/ 4601 h 6177"/>
              <a:gd name="T110" fmla="*/ 2825 w 16054"/>
              <a:gd name="T111" fmla="*/ 200 h 6177"/>
              <a:gd name="T112" fmla="*/ 3575 w 16054"/>
              <a:gd name="T113" fmla="*/ 1625 h 6177"/>
              <a:gd name="T114" fmla="*/ 3426 w 16054"/>
              <a:gd name="T115" fmla="*/ 1425 h 6177"/>
              <a:gd name="T116" fmla="*/ 3750 w 16054"/>
              <a:gd name="T117" fmla="*/ 50 h 6177"/>
              <a:gd name="T118" fmla="*/ 3450 w 16054"/>
              <a:gd name="T119" fmla="*/ 100 h 6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054" h="6177">
                <a:moveTo>
                  <a:pt x="250" y="4451"/>
                </a:moveTo>
                <a:lnTo>
                  <a:pt x="250" y="4451"/>
                </a:lnTo>
                <a:cubicBezTo>
                  <a:pt x="225" y="4475"/>
                  <a:pt x="200" y="4451"/>
                  <a:pt x="200" y="4451"/>
                </a:cubicBezTo>
                <a:cubicBezTo>
                  <a:pt x="174" y="4426"/>
                  <a:pt x="150" y="4426"/>
                  <a:pt x="125" y="4426"/>
                </a:cubicBezTo>
                <a:cubicBezTo>
                  <a:pt x="125" y="4451"/>
                  <a:pt x="150" y="4451"/>
                  <a:pt x="150" y="4451"/>
                </a:cubicBezTo>
                <a:cubicBezTo>
                  <a:pt x="150" y="4475"/>
                  <a:pt x="100" y="4475"/>
                  <a:pt x="125" y="4501"/>
                </a:cubicBezTo>
                <a:cubicBezTo>
                  <a:pt x="125" y="4526"/>
                  <a:pt x="74" y="4526"/>
                  <a:pt x="74" y="4501"/>
                </a:cubicBezTo>
                <a:cubicBezTo>
                  <a:pt x="74" y="4475"/>
                  <a:pt x="0" y="4475"/>
                  <a:pt x="0" y="4501"/>
                </a:cubicBezTo>
                <a:lnTo>
                  <a:pt x="0" y="4526"/>
                </a:lnTo>
                <a:cubicBezTo>
                  <a:pt x="25" y="4526"/>
                  <a:pt x="50" y="4551"/>
                  <a:pt x="50" y="4551"/>
                </a:cubicBezTo>
                <a:cubicBezTo>
                  <a:pt x="50" y="4551"/>
                  <a:pt x="225" y="4575"/>
                  <a:pt x="300" y="4551"/>
                </a:cubicBezTo>
                <a:lnTo>
                  <a:pt x="300" y="4501"/>
                </a:lnTo>
                <a:cubicBezTo>
                  <a:pt x="300" y="4475"/>
                  <a:pt x="250" y="4451"/>
                  <a:pt x="250" y="4451"/>
                </a:cubicBezTo>
                <a:close/>
                <a:moveTo>
                  <a:pt x="7426" y="775"/>
                </a:moveTo>
                <a:lnTo>
                  <a:pt x="7426" y="775"/>
                </a:lnTo>
                <a:cubicBezTo>
                  <a:pt x="7476" y="800"/>
                  <a:pt x="7602" y="750"/>
                  <a:pt x="7676" y="750"/>
                </a:cubicBezTo>
                <a:cubicBezTo>
                  <a:pt x="7751" y="750"/>
                  <a:pt x="8002" y="700"/>
                  <a:pt x="8002" y="650"/>
                </a:cubicBezTo>
                <a:cubicBezTo>
                  <a:pt x="8002" y="600"/>
                  <a:pt x="7927" y="600"/>
                  <a:pt x="7876" y="575"/>
                </a:cubicBezTo>
                <a:cubicBezTo>
                  <a:pt x="7851" y="525"/>
                  <a:pt x="7776" y="550"/>
                  <a:pt x="7751" y="600"/>
                </a:cubicBezTo>
                <a:cubicBezTo>
                  <a:pt x="7727" y="625"/>
                  <a:pt x="7702" y="600"/>
                  <a:pt x="7751" y="550"/>
                </a:cubicBezTo>
                <a:cubicBezTo>
                  <a:pt x="7802" y="500"/>
                  <a:pt x="7702" y="450"/>
                  <a:pt x="7702" y="475"/>
                </a:cubicBezTo>
                <a:cubicBezTo>
                  <a:pt x="7702" y="525"/>
                  <a:pt x="7602" y="475"/>
                  <a:pt x="7602" y="525"/>
                </a:cubicBezTo>
                <a:cubicBezTo>
                  <a:pt x="7602" y="550"/>
                  <a:pt x="7576" y="550"/>
                  <a:pt x="7576" y="600"/>
                </a:cubicBezTo>
                <a:cubicBezTo>
                  <a:pt x="7576" y="625"/>
                  <a:pt x="7502" y="575"/>
                  <a:pt x="7502" y="650"/>
                </a:cubicBezTo>
                <a:cubicBezTo>
                  <a:pt x="7502" y="725"/>
                  <a:pt x="7402" y="750"/>
                  <a:pt x="7426" y="775"/>
                </a:cubicBezTo>
                <a:close/>
                <a:moveTo>
                  <a:pt x="7002" y="375"/>
                </a:moveTo>
                <a:lnTo>
                  <a:pt x="7002" y="375"/>
                </a:lnTo>
                <a:cubicBezTo>
                  <a:pt x="7002" y="425"/>
                  <a:pt x="6902" y="450"/>
                  <a:pt x="6926" y="475"/>
                </a:cubicBezTo>
                <a:cubicBezTo>
                  <a:pt x="6951" y="500"/>
                  <a:pt x="6976" y="475"/>
                  <a:pt x="7002" y="500"/>
                </a:cubicBezTo>
                <a:cubicBezTo>
                  <a:pt x="7026" y="500"/>
                  <a:pt x="7051" y="575"/>
                  <a:pt x="7102" y="550"/>
                </a:cubicBezTo>
                <a:cubicBezTo>
                  <a:pt x="7151" y="550"/>
                  <a:pt x="7276" y="600"/>
                  <a:pt x="7376" y="600"/>
                </a:cubicBezTo>
                <a:cubicBezTo>
                  <a:pt x="7451" y="600"/>
                  <a:pt x="7451" y="550"/>
                  <a:pt x="7426" y="550"/>
                </a:cubicBezTo>
                <a:cubicBezTo>
                  <a:pt x="7402" y="525"/>
                  <a:pt x="7426" y="500"/>
                  <a:pt x="7476" y="425"/>
                </a:cubicBezTo>
                <a:cubicBezTo>
                  <a:pt x="7526" y="375"/>
                  <a:pt x="7326" y="325"/>
                  <a:pt x="7326" y="375"/>
                </a:cubicBezTo>
                <a:cubicBezTo>
                  <a:pt x="7326" y="425"/>
                  <a:pt x="7276" y="350"/>
                  <a:pt x="7251" y="325"/>
                </a:cubicBezTo>
                <a:cubicBezTo>
                  <a:pt x="7251" y="300"/>
                  <a:pt x="7002" y="350"/>
                  <a:pt x="7002" y="375"/>
                </a:cubicBezTo>
                <a:close/>
                <a:moveTo>
                  <a:pt x="6851" y="300"/>
                </a:moveTo>
                <a:lnTo>
                  <a:pt x="6851" y="300"/>
                </a:lnTo>
                <a:cubicBezTo>
                  <a:pt x="6902" y="325"/>
                  <a:pt x="6876" y="350"/>
                  <a:pt x="6826" y="350"/>
                </a:cubicBezTo>
                <a:cubicBezTo>
                  <a:pt x="6776" y="350"/>
                  <a:pt x="6726" y="350"/>
                  <a:pt x="6776" y="375"/>
                </a:cubicBezTo>
                <a:cubicBezTo>
                  <a:pt x="6801" y="400"/>
                  <a:pt x="6801" y="425"/>
                  <a:pt x="6851" y="425"/>
                </a:cubicBezTo>
                <a:cubicBezTo>
                  <a:pt x="6902" y="450"/>
                  <a:pt x="6976" y="400"/>
                  <a:pt x="6951" y="375"/>
                </a:cubicBezTo>
                <a:cubicBezTo>
                  <a:pt x="6951" y="325"/>
                  <a:pt x="7151" y="300"/>
                  <a:pt x="7226" y="300"/>
                </a:cubicBezTo>
                <a:cubicBezTo>
                  <a:pt x="7276" y="275"/>
                  <a:pt x="7176" y="225"/>
                  <a:pt x="7251" y="200"/>
                </a:cubicBezTo>
                <a:cubicBezTo>
                  <a:pt x="7302" y="200"/>
                  <a:pt x="7276" y="175"/>
                  <a:pt x="7202" y="175"/>
                </a:cubicBezTo>
                <a:cubicBezTo>
                  <a:pt x="7126" y="150"/>
                  <a:pt x="7151" y="100"/>
                  <a:pt x="7126" y="75"/>
                </a:cubicBezTo>
                <a:cubicBezTo>
                  <a:pt x="7102" y="50"/>
                  <a:pt x="7102" y="100"/>
                  <a:pt x="7002" y="125"/>
                </a:cubicBezTo>
                <a:cubicBezTo>
                  <a:pt x="6902" y="125"/>
                  <a:pt x="6851" y="150"/>
                  <a:pt x="6902" y="175"/>
                </a:cubicBezTo>
                <a:cubicBezTo>
                  <a:pt x="6926" y="200"/>
                  <a:pt x="6902" y="250"/>
                  <a:pt x="6851" y="250"/>
                </a:cubicBezTo>
                <a:cubicBezTo>
                  <a:pt x="6801" y="250"/>
                  <a:pt x="6801" y="275"/>
                  <a:pt x="6851" y="300"/>
                </a:cubicBezTo>
                <a:close/>
                <a:moveTo>
                  <a:pt x="5601" y="1775"/>
                </a:moveTo>
                <a:lnTo>
                  <a:pt x="5601" y="1775"/>
                </a:lnTo>
                <a:cubicBezTo>
                  <a:pt x="5651" y="1801"/>
                  <a:pt x="5701" y="1775"/>
                  <a:pt x="5676" y="1750"/>
                </a:cubicBezTo>
                <a:cubicBezTo>
                  <a:pt x="5676" y="1701"/>
                  <a:pt x="5576" y="1750"/>
                  <a:pt x="5601" y="1775"/>
                </a:cubicBezTo>
                <a:close/>
                <a:moveTo>
                  <a:pt x="6776" y="100"/>
                </a:moveTo>
                <a:lnTo>
                  <a:pt x="6776" y="100"/>
                </a:lnTo>
                <a:cubicBezTo>
                  <a:pt x="6801" y="75"/>
                  <a:pt x="6601" y="75"/>
                  <a:pt x="6651" y="125"/>
                </a:cubicBezTo>
                <a:cubicBezTo>
                  <a:pt x="6676" y="150"/>
                  <a:pt x="6776" y="150"/>
                  <a:pt x="6776" y="100"/>
                </a:cubicBezTo>
                <a:close/>
                <a:moveTo>
                  <a:pt x="11852" y="1350"/>
                </a:moveTo>
                <a:lnTo>
                  <a:pt x="11852" y="1350"/>
                </a:lnTo>
                <a:cubicBezTo>
                  <a:pt x="11927" y="1350"/>
                  <a:pt x="11952" y="1425"/>
                  <a:pt x="12077" y="1425"/>
                </a:cubicBezTo>
                <a:cubicBezTo>
                  <a:pt x="12203" y="1425"/>
                  <a:pt x="12303" y="1401"/>
                  <a:pt x="12303" y="1375"/>
                </a:cubicBezTo>
                <a:cubicBezTo>
                  <a:pt x="12303" y="1350"/>
                  <a:pt x="12203" y="1300"/>
                  <a:pt x="12152" y="1325"/>
                </a:cubicBezTo>
                <a:cubicBezTo>
                  <a:pt x="12127" y="1350"/>
                  <a:pt x="12103" y="1300"/>
                  <a:pt x="12052" y="1300"/>
                </a:cubicBezTo>
                <a:cubicBezTo>
                  <a:pt x="12003" y="1325"/>
                  <a:pt x="11952" y="1325"/>
                  <a:pt x="11927" y="1275"/>
                </a:cubicBezTo>
                <a:cubicBezTo>
                  <a:pt x="11903" y="1250"/>
                  <a:pt x="11827" y="1350"/>
                  <a:pt x="11852" y="1350"/>
                </a:cubicBezTo>
                <a:close/>
                <a:moveTo>
                  <a:pt x="14953" y="2125"/>
                </a:moveTo>
                <a:lnTo>
                  <a:pt x="14953" y="2125"/>
                </a:lnTo>
                <a:cubicBezTo>
                  <a:pt x="15003" y="2150"/>
                  <a:pt x="15053" y="2101"/>
                  <a:pt x="15103" y="2125"/>
                </a:cubicBezTo>
                <a:cubicBezTo>
                  <a:pt x="15128" y="2150"/>
                  <a:pt x="15253" y="2101"/>
                  <a:pt x="15278" y="2101"/>
                </a:cubicBezTo>
                <a:cubicBezTo>
                  <a:pt x="15328" y="2101"/>
                  <a:pt x="15303" y="2025"/>
                  <a:pt x="15178" y="2025"/>
                </a:cubicBezTo>
                <a:cubicBezTo>
                  <a:pt x="15053" y="2001"/>
                  <a:pt x="14903" y="2101"/>
                  <a:pt x="14953" y="2125"/>
                </a:cubicBezTo>
                <a:close/>
                <a:moveTo>
                  <a:pt x="4275" y="175"/>
                </a:moveTo>
                <a:lnTo>
                  <a:pt x="4275" y="175"/>
                </a:lnTo>
                <a:cubicBezTo>
                  <a:pt x="4375" y="175"/>
                  <a:pt x="4375" y="125"/>
                  <a:pt x="4301" y="100"/>
                </a:cubicBezTo>
                <a:cubicBezTo>
                  <a:pt x="4251" y="100"/>
                  <a:pt x="4251" y="125"/>
                  <a:pt x="4226" y="125"/>
                </a:cubicBezTo>
                <a:cubicBezTo>
                  <a:pt x="4201" y="125"/>
                  <a:pt x="4075" y="150"/>
                  <a:pt x="4101" y="175"/>
                </a:cubicBezTo>
                <a:cubicBezTo>
                  <a:pt x="4126" y="200"/>
                  <a:pt x="4201" y="200"/>
                  <a:pt x="4275" y="175"/>
                </a:cubicBezTo>
                <a:close/>
                <a:moveTo>
                  <a:pt x="11027" y="1350"/>
                </a:moveTo>
                <a:lnTo>
                  <a:pt x="11027" y="1350"/>
                </a:lnTo>
                <a:cubicBezTo>
                  <a:pt x="11052" y="1375"/>
                  <a:pt x="11077" y="1401"/>
                  <a:pt x="11102" y="1401"/>
                </a:cubicBezTo>
                <a:cubicBezTo>
                  <a:pt x="11102" y="1425"/>
                  <a:pt x="11202" y="1401"/>
                  <a:pt x="11227" y="1401"/>
                </a:cubicBezTo>
                <a:cubicBezTo>
                  <a:pt x="11252" y="1375"/>
                  <a:pt x="11277" y="1450"/>
                  <a:pt x="11327" y="1401"/>
                </a:cubicBezTo>
                <a:cubicBezTo>
                  <a:pt x="11377" y="1375"/>
                  <a:pt x="11427" y="1401"/>
                  <a:pt x="11477" y="1401"/>
                </a:cubicBezTo>
                <a:cubicBezTo>
                  <a:pt x="11552" y="1401"/>
                  <a:pt x="11477" y="1325"/>
                  <a:pt x="11477" y="1275"/>
                </a:cubicBezTo>
                <a:cubicBezTo>
                  <a:pt x="11477" y="1250"/>
                  <a:pt x="11552" y="1275"/>
                  <a:pt x="11527" y="1300"/>
                </a:cubicBezTo>
                <a:cubicBezTo>
                  <a:pt x="11503" y="1325"/>
                  <a:pt x="11552" y="1401"/>
                  <a:pt x="11652" y="1375"/>
                </a:cubicBezTo>
                <a:cubicBezTo>
                  <a:pt x="11727" y="1375"/>
                  <a:pt x="11677" y="1325"/>
                  <a:pt x="11727" y="1300"/>
                </a:cubicBezTo>
                <a:cubicBezTo>
                  <a:pt x="11752" y="1275"/>
                  <a:pt x="11752" y="1250"/>
                  <a:pt x="11703" y="1225"/>
                </a:cubicBezTo>
                <a:cubicBezTo>
                  <a:pt x="11627" y="1175"/>
                  <a:pt x="11552" y="1200"/>
                  <a:pt x="11477" y="1175"/>
                </a:cubicBezTo>
                <a:cubicBezTo>
                  <a:pt x="11427" y="1150"/>
                  <a:pt x="11352" y="1150"/>
                  <a:pt x="11352" y="1225"/>
                </a:cubicBezTo>
                <a:cubicBezTo>
                  <a:pt x="11352" y="1275"/>
                  <a:pt x="11227" y="1150"/>
                  <a:pt x="11177" y="1125"/>
                </a:cubicBezTo>
                <a:cubicBezTo>
                  <a:pt x="11102" y="1100"/>
                  <a:pt x="10927" y="1300"/>
                  <a:pt x="11027" y="1350"/>
                </a:cubicBezTo>
                <a:close/>
                <a:moveTo>
                  <a:pt x="11603" y="1701"/>
                </a:moveTo>
                <a:lnTo>
                  <a:pt x="11603" y="1701"/>
                </a:lnTo>
                <a:cubicBezTo>
                  <a:pt x="11652" y="1701"/>
                  <a:pt x="11552" y="1601"/>
                  <a:pt x="11477" y="1601"/>
                </a:cubicBezTo>
                <a:cubicBezTo>
                  <a:pt x="11377" y="1575"/>
                  <a:pt x="11303" y="1650"/>
                  <a:pt x="11327" y="1650"/>
                </a:cubicBezTo>
                <a:cubicBezTo>
                  <a:pt x="11352" y="1701"/>
                  <a:pt x="11552" y="1725"/>
                  <a:pt x="11603" y="1701"/>
                </a:cubicBezTo>
                <a:close/>
                <a:moveTo>
                  <a:pt x="11377" y="1525"/>
                </a:moveTo>
                <a:lnTo>
                  <a:pt x="11377" y="1525"/>
                </a:lnTo>
                <a:cubicBezTo>
                  <a:pt x="11377" y="1475"/>
                  <a:pt x="11227" y="1525"/>
                  <a:pt x="11277" y="1550"/>
                </a:cubicBezTo>
                <a:cubicBezTo>
                  <a:pt x="11327" y="1575"/>
                  <a:pt x="11377" y="1575"/>
                  <a:pt x="11377" y="1525"/>
                </a:cubicBezTo>
                <a:close/>
                <a:moveTo>
                  <a:pt x="4801" y="1725"/>
                </a:moveTo>
                <a:lnTo>
                  <a:pt x="4801" y="1725"/>
                </a:lnTo>
                <a:cubicBezTo>
                  <a:pt x="4826" y="1725"/>
                  <a:pt x="4926" y="1725"/>
                  <a:pt x="4951" y="1701"/>
                </a:cubicBezTo>
                <a:cubicBezTo>
                  <a:pt x="4951" y="1675"/>
                  <a:pt x="4901" y="1650"/>
                  <a:pt x="4851" y="1650"/>
                </a:cubicBezTo>
                <a:cubicBezTo>
                  <a:pt x="4775" y="1650"/>
                  <a:pt x="4775" y="1725"/>
                  <a:pt x="4801" y="1725"/>
                </a:cubicBezTo>
                <a:close/>
                <a:moveTo>
                  <a:pt x="2575" y="225"/>
                </a:moveTo>
                <a:lnTo>
                  <a:pt x="2575" y="225"/>
                </a:lnTo>
                <a:cubicBezTo>
                  <a:pt x="2650" y="150"/>
                  <a:pt x="2725" y="225"/>
                  <a:pt x="2725" y="200"/>
                </a:cubicBezTo>
                <a:cubicBezTo>
                  <a:pt x="2750" y="150"/>
                  <a:pt x="2625" y="150"/>
                  <a:pt x="2575" y="175"/>
                </a:cubicBezTo>
                <a:cubicBezTo>
                  <a:pt x="2525" y="200"/>
                  <a:pt x="2401" y="175"/>
                  <a:pt x="2425" y="225"/>
                </a:cubicBezTo>
                <a:cubicBezTo>
                  <a:pt x="2425" y="225"/>
                  <a:pt x="2500" y="275"/>
                  <a:pt x="2575" y="225"/>
                </a:cubicBezTo>
                <a:close/>
                <a:moveTo>
                  <a:pt x="11577" y="4926"/>
                </a:moveTo>
                <a:lnTo>
                  <a:pt x="11577" y="4926"/>
                </a:lnTo>
                <a:cubicBezTo>
                  <a:pt x="11552" y="4826"/>
                  <a:pt x="11627" y="4751"/>
                  <a:pt x="11552" y="4726"/>
                </a:cubicBezTo>
                <a:cubicBezTo>
                  <a:pt x="11503" y="4675"/>
                  <a:pt x="11527" y="4575"/>
                  <a:pt x="11503" y="4601"/>
                </a:cubicBezTo>
                <a:cubicBezTo>
                  <a:pt x="11477" y="4626"/>
                  <a:pt x="11503" y="4701"/>
                  <a:pt x="11452" y="4701"/>
                </a:cubicBezTo>
                <a:cubicBezTo>
                  <a:pt x="11403" y="4701"/>
                  <a:pt x="11452" y="4751"/>
                  <a:pt x="11427" y="4801"/>
                </a:cubicBezTo>
                <a:cubicBezTo>
                  <a:pt x="11427" y="4851"/>
                  <a:pt x="11452" y="4951"/>
                  <a:pt x="11477" y="5001"/>
                </a:cubicBezTo>
                <a:cubicBezTo>
                  <a:pt x="11503" y="5051"/>
                  <a:pt x="11427" y="5301"/>
                  <a:pt x="11452" y="5351"/>
                </a:cubicBezTo>
                <a:cubicBezTo>
                  <a:pt x="11477" y="5401"/>
                  <a:pt x="11427" y="5601"/>
                  <a:pt x="11452" y="5626"/>
                </a:cubicBezTo>
                <a:cubicBezTo>
                  <a:pt x="11477" y="5651"/>
                  <a:pt x="11452" y="5551"/>
                  <a:pt x="11503" y="5551"/>
                </a:cubicBezTo>
                <a:cubicBezTo>
                  <a:pt x="11552" y="5551"/>
                  <a:pt x="11552" y="5601"/>
                  <a:pt x="11577" y="5626"/>
                </a:cubicBezTo>
                <a:cubicBezTo>
                  <a:pt x="11627" y="5626"/>
                  <a:pt x="11603" y="5526"/>
                  <a:pt x="11577" y="5551"/>
                </a:cubicBezTo>
                <a:cubicBezTo>
                  <a:pt x="11552" y="5551"/>
                  <a:pt x="11527" y="5476"/>
                  <a:pt x="11503" y="5426"/>
                </a:cubicBezTo>
                <a:cubicBezTo>
                  <a:pt x="11503" y="5376"/>
                  <a:pt x="11527" y="5326"/>
                  <a:pt x="11527" y="5276"/>
                </a:cubicBezTo>
                <a:cubicBezTo>
                  <a:pt x="11527" y="5226"/>
                  <a:pt x="11603" y="5226"/>
                  <a:pt x="11652" y="5276"/>
                </a:cubicBezTo>
                <a:cubicBezTo>
                  <a:pt x="11677" y="5301"/>
                  <a:pt x="11703" y="5276"/>
                  <a:pt x="11677" y="5251"/>
                </a:cubicBezTo>
                <a:cubicBezTo>
                  <a:pt x="11652" y="5226"/>
                  <a:pt x="11603" y="5001"/>
                  <a:pt x="11577" y="4926"/>
                </a:cubicBezTo>
                <a:close/>
                <a:moveTo>
                  <a:pt x="2725" y="2450"/>
                </a:moveTo>
                <a:lnTo>
                  <a:pt x="2725" y="2450"/>
                </a:lnTo>
                <a:cubicBezTo>
                  <a:pt x="2801" y="2500"/>
                  <a:pt x="2850" y="2400"/>
                  <a:pt x="2901" y="2400"/>
                </a:cubicBezTo>
                <a:cubicBezTo>
                  <a:pt x="2925" y="2400"/>
                  <a:pt x="2875" y="2350"/>
                  <a:pt x="2801" y="2350"/>
                </a:cubicBezTo>
                <a:cubicBezTo>
                  <a:pt x="2750" y="2325"/>
                  <a:pt x="2650" y="2375"/>
                  <a:pt x="2725" y="2450"/>
                </a:cubicBezTo>
                <a:close/>
                <a:moveTo>
                  <a:pt x="16028" y="2901"/>
                </a:moveTo>
                <a:lnTo>
                  <a:pt x="16028" y="2901"/>
                </a:lnTo>
                <a:cubicBezTo>
                  <a:pt x="16004" y="2901"/>
                  <a:pt x="15904" y="2850"/>
                  <a:pt x="15878" y="2826"/>
                </a:cubicBezTo>
                <a:cubicBezTo>
                  <a:pt x="15878" y="2775"/>
                  <a:pt x="15753" y="2775"/>
                  <a:pt x="15753" y="2775"/>
                </a:cubicBezTo>
                <a:cubicBezTo>
                  <a:pt x="15753" y="2801"/>
                  <a:pt x="15728" y="2775"/>
                  <a:pt x="15728" y="2750"/>
                </a:cubicBezTo>
                <a:cubicBezTo>
                  <a:pt x="15703" y="2750"/>
                  <a:pt x="15603" y="2750"/>
                  <a:pt x="15603" y="2750"/>
                </a:cubicBezTo>
                <a:cubicBezTo>
                  <a:pt x="15603" y="2775"/>
                  <a:pt x="15628" y="2775"/>
                  <a:pt x="15628" y="2801"/>
                </a:cubicBezTo>
                <a:cubicBezTo>
                  <a:pt x="15653" y="2826"/>
                  <a:pt x="15603" y="2826"/>
                  <a:pt x="15628" y="2850"/>
                </a:cubicBezTo>
                <a:cubicBezTo>
                  <a:pt x="15628" y="2875"/>
                  <a:pt x="15578" y="2850"/>
                  <a:pt x="15553" y="2826"/>
                </a:cubicBezTo>
                <a:cubicBezTo>
                  <a:pt x="15553" y="2826"/>
                  <a:pt x="15553" y="2775"/>
                  <a:pt x="15553" y="2750"/>
                </a:cubicBezTo>
                <a:cubicBezTo>
                  <a:pt x="15553" y="2701"/>
                  <a:pt x="15528" y="2726"/>
                  <a:pt x="15528" y="2701"/>
                </a:cubicBezTo>
                <a:cubicBezTo>
                  <a:pt x="15528" y="2650"/>
                  <a:pt x="15403" y="2601"/>
                  <a:pt x="15353" y="2575"/>
                </a:cubicBezTo>
                <a:cubicBezTo>
                  <a:pt x="15278" y="2550"/>
                  <a:pt x="15228" y="2550"/>
                  <a:pt x="15203" y="2526"/>
                </a:cubicBezTo>
                <a:cubicBezTo>
                  <a:pt x="15178" y="2475"/>
                  <a:pt x="15078" y="2475"/>
                  <a:pt x="15053" y="2450"/>
                </a:cubicBezTo>
                <a:cubicBezTo>
                  <a:pt x="15028" y="2400"/>
                  <a:pt x="14853" y="2350"/>
                  <a:pt x="14803" y="2325"/>
                </a:cubicBezTo>
                <a:cubicBezTo>
                  <a:pt x="14728" y="2325"/>
                  <a:pt x="14728" y="2301"/>
                  <a:pt x="14703" y="2301"/>
                </a:cubicBezTo>
                <a:cubicBezTo>
                  <a:pt x="14678" y="2301"/>
                  <a:pt x="14528" y="2301"/>
                  <a:pt x="14478" y="2301"/>
                </a:cubicBezTo>
                <a:cubicBezTo>
                  <a:pt x="14428" y="2275"/>
                  <a:pt x="14428" y="2325"/>
                  <a:pt x="14403" y="2301"/>
                </a:cubicBezTo>
                <a:cubicBezTo>
                  <a:pt x="14378" y="2301"/>
                  <a:pt x="14203" y="2225"/>
                  <a:pt x="14178" y="2250"/>
                </a:cubicBezTo>
                <a:cubicBezTo>
                  <a:pt x="14153" y="2275"/>
                  <a:pt x="14178" y="2301"/>
                  <a:pt x="14153" y="2325"/>
                </a:cubicBezTo>
                <a:cubicBezTo>
                  <a:pt x="14128" y="2325"/>
                  <a:pt x="14153" y="2350"/>
                  <a:pt x="14203" y="2400"/>
                </a:cubicBezTo>
                <a:cubicBezTo>
                  <a:pt x="14253" y="2425"/>
                  <a:pt x="14203" y="2475"/>
                  <a:pt x="14178" y="2475"/>
                </a:cubicBezTo>
                <a:cubicBezTo>
                  <a:pt x="14128" y="2500"/>
                  <a:pt x="14053" y="2475"/>
                  <a:pt x="14053" y="2425"/>
                </a:cubicBezTo>
                <a:cubicBezTo>
                  <a:pt x="14028" y="2400"/>
                  <a:pt x="13978" y="2425"/>
                  <a:pt x="13953" y="2375"/>
                </a:cubicBezTo>
                <a:cubicBezTo>
                  <a:pt x="13928" y="2325"/>
                  <a:pt x="13978" y="2325"/>
                  <a:pt x="14003" y="2350"/>
                </a:cubicBezTo>
                <a:cubicBezTo>
                  <a:pt x="14028" y="2375"/>
                  <a:pt x="14053" y="2350"/>
                  <a:pt x="14078" y="2325"/>
                </a:cubicBezTo>
                <a:cubicBezTo>
                  <a:pt x="14078" y="2301"/>
                  <a:pt x="14003" y="2275"/>
                  <a:pt x="13953" y="2275"/>
                </a:cubicBezTo>
                <a:cubicBezTo>
                  <a:pt x="13902" y="2275"/>
                  <a:pt x="13877" y="2325"/>
                  <a:pt x="13828" y="2350"/>
                </a:cubicBezTo>
                <a:cubicBezTo>
                  <a:pt x="13803" y="2375"/>
                  <a:pt x="13628" y="2350"/>
                  <a:pt x="13603" y="2325"/>
                </a:cubicBezTo>
                <a:cubicBezTo>
                  <a:pt x="13577" y="2325"/>
                  <a:pt x="13353" y="2325"/>
                  <a:pt x="13328" y="2350"/>
                </a:cubicBezTo>
                <a:cubicBezTo>
                  <a:pt x="13303" y="2375"/>
                  <a:pt x="13303" y="2425"/>
                  <a:pt x="13303" y="2450"/>
                </a:cubicBezTo>
                <a:cubicBezTo>
                  <a:pt x="13277" y="2450"/>
                  <a:pt x="13277" y="2375"/>
                  <a:pt x="13277" y="2350"/>
                </a:cubicBezTo>
                <a:cubicBezTo>
                  <a:pt x="13277" y="2325"/>
                  <a:pt x="13253" y="2325"/>
                  <a:pt x="13203" y="2325"/>
                </a:cubicBezTo>
                <a:cubicBezTo>
                  <a:pt x="13153" y="2325"/>
                  <a:pt x="13128" y="2325"/>
                  <a:pt x="13153" y="2301"/>
                </a:cubicBezTo>
                <a:cubicBezTo>
                  <a:pt x="13177" y="2275"/>
                  <a:pt x="13128" y="2275"/>
                  <a:pt x="13177" y="2250"/>
                </a:cubicBezTo>
                <a:cubicBezTo>
                  <a:pt x="13203" y="2225"/>
                  <a:pt x="13103" y="2150"/>
                  <a:pt x="13028" y="2101"/>
                </a:cubicBezTo>
                <a:cubicBezTo>
                  <a:pt x="12928" y="2075"/>
                  <a:pt x="12728" y="2101"/>
                  <a:pt x="12652" y="2101"/>
                </a:cubicBezTo>
                <a:cubicBezTo>
                  <a:pt x="12602" y="2125"/>
                  <a:pt x="12503" y="2125"/>
                  <a:pt x="12452" y="2125"/>
                </a:cubicBezTo>
                <a:cubicBezTo>
                  <a:pt x="12377" y="2125"/>
                  <a:pt x="12428" y="2101"/>
                  <a:pt x="12428" y="2075"/>
                </a:cubicBezTo>
                <a:cubicBezTo>
                  <a:pt x="12402" y="2050"/>
                  <a:pt x="12303" y="2025"/>
                  <a:pt x="12303" y="2050"/>
                </a:cubicBezTo>
                <a:cubicBezTo>
                  <a:pt x="12277" y="2075"/>
                  <a:pt x="12252" y="2050"/>
                  <a:pt x="12252" y="2025"/>
                </a:cubicBezTo>
                <a:cubicBezTo>
                  <a:pt x="12252" y="2025"/>
                  <a:pt x="12177" y="1975"/>
                  <a:pt x="12152" y="2001"/>
                </a:cubicBezTo>
                <a:cubicBezTo>
                  <a:pt x="12103" y="2001"/>
                  <a:pt x="12103" y="1950"/>
                  <a:pt x="12127" y="1950"/>
                </a:cubicBezTo>
                <a:cubicBezTo>
                  <a:pt x="12177" y="1950"/>
                  <a:pt x="12228" y="1975"/>
                  <a:pt x="12203" y="1925"/>
                </a:cubicBezTo>
                <a:cubicBezTo>
                  <a:pt x="12177" y="1875"/>
                  <a:pt x="11927" y="1875"/>
                  <a:pt x="11903" y="1875"/>
                </a:cubicBezTo>
                <a:cubicBezTo>
                  <a:pt x="11877" y="1875"/>
                  <a:pt x="11903" y="1925"/>
                  <a:pt x="11852" y="1975"/>
                </a:cubicBezTo>
                <a:cubicBezTo>
                  <a:pt x="11803" y="2025"/>
                  <a:pt x="11752" y="1975"/>
                  <a:pt x="11752" y="1950"/>
                </a:cubicBezTo>
                <a:cubicBezTo>
                  <a:pt x="11752" y="1925"/>
                  <a:pt x="11827" y="1925"/>
                  <a:pt x="11827" y="1901"/>
                </a:cubicBezTo>
                <a:cubicBezTo>
                  <a:pt x="11827" y="1875"/>
                  <a:pt x="11727" y="1901"/>
                  <a:pt x="11727" y="1875"/>
                </a:cubicBezTo>
                <a:cubicBezTo>
                  <a:pt x="11703" y="1850"/>
                  <a:pt x="11727" y="1850"/>
                  <a:pt x="11777" y="1850"/>
                </a:cubicBezTo>
                <a:cubicBezTo>
                  <a:pt x="11803" y="1875"/>
                  <a:pt x="11852" y="1875"/>
                  <a:pt x="11877" y="1850"/>
                </a:cubicBezTo>
                <a:cubicBezTo>
                  <a:pt x="11877" y="1850"/>
                  <a:pt x="11827" y="1825"/>
                  <a:pt x="11777" y="1825"/>
                </a:cubicBezTo>
                <a:cubicBezTo>
                  <a:pt x="11727" y="1825"/>
                  <a:pt x="11577" y="1775"/>
                  <a:pt x="11527" y="1801"/>
                </a:cubicBezTo>
                <a:cubicBezTo>
                  <a:pt x="11452" y="1801"/>
                  <a:pt x="11403" y="1775"/>
                  <a:pt x="11377" y="1750"/>
                </a:cubicBezTo>
                <a:cubicBezTo>
                  <a:pt x="11327" y="1750"/>
                  <a:pt x="11327" y="1775"/>
                  <a:pt x="11352" y="1801"/>
                </a:cubicBezTo>
                <a:cubicBezTo>
                  <a:pt x="11377" y="1825"/>
                  <a:pt x="11327" y="1850"/>
                  <a:pt x="11277" y="1825"/>
                </a:cubicBezTo>
                <a:cubicBezTo>
                  <a:pt x="11227" y="1825"/>
                  <a:pt x="11152" y="1850"/>
                  <a:pt x="11177" y="1901"/>
                </a:cubicBezTo>
                <a:cubicBezTo>
                  <a:pt x="11202" y="1925"/>
                  <a:pt x="11227" y="1875"/>
                  <a:pt x="11252" y="1901"/>
                </a:cubicBezTo>
                <a:cubicBezTo>
                  <a:pt x="11277" y="1901"/>
                  <a:pt x="11202" y="1925"/>
                  <a:pt x="11227" y="1950"/>
                </a:cubicBezTo>
                <a:cubicBezTo>
                  <a:pt x="11277" y="1950"/>
                  <a:pt x="11252" y="2001"/>
                  <a:pt x="11252" y="2001"/>
                </a:cubicBezTo>
                <a:cubicBezTo>
                  <a:pt x="11252" y="2025"/>
                  <a:pt x="11202" y="2025"/>
                  <a:pt x="11177" y="2001"/>
                </a:cubicBezTo>
                <a:cubicBezTo>
                  <a:pt x="11177" y="1975"/>
                  <a:pt x="11127" y="2001"/>
                  <a:pt x="11102" y="2001"/>
                </a:cubicBezTo>
                <a:cubicBezTo>
                  <a:pt x="11052" y="2001"/>
                  <a:pt x="11027" y="2025"/>
                  <a:pt x="11077" y="2025"/>
                </a:cubicBezTo>
                <a:cubicBezTo>
                  <a:pt x="11102" y="2025"/>
                  <a:pt x="11127" y="2050"/>
                  <a:pt x="11077" y="2050"/>
                </a:cubicBezTo>
                <a:cubicBezTo>
                  <a:pt x="11027" y="2075"/>
                  <a:pt x="11027" y="2001"/>
                  <a:pt x="11002" y="2025"/>
                </a:cubicBezTo>
                <a:cubicBezTo>
                  <a:pt x="10952" y="2025"/>
                  <a:pt x="10902" y="2001"/>
                  <a:pt x="10852" y="2001"/>
                </a:cubicBezTo>
                <a:cubicBezTo>
                  <a:pt x="10802" y="2001"/>
                  <a:pt x="10802" y="2025"/>
                  <a:pt x="10752" y="2025"/>
                </a:cubicBezTo>
                <a:cubicBezTo>
                  <a:pt x="10702" y="2025"/>
                  <a:pt x="10627" y="2001"/>
                  <a:pt x="10602" y="1975"/>
                </a:cubicBezTo>
                <a:cubicBezTo>
                  <a:pt x="10577" y="1950"/>
                  <a:pt x="10577" y="1925"/>
                  <a:pt x="10552" y="1975"/>
                </a:cubicBezTo>
                <a:cubicBezTo>
                  <a:pt x="10527" y="2001"/>
                  <a:pt x="10527" y="2050"/>
                  <a:pt x="10502" y="2075"/>
                </a:cubicBezTo>
                <a:cubicBezTo>
                  <a:pt x="10477" y="2075"/>
                  <a:pt x="10452" y="2125"/>
                  <a:pt x="10427" y="2150"/>
                </a:cubicBezTo>
                <a:cubicBezTo>
                  <a:pt x="10402" y="2150"/>
                  <a:pt x="10402" y="2125"/>
                  <a:pt x="10377" y="2125"/>
                </a:cubicBezTo>
                <a:cubicBezTo>
                  <a:pt x="10352" y="2125"/>
                  <a:pt x="10252" y="2025"/>
                  <a:pt x="10227" y="2001"/>
                </a:cubicBezTo>
                <a:cubicBezTo>
                  <a:pt x="10227" y="1975"/>
                  <a:pt x="10177" y="1901"/>
                  <a:pt x="10152" y="1901"/>
                </a:cubicBezTo>
                <a:cubicBezTo>
                  <a:pt x="10127" y="1875"/>
                  <a:pt x="10177" y="1875"/>
                  <a:pt x="10202" y="1901"/>
                </a:cubicBezTo>
                <a:cubicBezTo>
                  <a:pt x="10202" y="1925"/>
                  <a:pt x="10227" y="1925"/>
                  <a:pt x="10252" y="1901"/>
                </a:cubicBezTo>
                <a:cubicBezTo>
                  <a:pt x="10277" y="1901"/>
                  <a:pt x="10277" y="1850"/>
                  <a:pt x="10252" y="1850"/>
                </a:cubicBezTo>
                <a:cubicBezTo>
                  <a:pt x="10202" y="1850"/>
                  <a:pt x="10227" y="1801"/>
                  <a:pt x="10227" y="1801"/>
                </a:cubicBezTo>
                <a:cubicBezTo>
                  <a:pt x="10252" y="1801"/>
                  <a:pt x="10202" y="1750"/>
                  <a:pt x="10227" y="1750"/>
                </a:cubicBezTo>
                <a:cubicBezTo>
                  <a:pt x="10227" y="1725"/>
                  <a:pt x="10227" y="1701"/>
                  <a:pt x="10202" y="1701"/>
                </a:cubicBezTo>
                <a:cubicBezTo>
                  <a:pt x="10177" y="1701"/>
                  <a:pt x="10127" y="1675"/>
                  <a:pt x="10127" y="1650"/>
                </a:cubicBezTo>
                <a:cubicBezTo>
                  <a:pt x="10127" y="1650"/>
                  <a:pt x="10002" y="1650"/>
                  <a:pt x="10002" y="1675"/>
                </a:cubicBezTo>
                <a:cubicBezTo>
                  <a:pt x="10027" y="1675"/>
                  <a:pt x="9977" y="1675"/>
                  <a:pt x="9977" y="1650"/>
                </a:cubicBezTo>
                <a:cubicBezTo>
                  <a:pt x="9977" y="1650"/>
                  <a:pt x="9927" y="1650"/>
                  <a:pt x="9877" y="1625"/>
                </a:cubicBezTo>
                <a:cubicBezTo>
                  <a:pt x="9802" y="1625"/>
                  <a:pt x="9802" y="1575"/>
                  <a:pt x="9777" y="1575"/>
                </a:cubicBezTo>
                <a:cubicBezTo>
                  <a:pt x="9752" y="1575"/>
                  <a:pt x="9777" y="1625"/>
                  <a:pt x="9752" y="1625"/>
                </a:cubicBezTo>
                <a:cubicBezTo>
                  <a:pt x="9702" y="1601"/>
                  <a:pt x="9677" y="1625"/>
                  <a:pt x="9702" y="1675"/>
                </a:cubicBezTo>
                <a:cubicBezTo>
                  <a:pt x="9702" y="1701"/>
                  <a:pt x="9702" y="1701"/>
                  <a:pt x="9702" y="1725"/>
                </a:cubicBezTo>
                <a:cubicBezTo>
                  <a:pt x="9677" y="1775"/>
                  <a:pt x="9677" y="1750"/>
                  <a:pt x="9627" y="1750"/>
                </a:cubicBezTo>
                <a:cubicBezTo>
                  <a:pt x="9601" y="1725"/>
                  <a:pt x="9601" y="1775"/>
                  <a:pt x="9527" y="1750"/>
                </a:cubicBezTo>
                <a:cubicBezTo>
                  <a:pt x="9452" y="1725"/>
                  <a:pt x="9401" y="1750"/>
                  <a:pt x="9401" y="1725"/>
                </a:cubicBezTo>
                <a:cubicBezTo>
                  <a:pt x="9376" y="1701"/>
                  <a:pt x="9352" y="1701"/>
                  <a:pt x="9352" y="1725"/>
                </a:cubicBezTo>
                <a:cubicBezTo>
                  <a:pt x="9352" y="1750"/>
                  <a:pt x="9227" y="1725"/>
                  <a:pt x="9227" y="1701"/>
                </a:cubicBezTo>
                <a:cubicBezTo>
                  <a:pt x="9202" y="1675"/>
                  <a:pt x="9252" y="1675"/>
                  <a:pt x="9252" y="1650"/>
                </a:cubicBezTo>
                <a:cubicBezTo>
                  <a:pt x="9276" y="1650"/>
                  <a:pt x="9252" y="1625"/>
                  <a:pt x="9176" y="1650"/>
                </a:cubicBezTo>
                <a:cubicBezTo>
                  <a:pt x="9102" y="1650"/>
                  <a:pt x="9076" y="1601"/>
                  <a:pt x="9002" y="1625"/>
                </a:cubicBezTo>
                <a:cubicBezTo>
                  <a:pt x="8927" y="1625"/>
                  <a:pt x="8776" y="1625"/>
                  <a:pt x="8776" y="1650"/>
                </a:cubicBezTo>
                <a:cubicBezTo>
                  <a:pt x="8752" y="1650"/>
                  <a:pt x="8776" y="1701"/>
                  <a:pt x="8752" y="1701"/>
                </a:cubicBezTo>
                <a:cubicBezTo>
                  <a:pt x="8727" y="1701"/>
                  <a:pt x="8752" y="1625"/>
                  <a:pt x="8752" y="1601"/>
                </a:cubicBezTo>
                <a:cubicBezTo>
                  <a:pt x="8727" y="1575"/>
                  <a:pt x="8676" y="1575"/>
                  <a:pt x="8702" y="1601"/>
                </a:cubicBezTo>
                <a:cubicBezTo>
                  <a:pt x="8702" y="1625"/>
                  <a:pt x="8627" y="1625"/>
                  <a:pt x="8602" y="1601"/>
                </a:cubicBezTo>
                <a:cubicBezTo>
                  <a:pt x="8576" y="1575"/>
                  <a:pt x="8551" y="1575"/>
                  <a:pt x="8476" y="1550"/>
                </a:cubicBezTo>
                <a:cubicBezTo>
                  <a:pt x="8427" y="1525"/>
                  <a:pt x="8376" y="1601"/>
                  <a:pt x="8376" y="1601"/>
                </a:cubicBezTo>
                <a:cubicBezTo>
                  <a:pt x="8402" y="1625"/>
                  <a:pt x="8427" y="1625"/>
                  <a:pt x="8427" y="1625"/>
                </a:cubicBezTo>
                <a:cubicBezTo>
                  <a:pt x="8451" y="1650"/>
                  <a:pt x="8327" y="1650"/>
                  <a:pt x="8327" y="1650"/>
                </a:cubicBezTo>
                <a:cubicBezTo>
                  <a:pt x="8327" y="1675"/>
                  <a:pt x="8202" y="1701"/>
                  <a:pt x="8176" y="1701"/>
                </a:cubicBezTo>
                <a:cubicBezTo>
                  <a:pt x="8076" y="1725"/>
                  <a:pt x="8076" y="1725"/>
                  <a:pt x="8027" y="1750"/>
                </a:cubicBezTo>
                <a:cubicBezTo>
                  <a:pt x="7976" y="1801"/>
                  <a:pt x="8027" y="1725"/>
                  <a:pt x="8051" y="1701"/>
                </a:cubicBezTo>
                <a:cubicBezTo>
                  <a:pt x="8076" y="1650"/>
                  <a:pt x="8127" y="1675"/>
                  <a:pt x="8127" y="1650"/>
                </a:cubicBezTo>
                <a:cubicBezTo>
                  <a:pt x="8151" y="1625"/>
                  <a:pt x="8176" y="1625"/>
                  <a:pt x="8251" y="1625"/>
                </a:cubicBezTo>
                <a:cubicBezTo>
                  <a:pt x="8302" y="1601"/>
                  <a:pt x="8302" y="1575"/>
                  <a:pt x="8327" y="1575"/>
                </a:cubicBezTo>
                <a:cubicBezTo>
                  <a:pt x="8351" y="1550"/>
                  <a:pt x="8402" y="1525"/>
                  <a:pt x="8402" y="1501"/>
                </a:cubicBezTo>
                <a:cubicBezTo>
                  <a:pt x="8427" y="1475"/>
                  <a:pt x="8551" y="1425"/>
                  <a:pt x="8576" y="1450"/>
                </a:cubicBezTo>
                <a:cubicBezTo>
                  <a:pt x="8602" y="1450"/>
                  <a:pt x="8602" y="1401"/>
                  <a:pt x="8627" y="1401"/>
                </a:cubicBezTo>
                <a:cubicBezTo>
                  <a:pt x="8627" y="1401"/>
                  <a:pt x="8702" y="1350"/>
                  <a:pt x="8727" y="1350"/>
                </a:cubicBezTo>
                <a:cubicBezTo>
                  <a:pt x="8752" y="1325"/>
                  <a:pt x="8776" y="1300"/>
                  <a:pt x="8776" y="1275"/>
                </a:cubicBezTo>
                <a:cubicBezTo>
                  <a:pt x="8776" y="1275"/>
                  <a:pt x="8727" y="1275"/>
                  <a:pt x="8727" y="1250"/>
                </a:cubicBezTo>
                <a:cubicBezTo>
                  <a:pt x="8727" y="1250"/>
                  <a:pt x="8752" y="1250"/>
                  <a:pt x="8776" y="1250"/>
                </a:cubicBezTo>
                <a:cubicBezTo>
                  <a:pt x="8802" y="1225"/>
                  <a:pt x="8776" y="1200"/>
                  <a:pt x="8752" y="1200"/>
                </a:cubicBezTo>
                <a:cubicBezTo>
                  <a:pt x="8727" y="1200"/>
                  <a:pt x="8776" y="1175"/>
                  <a:pt x="8752" y="1150"/>
                </a:cubicBezTo>
                <a:cubicBezTo>
                  <a:pt x="8727" y="1125"/>
                  <a:pt x="8676" y="1175"/>
                  <a:pt x="8676" y="1150"/>
                </a:cubicBezTo>
                <a:cubicBezTo>
                  <a:pt x="8676" y="1100"/>
                  <a:pt x="8676" y="1075"/>
                  <a:pt x="8676" y="1050"/>
                </a:cubicBezTo>
                <a:cubicBezTo>
                  <a:pt x="8652" y="1050"/>
                  <a:pt x="8627" y="1100"/>
                  <a:pt x="8576" y="1075"/>
                </a:cubicBezTo>
                <a:cubicBezTo>
                  <a:pt x="8551" y="1050"/>
                  <a:pt x="8451" y="1025"/>
                  <a:pt x="8451" y="1025"/>
                </a:cubicBezTo>
                <a:cubicBezTo>
                  <a:pt x="8451" y="1050"/>
                  <a:pt x="8402" y="1025"/>
                  <a:pt x="8402" y="1025"/>
                </a:cubicBezTo>
                <a:cubicBezTo>
                  <a:pt x="8376" y="1050"/>
                  <a:pt x="8302" y="1025"/>
                  <a:pt x="8276" y="1025"/>
                </a:cubicBezTo>
                <a:cubicBezTo>
                  <a:pt x="8251" y="1025"/>
                  <a:pt x="8227" y="1050"/>
                  <a:pt x="8227" y="1075"/>
                </a:cubicBezTo>
                <a:cubicBezTo>
                  <a:pt x="8202" y="1100"/>
                  <a:pt x="8127" y="1075"/>
                  <a:pt x="8101" y="1075"/>
                </a:cubicBezTo>
                <a:cubicBezTo>
                  <a:pt x="8076" y="1075"/>
                  <a:pt x="8176" y="1000"/>
                  <a:pt x="8176" y="1000"/>
                </a:cubicBezTo>
                <a:cubicBezTo>
                  <a:pt x="8176" y="975"/>
                  <a:pt x="8027" y="1000"/>
                  <a:pt x="8002" y="975"/>
                </a:cubicBezTo>
                <a:cubicBezTo>
                  <a:pt x="8002" y="975"/>
                  <a:pt x="7927" y="950"/>
                  <a:pt x="7902" y="950"/>
                </a:cubicBezTo>
                <a:cubicBezTo>
                  <a:pt x="7876" y="950"/>
                  <a:pt x="7902" y="950"/>
                  <a:pt x="7927" y="950"/>
                </a:cubicBezTo>
                <a:cubicBezTo>
                  <a:pt x="7951" y="950"/>
                  <a:pt x="7976" y="925"/>
                  <a:pt x="8027" y="925"/>
                </a:cubicBezTo>
                <a:cubicBezTo>
                  <a:pt x="8051" y="900"/>
                  <a:pt x="8051" y="900"/>
                  <a:pt x="8027" y="875"/>
                </a:cubicBezTo>
                <a:cubicBezTo>
                  <a:pt x="8002" y="850"/>
                  <a:pt x="7976" y="875"/>
                  <a:pt x="7951" y="850"/>
                </a:cubicBezTo>
                <a:cubicBezTo>
                  <a:pt x="7927" y="850"/>
                  <a:pt x="7876" y="825"/>
                  <a:pt x="7851" y="825"/>
                </a:cubicBezTo>
                <a:cubicBezTo>
                  <a:pt x="7827" y="825"/>
                  <a:pt x="7802" y="850"/>
                  <a:pt x="7727" y="850"/>
                </a:cubicBezTo>
                <a:cubicBezTo>
                  <a:pt x="7651" y="875"/>
                  <a:pt x="7651" y="925"/>
                  <a:pt x="7626" y="950"/>
                </a:cubicBezTo>
                <a:cubicBezTo>
                  <a:pt x="7576" y="950"/>
                  <a:pt x="7526" y="1025"/>
                  <a:pt x="7551" y="1025"/>
                </a:cubicBezTo>
                <a:cubicBezTo>
                  <a:pt x="7576" y="1025"/>
                  <a:pt x="7576" y="1050"/>
                  <a:pt x="7576" y="1050"/>
                </a:cubicBezTo>
                <a:cubicBezTo>
                  <a:pt x="7576" y="1075"/>
                  <a:pt x="7551" y="1075"/>
                  <a:pt x="7526" y="1075"/>
                </a:cubicBezTo>
                <a:cubicBezTo>
                  <a:pt x="7502" y="1075"/>
                  <a:pt x="7376" y="1075"/>
                  <a:pt x="7376" y="1100"/>
                </a:cubicBezTo>
                <a:cubicBezTo>
                  <a:pt x="7376" y="1125"/>
                  <a:pt x="7451" y="1125"/>
                  <a:pt x="7451" y="1150"/>
                </a:cubicBezTo>
                <a:cubicBezTo>
                  <a:pt x="7426" y="1150"/>
                  <a:pt x="7402" y="1150"/>
                  <a:pt x="7376" y="1125"/>
                </a:cubicBezTo>
                <a:cubicBezTo>
                  <a:pt x="7351" y="1125"/>
                  <a:pt x="7302" y="1125"/>
                  <a:pt x="7276" y="1150"/>
                </a:cubicBezTo>
                <a:cubicBezTo>
                  <a:pt x="7276" y="1175"/>
                  <a:pt x="7226" y="1175"/>
                  <a:pt x="7226" y="1150"/>
                </a:cubicBezTo>
                <a:cubicBezTo>
                  <a:pt x="7202" y="1150"/>
                  <a:pt x="7176" y="1175"/>
                  <a:pt x="7176" y="1175"/>
                </a:cubicBezTo>
                <a:cubicBezTo>
                  <a:pt x="7151" y="1150"/>
                  <a:pt x="7202" y="1125"/>
                  <a:pt x="7202" y="1125"/>
                </a:cubicBezTo>
                <a:cubicBezTo>
                  <a:pt x="7176" y="1100"/>
                  <a:pt x="7102" y="1100"/>
                  <a:pt x="7102" y="1125"/>
                </a:cubicBezTo>
                <a:cubicBezTo>
                  <a:pt x="7102" y="1150"/>
                  <a:pt x="7051" y="1125"/>
                  <a:pt x="7051" y="1125"/>
                </a:cubicBezTo>
                <a:cubicBezTo>
                  <a:pt x="7026" y="1125"/>
                  <a:pt x="7002" y="1150"/>
                  <a:pt x="6976" y="1150"/>
                </a:cubicBezTo>
                <a:cubicBezTo>
                  <a:pt x="6951" y="1175"/>
                  <a:pt x="6902" y="1150"/>
                  <a:pt x="6876" y="1175"/>
                </a:cubicBezTo>
                <a:cubicBezTo>
                  <a:pt x="6876" y="1200"/>
                  <a:pt x="6951" y="1200"/>
                  <a:pt x="6951" y="1200"/>
                </a:cubicBezTo>
                <a:cubicBezTo>
                  <a:pt x="6951" y="1225"/>
                  <a:pt x="6801" y="1225"/>
                  <a:pt x="6801" y="1225"/>
                </a:cubicBezTo>
                <a:cubicBezTo>
                  <a:pt x="6776" y="1250"/>
                  <a:pt x="6726" y="1250"/>
                  <a:pt x="6676" y="1250"/>
                </a:cubicBezTo>
                <a:cubicBezTo>
                  <a:pt x="6601" y="1250"/>
                  <a:pt x="6626" y="1275"/>
                  <a:pt x="6576" y="1275"/>
                </a:cubicBezTo>
                <a:cubicBezTo>
                  <a:pt x="6526" y="1300"/>
                  <a:pt x="6501" y="1300"/>
                  <a:pt x="6501" y="1325"/>
                </a:cubicBezTo>
                <a:cubicBezTo>
                  <a:pt x="6476" y="1350"/>
                  <a:pt x="6451" y="1350"/>
                  <a:pt x="6426" y="1325"/>
                </a:cubicBezTo>
                <a:cubicBezTo>
                  <a:pt x="6401" y="1325"/>
                  <a:pt x="6351" y="1350"/>
                  <a:pt x="6376" y="1350"/>
                </a:cubicBezTo>
                <a:cubicBezTo>
                  <a:pt x="6401" y="1350"/>
                  <a:pt x="6376" y="1375"/>
                  <a:pt x="6376" y="1375"/>
                </a:cubicBezTo>
                <a:cubicBezTo>
                  <a:pt x="6351" y="1350"/>
                  <a:pt x="6301" y="1401"/>
                  <a:pt x="6326" y="1401"/>
                </a:cubicBezTo>
                <a:cubicBezTo>
                  <a:pt x="6351" y="1401"/>
                  <a:pt x="6376" y="1401"/>
                  <a:pt x="6351" y="1425"/>
                </a:cubicBezTo>
                <a:cubicBezTo>
                  <a:pt x="6351" y="1450"/>
                  <a:pt x="6301" y="1401"/>
                  <a:pt x="6276" y="1425"/>
                </a:cubicBezTo>
                <a:cubicBezTo>
                  <a:pt x="6276" y="1425"/>
                  <a:pt x="6301" y="1450"/>
                  <a:pt x="6326" y="1450"/>
                </a:cubicBezTo>
                <a:cubicBezTo>
                  <a:pt x="6351" y="1450"/>
                  <a:pt x="6376" y="1475"/>
                  <a:pt x="6376" y="1475"/>
                </a:cubicBezTo>
                <a:cubicBezTo>
                  <a:pt x="6376" y="1501"/>
                  <a:pt x="6326" y="1475"/>
                  <a:pt x="6301" y="1475"/>
                </a:cubicBezTo>
                <a:cubicBezTo>
                  <a:pt x="6301" y="1501"/>
                  <a:pt x="6301" y="1501"/>
                  <a:pt x="6351" y="1501"/>
                </a:cubicBezTo>
                <a:cubicBezTo>
                  <a:pt x="6376" y="1525"/>
                  <a:pt x="6351" y="1525"/>
                  <a:pt x="6376" y="1550"/>
                </a:cubicBezTo>
                <a:lnTo>
                  <a:pt x="6376" y="1550"/>
                </a:lnTo>
                <a:cubicBezTo>
                  <a:pt x="6376" y="1575"/>
                  <a:pt x="6351" y="1575"/>
                  <a:pt x="6376" y="1601"/>
                </a:cubicBezTo>
                <a:cubicBezTo>
                  <a:pt x="6376" y="1601"/>
                  <a:pt x="6326" y="1625"/>
                  <a:pt x="6326" y="1601"/>
                </a:cubicBezTo>
                <a:cubicBezTo>
                  <a:pt x="6326" y="1575"/>
                  <a:pt x="6276" y="1575"/>
                  <a:pt x="6251" y="1601"/>
                </a:cubicBezTo>
                <a:cubicBezTo>
                  <a:pt x="6226" y="1601"/>
                  <a:pt x="6226" y="1625"/>
                  <a:pt x="6201" y="1601"/>
                </a:cubicBezTo>
                <a:cubicBezTo>
                  <a:pt x="6176" y="1601"/>
                  <a:pt x="6126" y="1601"/>
                  <a:pt x="6076" y="1625"/>
                </a:cubicBezTo>
                <a:cubicBezTo>
                  <a:pt x="6001" y="1625"/>
                  <a:pt x="5851" y="1625"/>
                  <a:pt x="5826" y="1625"/>
                </a:cubicBezTo>
                <a:cubicBezTo>
                  <a:pt x="5776" y="1650"/>
                  <a:pt x="5751" y="1701"/>
                  <a:pt x="5801" y="1725"/>
                </a:cubicBezTo>
                <a:cubicBezTo>
                  <a:pt x="5826" y="1750"/>
                  <a:pt x="5801" y="1775"/>
                  <a:pt x="5801" y="1801"/>
                </a:cubicBezTo>
                <a:cubicBezTo>
                  <a:pt x="5801" y="1825"/>
                  <a:pt x="5876" y="1850"/>
                  <a:pt x="5926" y="1875"/>
                </a:cubicBezTo>
                <a:cubicBezTo>
                  <a:pt x="5976" y="1875"/>
                  <a:pt x="6001" y="1925"/>
                  <a:pt x="5976" y="1950"/>
                </a:cubicBezTo>
                <a:cubicBezTo>
                  <a:pt x="5951" y="2001"/>
                  <a:pt x="5876" y="1950"/>
                  <a:pt x="5826" y="1901"/>
                </a:cubicBezTo>
                <a:cubicBezTo>
                  <a:pt x="5751" y="1850"/>
                  <a:pt x="5651" y="1850"/>
                  <a:pt x="5601" y="1850"/>
                </a:cubicBezTo>
                <a:cubicBezTo>
                  <a:pt x="5551" y="1850"/>
                  <a:pt x="5576" y="1801"/>
                  <a:pt x="5526" y="1825"/>
                </a:cubicBezTo>
                <a:cubicBezTo>
                  <a:pt x="5476" y="1825"/>
                  <a:pt x="5426" y="1850"/>
                  <a:pt x="5476" y="1850"/>
                </a:cubicBezTo>
                <a:cubicBezTo>
                  <a:pt x="5501" y="1850"/>
                  <a:pt x="5526" y="1850"/>
                  <a:pt x="5501" y="1875"/>
                </a:cubicBezTo>
                <a:cubicBezTo>
                  <a:pt x="5501" y="1901"/>
                  <a:pt x="5526" y="1875"/>
                  <a:pt x="5551" y="1901"/>
                </a:cubicBezTo>
                <a:cubicBezTo>
                  <a:pt x="5601" y="1925"/>
                  <a:pt x="5526" y="1950"/>
                  <a:pt x="5476" y="1925"/>
                </a:cubicBezTo>
                <a:cubicBezTo>
                  <a:pt x="5451" y="1901"/>
                  <a:pt x="5401" y="1925"/>
                  <a:pt x="5376" y="1950"/>
                </a:cubicBezTo>
                <a:cubicBezTo>
                  <a:pt x="5376" y="1950"/>
                  <a:pt x="5426" y="2025"/>
                  <a:pt x="5501" y="2025"/>
                </a:cubicBezTo>
                <a:cubicBezTo>
                  <a:pt x="5576" y="2050"/>
                  <a:pt x="5551" y="2075"/>
                  <a:pt x="5601" y="2075"/>
                </a:cubicBezTo>
                <a:cubicBezTo>
                  <a:pt x="5626" y="2101"/>
                  <a:pt x="5601" y="2101"/>
                  <a:pt x="5576" y="2101"/>
                </a:cubicBezTo>
                <a:cubicBezTo>
                  <a:pt x="5551" y="2125"/>
                  <a:pt x="5501" y="2075"/>
                  <a:pt x="5476" y="2050"/>
                </a:cubicBezTo>
                <a:cubicBezTo>
                  <a:pt x="5426" y="2025"/>
                  <a:pt x="5326" y="2075"/>
                  <a:pt x="5300" y="2050"/>
                </a:cubicBezTo>
                <a:cubicBezTo>
                  <a:pt x="5300" y="2025"/>
                  <a:pt x="5326" y="2001"/>
                  <a:pt x="5300" y="1975"/>
                </a:cubicBezTo>
                <a:cubicBezTo>
                  <a:pt x="5276" y="1975"/>
                  <a:pt x="5300" y="1925"/>
                  <a:pt x="5326" y="1901"/>
                </a:cubicBezTo>
                <a:cubicBezTo>
                  <a:pt x="5351" y="1850"/>
                  <a:pt x="5326" y="1775"/>
                  <a:pt x="5276" y="1775"/>
                </a:cubicBezTo>
                <a:cubicBezTo>
                  <a:pt x="5251" y="1750"/>
                  <a:pt x="5251" y="1801"/>
                  <a:pt x="5251" y="1801"/>
                </a:cubicBezTo>
                <a:cubicBezTo>
                  <a:pt x="5276" y="1825"/>
                  <a:pt x="5276" y="1875"/>
                  <a:pt x="5226" y="1901"/>
                </a:cubicBezTo>
                <a:cubicBezTo>
                  <a:pt x="5201" y="1950"/>
                  <a:pt x="5126" y="1950"/>
                  <a:pt x="5126" y="1975"/>
                </a:cubicBezTo>
                <a:cubicBezTo>
                  <a:pt x="5126" y="2001"/>
                  <a:pt x="5076" y="2001"/>
                  <a:pt x="5076" y="2025"/>
                </a:cubicBezTo>
                <a:cubicBezTo>
                  <a:pt x="5100" y="2050"/>
                  <a:pt x="5176" y="2125"/>
                  <a:pt x="5201" y="2150"/>
                </a:cubicBezTo>
                <a:cubicBezTo>
                  <a:pt x="5201" y="2175"/>
                  <a:pt x="5126" y="2275"/>
                  <a:pt x="5151" y="2301"/>
                </a:cubicBezTo>
                <a:cubicBezTo>
                  <a:pt x="5151" y="2350"/>
                  <a:pt x="5126" y="2375"/>
                  <a:pt x="5151" y="2400"/>
                </a:cubicBezTo>
                <a:cubicBezTo>
                  <a:pt x="5151" y="2425"/>
                  <a:pt x="5201" y="2400"/>
                  <a:pt x="5226" y="2425"/>
                </a:cubicBezTo>
                <a:cubicBezTo>
                  <a:pt x="5226" y="2425"/>
                  <a:pt x="5276" y="2400"/>
                  <a:pt x="5326" y="2400"/>
                </a:cubicBezTo>
                <a:cubicBezTo>
                  <a:pt x="5376" y="2375"/>
                  <a:pt x="5476" y="2450"/>
                  <a:pt x="5501" y="2450"/>
                </a:cubicBezTo>
                <a:cubicBezTo>
                  <a:pt x="5551" y="2475"/>
                  <a:pt x="5526" y="2500"/>
                  <a:pt x="5551" y="2526"/>
                </a:cubicBezTo>
                <a:cubicBezTo>
                  <a:pt x="5551" y="2550"/>
                  <a:pt x="5501" y="2550"/>
                  <a:pt x="5501" y="2601"/>
                </a:cubicBezTo>
                <a:cubicBezTo>
                  <a:pt x="5501" y="2650"/>
                  <a:pt x="5601" y="2650"/>
                  <a:pt x="5601" y="2675"/>
                </a:cubicBezTo>
                <a:cubicBezTo>
                  <a:pt x="5601" y="2675"/>
                  <a:pt x="5526" y="2675"/>
                  <a:pt x="5501" y="2650"/>
                </a:cubicBezTo>
                <a:cubicBezTo>
                  <a:pt x="5476" y="2650"/>
                  <a:pt x="5476" y="2601"/>
                  <a:pt x="5451" y="2601"/>
                </a:cubicBezTo>
                <a:cubicBezTo>
                  <a:pt x="5451" y="2601"/>
                  <a:pt x="5476" y="2550"/>
                  <a:pt x="5476" y="2526"/>
                </a:cubicBezTo>
                <a:cubicBezTo>
                  <a:pt x="5476" y="2500"/>
                  <a:pt x="5451" y="2500"/>
                  <a:pt x="5426" y="2475"/>
                </a:cubicBezTo>
                <a:cubicBezTo>
                  <a:pt x="5426" y="2450"/>
                  <a:pt x="5401" y="2425"/>
                  <a:pt x="5376" y="2425"/>
                </a:cubicBezTo>
                <a:cubicBezTo>
                  <a:pt x="5351" y="2450"/>
                  <a:pt x="5251" y="2450"/>
                  <a:pt x="5226" y="2475"/>
                </a:cubicBezTo>
                <a:cubicBezTo>
                  <a:pt x="5201" y="2500"/>
                  <a:pt x="5226" y="2575"/>
                  <a:pt x="5251" y="2601"/>
                </a:cubicBezTo>
                <a:cubicBezTo>
                  <a:pt x="5276" y="2650"/>
                  <a:pt x="5176" y="2701"/>
                  <a:pt x="5176" y="2726"/>
                </a:cubicBezTo>
                <a:cubicBezTo>
                  <a:pt x="5176" y="2750"/>
                  <a:pt x="5151" y="2750"/>
                  <a:pt x="5100" y="2775"/>
                </a:cubicBezTo>
                <a:cubicBezTo>
                  <a:pt x="5051" y="2801"/>
                  <a:pt x="5001" y="2826"/>
                  <a:pt x="5026" y="2850"/>
                </a:cubicBezTo>
                <a:cubicBezTo>
                  <a:pt x="5026" y="2901"/>
                  <a:pt x="4951" y="2875"/>
                  <a:pt x="4926" y="2850"/>
                </a:cubicBezTo>
                <a:cubicBezTo>
                  <a:pt x="4901" y="2826"/>
                  <a:pt x="4851" y="2875"/>
                  <a:pt x="4826" y="2850"/>
                </a:cubicBezTo>
                <a:cubicBezTo>
                  <a:pt x="4775" y="2850"/>
                  <a:pt x="4775" y="2826"/>
                  <a:pt x="4751" y="2850"/>
                </a:cubicBezTo>
                <a:cubicBezTo>
                  <a:pt x="4701" y="2850"/>
                  <a:pt x="4701" y="2826"/>
                  <a:pt x="4701" y="2801"/>
                </a:cubicBezTo>
                <a:cubicBezTo>
                  <a:pt x="4701" y="2775"/>
                  <a:pt x="4751" y="2801"/>
                  <a:pt x="4751" y="2801"/>
                </a:cubicBezTo>
                <a:cubicBezTo>
                  <a:pt x="4751" y="2826"/>
                  <a:pt x="4775" y="2826"/>
                  <a:pt x="4801" y="2801"/>
                </a:cubicBezTo>
                <a:cubicBezTo>
                  <a:pt x="4826" y="2801"/>
                  <a:pt x="4826" y="2826"/>
                  <a:pt x="4851" y="2826"/>
                </a:cubicBezTo>
                <a:cubicBezTo>
                  <a:pt x="4901" y="2826"/>
                  <a:pt x="4875" y="2801"/>
                  <a:pt x="4901" y="2801"/>
                </a:cubicBezTo>
                <a:cubicBezTo>
                  <a:pt x="4926" y="2801"/>
                  <a:pt x="4951" y="2801"/>
                  <a:pt x="4926" y="2775"/>
                </a:cubicBezTo>
                <a:cubicBezTo>
                  <a:pt x="4926" y="2775"/>
                  <a:pt x="4951" y="2750"/>
                  <a:pt x="4975" y="2750"/>
                </a:cubicBezTo>
                <a:cubicBezTo>
                  <a:pt x="5001" y="2750"/>
                  <a:pt x="4975" y="2701"/>
                  <a:pt x="5001" y="2701"/>
                </a:cubicBezTo>
                <a:cubicBezTo>
                  <a:pt x="5026" y="2701"/>
                  <a:pt x="5001" y="2675"/>
                  <a:pt x="5026" y="2675"/>
                </a:cubicBezTo>
                <a:cubicBezTo>
                  <a:pt x="5051" y="2675"/>
                  <a:pt x="5051" y="2650"/>
                  <a:pt x="5076" y="2650"/>
                </a:cubicBezTo>
                <a:cubicBezTo>
                  <a:pt x="5100" y="2650"/>
                  <a:pt x="5100" y="2601"/>
                  <a:pt x="5076" y="2601"/>
                </a:cubicBezTo>
                <a:cubicBezTo>
                  <a:pt x="5076" y="2575"/>
                  <a:pt x="5100" y="2550"/>
                  <a:pt x="5100" y="2526"/>
                </a:cubicBezTo>
                <a:cubicBezTo>
                  <a:pt x="5126" y="2526"/>
                  <a:pt x="5126" y="2500"/>
                  <a:pt x="5126" y="2500"/>
                </a:cubicBezTo>
                <a:cubicBezTo>
                  <a:pt x="5100" y="2475"/>
                  <a:pt x="5026" y="2450"/>
                  <a:pt x="5051" y="2425"/>
                </a:cubicBezTo>
                <a:cubicBezTo>
                  <a:pt x="5051" y="2400"/>
                  <a:pt x="5026" y="2350"/>
                  <a:pt x="5051" y="2325"/>
                </a:cubicBezTo>
                <a:cubicBezTo>
                  <a:pt x="5051" y="2301"/>
                  <a:pt x="5051" y="2250"/>
                  <a:pt x="5026" y="2225"/>
                </a:cubicBezTo>
                <a:cubicBezTo>
                  <a:pt x="5026" y="2201"/>
                  <a:pt x="5051" y="2175"/>
                  <a:pt x="5051" y="2125"/>
                </a:cubicBezTo>
                <a:cubicBezTo>
                  <a:pt x="5076" y="2101"/>
                  <a:pt x="5001" y="2050"/>
                  <a:pt x="4975" y="2025"/>
                </a:cubicBezTo>
                <a:cubicBezTo>
                  <a:pt x="4951" y="2025"/>
                  <a:pt x="4975" y="2001"/>
                  <a:pt x="5026" y="1950"/>
                </a:cubicBezTo>
                <a:cubicBezTo>
                  <a:pt x="5051" y="1925"/>
                  <a:pt x="5051" y="1825"/>
                  <a:pt x="5051" y="1801"/>
                </a:cubicBezTo>
                <a:cubicBezTo>
                  <a:pt x="5051" y="1775"/>
                  <a:pt x="4975" y="1750"/>
                  <a:pt x="4951" y="1750"/>
                </a:cubicBezTo>
                <a:cubicBezTo>
                  <a:pt x="4901" y="1750"/>
                  <a:pt x="4801" y="1750"/>
                  <a:pt x="4751" y="1750"/>
                </a:cubicBezTo>
                <a:cubicBezTo>
                  <a:pt x="4726" y="1750"/>
                  <a:pt x="4726" y="1775"/>
                  <a:pt x="4701" y="1801"/>
                </a:cubicBezTo>
                <a:cubicBezTo>
                  <a:pt x="4701" y="1825"/>
                  <a:pt x="4651" y="1875"/>
                  <a:pt x="4651" y="1925"/>
                </a:cubicBezTo>
                <a:cubicBezTo>
                  <a:pt x="4626" y="2001"/>
                  <a:pt x="4551" y="2025"/>
                  <a:pt x="4526" y="2025"/>
                </a:cubicBezTo>
                <a:cubicBezTo>
                  <a:pt x="4475" y="2050"/>
                  <a:pt x="4475" y="2101"/>
                  <a:pt x="4475" y="2125"/>
                </a:cubicBezTo>
                <a:cubicBezTo>
                  <a:pt x="4501" y="2125"/>
                  <a:pt x="4526" y="2125"/>
                  <a:pt x="4526" y="2125"/>
                </a:cubicBezTo>
                <a:cubicBezTo>
                  <a:pt x="4551" y="2125"/>
                  <a:pt x="4526" y="2201"/>
                  <a:pt x="4526" y="2201"/>
                </a:cubicBezTo>
                <a:cubicBezTo>
                  <a:pt x="4501" y="2201"/>
                  <a:pt x="4551" y="2225"/>
                  <a:pt x="4526" y="2250"/>
                </a:cubicBezTo>
                <a:cubicBezTo>
                  <a:pt x="4501" y="2250"/>
                  <a:pt x="4475" y="2301"/>
                  <a:pt x="4475" y="2301"/>
                </a:cubicBezTo>
                <a:cubicBezTo>
                  <a:pt x="4501" y="2325"/>
                  <a:pt x="4575" y="2325"/>
                  <a:pt x="4601" y="2350"/>
                </a:cubicBezTo>
                <a:cubicBezTo>
                  <a:pt x="4626" y="2375"/>
                  <a:pt x="4626" y="2400"/>
                  <a:pt x="4626" y="2425"/>
                </a:cubicBezTo>
                <a:cubicBezTo>
                  <a:pt x="4651" y="2450"/>
                  <a:pt x="4675" y="2450"/>
                  <a:pt x="4701" y="2450"/>
                </a:cubicBezTo>
                <a:cubicBezTo>
                  <a:pt x="4701" y="2475"/>
                  <a:pt x="4651" y="2550"/>
                  <a:pt x="4626" y="2550"/>
                </a:cubicBezTo>
                <a:cubicBezTo>
                  <a:pt x="4626" y="2550"/>
                  <a:pt x="4551" y="2475"/>
                  <a:pt x="4526" y="2450"/>
                </a:cubicBezTo>
                <a:cubicBezTo>
                  <a:pt x="4501" y="2450"/>
                  <a:pt x="4401" y="2425"/>
                  <a:pt x="4375" y="2400"/>
                </a:cubicBezTo>
                <a:cubicBezTo>
                  <a:pt x="4326" y="2375"/>
                  <a:pt x="4301" y="2375"/>
                  <a:pt x="4251" y="2350"/>
                </a:cubicBezTo>
                <a:cubicBezTo>
                  <a:pt x="4201" y="2301"/>
                  <a:pt x="4151" y="2301"/>
                  <a:pt x="4075" y="2301"/>
                </a:cubicBezTo>
                <a:cubicBezTo>
                  <a:pt x="3975" y="2301"/>
                  <a:pt x="3926" y="2275"/>
                  <a:pt x="3901" y="2275"/>
                </a:cubicBezTo>
                <a:cubicBezTo>
                  <a:pt x="3875" y="2275"/>
                  <a:pt x="3875" y="2250"/>
                  <a:pt x="3826" y="2225"/>
                </a:cubicBezTo>
                <a:cubicBezTo>
                  <a:pt x="3775" y="2201"/>
                  <a:pt x="3750" y="2175"/>
                  <a:pt x="3726" y="2201"/>
                </a:cubicBezTo>
                <a:cubicBezTo>
                  <a:pt x="3675" y="2201"/>
                  <a:pt x="3701" y="2275"/>
                  <a:pt x="3750" y="2275"/>
                </a:cubicBezTo>
                <a:cubicBezTo>
                  <a:pt x="3775" y="2275"/>
                  <a:pt x="3775" y="2301"/>
                  <a:pt x="3800" y="2301"/>
                </a:cubicBezTo>
                <a:cubicBezTo>
                  <a:pt x="3850" y="2301"/>
                  <a:pt x="3875" y="2325"/>
                  <a:pt x="3875" y="2350"/>
                </a:cubicBezTo>
                <a:cubicBezTo>
                  <a:pt x="3875" y="2375"/>
                  <a:pt x="3901" y="2400"/>
                  <a:pt x="3926" y="2425"/>
                </a:cubicBezTo>
                <a:cubicBezTo>
                  <a:pt x="3926" y="2450"/>
                  <a:pt x="3926" y="2475"/>
                  <a:pt x="3875" y="2475"/>
                </a:cubicBezTo>
                <a:cubicBezTo>
                  <a:pt x="3850" y="2475"/>
                  <a:pt x="3800" y="2475"/>
                  <a:pt x="3826" y="2500"/>
                </a:cubicBezTo>
                <a:cubicBezTo>
                  <a:pt x="3850" y="2526"/>
                  <a:pt x="3800" y="2526"/>
                  <a:pt x="3775" y="2526"/>
                </a:cubicBezTo>
                <a:cubicBezTo>
                  <a:pt x="3726" y="2500"/>
                  <a:pt x="3750" y="2475"/>
                  <a:pt x="3775" y="2475"/>
                </a:cubicBezTo>
                <a:cubicBezTo>
                  <a:pt x="3800" y="2450"/>
                  <a:pt x="3750" y="2425"/>
                  <a:pt x="3726" y="2425"/>
                </a:cubicBezTo>
                <a:cubicBezTo>
                  <a:pt x="3701" y="2425"/>
                  <a:pt x="3601" y="2475"/>
                  <a:pt x="3575" y="2500"/>
                </a:cubicBezTo>
                <a:cubicBezTo>
                  <a:pt x="3550" y="2500"/>
                  <a:pt x="3475" y="2475"/>
                  <a:pt x="3426" y="2500"/>
                </a:cubicBezTo>
                <a:cubicBezTo>
                  <a:pt x="3350" y="2526"/>
                  <a:pt x="3350" y="2575"/>
                  <a:pt x="3326" y="2550"/>
                </a:cubicBezTo>
                <a:cubicBezTo>
                  <a:pt x="3301" y="2550"/>
                  <a:pt x="3225" y="2575"/>
                  <a:pt x="3201" y="2550"/>
                </a:cubicBezTo>
                <a:cubicBezTo>
                  <a:pt x="3175" y="2526"/>
                  <a:pt x="3201" y="2526"/>
                  <a:pt x="3225" y="2526"/>
                </a:cubicBezTo>
                <a:cubicBezTo>
                  <a:pt x="3250" y="2526"/>
                  <a:pt x="3250" y="2526"/>
                  <a:pt x="3250" y="2500"/>
                </a:cubicBezTo>
                <a:cubicBezTo>
                  <a:pt x="3225" y="2475"/>
                  <a:pt x="3275" y="2450"/>
                  <a:pt x="3275" y="2425"/>
                </a:cubicBezTo>
                <a:cubicBezTo>
                  <a:pt x="3275" y="2425"/>
                  <a:pt x="3150" y="2450"/>
                  <a:pt x="3150" y="2475"/>
                </a:cubicBezTo>
                <a:cubicBezTo>
                  <a:pt x="3125" y="2475"/>
                  <a:pt x="3150" y="2526"/>
                  <a:pt x="3125" y="2526"/>
                </a:cubicBezTo>
                <a:cubicBezTo>
                  <a:pt x="3101" y="2526"/>
                  <a:pt x="3101" y="2500"/>
                  <a:pt x="3075" y="2500"/>
                </a:cubicBezTo>
                <a:cubicBezTo>
                  <a:pt x="3050" y="2500"/>
                  <a:pt x="2901" y="2526"/>
                  <a:pt x="2875" y="2575"/>
                </a:cubicBezTo>
                <a:cubicBezTo>
                  <a:pt x="2825" y="2601"/>
                  <a:pt x="2775" y="2601"/>
                  <a:pt x="2775" y="2626"/>
                </a:cubicBezTo>
                <a:cubicBezTo>
                  <a:pt x="2775" y="2650"/>
                  <a:pt x="2701" y="2626"/>
                  <a:pt x="2675" y="2650"/>
                </a:cubicBezTo>
                <a:cubicBezTo>
                  <a:pt x="2650" y="2675"/>
                  <a:pt x="2650" y="2726"/>
                  <a:pt x="2650" y="2750"/>
                </a:cubicBezTo>
                <a:cubicBezTo>
                  <a:pt x="2650" y="2775"/>
                  <a:pt x="2525" y="2775"/>
                  <a:pt x="2500" y="2775"/>
                </a:cubicBezTo>
                <a:cubicBezTo>
                  <a:pt x="2450" y="2775"/>
                  <a:pt x="2450" y="2701"/>
                  <a:pt x="2425" y="2701"/>
                </a:cubicBezTo>
                <a:cubicBezTo>
                  <a:pt x="2375" y="2701"/>
                  <a:pt x="2401" y="2650"/>
                  <a:pt x="2401" y="2650"/>
                </a:cubicBezTo>
                <a:cubicBezTo>
                  <a:pt x="2425" y="2626"/>
                  <a:pt x="2450" y="2626"/>
                  <a:pt x="2475" y="2626"/>
                </a:cubicBezTo>
                <a:cubicBezTo>
                  <a:pt x="2500" y="2601"/>
                  <a:pt x="2550" y="2626"/>
                  <a:pt x="2550" y="2601"/>
                </a:cubicBezTo>
                <a:cubicBezTo>
                  <a:pt x="2575" y="2601"/>
                  <a:pt x="2500" y="2550"/>
                  <a:pt x="2500" y="2526"/>
                </a:cubicBezTo>
                <a:cubicBezTo>
                  <a:pt x="2500" y="2475"/>
                  <a:pt x="2425" y="2475"/>
                  <a:pt x="2375" y="2475"/>
                </a:cubicBezTo>
                <a:cubicBezTo>
                  <a:pt x="2350" y="2500"/>
                  <a:pt x="2300" y="2500"/>
                  <a:pt x="2275" y="2475"/>
                </a:cubicBezTo>
                <a:cubicBezTo>
                  <a:pt x="2250" y="2450"/>
                  <a:pt x="2250" y="2500"/>
                  <a:pt x="2275" y="2500"/>
                </a:cubicBezTo>
                <a:cubicBezTo>
                  <a:pt x="2325" y="2526"/>
                  <a:pt x="2300" y="2550"/>
                  <a:pt x="2300" y="2575"/>
                </a:cubicBezTo>
                <a:cubicBezTo>
                  <a:pt x="2325" y="2601"/>
                  <a:pt x="2300" y="2650"/>
                  <a:pt x="2275" y="2675"/>
                </a:cubicBezTo>
                <a:cubicBezTo>
                  <a:pt x="2250" y="2726"/>
                  <a:pt x="2275" y="2726"/>
                  <a:pt x="2300" y="2726"/>
                </a:cubicBezTo>
                <a:cubicBezTo>
                  <a:pt x="2350" y="2701"/>
                  <a:pt x="2350" y="2750"/>
                  <a:pt x="2350" y="2801"/>
                </a:cubicBezTo>
                <a:cubicBezTo>
                  <a:pt x="2350" y="2826"/>
                  <a:pt x="2300" y="2850"/>
                  <a:pt x="2300" y="2875"/>
                </a:cubicBezTo>
                <a:cubicBezTo>
                  <a:pt x="2300" y="2901"/>
                  <a:pt x="2275" y="2850"/>
                  <a:pt x="2275" y="2875"/>
                </a:cubicBezTo>
                <a:cubicBezTo>
                  <a:pt x="2250" y="2875"/>
                  <a:pt x="2250" y="2850"/>
                  <a:pt x="2250" y="2850"/>
                </a:cubicBezTo>
                <a:cubicBezTo>
                  <a:pt x="2250" y="2826"/>
                  <a:pt x="2175" y="2826"/>
                  <a:pt x="2150" y="2826"/>
                </a:cubicBezTo>
                <a:cubicBezTo>
                  <a:pt x="2125" y="2826"/>
                  <a:pt x="2100" y="2826"/>
                  <a:pt x="2100" y="2850"/>
                </a:cubicBezTo>
                <a:cubicBezTo>
                  <a:pt x="2075" y="2875"/>
                  <a:pt x="2025" y="2875"/>
                  <a:pt x="2000" y="2875"/>
                </a:cubicBezTo>
                <a:cubicBezTo>
                  <a:pt x="1975" y="2901"/>
                  <a:pt x="1950" y="2926"/>
                  <a:pt x="1925" y="2950"/>
                </a:cubicBezTo>
                <a:cubicBezTo>
                  <a:pt x="1900" y="2975"/>
                  <a:pt x="1875" y="3001"/>
                  <a:pt x="1925" y="3026"/>
                </a:cubicBezTo>
                <a:cubicBezTo>
                  <a:pt x="1950" y="3075"/>
                  <a:pt x="1975" y="3101"/>
                  <a:pt x="1950" y="3101"/>
                </a:cubicBezTo>
                <a:cubicBezTo>
                  <a:pt x="1950" y="3126"/>
                  <a:pt x="1875" y="3126"/>
                  <a:pt x="1850" y="3101"/>
                </a:cubicBezTo>
                <a:cubicBezTo>
                  <a:pt x="1825" y="3075"/>
                  <a:pt x="1775" y="3075"/>
                  <a:pt x="1750" y="3075"/>
                </a:cubicBezTo>
                <a:cubicBezTo>
                  <a:pt x="1725" y="3075"/>
                  <a:pt x="1675" y="3026"/>
                  <a:pt x="1650" y="3026"/>
                </a:cubicBezTo>
                <a:cubicBezTo>
                  <a:pt x="1625" y="3026"/>
                  <a:pt x="1600" y="3050"/>
                  <a:pt x="1575" y="3075"/>
                </a:cubicBezTo>
                <a:cubicBezTo>
                  <a:pt x="1575" y="3075"/>
                  <a:pt x="1600" y="3101"/>
                  <a:pt x="1625" y="3126"/>
                </a:cubicBezTo>
                <a:cubicBezTo>
                  <a:pt x="1625" y="3150"/>
                  <a:pt x="1675" y="3150"/>
                  <a:pt x="1700" y="3150"/>
                </a:cubicBezTo>
                <a:cubicBezTo>
                  <a:pt x="1725" y="3150"/>
                  <a:pt x="1725" y="3201"/>
                  <a:pt x="1725" y="3201"/>
                </a:cubicBezTo>
                <a:cubicBezTo>
                  <a:pt x="1700" y="3226"/>
                  <a:pt x="1650" y="3250"/>
                  <a:pt x="1650" y="3226"/>
                </a:cubicBezTo>
                <a:cubicBezTo>
                  <a:pt x="1625" y="3201"/>
                  <a:pt x="1575" y="3226"/>
                  <a:pt x="1575" y="3201"/>
                </a:cubicBezTo>
                <a:cubicBezTo>
                  <a:pt x="1575" y="3175"/>
                  <a:pt x="1525" y="3150"/>
                  <a:pt x="1475" y="3150"/>
                </a:cubicBezTo>
                <a:cubicBezTo>
                  <a:pt x="1450" y="3150"/>
                  <a:pt x="1425" y="3126"/>
                  <a:pt x="1425" y="3101"/>
                </a:cubicBezTo>
                <a:cubicBezTo>
                  <a:pt x="1450" y="3075"/>
                  <a:pt x="1400" y="3050"/>
                  <a:pt x="1425" y="3026"/>
                </a:cubicBezTo>
                <a:cubicBezTo>
                  <a:pt x="1425" y="3026"/>
                  <a:pt x="1400" y="2975"/>
                  <a:pt x="1425" y="2975"/>
                </a:cubicBezTo>
                <a:cubicBezTo>
                  <a:pt x="1450" y="2950"/>
                  <a:pt x="1425" y="2926"/>
                  <a:pt x="1425" y="2901"/>
                </a:cubicBezTo>
                <a:cubicBezTo>
                  <a:pt x="1425" y="2875"/>
                  <a:pt x="1375" y="2850"/>
                  <a:pt x="1350" y="2850"/>
                </a:cubicBezTo>
                <a:cubicBezTo>
                  <a:pt x="1325" y="2850"/>
                  <a:pt x="1325" y="2826"/>
                  <a:pt x="1300" y="2826"/>
                </a:cubicBezTo>
                <a:cubicBezTo>
                  <a:pt x="1275" y="2801"/>
                  <a:pt x="1200" y="2750"/>
                  <a:pt x="1200" y="2726"/>
                </a:cubicBezTo>
                <a:cubicBezTo>
                  <a:pt x="1200" y="2726"/>
                  <a:pt x="1150" y="2726"/>
                  <a:pt x="1175" y="2701"/>
                </a:cubicBezTo>
                <a:cubicBezTo>
                  <a:pt x="1175" y="2701"/>
                  <a:pt x="1225" y="2701"/>
                  <a:pt x="1250" y="2726"/>
                </a:cubicBezTo>
                <a:cubicBezTo>
                  <a:pt x="1275" y="2750"/>
                  <a:pt x="1300" y="2775"/>
                  <a:pt x="1375" y="2801"/>
                </a:cubicBezTo>
                <a:cubicBezTo>
                  <a:pt x="1450" y="2801"/>
                  <a:pt x="1475" y="2826"/>
                  <a:pt x="1550" y="2850"/>
                </a:cubicBezTo>
                <a:cubicBezTo>
                  <a:pt x="1600" y="2850"/>
                  <a:pt x="1650" y="2850"/>
                  <a:pt x="1750" y="2875"/>
                </a:cubicBezTo>
                <a:cubicBezTo>
                  <a:pt x="1850" y="2901"/>
                  <a:pt x="2000" y="2775"/>
                  <a:pt x="2025" y="2750"/>
                </a:cubicBezTo>
                <a:cubicBezTo>
                  <a:pt x="2050" y="2726"/>
                  <a:pt x="2025" y="2675"/>
                  <a:pt x="2025" y="2650"/>
                </a:cubicBezTo>
                <a:cubicBezTo>
                  <a:pt x="2025" y="2626"/>
                  <a:pt x="1975" y="2626"/>
                  <a:pt x="1975" y="2601"/>
                </a:cubicBezTo>
                <a:cubicBezTo>
                  <a:pt x="1950" y="2601"/>
                  <a:pt x="1925" y="2550"/>
                  <a:pt x="1900" y="2550"/>
                </a:cubicBezTo>
                <a:cubicBezTo>
                  <a:pt x="1850" y="2550"/>
                  <a:pt x="1850" y="2500"/>
                  <a:pt x="1800" y="2526"/>
                </a:cubicBezTo>
                <a:cubicBezTo>
                  <a:pt x="1775" y="2526"/>
                  <a:pt x="1750" y="2500"/>
                  <a:pt x="1675" y="2450"/>
                </a:cubicBezTo>
                <a:cubicBezTo>
                  <a:pt x="1600" y="2400"/>
                  <a:pt x="1475" y="2350"/>
                  <a:pt x="1450" y="2350"/>
                </a:cubicBezTo>
                <a:cubicBezTo>
                  <a:pt x="1425" y="2375"/>
                  <a:pt x="1425" y="2375"/>
                  <a:pt x="1400" y="2350"/>
                </a:cubicBezTo>
                <a:cubicBezTo>
                  <a:pt x="1400" y="2325"/>
                  <a:pt x="1350" y="2325"/>
                  <a:pt x="1350" y="2350"/>
                </a:cubicBezTo>
                <a:cubicBezTo>
                  <a:pt x="1325" y="2375"/>
                  <a:pt x="1300" y="2325"/>
                  <a:pt x="1250" y="2350"/>
                </a:cubicBezTo>
                <a:cubicBezTo>
                  <a:pt x="1200" y="2350"/>
                  <a:pt x="1200" y="2325"/>
                  <a:pt x="1200" y="2325"/>
                </a:cubicBezTo>
                <a:cubicBezTo>
                  <a:pt x="1200" y="2301"/>
                  <a:pt x="1275" y="2325"/>
                  <a:pt x="1275" y="2301"/>
                </a:cubicBezTo>
                <a:cubicBezTo>
                  <a:pt x="1275" y="2275"/>
                  <a:pt x="1250" y="2301"/>
                  <a:pt x="1200" y="2275"/>
                </a:cubicBezTo>
                <a:cubicBezTo>
                  <a:pt x="1175" y="2250"/>
                  <a:pt x="1150" y="2250"/>
                  <a:pt x="1150" y="2275"/>
                </a:cubicBezTo>
                <a:cubicBezTo>
                  <a:pt x="1125" y="2301"/>
                  <a:pt x="1100" y="2301"/>
                  <a:pt x="1075" y="2275"/>
                </a:cubicBezTo>
                <a:lnTo>
                  <a:pt x="1075" y="2275"/>
                </a:lnTo>
                <a:cubicBezTo>
                  <a:pt x="1075" y="2301"/>
                  <a:pt x="1050" y="2301"/>
                  <a:pt x="1025" y="2301"/>
                </a:cubicBezTo>
                <a:cubicBezTo>
                  <a:pt x="999" y="2301"/>
                  <a:pt x="975" y="2350"/>
                  <a:pt x="950" y="2350"/>
                </a:cubicBezTo>
                <a:cubicBezTo>
                  <a:pt x="925" y="2350"/>
                  <a:pt x="900" y="2375"/>
                  <a:pt x="875" y="2400"/>
                </a:cubicBezTo>
                <a:cubicBezTo>
                  <a:pt x="875" y="2425"/>
                  <a:pt x="850" y="2400"/>
                  <a:pt x="850" y="2425"/>
                </a:cubicBezTo>
                <a:cubicBezTo>
                  <a:pt x="850" y="2450"/>
                  <a:pt x="850" y="2450"/>
                  <a:pt x="825" y="2475"/>
                </a:cubicBezTo>
                <a:cubicBezTo>
                  <a:pt x="825" y="2500"/>
                  <a:pt x="825" y="2500"/>
                  <a:pt x="850" y="2526"/>
                </a:cubicBezTo>
                <a:cubicBezTo>
                  <a:pt x="875" y="2550"/>
                  <a:pt x="900" y="2550"/>
                  <a:pt x="900" y="2575"/>
                </a:cubicBezTo>
                <a:cubicBezTo>
                  <a:pt x="925" y="2575"/>
                  <a:pt x="975" y="2626"/>
                  <a:pt x="975" y="2626"/>
                </a:cubicBezTo>
                <a:cubicBezTo>
                  <a:pt x="975" y="2650"/>
                  <a:pt x="925" y="2701"/>
                  <a:pt x="925" y="2701"/>
                </a:cubicBezTo>
                <a:cubicBezTo>
                  <a:pt x="900" y="2726"/>
                  <a:pt x="875" y="2750"/>
                  <a:pt x="900" y="2750"/>
                </a:cubicBezTo>
                <a:cubicBezTo>
                  <a:pt x="900" y="2775"/>
                  <a:pt x="950" y="2850"/>
                  <a:pt x="975" y="2901"/>
                </a:cubicBezTo>
                <a:cubicBezTo>
                  <a:pt x="999" y="2950"/>
                  <a:pt x="975" y="2926"/>
                  <a:pt x="950" y="2950"/>
                </a:cubicBezTo>
                <a:cubicBezTo>
                  <a:pt x="925" y="2975"/>
                  <a:pt x="950" y="3001"/>
                  <a:pt x="950" y="3026"/>
                </a:cubicBezTo>
                <a:cubicBezTo>
                  <a:pt x="975" y="3050"/>
                  <a:pt x="925" y="3050"/>
                  <a:pt x="950" y="3050"/>
                </a:cubicBezTo>
                <a:cubicBezTo>
                  <a:pt x="950" y="3075"/>
                  <a:pt x="975" y="3075"/>
                  <a:pt x="975" y="3075"/>
                </a:cubicBezTo>
                <a:cubicBezTo>
                  <a:pt x="999" y="3101"/>
                  <a:pt x="950" y="3101"/>
                  <a:pt x="975" y="3126"/>
                </a:cubicBezTo>
                <a:cubicBezTo>
                  <a:pt x="975" y="3150"/>
                  <a:pt x="1025" y="3150"/>
                  <a:pt x="1025" y="3175"/>
                </a:cubicBezTo>
                <a:cubicBezTo>
                  <a:pt x="1025" y="3201"/>
                  <a:pt x="950" y="3226"/>
                  <a:pt x="975" y="3226"/>
                </a:cubicBezTo>
                <a:cubicBezTo>
                  <a:pt x="975" y="3250"/>
                  <a:pt x="1050" y="3275"/>
                  <a:pt x="1075" y="3326"/>
                </a:cubicBezTo>
                <a:cubicBezTo>
                  <a:pt x="1125" y="3375"/>
                  <a:pt x="1125" y="3375"/>
                  <a:pt x="1100" y="3401"/>
                </a:cubicBezTo>
                <a:cubicBezTo>
                  <a:pt x="1100" y="3450"/>
                  <a:pt x="999" y="3475"/>
                  <a:pt x="975" y="3526"/>
                </a:cubicBezTo>
                <a:cubicBezTo>
                  <a:pt x="950" y="3575"/>
                  <a:pt x="875" y="3626"/>
                  <a:pt x="825" y="3650"/>
                </a:cubicBezTo>
                <a:cubicBezTo>
                  <a:pt x="799" y="3675"/>
                  <a:pt x="799" y="3701"/>
                  <a:pt x="775" y="3701"/>
                </a:cubicBezTo>
                <a:cubicBezTo>
                  <a:pt x="799" y="3701"/>
                  <a:pt x="799" y="3701"/>
                  <a:pt x="825" y="3701"/>
                </a:cubicBezTo>
                <a:cubicBezTo>
                  <a:pt x="850" y="3675"/>
                  <a:pt x="850" y="3751"/>
                  <a:pt x="875" y="3751"/>
                </a:cubicBezTo>
                <a:cubicBezTo>
                  <a:pt x="900" y="3775"/>
                  <a:pt x="950" y="3751"/>
                  <a:pt x="950" y="3775"/>
                </a:cubicBezTo>
                <a:cubicBezTo>
                  <a:pt x="975" y="3800"/>
                  <a:pt x="950" y="3800"/>
                  <a:pt x="925" y="3775"/>
                </a:cubicBezTo>
                <a:cubicBezTo>
                  <a:pt x="875" y="3775"/>
                  <a:pt x="875" y="3800"/>
                  <a:pt x="825" y="3826"/>
                </a:cubicBezTo>
                <a:cubicBezTo>
                  <a:pt x="799" y="3826"/>
                  <a:pt x="799" y="3851"/>
                  <a:pt x="775" y="3851"/>
                </a:cubicBezTo>
                <a:cubicBezTo>
                  <a:pt x="799" y="3875"/>
                  <a:pt x="775" y="3901"/>
                  <a:pt x="750" y="3926"/>
                </a:cubicBezTo>
                <a:cubicBezTo>
                  <a:pt x="750" y="3951"/>
                  <a:pt x="725" y="3951"/>
                  <a:pt x="725" y="3975"/>
                </a:cubicBezTo>
                <a:cubicBezTo>
                  <a:pt x="725" y="3975"/>
                  <a:pt x="725" y="4001"/>
                  <a:pt x="725" y="4026"/>
                </a:cubicBezTo>
                <a:cubicBezTo>
                  <a:pt x="750" y="4051"/>
                  <a:pt x="750" y="4051"/>
                  <a:pt x="750" y="4075"/>
                </a:cubicBezTo>
                <a:cubicBezTo>
                  <a:pt x="775" y="4101"/>
                  <a:pt x="750" y="4101"/>
                  <a:pt x="725" y="4101"/>
                </a:cubicBezTo>
                <a:cubicBezTo>
                  <a:pt x="725" y="4101"/>
                  <a:pt x="725" y="4126"/>
                  <a:pt x="750" y="4151"/>
                </a:cubicBezTo>
                <a:cubicBezTo>
                  <a:pt x="750" y="4175"/>
                  <a:pt x="750" y="4175"/>
                  <a:pt x="750" y="4201"/>
                </a:cubicBezTo>
                <a:cubicBezTo>
                  <a:pt x="750" y="4226"/>
                  <a:pt x="775" y="4251"/>
                  <a:pt x="775" y="4251"/>
                </a:cubicBezTo>
                <a:cubicBezTo>
                  <a:pt x="799" y="4275"/>
                  <a:pt x="799" y="4301"/>
                  <a:pt x="799" y="4326"/>
                </a:cubicBezTo>
                <a:cubicBezTo>
                  <a:pt x="825" y="4326"/>
                  <a:pt x="825" y="4351"/>
                  <a:pt x="850" y="4326"/>
                </a:cubicBezTo>
                <a:cubicBezTo>
                  <a:pt x="875" y="4326"/>
                  <a:pt x="900" y="4351"/>
                  <a:pt x="900" y="4351"/>
                </a:cubicBezTo>
                <a:cubicBezTo>
                  <a:pt x="925" y="4375"/>
                  <a:pt x="925" y="4375"/>
                  <a:pt x="950" y="4351"/>
                </a:cubicBezTo>
                <a:cubicBezTo>
                  <a:pt x="975" y="4351"/>
                  <a:pt x="1025" y="4375"/>
                  <a:pt x="1050" y="4375"/>
                </a:cubicBezTo>
                <a:cubicBezTo>
                  <a:pt x="1050" y="4401"/>
                  <a:pt x="1050" y="4426"/>
                  <a:pt x="1050" y="4451"/>
                </a:cubicBezTo>
                <a:cubicBezTo>
                  <a:pt x="1050" y="4475"/>
                  <a:pt x="1050" y="4501"/>
                  <a:pt x="1075" y="4526"/>
                </a:cubicBezTo>
                <a:cubicBezTo>
                  <a:pt x="1075" y="4526"/>
                  <a:pt x="1075" y="4551"/>
                  <a:pt x="1100" y="4575"/>
                </a:cubicBezTo>
                <a:cubicBezTo>
                  <a:pt x="1125" y="4575"/>
                  <a:pt x="1150" y="4626"/>
                  <a:pt x="1150" y="4626"/>
                </a:cubicBezTo>
                <a:cubicBezTo>
                  <a:pt x="1175" y="4626"/>
                  <a:pt x="1200" y="4651"/>
                  <a:pt x="1225" y="4675"/>
                </a:cubicBezTo>
                <a:cubicBezTo>
                  <a:pt x="1225" y="4701"/>
                  <a:pt x="1175" y="4701"/>
                  <a:pt x="1175" y="4726"/>
                </a:cubicBezTo>
                <a:cubicBezTo>
                  <a:pt x="1150" y="4726"/>
                  <a:pt x="1100" y="4701"/>
                  <a:pt x="1100" y="4701"/>
                </a:cubicBezTo>
                <a:cubicBezTo>
                  <a:pt x="1075" y="4726"/>
                  <a:pt x="1100" y="4751"/>
                  <a:pt x="1125" y="4801"/>
                </a:cubicBezTo>
                <a:cubicBezTo>
                  <a:pt x="1125" y="4851"/>
                  <a:pt x="1125" y="4851"/>
                  <a:pt x="1150" y="4851"/>
                </a:cubicBezTo>
                <a:cubicBezTo>
                  <a:pt x="1175" y="4851"/>
                  <a:pt x="1175" y="4826"/>
                  <a:pt x="1200" y="4826"/>
                </a:cubicBezTo>
                <a:cubicBezTo>
                  <a:pt x="1200" y="4801"/>
                  <a:pt x="1250" y="4826"/>
                  <a:pt x="1250" y="4826"/>
                </a:cubicBezTo>
                <a:cubicBezTo>
                  <a:pt x="1275" y="4801"/>
                  <a:pt x="1325" y="4801"/>
                  <a:pt x="1325" y="4826"/>
                </a:cubicBezTo>
                <a:cubicBezTo>
                  <a:pt x="1350" y="4851"/>
                  <a:pt x="1350" y="4875"/>
                  <a:pt x="1350" y="4901"/>
                </a:cubicBezTo>
                <a:cubicBezTo>
                  <a:pt x="1350" y="4901"/>
                  <a:pt x="1350" y="4926"/>
                  <a:pt x="1375" y="4951"/>
                </a:cubicBezTo>
                <a:cubicBezTo>
                  <a:pt x="1375" y="4976"/>
                  <a:pt x="1425" y="4951"/>
                  <a:pt x="1450" y="4976"/>
                </a:cubicBezTo>
                <a:cubicBezTo>
                  <a:pt x="1450" y="4976"/>
                  <a:pt x="1475" y="5026"/>
                  <a:pt x="1475" y="5051"/>
                </a:cubicBezTo>
                <a:cubicBezTo>
                  <a:pt x="1475" y="5051"/>
                  <a:pt x="1500" y="5076"/>
                  <a:pt x="1525" y="5051"/>
                </a:cubicBezTo>
                <a:lnTo>
                  <a:pt x="1550" y="5076"/>
                </a:lnTo>
                <a:cubicBezTo>
                  <a:pt x="1575" y="5100"/>
                  <a:pt x="1600" y="5076"/>
                  <a:pt x="1600" y="5076"/>
                </a:cubicBezTo>
                <a:cubicBezTo>
                  <a:pt x="1625" y="5076"/>
                  <a:pt x="1650" y="5051"/>
                  <a:pt x="1650" y="5076"/>
                </a:cubicBezTo>
                <a:cubicBezTo>
                  <a:pt x="1675" y="5076"/>
                  <a:pt x="1700" y="5100"/>
                  <a:pt x="1700" y="5126"/>
                </a:cubicBezTo>
                <a:cubicBezTo>
                  <a:pt x="1700" y="5126"/>
                  <a:pt x="1750" y="5126"/>
                  <a:pt x="1775" y="5126"/>
                </a:cubicBezTo>
                <a:cubicBezTo>
                  <a:pt x="1800" y="5151"/>
                  <a:pt x="1825" y="5151"/>
                  <a:pt x="1850" y="5151"/>
                </a:cubicBezTo>
                <a:cubicBezTo>
                  <a:pt x="1875" y="5176"/>
                  <a:pt x="1900" y="5176"/>
                  <a:pt x="1925" y="5176"/>
                </a:cubicBezTo>
                <a:cubicBezTo>
                  <a:pt x="1925" y="5200"/>
                  <a:pt x="1875" y="5226"/>
                  <a:pt x="1875" y="5226"/>
                </a:cubicBezTo>
                <a:lnTo>
                  <a:pt x="1900" y="5251"/>
                </a:lnTo>
                <a:cubicBezTo>
                  <a:pt x="1900" y="5276"/>
                  <a:pt x="1875" y="5276"/>
                  <a:pt x="1875" y="5276"/>
                </a:cubicBezTo>
                <a:lnTo>
                  <a:pt x="1900" y="5301"/>
                </a:lnTo>
                <a:cubicBezTo>
                  <a:pt x="1900" y="5326"/>
                  <a:pt x="1875" y="5351"/>
                  <a:pt x="1875" y="5376"/>
                </a:cubicBezTo>
                <a:cubicBezTo>
                  <a:pt x="1875" y="5376"/>
                  <a:pt x="1825" y="5376"/>
                  <a:pt x="1800" y="5376"/>
                </a:cubicBezTo>
                <a:cubicBezTo>
                  <a:pt x="1800" y="5376"/>
                  <a:pt x="1750" y="5426"/>
                  <a:pt x="1725" y="5426"/>
                </a:cubicBezTo>
                <a:lnTo>
                  <a:pt x="1725" y="5451"/>
                </a:lnTo>
                <a:cubicBezTo>
                  <a:pt x="1775" y="5451"/>
                  <a:pt x="1825" y="5451"/>
                  <a:pt x="1825" y="5451"/>
                </a:cubicBezTo>
                <a:cubicBezTo>
                  <a:pt x="1825" y="5476"/>
                  <a:pt x="1725" y="5526"/>
                  <a:pt x="1700" y="5526"/>
                </a:cubicBezTo>
                <a:cubicBezTo>
                  <a:pt x="1700" y="5526"/>
                  <a:pt x="1750" y="5551"/>
                  <a:pt x="1750" y="5576"/>
                </a:cubicBezTo>
                <a:cubicBezTo>
                  <a:pt x="1750" y="5601"/>
                  <a:pt x="1675" y="5601"/>
                  <a:pt x="1700" y="5626"/>
                </a:cubicBezTo>
                <a:cubicBezTo>
                  <a:pt x="1700" y="5676"/>
                  <a:pt x="1675" y="5676"/>
                  <a:pt x="1625" y="5676"/>
                </a:cubicBezTo>
                <a:cubicBezTo>
                  <a:pt x="1600" y="5676"/>
                  <a:pt x="1600" y="5701"/>
                  <a:pt x="1600" y="5701"/>
                </a:cubicBezTo>
                <a:cubicBezTo>
                  <a:pt x="1625" y="5701"/>
                  <a:pt x="1625" y="5751"/>
                  <a:pt x="1675" y="5751"/>
                </a:cubicBezTo>
                <a:cubicBezTo>
                  <a:pt x="1750" y="5776"/>
                  <a:pt x="1800" y="5826"/>
                  <a:pt x="1850" y="5876"/>
                </a:cubicBezTo>
                <a:cubicBezTo>
                  <a:pt x="1875" y="5901"/>
                  <a:pt x="1875" y="5901"/>
                  <a:pt x="1875" y="5901"/>
                </a:cubicBezTo>
                <a:cubicBezTo>
                  <a:pt x="1900" y="5901"/>
                  <a:pt x="1900" y="5876"/>
                  <a:pt x="1925" y="5876"/>
                </a:cubicBezTo>
                <a:cubicBezTo>
                  <a:pt x="1950" y="5876"/>
                  <a:pt x="2000" y="5901"/>
                  <a:pt x="2025" y="5926"/>
                </a:cubicBezTo>
                <a:cubicBezTo>
                  <a:pt x="2050" y="5951"/>
                  <a:pt x="2175" y="5926"/>
                  <a:pt x="2175" y="5926"/>
                </a:cubicBezTo>
                <a:cubicBezTo>
                  <a:pt x="2200" y="5951"/>
                  <a:pt x="2225" y="5976"/>
                  <a:pt x="2225" y="5976"/>
                </a:cubicBezTo>
                <a:cubicBezTo>
                  <a:pt x="2250" y="5976"/>
                  <a:pt x="2275" y="6001"/>
                  <a:pt x="2300" y="6001"/>
                </a:cubicBezTo>
                <a:cubicBezTo>
                  <a:pt x="2300" y="5976"/>
                  <a:pt x="2375" y="5976"/>
                  <a:pt x="2401" y="5976"/>
                </a:cubicBezTo>
                <a:cubicBezTo>
                  <a:pt x="2401" y="5976"/>
                  <a:pt x="2401" y="6001"/>
                  <a:pt x="2425" y="6001"/>
                </a:cubicBezTo>
                <a:cubicBezTo>
                  <a:pt x="2450" y="6001"/>
                  <a:pt x="2450" y="6051"/>
                  <a:pt x="2450" y="6051"/>
                </a:cubicBezTo>
                <a:cubicBezTo>
                  <a:pt x="2475" y="6051"/>
                  <a:pt x="2500" y="6101"/>
                  <a:pt x="2550" y="6101"/>
                </a:cubicBezTo>
                <a:cubicBezTo>
                  <a:pt x="2575" y="6101"/>
                  <a:pt x="2601" y="6151"/>
                  <a:pt x="2601" y="6151"/>
                </a:cubicBezTo>
                <a:cubicBezTo>
                  <a:pt x="2625" y="6151"/>
                  <a:pt x="2650" y="6176"/>
                  <a:pt x="2650" y="6151"/>
                </a:cubicBezTo>
                <a:cubicBezTo>
                  <a:pt x="2650" y="6126"/>
                  <a:pt x="2701" y="6126"/>
                  <a:pt x="2725" y="6101"/>
                </a:cubicBezTo>
                <a:cubicBezTo>
                  <a:pt x="2650" y="6026"/>
                  <a:pt x="2601" y="5976"/>
                  <a:pt x="2601" y="5951"/>
                </a:cubicBezTo>
                <a:cubicBezTo>
                  <a:pt x="2601" y="5901"/>
                  <a:pt x="2625" y="5851"/>
                  <a:pt x="2575" y="5801"/>
                </a:cubicBezTo>
                <a:cubicBezTo>
                  <a:pt x="2500" y="5751"/>
                  <a:pt x="2575" y="5726"/>
                  <a:pt x="2625" y="5676"/>
                </a:cubicBezTo>
                <a:cubicBezTo>
                  <a:pt x="2650" y="5626"/>
                  <a:pt x="2725" y="5601"/>
                  <a:pt x="2775" y="5576"/>
                </a:cubicBezTo>
                <a:cubicBezTo>
                  <a:pt x="2775" y="5576"/>
                  <a:pt x="2775" y="5551"/>
                  <a:pt x="2750" y="5551"/>
                </a:cubicBezTo>
                <a:cubicBezTo>
                  <a:pt x="2725" y="5551"/>
                  <a:pt x="2701" y="5526"/>
                  <a:pt x="2725" y="5526"/>
                </a:cubicBezTo>
                <a:cubicBezTo>
                  <a:pt x="2750" y="5501"/>
                  <a:pt x="2750" y="5501"/>
                  <a:pt x="2725" y="5451"/>
                </a:cubicBezTo>
                <a:cubicBezTo>
                  <a:pt x="2701" y="5426"/>
                  <a:pt x="2675" y="5401"/>
                  <a:pt x="2650" y="5401"/>
                </a:cubicBezTo>
                <a:cubicBezTo>
                  <a:pt x="2650" y="5401"/>
                  <a:pt x="2625" y="5376"/>
                  <a:pt x="2601" y="5401"/>
                </a:cubicBezTo>
                <a:cubicBezTo>
                  <a:pt x="2575" y="5401"/>
                  <a:pt x="2575" y="5376"/>
                  <a:pt x="2575" y="5351"/>
                </a:cubicBezTo>
                <a:cubicBezTo>
                  <a:pt x="2575" y="5326"/>
                  <a:pt x="2525" y="5326"/>
                  <a:pt x="2525" y="5301"/>
                </a:cubicBezTo>
                <a:cubicBezTo>
                  <a:pt x="2525" y="5301"/>
                  <a:pt x="2525" y="5251"/>
                  <a:pt x="2550" y="5251"/>
                </a:cubicBezTo>
                <a:lnTo>
                  <a:pt x="2575" y="5226"/>
                </a:lnTo>
                <a:cubicBezTo>
                  <a:pt x="2575" y="5200"/>
                  <a:pt x="2525" y="5200"/>
                  <a:pt x="2550" y="5176"/>
                </a:cubicBezTo>
                <a:cubicBezTo>
                  <a:pt x="2575" y="5151"/>
                  <a:pt x="2601" y="5151"/>
                  <a:pt x="2601" y="5126"/>
                </a:cubicBezTo>
                <a:cubicBezTo>
                  <a:pt x="2601" y="5076"/>
                  <a:pt x="2625" y="5051"/>
                  <a:pt x="2650" y="5076"/>
                </a:cubicBezTo>
                <a:cubicBezTo>
                  <a:pt x="2675" y="5100"/>
                  <a:pt x="2701" y="5151"/>
                  <a:pt x="2725" y="5151"/>
                </a:cubicBezTo>
                <a:cubicBezTo>
                  <a:pt x="2750" y="5126"/>
                  <a:pt x="2750" y="5100"/>
                  <a:pt x="2725" y="5076"/>
                </a:cubicBezTo>
                <a:cubicBezTo>
                  <a:pt x="2725" y="5076"/>
                  <a:pt x="2725" y="5051"/>
                  <a:pt x="2750" y="5026"/>
                </a:cubicBezTo>
                <a:cubicBezTo>
                  <a:pt x="2801" y="5026"/>
                  <a:pt x="2775" y="5001"/>
                  <a:pt x="2801" y="5001"/>
                </a:cubicBezTo>
                <a:cubicBezTo>
                  <a:pt x="2850" y="5001"/>
                  <a:pt x="2901" y="4951"/>
                  <a:pt x="2901" y="4951"/>
                </a:cubicBezTo>
                <a:cubicBezTo>
                  <a:pt x="2925" y="4926"/>
                  <a:pt x="2975" y="4926"/>
                  <a:pt x="2975" y="4926"/>
                </a:cubicBezTo>
                <a:cubicBezTo>
                  <a:pt x="3001" y="4926"/>
                  <a:pt x="3025" y="4951"/>
                  <a:pt x="3025" y="4926"/>
                </a:cubicBezTo>
                <a:cubicBezTo>
                  <a:pt x="3050" y="4901"/>
                  <a:pt x="3101" y="4901"/>
                  <a:pt x="3101" y="4926"/>
                </a:cubicBezTo>
                <a:cubicBezTo>
                  <a:pt x="3101" y="4951"/>
                  <a:pt x="3175" y="4951"/>
                  <a:pt x="3201" y="4951"/>
                </a:cubicBezTo>
                <a:cubicBezTo>
                  <a:pt x="3225" y="4976"/>
                  <a:pt x="3275" y="5001"/>
                  <a:pt x="3275" y="5026"/>
                </a:cubicBezTo>
                <a:cubicBezTo>
                  <a:pt x="3275" y="5051"/>
                  <a:pt x="3301" y="5076"/>
                  <a:pt x="3301" y="5026"/>
                </a:cubicBezTo>
                <a:cubicBezTo>
                  <a:pt x="3301" y="5001"/>
                  <a:pt x="3326" y="5026"/>
                  <a:pt x="3375" y="5026"/>
                </a:cubicBezTo>
                <a:cubicBezTo>
                  <a:pt x="3401" y="5051"/>
                  <a:pt x="3450" y="5051"/>
                  <a:pt x="3450" y="5026"/>
                </a:cubicBezTo>
                <a:cubicBezTo>
                  <a:pt x="3450" y="5001"/>
                  <a:pt x="3526" y="4976"/>
                  <a:pt x="3550" y="5001"/>
                </a:cubicBezTo>
                <a:cubicBezTo>
                  <a:pt x="3575" y="5026"/>
                  <a:pt x="3575" y="5026"/>
                  <a:pt x="3601" y="5001"/>
                </a:cubicBezTo>
                <a:cubicBezTo>
                  <a:pt x="3626" y="4976"/>
                  <a:pt x="3675" y="4976"/>
                  <a:pt x="3701" y="5001"/>
                </a:cubicBezTo>
                <a:cubicBezTo>
                  <a:pt x="3701" y="5026"/>
                  <a:pt x="3726" y="5026"/>
                  <a:pt x="3750" y="5026"/>
                </a:cubicBezTo>
                <a:cubicBezTo>
                  <a:pt x="3775" y="5026"/>
                  <a:pt x="3775" y="5076"/>
                  <a:pt x="3800" y="5076"/>
                </a:cubicBezTo>
                <a:cubicBezTo>
                  <a:pt x="3826" y="5051"/>
                  <a:pt x="3800" y="5026"/>
                  <a:pt x="3826" y="5026"/>
                </a:cubicBezTo>
                <a:cubicBezTo>
                  <a:pt x="3850" y="5026"/>
                  <a:pt x="3875" y="5051"/>
                  <a:pt x="3901" y="5051"/>
                </a:cubicBezTo>
                <a:cubicBezTo>
                  <a:pt x="3926" y="5051"/>
                  <a:pt x="3950" y="5051"/>
                  <a:pt x="3950" y="5026"/>
                </a:cubicBezTo>
                <a:cubicBezTo>
                  <a:pt x="3950" y="5001"/>
                  <a:pt x="3950" y="4951"/>
                  <a:pt x="3926" y="4951"/>
                </a:cubicBezTo>
                <a:cubicBezTo>
                  <a:pt x="3926" y="4951"/>
                  <a:pt x="3901" y="4926"/>
                  <a:pt x="3875" y="4926"/>
                </a:cubicBezTo>
                <a:cubicBezTo>
                  <a:pt x="3850" y="4926"/>
                  <a:pt x="3826" y="4875"/>
                  <a:pt x="3850" y="4875"/>
                </a:cubicBezTo>
                <a:cubicBezTo>
                  <a:pt x="3875" y="4875"/>
                  <a:pt x="3901" y="4851"/>
                  <a:pt x="3901" y="4826"/>
                </a:cubicBezTo>
                <a:cubicBezTo>
                  <a:pt x="3901" y="4801"/>
                  <a:pt x="3875" y="4775"/>
                  <a:pt x="3926" y="4751"/>
                </a:cubicBezTo>
                <a:cubicBezTo>
                  <a:pt x="3950" y="4751"/>
                  <a:pt x="4026" y="4751"/>
                  <a:pt x="4026" y="4751"/>
                </a:cubicBezTo>
                <a:cubicBezTo>
                  <a:pt x="4026" y="4726"/>
                  <a:pt x="3950" y="4726"/>
                  <a:pt x="3926" y="4701"/>
                </a:cubicBezTo>
                <a:cubicBezTo>
                  <a:pt x="3926" y="4675"/>
                  <a:pt x="3926" y="4626"/>
                  <a:pt x="3926" y="4626"/>
                </a:cubicBezTo>
                <a:cubicBezTo>
                  <a:pt x="3950" y="4626"/>
                  <a:pt x="3975" y="4626"/>
                  <a:pt x="4001" y="4626"/>
                </a:cubicBezTo>
                <a:cubicBezTo>
                  <a:pt x="4026" y="4601"/>
                  <a:pt x="4101" y="4626"/>
                  <a:pt x="4126" y="4601"/>
                </a:cubicBezTo>
                <a:cubicBezTo>
                  <a:pt x="4151" y="4575"/>
                  <a:pt x="4226" y="4575"/>
                  <a:pt x="4275" y="4575"/>
                </a:cubicBezTo>
                <a:cubicBezTo>
                  <a:pt x="4301" y="4575"/>
                  <a:pt x="4326" y="4551"/>
                  <a:pt x="4351" y="4551"/>
                </a:cubicBezTo>
                <a:cubicBezTo>
                  <a:pt x="4401" y="4551"/>
                  <a:pt x="4475" y="4526"/>
                  <a:pt x="4501" y="4526"/>
                </a:cubicBezTo>
                <a:cubicBezTo>
                  <a:pt x="4526" y="4526"/>
                  <a:pt x="4626" y="4501"/>
                  <a:pt x="4626" y="4475"/>
                </a:cubicBezTo>
                <a:cubicBezTo>
                  <a:pt x="4626" y="4451"/>
                  <a:pt x="4726" y="4451"/>
                  <a:pt x="4751" y="4451"/>
                </a:cubicBezTo>
                <a:cubicBezTo>
                  <a:pt x="4775" y="4451"/>
                  <a:pt x="4801" y="4475"/>
                  <a:pt x="4826" y="4451"/>
                </a:cubicBezTo>
                <a:cubicBezTo>
                  <a:pt x="4851" y="4451"/>
                  <a:pt x="4875" y="4475"/>
                  <a:pt x="4875" y="4501"/>
                </a:cubicBezTo>
                <a:cubicBezTo>
                  <a:pt x="4875" y="4526"/>
                  <a:pt x="4901" y="4551"/>
                  <a:pt x="4901" y="4575"/>
                </a:cubicBezTo>
                <a:cubicBezTo>
                  <a:pt x="4901" y="4575"/>
                  <a:pt x="4875" y="4601"/>
                  <a:pt x="4901" y="4601"/>
                </a:cubicBezTo>
                <a:cubicBezTo>
                  <a:pt x="4901" y="4626"/>
                  <a:pt x="4951" y="4601"/>
                  <a:pt x="4975" y="4601"/>
                </a:cubicBezTo>
                <a:cubicBezTo>
                  <a:pt x="5001" y="4575"/>
                  <a:pt x="5001" y="4601"/>
                  <a:pt x="5001" y="4601"/>
                </a:cubicBezTo>
                <a:cubicBezTo>
                  <a:pt x="5001" y="4626"/>
                  <a:pt x="5026" y="4626"/>
                  <a:pt x="5026" y="4626"/>
                </a:cubicBezTo>
                <a:cubicBezTo>
                  <a:pt x="5026" y="4601"/>
                  <a:pt x="5076" y="4601"/>
                  <a:pt x="5076" y="4626"/>
                </a:cubicBezTo>
                <a:cubicBezTo>
                  <a:pt x="5100" y="4626"/>
                  <a:pt x="5126" y="4601"/>
                  <a:pt x="5126" y="4626"/>
                </a:cubicBezTo>
                <a:cubicBezTo>
                  <a:pt x="5126" y="4651"/>
                  <a:pt x="5076" y="4675"/>
                  <a:pt x="5100" y="4701"/>
                </a:cubicBezTo>
                <a:cubicBezTo>
                  <a:pt x="5126" y="4726"/>
                  <a:pt x="5126" y="4675"/>
                  <a:pt x="5176" y="4675"/>
                </a:cubicBezTo>
                <a:cubicBezTo>
                  <a:pt x="5201" y="4675"/>
                  <a:pt x="5251" y="4651"/>
                  <a:pt x="5276" y="4626"/>
                </a:cubicBezTo>
                <a:cubicBezTo>
                  <a:pt x="5300" y="4626"/>
                  <a:pt x="5326" y="4601"/>
                  <a:pt x="5351" y="4575"/>
                </a:cubicBezTo>
                <a:cubicBezTo>
                  <a:pt x="5376" y="4575"/>
                  <a:pt x="5426" y="4575"/>
                  <a:pt x="5426" y="4601"/>
                </a:cubicBezTo>
                <a:cubicBezTo>
                  <a:pt x="5401" y="4601"/>
                  <a:pt x="5376" y="4651"/>
                  <a:pt x="5451" y="4651"/>
                </a:cubicBezTo>
                <a:cubicBezTo>
                  <a:pt x="5501" y="4675"/>
                  <a:pt x="5576" y="4801"/>
                  <a:pt x="5626" y="4875"/>
                </a:cubicBezTo>
                <a:cubicBezTo>
                  <a:pt x="5651" y="4926"/>
                  <a:pt x="5701" y="5026"/>
                  <a:pt x="5726" y="5026"/>
                </a:cubicBezTo>
                <a:cubicBezTo>
                  <a:pt x="5726" y="5026"/>
                  <a:pt x="5751" y="4976"/>
                  <a:pt x="5776" y="4976"/>
                </a:cubicBezTo>
                <a:cubicBezTo>
                  <a:pt x="5801" y="4976"/>
                  <a:pt x="5826" y="5026"/>
                  <a:pt x="5851" y="5026"/>
                </a:cubicBezTo>
                <a:cubicBezTo>
                  <a:pt x="5876" y="5026"/>
                  <a:pt x="5901" y="5051"/>
                  <a:pt x="5926" y="5051"/>
                </a:cubicBezTo>
                <a:cubicBezTo>
                  <a:pt x="5951" y="5026"/>
                  <a:pt x="6001" y="5001"/>
                  <a:pt x="6026" y="5026"/>
                </a:cubicBezTo>
                <a:cubicBezTo>
                  <a:pt x="6051" y="5026"/>
                  <a:pt x="6076" y="5026"/>
                  <a:pt x="6101" y="5076"/>
                </a:cubicBezTo>
                <a:cubicBezTo>
                  <a:pt x="6101" y="5100"/>
                  <a:pt x="6126" y="5100"/>
                  <a:pt x="6151" y="5100"/>
                </a:cubicBezTo>
                <a:cubicBezTo>
                  <a:pt x="6176" y="5100"/>
                  <a:pt x="6176" y="5126"/>
                  <a:pt x="6176" y="5151"/>
                </a:cubicBezTo>
                <a:cubicBezTo>
                  <a:pt x="6176" y="5176"/>
                  <a:pt x="6201" y="5176"/>
                  <a:pt x="6226" y="5176"/>
                </a:cubicBezTo>
                <a:cubicBezTo>
                  <a:pt x="6226" y="5176"/>
                  <a:pt x="6276" y="5176"/>
                  <a:pt x="6301" y="5176"/>
                </a:cubicBezTo>
                <a:cubicBezTo>
                  <a:pt x="6301" y="5176"/>
                  <a:pt x="6326" y="5151"/>
                  <a:pt x="6326" y="5176"/>
                </a:cubicBezTo>
                <a:cubicBezTo>
                  <a:pt x="6326" y="5200"/>
                  <a:pt x="6351" y="5226"/>
                  <a:pt x="6376" y="5226"/>
                </a:cubicBezTo>
                <a:cubicBezTo>
                  <a:pt x="6376" y="5226"/>
                  <a:pt x="6426" y="5251"/>
                  <a:pt x="6426" y="5226"/>
                </a:cubicBezTo>
                <a:cubicBezTo>
                  <a:pt x="6426" y="5200"/>
                  <a:pt x="6476" y="5200"/>
                  <a:pt x="6476" y="5200"/>
                </a:cubicBezTo>
                <a:cubicBezTo>
                  <a:pt x="6501" y="5200"/>
                  <a:pt x="6551" y="5176"/>
                  <a:pt x="6576" y="5151"/>
                </a:cubicBezTo>
                <a:cubicBezTo>
                  <a:pt x="6576" y="5126"/>
                  <a:pt x="6626" y="5126"/>
                  <a:pt x="6651" y="5126"/>
                </a:cubicBezTo>
                <a:cubicBezTo>
                  <a:pt x="6651" y="5100"/>
                  <a:pt x="6701" y="5100"/>
                  <a:pt x="6701" y="5076"/>
                </a:cubicBezTo>
                <a:cubicBezTo>
                  <a:pt x="6701" y="5051"/>
                  <a:pt x="6751" y="5076"/>
                  <a:pt x="6776" y="5051"/>
                </a:cubicBezTo>
                <a:cubicBezTo>
                  <a:pt x="6776" y="5026"/>
                  <a:pt x="6826" y="5026"/>
                  <a:pt x="6826" y="5051"/>
                </a:cubicBezTo>
                <a:cubicBezTo>
                  <a:pt x="6851" y="5051"/>
                  <a:pt x="6951" y="5076"/>
                  <a:pt x="6976" y="5051"/>
                </a:cubicBezTo>
                <a:cubicBezTo>
                  <a:pt x="6976" y="5051"/>
                  <a:pt x="6976" y="5100"/>
                  <a:pt x="7002" y="5126"/>
                </a:cubicBezTo>
                <a:cubicBezTo>
                  <a:pt x="7002" y="5126"/>
                  <a:pt x="7051" y="5151"/>
                  <a:pt x="7076" y="5151"/>
                </a:cubicBezTo>
                <a:cubicBezTo>
                  <a:pt x="7076" y="5126"/>
                  <a:pt x="7126" y="5126"/>
                  <a:pt x="7151" y="5151"/>
                </a:cubicBezTo>
                <a:cubicBezTo>
                  <a:pt x="7176" y="5151"/>
                  <a:pt x="7202" y="5176"/>
                  <a:pt x="7226" y="5151"/>
                </a:cubicBezTo>
                <a:cubicBezTo>
                  <a:pt x="7226" y="5151"/>
                  <a:pt x="7276" y="5126"/>
                  <a:pt x="7302" y="5126"/>
                </a:cubicBezTo>
                <a:cubicBezTo>
                  <a:pt x="7302" y="5100"/>
                  <a:pt x="7302" y="5076"/>
                  <a:pt x="7302" y="5076"/>
                </a:cubicBezTo>
                <a:cubicBezTo>
                  <a:pt x="7276" y="5051"/>
                  <a:pt x="7276" y="5001"/>
                  <a:pt x="7251" y="4976"/>
                </a:cubicBezTo>
                <a:lnTo>
                  <a:pt x="7302" y="4951"/>
                </a:lnTo>
                <a:cubicBezTo>
                  <a:pt x="7302" y="4926"/>
                  <a:pt x="7351" y="4926"/>
                  <a:pt x="7351" y="4901"/>
                </a:cubicBezTo>
                <a:lnTo>
                  <a:pt x="7376" y="4875"/>
                </a:lnTo>
                <a:cubicBezTo>
                  <a:pt x="7402" y="4875"/>
                  <a:pt x="7451" y="4901"/>
                  <a:pt x="7451" y="4901"/>
                </a:cubicBezTo>
                <a:lnTo>
                  <a:pt x="7502" y="4926"/>
                </a:lnTo>
                <a:cubicBezTo>
                  <a:pt x="7526" y="4926"/>
                  <a:pt x="7551" y="4926"/>
                  <a:pt x="7576" y="4951"/>
                </a:cubicBezTo>
                <a:cubicBezTo>
                  <a:pt x="7602" y="4951"/>
                  <a:pt x="7651" y="4951"/>
                  <a:pt x="7676" y="4976"/>
                </a:cubicBezTo>
                <a:cubicBezTo>
                  <a:pt x="7676" y="5001"/>
                  <a:pt x="7676" y="5026"/>
                  <a:pt x="7676" y="5051"/>
                </a:cubicBezTo>
                <a:cubicBezTo>
                  <a:pt x="7702" y="5076"/>
                  <a:pt x="7727" y="5100"/>
                  <a:pt x="7751" y="5100"/>
                </a:cubicBezTo>
                <a:cubicBezTo>
                  <a:pt x="7751" y="5100"/>
                  <a:pt x="7802" y="5126"/>
                  <a:pt x="7827" y="5126"/>
                </a:cubicBezTo>
                <a:cubicBezTo>
                  <a:pt x="7851" y="5126"/>
                  <a:pt x="7876" y="5100"/>
                  <a:pt x="7902" y="5100"/>
                </a:cubicBezTo>
                <a:cubicBezTo>
                  <a:pt x="7902" y="5100"/>
                  <a:pt x="7951" y="5076"/>
                  <a:pt x="7976" y="5076"/>
                </a:cubicBezTo>
                <a:cubicBezTo>
                  <a:pt x="8002" y="5076"/>
                  <a:pt x="8051" y="5100"/>
                  <a:pt x="8076" y="5100"/>
                </a:cubicBezTo>
                <a:cubicBezTo>
                  <a:pt x="8076" y="5100"/>
                  <a:pt x="8127" y="5100"/>
                  <a:pt x="8127" y="5126"/>
                </a:cubicBezTo>
                <a:cubicBezTo>
                  <a:pt x="8151" y="5126"/>
                  <a:pt x="8227" y="5126"/>
                  <a:pt x="8227" y="5151"/>
                </a:cubicBezTo>
                <a:cubicBezTo>
                  <a:pt x="8227" y="5176"/>
                  <a:pt x="8251" y="5176"/>
                  <a:pt x="8276" y="5200"/>
                </a:cubicBezTo>
                <a:cubicBezTo>
                  <a:pt x="8276" y="5226"/>
                  <a:pt x="8376" y="5226"/>
                  <a:pt x="8376" y="5226"/>
                </a:cubicBezTo>
                <a:cubicBezTo>
                  <a:pt x="8402" y="5251"/>
                  <a:pt x="8502" y="5251"/>
                  <a:pt x="8502" y="5226"/>
                </a:cubicBezTo>
                <a:cubicBezTo>
                  <a:pt x="8502" y="5226"/>
                  <a:pt x="8602" y="5200"/>
                  <a:pt x="8627" y="5200"/>
                </a:cubicBezTo>
                <a:cubicBezTo>
                  <a:pt x="8652" y="5176"/>
                  <a:pt x="8702" y="5200"/>
                  <a:pt x="8702" y="5176"/>
                </a:cubicBezTo>
                <a:cubicBezTo>
                  <a:pt x="8702" y="5151"/>
                  <a:pt x="8752" y="5126"/>
                  <a:pt x="8776" y="5126"/>
                </a:cubicBezTo>
                <a:cubicBezTo>
                  <a:pt x="8802" y="5100"/>
                  <a:pt x="8902" y="5100"/>
                  <a:pt x="8902" y="5126"/>
                </a:cubicBezTo>
                <a:cubicBezTo>
                  <a:pt x="8902" y="5151"/>
                  <a:pt x="8952" y="5151"/>
                  <a:pt x="8976" y="5151"/>
                </a:cubicBezTo>
                <a:cubicBezTo>
                  <a:pt x="9002" y="5126"/>
                  <a:pt x="9052" y="5151"/>
                  <a:pt x="9076" y="5176"/>
                </a:cubicBezTo>
                <a:lnTo>
                  <a:pt x="9152" y="5200"/>
                </a:lnTo>
                <a:cubicBezTo>
                  <a:pt x="9176" y="5176"/>
                  <a:pt x="9227" y="5151"/>
                  <a:pt x="9252" y="5151"/>
                </a:cubicBezTo>
                <a:cubicBezTo>
                  <a:pt x="9276" y="5151"/>
                  <a:pt x="9302" y="5126"/>
                  <a:pt x="9302" y="5100"/>
                </a:cubicBezTo>
                <a:cubicBezTo>
                  <a:pt x="9276" y="5076"/>
                  <a:pt x="9327" y="5026"/>
                  <a:pt x="9327" y="5001"/>
                </a:cubicBezTo>
                <a:cubicBezTo>
                  <a:pt x="9352" y="4976"/>
                  <a:pt x="9376" y="4926"/>
                  <a:pt x="9401" y="4926"/>
                </a:cubicBezTo>
                <a:cubicBezTo>
                  <a:pt x="9401" y="4901"/>
                  <a:pt x="9427" y="4875"/>
                  <a:pt x="9427" y="4875"/>
                </a:cubicBezTo>
                <a:cubicBezTo>
                  <a:pt x="9427" y="4851"/>
                  <a:pt x="9427" y="4801"/>
                  <a:pt x="9401" y="4801"/>
                </a:cubicBezTo>
                <a:cubicBezTo>
                  <a:pt x="9401" y="4801"/>
                  <a:pt x="9352" y="4801"/>
                  <a:pt x="9401" y="4751"/>
                </a:cubicBezTo>
                <a:cubicBezTo>
                  <a:pt x="9427" y="4701"/>
                  <a:pt x="9502" y="4701"/>
                  <a:pt x="9527" y="4701"/>
                </a:cubicBezTo>
                <a:cubicBezTo>
                  <a:pt x="9527" y="4701"/>
                  <a:pt x="9627" y="4701"/>
                  <a:pt x="9652" y="4701"/>
                </a:cubicBezTo>
                <a:cubicBezTo>
                  <a:pt x="9702" y="4701"/>
                  <a:pt x="9727" y="4701"/>
                  <a:pt x="9752" y="4726"/>
                </a:cubicBezTo>
                <a:cubicBezTo>
                  <a:pt x="9802" y="4751"/>
                  <a:pt x="9852" y="4726"/>
                  <a:pt x="9877" y="4751"/>
                </a:cubicBezTo>
                <a:cubicBezTo>
                  <a:pt x="9902" y="4775"/>
                  <a:pt x="9952" y="4775"/>
                  <a:pt x="9927" y="4826"/>
                </a:cubicBezTo>
                <a:cubicBezTo>
                  <a:pt x="9927" y="4851"/>
                  <a:pt x="9977" y="4826"/>
                  <a:pt x="9977" y="4901"/>
                </a:cubicBezTo>
                <a:cubicBezTo>
                  <a:pt x="10002" y="4976"/>
                  <a:pt x="10027" y="4976"/>
                  <a:pt x="10027" y="5026"/>
                </a:cubicBezTo>
                <a:cubicBezTo>
                  <a:pt x="10052" y="5051"/>
                  <a:pt x="10102" y="5100"/>
                  <a:pt x="10077" y="5126"/>
                </a:cubicBezTo>
                <a:cubicBezTo>
                  <a:pt x="10077" y="5151"/>
                  <a:pt x="10077" y="5176"/>
                  <a:pt x="10127" y="5176"/>
                </a:cubicBezTo>
                <a:cubicBezTo>
                  <a:pt x="10177" y="5176"/>
                  <a:pt x="10202" y="5226"/>
                  <a:pt x="10202" y="5226"/>
                </a:cubicBezTo>
                <a:cubicBezTo>
                  <a:pt x="10227" y="5200"/>
                  <a:pt x="10277" y="5226"/>
                  <a:pt x="10302" y="5251"/>
                </a:cubicBezTo>
                <a:cubicBezTo>
                  <a:pt x="10327" y="5276"/>
                  <a:pt x="10377" y="5276"/>
                  <a:pt x="10377" y="5301"/>
                </a:cubicBezTo>
                <a:cubicBezTo>
                  <a:pt x="10377" y="5326"/>
                  <a:pt x="10402" y="5351"/>
                  <a:pt x="10402" y="5376"/>
                </a:cubicBezTo>
                <a:cubicBezTo>
                  <a:pt x="10402" y="5401"/>
                  <a:pt x="10452" y="5426"/>
                  <a:pt x="10477" y="5426"/>
                </a:cubicBezTo>
                <a:cubicBezTo>
                  <a:pt x="10527" y="5426"/>
                  <a:pt x="10552" y="5426"/>
                  <a:pt x="10577" y="5401"/>
                </a:cubicBezTo>
                <a:cubicBezTo>
                  <a:pt x="10577" y="5376"/>
                  <a:pt x="10652" y="5376"/>
                  <a:pt x="10652" y="5376"/>
                </a:cubicBezTo>
                <a:cubicBezTo>
                  <a:pt x="10677" y="5351"/>
                  <a:pt x="10727" y="5326"/>
                  <a:pt x="10727" y="5376"/>
                </a:cubicBezTo>
                <a:cubicBezTo>
                  <a:pt x="10727" y="5426"/>
                  <a:pt x="10777" y="5451"/>
                  <a:pt x="10727" y="5476"/>
                </a:cubicBezTo>
                <a:cubicBezTo>
                  <a:pt x="10702" y="5476"/>
                  <a:pt x="10702" y="5551"/>
                  <a:pt x="10677" y="5576"/>
                </a:cubicBezTo>
                <a:cubicBezTo>
                  <a:pt x="10677" y="5626"/>
                  <a:pt x="10627" y="5626"/>
                  <a:pt x="10627" y="5651"/>
                </a:cubicBezTo>
                <a:cubicBezTo>
                  <a:pt x="10627" y="5701"/>
                  <a:pt x="10577" y="5701"/>
                  <a:pt x="10577" y="5726"/>
                </a:cubicBezTo>
                <a:cubicBezTo>
                  <a:pt x="10577" y="5751"/>
                  <a:pt x="10527" y="5726"/>
                  <a:pt x="10502" y="5726"/>
                </a:cubicBezTo>
                <a:cubicBezTo>
                  <a:pt x="10477" y="5701"/>
                  <a:pt x="10452" y="5751"/>
                  <a:pt x="10427" y="5751"/>
                </a:cubicBezTo>
                <a:cubicBezTo>
                  <a:pt x="10402" y="5751"/>
                  <a:pt x="10402" y="5801"/>
                  <a:pt x="10402" y="5826"/>
                </a:cubicBezTo>
                <a:cubicBezTo>
                  <a:pt x="10427" y="5851"/>
                  <a:pt x="10402" y="5876"/>
                  <a:pt x="10427" y="5901"/>
                </a:cubicBezTo>
                <a:cubicBezTo>
                  <a:pt x="10427" y="5926"/>
                  <a:pt x="10427" y="5951"/>
                  <a:pt x="10427" y="5976"/>
                </a:cubicBezTo>
                <a:cubicBezTo>
                  <a:pt x="10452" y="5951"/>
                  <a:pt x="10502" y="5951"/>
                  <a:pt x="10502" y="5951"/>
                </a:cubicBezTo>
                <a:cubicBezTo>
                  <a:pt x="10527" y="5951"/>
                  <a:pt x="10577" y="6001"/>
                  <a:pt x="10602" y="6001"/>
                </a:cubicBezTo>
                <a:cubicBezTo>
                  <a:pt x="10652" y="6001"/>
                  <a:pt x="10827" y="5901"/>
                  <a:pt x="10827" y="5876"/>
                </a:cubicBezTo>
                <a:cubicBezTo>
                  <a:pt x="10827" y="5851"/>
                  <a:pt x="10927" y="5751"/>
                  <a:pt x="10977" y="5701"/>
                </a:cubicBezTo>
                <a:cubicBezTo>
                  <a:pt x="11027" y="5651"/>
                  <a:pt x="11102" y="5576"/>
                  <a:pt x="11127" y="5526"/>
                </a:cubicBezTo>
                <a:cubicBezTo>
                  <a:pt x="11127" y="5476"/>
                  <a:pt x="11202" y="5401"/>
                  <a:pt x="11227" y="5376"/>
                </a:cubicBezTo>
                <a:cubicBezTo>
                  <a:pt x="11227" y="5351"/>
                  <a:pt x="11252" y="5351"/>
                  <a:pt x="11277" y="5276"/>
                </a:cubicBezTo>
                <a:cubicBezTo>
                  <a:pt x="11303" y="5226"/>
                  <a:pt x="11303" y="5051"/>
                  <a:pt x="11327" y="5051"/>
                </a:cubicBezTo>
                <a:cubicBezTo>
                  <a:pt x="11327" y="5026"/>
                  <a:pt x="11327" y="5001"/>
                  <a:pt x="11327" y="4976"/>
                </a:cubicBezTo>
                <a:cubicBezTo>
                  <a:pt x="11352" y="4951"/>
                  <a:pt x="11352" y="4926"/>
                  <a:pt x="11377" y="4926"/>
                </a:cubicBezTo>
                <a:cubicBezTo>
                  <a:pt x="11403" y="4901"/>
                  <a:pt x="11403" y="4875"/>
                  <a:pt x="11377" y="4851"/>
                </a:cubicBezTo>
                <a:cubicBezTo>
                  <a:pt x="11377" y="4826"/>
                  <a:pt x="11377" y="4801"/>
                  <a:pt x="11377" y="4775"/>
                </a:cubicBezTo>
                <a:cubicBezTo>
                  <a:pt x="11377" y="4775"/>
                  <a:pt x="11377" y="4751"/>
                  <a:pt x="11403" y="4751"/>
                </a:cubicBezTo>
                <a:cubicBezTo>
                  <a:pt x="11403" y="4751"/>
                  <a:pt x="11377" y="4726"/>
                  <a:pt x="11352" y="4701"/>
                </a:cubicBezTo>
                <a:cubicBezTo>
                  <a:pt x="11327" y="4701"/>
                  <a:pt x="11303" y="4675"/>
                  <a:pt x="11303" y="4651"/>
                </a:cubicBezTo>
                <a:cubicBezTo>
                  <a:pt x="11303" y="4626"/>
                  <a:pt x="11252" y="4601"/>
                  <a:pt x="11227" y="4601"/>
                </a:cubicBezTo>
                <a:cubicBezTo>
                  <a:pt x="11202" y="4601"/>
                  <a:pt x="11127" y="4575"/>
                  <a:pt x="11152" y="4601"/>
                </a:cubicBezTo>
                <a:cubicBezTo>
                  <a:pt x="11152" y="4626"/>
                  <a:pt x="11152" y="4651"/>
                  <a:pt x="11127" y="4651"/>
                </a:cubicBezTo>
                <a:cubicBezTo>
                  <a:pt x="11102" y="4626"/>
                  <a:pt x="11102" y="4651"/>
                  <a:pt x="11077" y="4675"/>
                </a:cubicBezTo>
                <a:cubicBezTo>
                  <a:pt x="11077" y="4701"/>
                  <a:pt x="11002" y="4701"/>
                  <a:pt x="11027" y="4675"/>
                </a:cubicBezTo>
                <a:cubicBezTo>
                  <a:pt x="11052" y="4651"/>
                  <a:pt x="11027" y="4651"/>
                  <a:pt x="11027" y="4626"/>
                </a:cubicBezTo>
                <a:cubicBezTo>
                  <a:pt x="11027" y="4601"/>
                  <a:pt x="11052" y="4575"/>
                  <a:pt x="11027" y="4575"/>
                </a:cubicBezTo>
                <a:cubicBezTo>
                  <a:pt x="11002" y="4601"/>
                  <a:pt x="11002" y="4651"/>
                  <a:pt x="10977" y="4651"/>
                </a:cubicBezTo>
                <a:cubicBezTo>
                  <a:pt x="10952" y="4651"/>
                  <a:pt x="10952" y="4575"/>
                  <a:pt x="10952" y="4551"/>
                </a:cubicBezTo>
                <a:cubicBezTo>
                  <a:pt x="10977" y="4526"/>
                  <a:pt x="10902" y="4551"/>
                  <a:pt x="10852" y="4551"/>
                </a:cubicBezTo>
                <a:cubicBezTo>
                  <a:pt x="10802" y="4551"/>
                  <a:pt x="10802" y="4501"/>
                  <a:pt x="10852" y="4475"/>
                </a:cubicBezTo>
                <a:cubicBezTo>
                  <a:pt x="10902" y="4451"/>
                  <a:pt x="10902" y="4426"/>
                  <a:pt x="10927" y="4426"/>
                </a:cubicBezTo>
                <a:cubicBezTo>
                  <a:pt x="10952" y="4426"/>
                  <a:pt x="11002" y="4375"/>
                  <a:pt x="11027" y="4351"/>
                </a:cubicBezTo>
                <a:cubicBezTo>
                  <a:pt x="11077" y="4326"/>
                  <a:pt x="11077" y="4301"/>
                  <a:pt x="11102" y="4275"/>
                </a:cubicBezTo>
                <a:cubicBezTo>
                  <a:pt x="11102" y="4275"/>
                  <a:pt x="11177" y="4226"/>
                  <a:pt x="11227" y="4175"/>
                </a:cubicBezTo>
                <a:cubicBezTo>
                  <a:pt x="11277" y="4126"/>
                  <a:pt x="11303" y="4101"/>
                  <a:pt x="11327" y="4075"/>
                </a:cubicBezTo>
                <a:cubicBezTo>
                  <a:pt x="11352" y="4051"/>
                  <a:pt x="11427" y="4026"/>
                  <a:pt x="11427" y="4001"/>
                </a:cubicBezTo>
                <a:cubicBezTo>
                  <a:pt x="11427" y="3975"/>
                  <a:pt x="11527" y="3926"/>
                  <a:pt x="11603" y="3901"/>
                </a:cubicBezTo>
                <a:cubicBezTo>
                  <a:pt x="11677" y="3875"/>
                  <a:pt x="11803" y="3901"/>
                  <a:pt x="11803" y="3926"/>
                </a:cubicBezTo>
                <a:cubicBezTo>
                  <a:pt x="11827" y="3951"/>
                  <a:pt x="11852" y="3951"/>
                  <a:pt x="11852" y="3926"/>
                </a:cubicBezTo>
                <a:cubicBezTo>
                  <a:pt x="11877" y="3901"/>
                  <a:pt x="11903" y="3926"/>
                  <a:pt x="11952" y="3926"/>
                </a:cubicBezTo>
                <a:cubicBezTo>
                  <a:pt x="12003" y="3926"/>
                  <a:pt x="12003" y="3901"/>
                  <a:pt x="12027" y="3901"/>
                </a:cubicBezTo>
                <a:cubicBezTo>
                  <a:pt x="12077" y="3926"/>
                  <a:pt x="12103" y="3926"/>
                  <a:pt x="12127" y="3901"/>
                </a:cubicBezTo>
                <a:cubicBezTo>
                  <a:pt x="12127" y="3851"/>
                  <a:pt x="12228" y="3851"/>
                  <a:pt x="12252" y="3875"/>
                </a:cubicBezTo>
                <a:cubicBezTo>
                  <a:pt x="12277" y="3901"/>
                  <a:pt x="12277" y="3901"/>
                  <a:pt x="12328" y="3875"/>
                </a:cubicBezTo>
                <a:cubicBezTo>
                  <a:pt x="12352" y="3875"/>
                  <a:pt x="12352" y="3926"/>
                  <a:pt x="12377" y="3926"/>
                </a:cubicBezTo>
                <a:cubicBezTo>
                  <a:pt x="12428" y="3926"/>
                  <a:pt x="12402" y="3951"/>
                  <a:pt x="12377" y="3951"/>
                </a:cubicBezTo>
                <a:cubicBezTo>
                  <a:pt x="12352" y="3951"/>
                  <a:pt x="12303" y="3975"/>
                  <a:pt x="12328" y="3975"/>
                </a:cubicBezTo>
                <a:cubicBezTo>
                  <a:pt x="12377" y="4001"/>
                  <a:pt x="12402" y="3975"/>
                  <a:pt x="12428" y="3975"/>
                </a:cubicBezTo>
                <a:cubicBezTo>
                  <a:pt x="12452" y="3975"/>
                  <a:pt x="12503" y="3975"/>
                  <a:pt x="12528" y="3951"/>
                </a:cubicBezTo>
                <a:cubicBezTo>
                  <a:pt x="12577" y="3926"/>
                  <a:pt x="12577" y="3975"/>
                  <a:pt x="12602" y="3951"/>
                </a:cubicBezTo>
                <a:cubicBezTo>
                  <a:pt x="12628" y="3926"/>
                  <a:pt x="12677" y="3926"/>
                  <a:pt x="12703" y="3926"/>
                </a:cubicBezTo>
                <a:cubicBezTo>
                  <a:pt x="12728" y="3926"/>
                  <a:pt x="12703" y="3901"/>
                  <a:pt x="12652" y="3901"/>
                </a:cubicBezTo>
                <a:cubicBezTo>
                  <a:pt x="12628" y="3901"/>
                  <a:pt x="12628" y="3875"/>
                  <a:pt x="12652" y="3826"/>
                </a:cubicBezTo>
                <a:cubicBezTo>
                  <a:pt x="12677" y="3751"/>
                  <a:pt x="12752" y="3726"/>
                  <a:pt x="12777" y="3701"/>
                </a:cubicBezTo>
                <a:cubicBezTo>
                  <a:pt x="12828" y="3650"/>
                  <a:pt x="12852" y="3675"/>
                  <a:pt x="12852" y="3650"/>
                </a:cubicBezTo>
                <a:cubicBezTo>
                  <a:pt x="12852" y="3626"/>
                  <a:pt x="12877" y="3575"/>
                  <a:pt x="12903" y="3575"/>
                </a:cubicBezTo>
                <a:cubicBezTo>
                  <a:pt x="12928" y="3575"/>
                  <a:pt x="13003" y="3575"/>
                  <a:pt x="13053" y="3550"/>
                </a:cubicBezTo>
                <a:cubicBezTo>
                  <a:pt x="13103" y="3526"/>
                  <a:pt x="13103" y="3575"/>
                  <a:pt x="13128" y="3575"/>
                </a:cubicBezTo>
                <a:cubicBezTo>
                  <a:pt x="13153" y="3601"/>
                  <a:pt x="13177" y="3550"/>
                  <a:pt x="13203" y="3550"/>
                </a:cubicBezTo>
                <a:cubicBezTo>
                  <a:pt x="13203" y="3575"/>
                  <a:pt x="13153" y="3601"/>
                  <a:pt x="13153" y="3650"/>
                </a:cubicBezTo>
                <a:cubicBezTo>
                  <a:pt x="13128" y="3675"/>
                  <a:pt x="13177" y="3675"/>
                  <a:pt x="13203" y="3675"/>
                </a:cubicBezTo>
                <a:cubicBezTo>
                  <a:pt x="13228" y="3701"/>
                  <a:pt x="13177" y="3701"/>
                  <a:pt x="13177" y="3726"/>
                </a:cubicBezTo>
                <a:cubicBezTo>
                  <a:pt x="13177" y="3726"/>
                  <a:pt x="13228" y="3726"/>
                  <a:pt x="13277" y="3675"/>
                </a:cubicBezTo>
                <a:cubicBezTo>
                  <a:pt x="13353" y="3601"/>
                  <a:pt x="13403" y="3601"/>
                  <a:pt x="13453" y="3601"/>
                </a:cubicBezTo>
                <a:cubicBezTo>
                  <a:pt x="13477" y="3601"/>
                  <a:pt x="13453" y="3550"/>
                  <a:pt x="13453" y="3501"/>
                </a:cubicBezTo>
                <a:cubicBezTo>
                  <a:pt x="13477" y="3450"/>
                  <a:pt x="13577" y="3426"/>
                  <a:pt x="13628" y="3450"/>
                </a:cubicBezTo>
                <a:cubicBezTo>
                  <a:pt x="13653" y="3450"/>
                  <a:pt x="13653" y="3475"/>
                  <a:pt x="13628" y="3475"/>
                </a:cubicBezTo>
                <a:cubicBezTo>
                  <a:pt x="13577" y="3450"/>
                  <a:pt x="13553" y="3501"/>
                  <a:pt x="13553" y="3550"/>
                </a:cubicBezTo>
                <a:cubicBezTo>
                  <a:pt x="13553" y="3575"/>
                  <a:pt x="13528" y="3601"/>
                  <a:pt x="13528" y="3626"/>
                </a:cubicBezTo>
                <a:cubicBezTo>
                  <a:pt x="13553" y="3626"/>
                  <a:pt x="13503" y="3650"/>
                  <a:pt x="13503" y="3650"/>
                </a:cubicBezTo>
                <a:cubicBezTo>
                  <a:pt x="13503" y="3675"/>
                  <a:pt x="13503" y="3701"/>
                  <a:pt x="13477" y="3701"/>
                </a:cubicBezTo>
                <a:cubicBezTo>
                  <a:pt x="13453" y="3701"/>
                  <a:pt x="13353" y="3726"/>
                  <a:pt x="13353" y="3751"/>
                </a:cubicBezTo>
                <a:cubicBezTo>
                  <a:pt x="13353" y="3800"/>
                  <a:pt x="13303" y="3800"/>
                  <a:pt x="13277" y="3851"/>
                </a:cubicBezTo>
                <a:cubicBezTo>
                  <a:pt x="13253" y="3875"/>
                  <a:pt x="13177" y="3926"/>
                  <a:pt x="13103" y="4001"/>
                </a:cubicBezTo>
                <a:cubicBezTo>
                  <a:pt x="13053" y="4101"/>
                  <a:pt x="12952" y="4101"/>
                  <a:pt x="12952" y="4101"/>
                </a:cubicBezTo>
                <a:cubicBezTo>
                  <a:pt x="12952" y="4126"/>
                  <a:pt x="12877" y="4126"/>
                  <a:pt x="12877" y="4126"/>
                </a:cubicBezTo>
                <a:cubicBezTo>
                  <a:pt x="12852" y="4126"/>
                  <a:pt x="12877" y="4175"/>
                  <a:pt x="12828" y="4251"/>
                </a:cubicBezTo>
                <a:cubicBezTo>
                  <a:pt x="12777" y="4301"/>
                  <a:pt x="12752" y="4375"/>
                  <a:pt x="12752" y="4451"/>
                </a:cubicBezTo>
                <a:cubicBezTo>
                  <a:pt x="12752" y="4526"/>
                  <a:pt x="12777" y="4751"/>
                  <a:pt x="12803" y="4801"/>
                </a:cubicBezTo>
                <a:cubicBezTo>
                  <a:pt x="12828" y="4851"/>
                  <a:pt x="12803" y="4951"/>
                  <a:pt x="12828" y="4951"/>
                </a:cubicBezTo>
                <a:cubicBezTo>
                  <a:pt x="12852" y="4976"/>
                  <a:pt x="12852" y="5026"/>
                  <a:pt x="12852" y="5026"/>
                </a:cubicBezTo>
                <a:cubicBezTo>
                  <a:pt x="12877" y="5051"/>
                  <a:pt x="12928" y="4976"/>
                  <a:pt x="12952" y="4951"/>
                </a:cubicBezTo>
                <a:cubicBezTo>
                  <a:pt x="12977" y="4926"/>
                  <a:pt x="12977" y="4901"/>
                  <a:pt x="13003" y="4901"/>
                </a:cubicBezTo>
                <a:cubicBezTo>
                  <a:pt x="13028" y="4875"/>
                  <a:pt x="13003" y="4801"/>
                  <a:pt x="13028" y="4801"/>
                </a:cubicBezTo>
                <a:cubicBezTo>
                  <a:pt x="13028" y="4775"/>
                  <a:pt x="13077" y="4775"/>
                  <a:pt x="13077" y="4751"/>
                </a:cubicBezTo>
                <a:cubicBezTo>
                  <a:pt x="13103" y="4726"/>
                  <a:pt x="13128" y="4751"/>
                  <a:pt x="13153" y="4751"/>
                </a:cubicBezTo>
                <a:cubicBezTo>
                  <a:pt x="13177" y="4726"/>
                  <a:pt x="13153" y="4675"/>
                  <a:pt x="13153" y="4651"/>
                </a:cubicBezTo>
                <a:cubicBezTo>
                  <a:pt x="13128" y="4626"/>
                  <a:pt x="13203" y="4601"/>
                  <a:pt x="13228" y="4575"/>
                </a:cubicBezTo>
                <a:cubicBezTo>
                  <a:pt x="13277" y="4551"/>
                  <a:pt x="13303" y="4601"/>
                  <a:pt x="13353" y="4551"/>
                </a:cubicBezTo>
                <a:cubicBezTo>
                  <a:pt x="13377" y="4526"/>
                  <a:pt x="13353" y="4475"/>
                  <a:pt x="13328" y="4451"/>
                </a:cubicBezTo>
                <a:cubicBezTo>
                  <a:pt x="13328" y="4451"/>
                  <a:pt x="13377" y="4351"/>
                  <a:pt x="13403" y="4351"/>
                </a:cubicBezTo>
                <a:cubicBezTo>
                  <a:pt x="13428" y="4351"/>
                  <a:pt x="13453" y="4375"/>
                  <a:pt x="13477" y="4351"/>
                </a:cubicBezTo>
                <a:cubicBezTo>
                  <a:pt x="13503" y="4326"/>
                  <a:pt x="13453" y="4275"/>
                  <a:pt x="13428" y="4275"/>
                </a:cubicBezTo>
                <a:cubicBezTo>
                  <a:pt x="13403" y="4275"/>
                  <a:pt x="13403" y="4201"/>
                  <a:pt x="13453" y="4175"/>
                </a:cubicBezTo>
                <a:cubicBezTo>
                  <a:pt x="13503" y="4151"/>
                  <a:pt x="13477" y="4126"/>
                  <a:pt x="13453" y="4126"/>
                </a:cubicBezTo>
                <a:cubicBezTo>
                  <a:pt x="13403" y="4126"/>
                  <a:pt x="13403" y="4126"/>
                  <a:pt x="13377" y="4126"/>
                </a:cubicBezTo>
                <a:cubicBezTo>
                  <a:pt x="13353" y="4126"/>
                  <a:pt x="13328" y="4075"/>
                  <a:pt x="13377" y="4026"/>
                </a:cubicBezTo>
                <a:cubicBezTo>
                  <a:pt x="13403" y="3975"/>
                  <a:pt x="13453" y="4001"/>
                  <a:pt x="13453" y="3951"/>
                </a:cubicBezTo>
                <a:cubicBezTo>
                  <a:pt x="13453" y="3901"/>
                  <a:pt x="13503" y="3851"/>
                  <a:pt x="13528" y="3826"/>
                </a:cubicBezTo>
                <a:cubicBezTo>
                  <a:pt x="13528" y="3800"/>
                  <a:pt x="13577" y="3826"/>
                  <a:pt x="13603" y="3826"/>
                </a:cubicBezTo>
                <a:cubicBezTo>
                  <a:pt x="13628" y="3826"/>
                  <a:pt x="13628" y="3875"/>
                  <a:pt x="13628" y="3851"/>
                </a:cubicBezTo>
                <a:cubicBezTo>
                  <a:pt x="13653" y="3826"/>
                  <a:pt x="13703" y="3751"/>
                  <a:pt x="13728" y="3751"/>
                </a:cubicBezTo>
                <a:cubicBezTo>
                  <a:pt x="13777" y="3751"/>
                  <a:pt x="13753" y="3800"/>
                  <a:pt x="13753" y="3826"/>
                </a:cubicBezTo>
                <a:cubicBezTo>
                  <a:pt x="13753" y="3875"/>
                  <a:pt x="13777" y="3826"/>
                  <a:pt x="13853" y="3775"/>
                </a:cubicBezTo>
                <a:cubicBezTo>
                  <a:pt x="13902" y="3751"/>
                  <a:pt x="14028" y="3751"/>
                  <a:pt x="14078" y="3775"/>
                </a:cubicBezTo>
                <a:cubicBezTo>
                  <a:pt x="14128" y="3775"/>
                  <a:pt x="14128" y="3826"/>
                  <a:pt x="14153" y="3826"/>
                </a:cubicBezTo>
                <a:cubicBezTo>
                  <a:pt x="14178" y="3826"/>
                  <a:pt x="14153" y="3775"/>
                  <a:pt x="14178" y="3775"/>
                </a:cubicBezTo>
                <a:cubicBezTo>
                  <a:pt x="14228" y="3751"/>
                  <a:pt x="14278" y="3726"/>
                  <a:pt x="14328" y="3701"/>
                </a:cubicBezTo>
                <a:cubicBezTo>
                  <a:pt x="14353" y="3650"/>
                  <a:pt x="14353" y="3675"/>
                  <a:pt x="14378" y="3650"/>
                </a:cubicBezTo>
                <a:cubicBezTo>
                  <a:pt x="14403" y="3626"/>
                  <a:pt x="14428" y="3650"/>
                  <a:pt x="14428" y="3626"/>
                </a:cubicBezTo>
                <a:cubicBezTo>
                  <a:pt x="14428" y="3601"/>
                  <a:pt x="14503" y="3575"/>
                  <a:pt x="14578" y="3550"/>
                </a:cubicBezTo>
                <a:cubicBezTo>
                  <a:pt x="14678" y="3526"/>
                  <a:pt x="14778" y="3475"/>
                  <a:pt x="14778" y="3450"/>
                </a:cubicBezTo>
                <a:cubicBezTo>
                  <a:pt x="14778" y="3426"/>
                  <a:pt x="14828" y="3426"/>
                  <a:pt x="14828" y="3450"/>
                </a:cubicBezTo>
                <a:cubicBezTo>
                  <a:pt x="14828" y="3475"/>
                  <a:pt x="14853" y="3450"/>
                  <a:pt x="14903" y="3475"/>
                </a:cubicBezTo>
                <a:cubicBezTo>
                  <a:pt x="14953" y="3475"/>
                  <a:pt x="14978" y="3501"/>
                  <a:pt x="15003" y="3450"/>
                </a:cubicBezTo>
                <a:cubicBezTo>
                  <a:pt x="15053" y="3426"/>
                  <a:pt x="15003" y="3401"/>
                  <a:pt x="15003" y="3375"/>
                </a:cubicBezTo>
                <a:cubicBezTo>
                  <a:pt x="15003" y="3350"/>
                  <a:pt x="14953" y="3326"/>
                  <a:pt x="14953" y="3301"/>
                </a:cubicBezTo>
                <a:cubicBezTo>
                  <a:pt x="14953" y="3275"/>
                  <a:pt x="14903" y="3201"/>
                  <a:pt x="14878" y="3201"/>
                </a:cubicBezTo>
                <a:cubicBezTo>
                  <a:pt x="14878" y="3226"/>
                  <a:pt x="14828" y="3201"/>
                  <a:pt x="14828" y="3175"/>
                </a:cubicBezTo>
                <a:cubicBezTo>
                  <a:pt x="14828" y="3150"/>
                  <a:pt x="14828" y="3126"/>
                  <a:pt x="14803" y="3126"/>
                </a:cubicBezTo>
                <a:cubicBezTo>
                  <a:pt x="14778" y="3150"/>
                  <a:pt x="14728" y="3150"/>
                  <a:pt x="14728" y="3126"/>
                </a:cubicBezTo>
                <a:cubicBezTo>
                  <a:pt x="14703" y="3101"/>
                  <a:pt x="14778" y="3075"/>
                  <a:pt x="14828" y="3101"/>
                </a:cubicBezTo>
                <a:cubicBezTo>
                  <a:pt x="14853" y="3101"/>
                  <a:pt x="14853" y="3126"/>
                  <a:pt x="14878" y="3150"/>
                </a:cubicBezTo>
                <a:cubicBezTo>
                  <a:pt x="14878" y="3150"/>
                  <a:pt x="14953" y="3150"/>
                  <a:pt x="14978" y="3126"/>
                </a:cubicBezTo>
                <a:cubicBezTo>
                  <a:pt x="15003" y="3126"/>
                  <a:pt x="15078" y="3101"/>
                  <a:pt x="15103" y="3075"/>
                </a:cubicBezTo>
                <a:cubicBezTo>
                  <a:pt x="15103" y="3050"/>
                  <a:pt x="15103" y="3026"/>
                  <a:pt x="15128" y="3026"/>
                </a:cubicBezTo>
                <a:cubicBezTo>
                  <a:pt x="15153" y="3001"/>
                  <a:pt x="15128" y="2975"/>
                  <a:pt x="15103" y="2975"/>
                </a:cubicBezTo>
                <a:cubicBezTo>
                  <a:pt x="15078" y="2950"/>
                  <a:pt x="15078" y="2926"/>
                  <a:pt x="15103" y="2926"/>
                </a:cubicBezTo>
                <a:cubicBezTo>
                  <a:pt x="15128" y="2926"/>
                  <a:pt x="15128" y="2901"/>
                  <a:pt x="15153" y="2901"/>
                </a:cubicBezTo>
                <a:cubicBezTo>
                  <a:pt x="15178" y="2875"/>
                  <a:pt x="15178" y="2901"/>
                  <a:pt x="15203" y="2875"/>
                </a:cubicBezTo>
                <a:cubicBezTo>
                  <a:pt x="15228" y="2875"/>
                  <a:pt x="15203" y="2901"/>
                  <a:pt x="15178" y="2926"/>
                </a:cubicBezTo>
                <a:cubicBezTo>
                  <a:pt x="15178" y="2950"/>
                  <a:pt x="15228" y="2975"/>
                  <a:pt x="15228" y="3001"/>
                </a:cubicBezTo>
                <a:cubicBezTo>
                  <a:pt x="15228" y="3026"/>
                  <a:pt x="15278" y="3026"/>
                  <a:pt x="15328" y="3001"/>
                </a:cubicBezTo>
                <a:cubicBezTo>
                  <a:pt x="15353" y="2975"/>
                  <a:pt x="15453" y="3026"/>
                  <a:pt x="15453" y="3050"/>
                </a:cubicBezTo>
                <a:cubicBezTo>
                  <a:pt x="15478" y="3075"/>
                  <a:pt x="15478" y="3101"/>
                  <a:pt x="15528" y="3126"/>
                </a:cubicBezTo>
                <a:cubicBezTo>
                  <a:pt x="15578" y="3150"/>
                  <a:pt x="15628" y="3150"/>
                  <a:pt x="15628" y="3175"/>
                </a:cubicBezTo>
                <a:cubicBezTo>
                  <a:pt x="15628" y="3175"/>
                  <a:pt x="15653" y="3201"/>
                  <a:pt x="15678" y="3201"/>
                </a:cubicBezTo>
                <a:cubicBezTo>
                  <a:pt x="15703" y="3175"/>
                  <a:pt x="15703" y="3226"/>
                  <a:pt x="15728" y="3201"/>
                </a:cubicBezTo>
                <a:cubicBezTo>
                  <a:pt x="15753" y="3175"/>
                  <a:pt x="15753" y="3201"/>
                  <a:pt x="15778" y="3175"/>
                </a:cubicBezTo>
                <a:cubicBezTo>
                  <a:pt x="15804" y="3175"/>
                  <a:pt x="15728" y="3150"/>
                  <a:pt x="15753" y="3126"/>
                </a:cubicBezTo>
                <a:lnTo>
                  <a:pt x="15778" y="3150"/>
                </a:lnTo>
                <a:cubicBezTo>
                  <a:pt x="15804" y="3150"/>
                  <a:pt x="15778" y="3101"/>
                  <a:pt x="15804" y="3101"/>
                </a:cubicBezTo>
                <a:cubicBezTo>
                  <a:pt x="15804" y="3101"/>
                  <a:pt x="15804" y="3001"/>
                  <a:pt x="15778" y="3001"/>
                </a:cubicBezTo>
                <a:cubicBezTo>
                  <a:pt x="15778" y="3001"/>
                  <a:pt x="15778" y="2975"/>
                  <a:pt x="15804" y="3001"/>
                </a:cubicBezTo>
                <a:cubicBezTo>
                  <a:pt x="15853" y="3026"/>
                  <a:pt x="15904" y="3026"/>
                  <a:pt x="15928" y="3026"/>
                </a:cubicBezTo>
                <a:cubicBezTo>
                  <a:pt x="15953" y="3026"/>
                  <a:pt x="15928" y="3001"/>
                  <a:pt x="15904" y="3001"/>
                </a:cubicBezTo>
                <a:cubicBezTo>
                  <a:pt x="15878" y="2975"/>
                  <a:pt x="15904" y="2975"/>
                  <a:pt x="15928" y="2975"/>
                </a:cubicBezTo>
                <a:cubicBezTo>
                  <a:pt x="15928" y="3001"/>
                  <a:pt x="15953" y="3001"/>
                  <a:pt x="15978" y="3001"/>
                </a:cubicBezTo>
                <a:cubicBezTo>
                  <a:pt x="15978" y="2975"/>
                  <a:pt x="15978" y="2926"/>
                  <a:pt x="16028" y="2926"/>
                </a:cubicBezTo>
                <a:cubicBezTo>
                  <a:pt x="16053" y="2950"/>
                  <a:pt x="16053" y="2926"/>
                  <a:pt x="16028" y="2901"/>
                </a:cubicBezTo>
                <a:close/>
                <a:moveTo>
                  <a:pt x="8276" y="4726"/>
                </a:moveTo>
                <a:lnTo>
                  <a:pt x="8276" y="4726"/>
                </a:lnTo>
                <a:cubicBezTo>
                  <a:pt x="8202" y="4801"/>
                  <a:pt x="8051" y="4826"/>
                  <a:pt x="8051" y="4875"/>
                </a:cubicBezTo>
                <a:cubicBezTo>
                  <a:pt x="8051" y="4951"/>
                  <a:pt x="7851" y="4976"/>
                  <a:pt x="7827" y="4951"/>
                </a:cubicBezTo>
                <a:cubicBezTo>
                  <a:pt x="7827" y="4926"/>
                  <a:pt x="7976" y="4926"/>
                  <a:pt x="8002" y="4826"/>
                </a:cubicBezTo>
                <a:cubicBezTo>
                  <a:pt x="8051" y="4751"/>
                  <a:pt x="8202" y="4701"/>
                  <a:pt x="8251" y="4601"/>
                </a:cubicBezTo>
                <a:cubicBezTo>
                  <a:pt x="8302" y="4526"/>
                  <a:pt x="8351" y="4401"/>
                  <a:pt x="8376" y="4401"/>
                </a:cubicBezTo>
                <a:cubicBezTo>
                  <a:pt x="8402" y="4401"/>
                  <a:pt x="8351" y="4675"/>
                  <a:pt x="8276" y="4726"/>
                </a:cubicBezTo>
                <a:close/>
                <a:moveTo>
                  <a:pt x="8627" y="1475"/>
                </a:moveTo>
                <a:lnTo>
                  <a:pt x="8627" y="1475"/>
                </a:lnTo>
                <a:cubicBezTo>
                  <a:pt x="8627" y="1501"/>
                  <a:pt x="8551" y="1501"/>
                  <a:pt x="8576" y="1525"/>
                </a:cubicBezTo>
                <a:cubicBezTo>
                  <a:pt x="8602" y="1550"/>
                  <a:pt x="8752" y="1525"/>
                  <a:pt x="8752" y="1501"/>
                </a:cubicBezTo>
                <a:cubicBezTo>
                  <a:pt x="8752" y="1450"/>
                  <a:pt x="8652" y="1450"/>
                  <a:pt x="8627" y="1475"/>
                </a:cubicBezTo>
                <a:close/>
                <a:moveTo>
                  <a:pt x="2825" y="200"/>
                </a:moveTo>
                <a:lnTo>
                  <a:pt x="2825" y="200"/>
                </a:lnTo>
                <a:cubicBezTo>
                  <a:pt x="2875" y="225"/>
                  <a:pt x="2725" y="225"/>
                  <a:pt x="2701" y="250"/>
                </a:cubicBezTo>
                <a:cubicBezTo>
                  <a:pt x="2701" y="275"/>
                  <a:pt x="2601" y="250"/>
                  <a:pt x="2625" y="300"/>
                </a:cubicBezTo>
                <a:cubicBezTo>
                  <a:pt x="2625" y="325"/>
                  <a:pt x="2775" y="325"/>
                  <a:pt x="2775" y="300"/>
                </a:cubicBezTo>
                <a:cubicBezTo>
                  <a:pt x="2775" y="275"/>
                  <a:pt x="2850" y="300"/>
                  <a:pt x="2850" y="275"/>
                </a:cubicBezTo>
                <a:cubicBezTo>
                  <a:pt x="2850" y="250"/>
                  <a:pt x="2875" y="225"/>
                  <a:pt x="2950" y="225"/>
                </a:cubicBezTo>
                <a:cubicBezTo>
                  <a:pt x="3050" y="200"/>
                  <a:pt x="3050" y="175"/>
                  <a:pt x="2975" y="150"/>
                </a:cubicBezTo>
                <a:cubicBezTo>
                  <a:pt x="2901" y="125"/>
                  <a:pt x="2801" y="175"/>
                  <a:pt x="2825" y="200"/>
                </a:cubicBezTo>
                <a:close/>
                <a:moveTo>
                  <a:pt x="3201" y="1701"/>
                </a:moveTo>
                <a:lnTo>
                  <a:pt x="3201" y="1701"/>
                </a:lnTo>
                <a:cubicBezTo>
                  <a:pt x="3201" y="1725"/>
                  <a:pt x="3201" y="1750"/>
                  <a:pt x="3150" y="1750"/>
                </a:cubicBezTo>
                <a:cubicBezTo>
                  <a:pt x="3075" y="1750"/>
                  <a:pt x="3175" y="1775"/>
                  <a:pt x="3175" y="1801"/>
                </a:cubicBezTo>
                <a:cubicBezTo>
                  <a:pt x="3175" y="1825"/>
                  <a:pt x="3125" y="1825"/>
                  <a:pt x="3125" y="1850"/>
                </a:cubicBezTo>
                <a:cubicBezTo>
                  <a:pt x="3101" y="1901"/>
                  <a:pt x="3001" y="1850"/>
                  <a:pt x="3001" y="1925"/>
                </a:cubicBezTo>
                <a:cubicBezTo>
                  <a:pt x="2975" y="1975"/>
                  <a:pt x="3050" y="1975"/>
                  <a:pt x="3101" y="1975"/>
                </a:cubicBezTo>
                <a:cubicBezTo>
                  <a:pt x="3125" y="1975"/>
                  <a:pt x="3075" y="2025"/>
                  <a:pt x="3101" y="2050"/>
                </a:cubicBezTo>
                <a:cubicBezTo>
                  <a:pt x="3150" y="2075"/>
                  <a:pt x="3175" y="2075"/>
                  <a:pt x="3150" y="2025"/>
                </a:cubicBezTo>
                <a:cubicBezTo>
                  <a:pt x="3125" y="1975"/>
                  <a:pt x="3250" y="2025"/>
                  <a:pt x="3225" y="2075"/>
                </a:cubicBezTo>
                <a:cubicBezTo>
                  <a:pt x="3175" y="2101"/>
                  <a:pt x="3275" y="2125"/>
                  <a:pt x="3350" y="2125"/>
                </a:cubicBezTo>
                <a:cubicBezTo>
                  <a:pt x="3401" y="2150"/>
                  <a:pt x="3575" y="2175"/>
                  <a:pt x="3575" y="2125"/>
                </a:cubicBezTo>
                <a:cubicBezTo>
                  <a:pt x="3575" y="2101"/>
                  <a:pt x="3526" y="2075"/>
                  <a:pt x="3450" y="2025"/>
                </a:cubicBezTo>
                <a:cubicBezTo>
                  <a:pt x="3401" y="1950"/>
                  <a:pt x="3350" y="1850"/>
                  <a:pt x="3426" y="1825"/>
                </a:cubicBezTo>
                <a:cubicBezTo>
                  <a:pt x="3501" y="1775"/>
                  <a:pt x="3426" y="1750"/>
                  <a:pt x="3501" y="1701"/>
                </a:cubicBezTo>
                <a:cubicBezTo>
                  <a:pt x="3575" y="1675"/>
                  <a:pt x="3526" y="1625"/>
                  <a:pt x="3575" y="1625"/>
                </a:cubicBezTo>
                <a:cubicBezTo>
                  <a:pt x="3626" y="1601"/>
                  <a:pt x="3575" y="1550"/>
                  <a:pt x="3626" y="1550"/>
                </a:cubicBezTo>
                <a:cubicBezTo>
                  <a:pt x="3675" y="1550"/>
                  <a:pt x="3701" y="1475"/>
                  <a:pt x="3701" y="1450"/>
                </a:cubicBezTo>
                <a:cubicBezTo>
                  <a:pt x="3675" y="1425"/>
                  <a:pt x="3750" y="1450"/>
                  <a:pt x="3775" y="1425"/>
                </a:cubicBezTo>
                <a:cubicBezTo>
                  <a:pt x="3800" y="1401"/>
                  <a:pt x="3875" y="1425"/>
                  <a:pt x="3901" y="1375"/>
                </a:cubicBezTo>
                <a:cubicBezTo>
                  <a:pt x="3926" y="1325"/>
                  <a:pt x="4251" y="1225"/>
                  <a:pt x="4426" y="1175"/>
                </a:cubicBezTo>
                <a:cubicBezTo>
                  <a:pt x="4601" y="1125"/>
                  <a:pt x="4726" y="1050"/>
                  <a:pt x="4675" y="1000"/>
                </a:cubicBezTo>
                <a:cubicBezTo>
                  <a:pt x="4601" y="950"/>
                  <a:pt x="4426" y="1025"/>
                  <a:pt x="4375" y="1050"/>
                </a:cubicBezTo>
                <a:cubicBezTo>
                  <a:pt x="4326" y="1100"/>
                  <a:pt x="4275" y="1075"/>
                  <a:pt x="4226" y="1100"/>
                </a:cubicBezTo>
                <a:cubicBezTo>
                  <a:pt x="4175" y="1125"/>
                  <a:pt x="4075" y="1150"/>
                  <a:pt x="4050" y="1125"/>
                </a:cubicBezTo>
                <a:cubicBezTo>
                  <a:pt x="4001" y="1075"/>
                  <a:pt x="3926" y="1150"/>
                  <a:pt x="3901" y="1150"/>
                </a:cubicBezTo>
                <a:cubicBezTo>
                  <a:pt x="3875" y="1150"/>
                  <a:pt x="3826" y="1175"/>
                  <a:pt x="3775" y="1175"/>
                </a:cubicBezTo>
                <a:cubicBezTo>
                  <a:pt x="3750" y="1175"/>
                  <a:pt x="3675" y="1200"/>
                  <a:pt x="3650" y="1225"/>
                </a:cubicBezTo>
                <a:cubicBezTo>
                  <a:pt x="3650" y="1250"/>
                  <a:pt x="3601" y="1250"/>
                  <a:pt x="3601" y="1275"/>
                </a:cubicBezTo>
                <a:cubicBezTo>
                  <a:pt x="3601" y="1300"/>
                  <a:pt x="3526" y="1325"/>
                  <a:pt x="3501" y="1300"/>
                </a:cubicBezTo>
                <a:cubicBezTo>
                  <a:pt x="3475" y="1275"/>
                  <a:pt x="3450" y="1325"/>
                  <a:pt x="3475" y="1375"/>
                </a:cubicBezTo>
                <a:cubicBezTo>
                  <a:pt x="3526" y="1401"/>
                  <a:pt x="3426" y="1401"/>
                  <a:pt x="3426" y="1425"/>
                </a:cubicBezTo>
                <a:cubicBezTo>
                  <a:pt x="3450" y="1450"/>
                  <a:pt x="3401" y="1475"/>
                  <a:pt x="3401" y="1501"/>
                </a:cubicBezTo>
                <a:cubicBezTo>
                  <a:pt x="3426" y="1525"/>
                  <a:pt x="3375" y="1525"/>
                  <a:pt x="3326" y="1525"/>
                </a:cubicBezTo>
                <a:cubicBezTo>
                  <a:pt x="3275" y="1550"/>
                  <a:pt x="3250" y="1601"/>
                  <a:pt x="3326" y="1601"/>
                </a:cubicBezTo>
                <a:cubicBezTo>
                  <a:pt x="3375" y="1601"/>
                  <a:pt x="3275" y="1601"/>
                  <a:pt x="3301" y="1650"/>
                </a:cubicBezTo>
                <a:cubicBezTo>
                  <a:pt x="3301" y="1701"/>
                  <a:pt x="3201" y="1675"/>
                  <a:pt x="3201" y="1701"/>
                </a:cubicBezTo>
                <a:close/>
                <a:moveTo>
                  <a:pt x="3575" y="250"/>
                </a:moveTo>
                <a:lnTo>
                  <a:pt x="3575" y="250"/>
                </a:lnTo>
                <a:cubicBezTo>
                  <a:pt x="3601" y="275"/>
                  <a:pt x="3575" y="275"/>
                  <a:pt x="3526" y="275"/>
                </a:cubicBezTo>
                <a:cubicBezTo>
                  <a:pt x="3450" y="275"/>
                  <a:pt x="3426" y="300"/>
                  <a:pt x="3450" y="325"/>
                </a:cubicBezTo>
                <a:cubicBezTo>
                  <a:pt x="3501" y="350"/>
                  <a:pt x="3650" y="350"/>
                  <a:pt x="3675" y="325"/>
                </a:cubicBezTo>
                <a:cubicBezTo>
                  <a:pt x="3701" y="275"/>
                  <a:pt x="3750" y="300"/>
                  <a:pt x="3775" y="275"/>
                </a:cubicBezTo>
                <a:cubicBezTo>
                  <a:pt x="3775" y="250"/>
                  <a:pt x="3575" y="225"/>
                  <a:pt x="3575" y="250"/>
                </a:cubicBezTo>
                <a:close/>
                <a:moveTo>
                  <a:pt x="3575" y="100"/>
                </a:moveTo>
                <a:lnTo>
                  <a:pt x="3575" y="100"/>
                </a:lnTo>
                <a:cubicBezTo>
                  <a:pt x="3650" y="100"/>
                  <a:pt x="3626" y="50"/>
                  <a:pt x="3675" y="75"/>
                </a:cubicBezTo>
                <a:cubicBezTo>
                  <a:pt x="3701" y="75"/>
                  <a:pt x="3775" y="75"/>
                  <a:pt x="3750" y="50"/>
                </a:cubicBezTo>
                <a:cubicBezTo>
                  <a:pt x="3726" y="0"/>
                  <a:pt x="3550" y="25"/>
                  <a:pt x="3575" y="50"/>
                </a:cubicBezTo>
                <a:cubicBezTo>
                  <a:pt x="3601" y="75"/>
                  <a:pt x="3450" y="50"/>
                  <a:pt x="3450" y="75"/>
                </a:cubicBezTo>
                <a:cubicBezTo>
                  <a:pt x="3450" y="75"/>
                  <a:pt x="3501" y="100"/>
                  <a:pt x="3575" y="100"/>
                </a:cubicBezTo>
                <a:close/>
                <a:moveTo>
                  <a:pt x="4050" y="200"/>
                </a:moveTo>
                <a:lnTo>
                  <a:pt x="4050" y="200"/>
                </a:lnTo>
                <a:cubicBezTo>
                  <a:pt x="4075" y="175"/>
                  <a:pt x="4026" y="175"/>
                  <a:pt x="4026" y="150"/>
                </a:cubicBezTo>
                <a:cubicBezTo>
                  <a:pt x="4026" y="125"/>
                  <a:pt x="3850" y="125"/>
                  <a:pt x="3875" y="150"/>
                </a:cubicBezTo>
                <a:cubicBezTo>
                  <a:pt x="3875" y="175"/>
                  <a:pt x="3750" y="200"/>
                  <a:pt x="3800" y="225"/>
                </a:cubicBezTo>
                <a:cubicBezTo>
                  <a:pt x="3850" y="275"/>
                  <a:pt x="4050" y="225"/>
                  <a:pt x="4050" y="200"/>
                </a:cubicBezTo>
                <a:close/>
                <a:moveTo>
                  <a:pt x="3225" y="275"/>
                </a:moveTo>
                <a:lnTo>
                  <a:pt x="3225" y="275"/>
                </a:lnTo>
                <a:cubicBezTo>
                  <a:pt x="3225" y="250"/>
                  <a:pt x="3075" y="300"/>
                  <a:pt x="3101" y="300"/>
                </a:cubicBezTo>
                <a:cubicBezTo>
                  <a:pt x="3125" y="300"/>
                  <a:pt x="3225" y="325"/>
                  <a:pt x="3225" y="275"/>
                </a:cubicBezTo>
                <a:close/>
                <a:moveTo>
                  <a:pt x="3626" y="150"/>
                </a:moveTo>
                <a:lnTo>
                  <a:pt x="3626" y="150"/>
                </a:lnTo>
                <a:cubicBezTo>
                  <a:pt x="3626" y="100"/>
                  <a:pt x="3526" y="150"/>
                  <a:pt x="3450" y="100"/>
                </a:cubicBezTo>
                <a:cubicBezTo>
                  <a:pt x="3375" y="75"/>
                  <a:pt x="3350" y="75"/>
                  <a:pt x="3401" y="125"/>
                </a:cubicBezTo>
                <a:cubicBezTo>
                  <a:pt x="3426" y="150"/>
                  <a:pt x="3275" y="150"/>
                  <a:pt x="3301" y="175"/>
                </a:cubicBezTo>
                <a:cubicBezTo>
                  <a:pt x="3350" y="225"/>
                  <a:pt x="3601" y="200"/>
                  <a:pt x="3626" y="150"/>
                </a:cubicBezTo>
                <a:close/>
              </a:path>
            </a:pathLst>
          </a:custGeom>
          <a:solidFill>
            <a:srgbClr val="2B7A88"/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2" name="Freeform 165">
            <a:extLst>
              <a:ext uri="{FF2B5EF4-FFF2-40B4-BE49-F238E27FC236}">
                <a16:creationId xmlns:a16="http://schemas.microsoft.com/office/drawing/2014/main" id="{CBB51F03-236A-18DC-D0E7-57E58A347C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4525" y="3369265"/>
            <a:ext cx="232031" cy="151875"/>
          </a:xfrm>
          <a:custGeom>
            <a:avLst/>
            <a:gdLst>
              <a:gd name="T0" fmla="*/ 600 w 726"/>
              <a:gd name="T1" fmla="*/ 375 h 476"/>
              <a:gd name="T2" fmla="*/ 600 w 726"/>
              <a:gd name="T3" fmla="*/ 375 h 476"/>
              <a:gd name="T4" fmla="*/ 625 w 726"/>
              <a:gd name="T5" fmla="*/ 425 h 476"/>
              <a:gd name="T6" fmla="*/ 700 w 726"/>
              <a:gd name="T7" fmla="*/ 425 h 476"/>
              <a:gd name="T8" fmla="*/ 725 w 726"/>
              <a:gd name="T9" fmla="*/ 425 h 476"/>
              <a:gd name="T10" fmla="*/ 700 w 726"/>
              <a:gd name="T11" fmla="*/ 300 h 476"/>
              <a:gd name="T12" fmla="*/ 600 w 726"/>
              <a:gd name="T13" fmla="*/ 250 h 476"/>
              <a:gd name="T14" fmla="*/ 600 w 726"/>
              <a:gd name="T15" fmla="*/ 150 h 476"/>
              <a:gd name="T16" fmla="*/ 475 w 726"/>
              <a:gd name="T17" fmla="*/ 175 h 476"/>
              <a:gd name="T18" fmla="*/ 400 w 726"/>
              <a:gd name="T19" fmla="*/ 150 h 476"/>
              <a:gd name="T20" fmla="*/ 300 w 726"/>
              <a:gd name="T21" fmla="*/ 150 h 476"/>
              <a:gd name="T22" fmla="*/ 175 w 726"/>
              <a:gd name="T23" fmla="*/ 150 h 476"/>
              <a:gd name="T24" fmla="*/ 249 w 726"/>
              <a:gd name="T25" fmla="*/ 75 h 476"/>
              <a:gd name="T26" fmla="*/ 275 w 726"/>
              <a:gd name="T27" fmla="*/ 75 h 476"/>
              <a:gd name="T28" fmla="*/ 300 w 726"/>
              <a:gd name="T29" fmla="*/ 0 h 476"/>
              <a:gd name="T30" fmla="*/ 249 w 726"/>
              <a:gd name="T31" fmla="*/ 25 h 476"/>
              <a:gd name="T32" fmla="*/ 175 w 726"/>
              <a:gd name="T33" fmla="*/ 50 h 476"/>
              <a:gd name="T34" fmla="*/ 125 w 726"/>
              <a:gd name="T35" fmla="*/ 100 h 476"/>
              <a:gd name="T36" fmla="*/ 100 w 726"/>
              <a:gd name="T37" fmla="*/ 150 h 476"/>
              <a:gd name="T38" fmla="*/ 0 w 726"/>
              <a:gd name="T39" fmla="*/ 175 h 476"/>
              <a:gd name="T40" fmla="*/ 75 w 726"/>
              <a:gd name="T41" fmla="*/ 250 h 476"/>
              <a:gd name="T42" fmla="*/ 75 w 726"/>
              <a:gd name="T43" fmla="*/ 325 h 476"/>
              <a:gd name="T44" fmla="*/ 25 w 726"/>
              <a:gd name="T45" fmla="*/ 425 h 476"/>
              <a:gd name="T46" fmla="*/ 75 w 726"/>
              <a:gd name="T47" fmla="*/ 425 h 476"/>
              <a:gd name="T48" fmla="*/ 175 w 726"/>
              <a:gd name="T49" fmla="*/ 400 h 476"/>
              <a:gd name="T50" fmla="*/ 275 w 726"/>
              <a:gd name="T51" fmla="*/ 350 h 476"/>
              <a:gd name="T52" fmla="*/ 349 w 726"/>
              <a:gd name="T53" fmla="*/ 275 h 476"/>
              <a:gd name="T54" fmla="*/ 400 w 726"/>
              <a:gd name="T55" fmla="*/ 350 h 476"/>
              <a:gd name="T56" fmla="*/ 400 w 726"/>
              <a:gd name="T57" fmla="*/ 475 h 476"/>
              <a:gd name="T58" fmla="*/ 425 w 726"/>
              <a:gd name="T59" fmla="*/ 475 h 476"/>
              <a:gd name="T60" fmla="*/ 475 w 726"/>
              <a:gd name="T61" fmla="*/ 450 h 476"/>
              <a:gd name="T62" fmla="*/ 600 w 726"/>
              <a:gd name="T63" fmla="*/ 375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26" h="476">
                <a:moveTo>
                  <a:pt x="600" y="375"/>
                </a:moveTo>
                <a:lnTo>
                  <a:pt x="600" y="375"/>
                </a:lnTo>
                <a:cubicBezTo>
                  <a:pt x="600" y="400"/>
                  <a:pt x="600" y="425"/>
                  <a:pt x="625" y="425"/>
                </a:cubicBezTo>
                <a:cubicBezTo>
                  <a:pt x="650" y="400"/>
                  <a:pt x="675" y="425"/>
                  <a:pt x="700" y="425"/>
                </a:cubicBezTo>
                <a:lnTo>
                  <a:pt x="725" y="425"/>
                </a:lnTo>
                <a:cubicBezTo>
                  <a:pt x="725" y="425"/>
                  <a:pt x="700" y="325"/>
                  <a:pt x="700" y="300"/>
                </a:cubicBezTo>
                <a:cubicBezTo>
                  <a:pt x="700" y="275"/>
                  <a:pt x="600" y="250"/>
                  <a:pt x="600" y="250"/>
                </a:cubicBezTo>
                <a:cubicBezTo>
                  <a:pt x="600" y="150"/>
                  <a:pt x="600" y="150"/>
                  <a:pt x="600" y="150"/>
                </a:cubicBezTo>
                <a:cubicBezTo>
                  <a:pt x="600" y="150"/>
                  <a:pt x="500" y="175"/>
                  <a:pt x="475" y="175"/>
                </a:cubicBezTo>
                <a:cubicBezTo>
                  <a:pt x="449" y="150"/>
                  <a:pt x="425" y="175"/>
                  <a:pt x="400" y="150"/>
                </a:cubicBezTo>
                <a:cubicBezTo>
                  <a:pt x="375" y="125"/>
                  <a:pt x="349" y="175"/>
                  <a:pt x="300" y="150"/>
                </a:cubicBezTo>
                <a:cubicBezTo>
                  <a:pt x="275" y="125"/>
                  <a:pt x="175" y="150"/>
                  <a:pt x="175" y="150"/>
                </a:cubicBezTo>
                <a:cubicBezTo>
                  <a:pt x="175" y="125"/>
                  <a:pt x="225" y="75"/>
                  <a:pt x="249" y="75"/>
                </a:cubicBezTo>
                <a:cubicBezTo>
                  <a:pt x="249" y="75"/>
                  <a:pt x="249" y="75"/>
                  <a:pt x="275" y="75"/>
                </a:cubicBezTo>
                <a:cubicBezTo>
                  <a:pt x="275" y="75"/>
                  <a:pt x="325" y="25"/>
                  <a:pt x="300" y="0"/>
                </a:cubicBezTo>
                <a:cubicBezTo>
                  <a:pt x="300" y="0"/>
                  <a:pt x="275" y="0"/>
                  <a:pt x="249" y="25"/>
                </a:cubicBezTo>
                <a:cubicBezTo>
                  <a:pt x="225" y="50"/>
                  <a:pt x="175" y="25"/>
                  <a:pt x="175" y="50"/>
                </a:cubicBezTo>
                <a:cubicBezTo>
                  <a:pt x="149" y="75"/>
                  <a:pt x="149" y="100"/>
                  <a:pt x="125" y="100"/>
                </a:cubicBezTo>
                <a:cubicBezTo>
                  <a:pt x="100" y="100"/>
                  <a:pt x="125" y="125"/>
                  <a:pt x="100" y="150"/>
                </a:cubicBezTo>
                <a:cubicBezTo>
                  <a:pt x="75" y="150"/>
                  <a:pt x="0" y="150"/>
                  <a:pt x="0" y="175"/>
                </a:cubicBezTo>
                <a:cubicBezTo>
                  <a:pt x="0" y="200"/>
                  <a:pt x="75" y="225"/>
                  <a:pt x="75" y="250"/>
                </a:cubicBezTo>
                <a:cubicBezTo>
                  <a:pt x="49" y="275"/>
                  <a:pt x="100" y="300"/>
                  <a:pt x="75" y="325"/>
                </a:cubicBezTo>
                <a:cubicBezTo>
                  <a:pt x="49" y="350"/>
                  <a:pt x="25" y="375"/>
                  <a:pt x="25" y="425"/>
                </a:cubicBezTo>
                <a:cubicBezTo>
                  <a:pt x="49" y="450"/>
                  <a:pt x="75" y="450"/>
                  <a:pt x="75" y="425"/>
                </a:cubicBezTo>
                <a:cubicBezTo>
                  <a:pt x="100" y="400"/>
                  <a:pt x="175" y="425"/>
                  <a:pt x="175" y="400"/>
                </a:cubicBezTo>
                <a:cubicBezTo>
                  <a:pt x="175" y="375"/>
                  <a:pt x="275" y="400"/>
                  <a:pt x="275" y="350"/>
                </a:cubicBezTo>
                <a:cubicBezTo>
                  <a:pt x="275" y="325"/>
                  <a:pt x="325" y="275"/>
                  <a:pt x="349" y="275"/>
                </a:cubicBezTo>
                <a:cubicBezTo>
                  <a:pt x="375" y="275"/>
                  <a:pt x="349" y="350"/>
                  <a:pt x="400" y="350"/>
                </a:cubicBezTo>
                <a:cubicBezTo>
                  <a:pt x="425" y="375"/>
                  <a:pt x="375" y="450"/>
                  <a:pt x="400" y="475"/>
                </a:cubicBezTo>
                <a:lnTo>
                  <a:pt x="425" y="475"/>
                </a:lnTo>
                <a:cubicBezTo>
                  <a:pt x="449" y="475"/>
                  <a:pt x="475" y="450"/>
                  <a:pt x="475" y="450"/>
                </a:cubicBezTo>
                <a:cubicBezTo>
                  <a:pt x="525" y="425"/>
                  <a:pt x="574" y="375"/>
                  <a:pt x="600" y="3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3" name="Freeform 170">
            <a:extLst>
              <a:ext uri="{FF2B5EF4-FFF2-40B4-BE49-F238E27FC236}">
                <a16:creationId xmlns:a16="http://schemas.microsoft.com/office/drawing/2014/main" id="{F9A40193-5A8E-542E-5B0B-727D734D8A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9370" y="3457860"/>
            <a:ext cx="431716" cy="310779"/>
          </a:xfrm>
          <a:custGeom>
            <a:avLst/>
            <a:gdLst>
              <a:gd name="T0" fmla="*/ 1301 w 1352"/>
              <a:gd name="T1" fmla="*/ 150 h 976"/>
              <a:gd name="T2" fmla="*/ 1301 w 1352"/>
              <a:gd name="T3" fmla="*/ 150 h 976"/>
              <a:gd name="T4" fmla="*/ 1276 w 1352"/>
              <a:gd name="T5" fmla="*/ 100 h 976"/>
              <a:gd name="T6" fmla="*/ 1151 w 1352"/>
              <a:gd name="T7" fmla="*/ 175 h 976"/>
              <a:gd name="T8" fmla="*/ 1125 w 1352"/>
              <a:gd name="T9" fmla="*/ 200 h 976"/>
              <a:gd name="T10" fmla="*/ 1076 w 1352"/>
              <a:gd name="T11" fmla="*/ 200 h 976"/>
              <a:gd name="T12" fmla="*/ 1076 w 1352"/>
              <a:gd name="T13" fmla="*/ 75 h 976"/>
              <a:gd name="T14" fmla="*/ 1025 w 1352"/>
              <a:gd name="T15" fmla="*/ 0 h 976"/>
              <a:gd name="T16" fmla="*/ 951 w 1352"/>
              <a:gd name="T17" fmla="*/ 75 h 976"/>
              <a:gd name="T18" fmla="*/ 851 w 1352"/>
              <a:gd name="T19" fmla="*/ 125 h 976"/>
              <a:gd name="T20" fmla="*/ 751 w 1352"/>
              <a:gd name="T21" fmla="*/ 150 h 976"/>
              <a:gd name="T22" fmla="*/ 676 w 1352"/>
              <a:gd name="T23" fmla="*/ 125 h 976"/>
              <a:gd name="T24" fmla="*/ 601 w 1352"/>
              <a:gd name="T25" fmla="*/ 100 h 976"/>
              <a:gd name="T26" fmla="*/ 525 w 1352"/>
              <a:gd name="T27" fmla="*/ 100 h 976"/>
              <a:gd name="T28" fmla="*/ 451 w 1352"/>
              <a:gd name="T29" fmla="*/ 150 h 976"/>
              <a:gd name="T30" fmla="*/ 401 w 1352"/>
              <a:gd name="T31" fmla="*/ 225 h 976"/>
              <a:gd name="T32" fmla="*/ 251 w 1352"/>
              <a:gd name="T33" fmla="*/ 300 h 976"/>
              <a:gd name="T34" fmla="*/ 176 w 1352"/>
              <a:gd name="T35" fmla="*/ 350 h 976"/>
              <a:gd name="T36" fmla="*/ 100 w 1352"/>
              <a:gd name="T37" fmla="*/ 325 h 976"/>
              <a:gd name="T38" fmla="*/ 76 w 1352"/>
              <a:gd name="T39" fmla="*/ 375 h 976"/>
              <a:gd name="T40" fmla="*/ 25 w 1352"/>
              <a:gd name="T41" fmla="*/ 450 h 976"/>
              <a:gd name="T42" fmla="*/ 25 w 1352"/>
              <a:gd name="T43" fmla="*/ 525 h 976"/>
              <a:gd name="T44" fmla="*/ 25 w 1352"/>
              <a:gd name="T45" fmla="*/ 625 h 976"/>
              <a:gd name="T46" fmla="*/ 25 w 1352"/>
              <a:gd name="T47" fmla="*/ 725 h 976"/>
              <a:gd name="T48" fmla="*/ 125 w 1352"/>
              <a:gd name="T49" fmla="*/ 775 h 976"/>
              <a:gd name="T50" fmla="*/ 25 w 1352"/>
              <a:gd name="T51" fmla="*/ 900 h 976"/>
              <a:gd name="T52" fmla="*/ 51 w 1352"/>
              <a:gd name="T53" fmla="*/ 950 h 976"/>
              <a:gd name="T54" fmla="*/ 200 w 1352"/>
              <a:gd name="T55" fmla="*/ 950 h 976"/>
              <a:gd name="T56" fmla="*/ 576 w 1352"/>
              <a:gd name="T57" fmla="*/ 900 h 976"/>
              <a:gd name="T58" fmla="*/ 551 w 1352"/>
              <a:gd name="T59" fmla="*/ 826 h 976"/>
              <a:gd name="T60" fmla="*/ 625 w 1352"/>
              <a:gd name="T61" fmla="*/ 775 h 976"/>
              <a:gd name="T62" fmla="*/ 701 w 1352"/>
              <a:gd name="T63" fmla="*/ 750 h 976"/>
              <a:gd name="T64" fmla="*/ 801 w 1352"/>
              <a:gd name="T65" fmla="*/ 725 h 976"/>
              <a:gd name="T66" fmla="*/ 851 w 1352"/>
              <a:gd name="T67" fmla="*/ 675 h 976"/>
              <a:gd name="T68" fmla="*/ 876 w 1352"/>
              <a:gd name="T69" fmla="*/ 575 h 976"/>
              <a:gd name="T70" fmla="*/ 951 w 1352"/>
              <a:gd name="T71" fmla="*/ 550 h 976"/>
              <a:gd name="T72" fmla="*/ 901 w 1352"/>
              <a:gd name="T73" fmla="*/ 475 h 976"/>
              <a:gd name="T74" fmla="*/ 1025 w 1352"/>
              <a:gd name="T75" fmla="*/ 475 h 976"/>
              <a:gd name="T76" fmla="*/ 1025 w 1352"/>
              <a:gd name="T77" fmla="*/ 400 h 976"/>
              <a:gd name="T78" fmla="*/ 1076 w 1352"/>
              <a:gd name="T79" fmla="*/ 350 h 976"/>
              <a:gd name="T80" fmla="*/ 1051 w 1352"/>
              <a:gd name="T81" fmla="*/ 275 h 976"/>
              <a:gd name="T82" fmla="*/ 1076 w 1352"/>
              <a:gd name="T83" fmla="*/ 250 h 976"/>
              <a:gd name="T84" fmla="*/ 1076 w 1352"/>
              <a:gd name="T85" fmla="*/ 225 h 976"/>
              <a:gd name="T86" fmla="*/ 1125 w 1352"/>
              <a:gd name="T87" fmla="*/ 225 h 976"/>
              <a:gd name="T88" fmla="*/ 1250 w 1352"/>
              <a:gd name="T89" fmla="*/ 175 h 976"/>
              <a:gd name="T90" fmla="*/ 1351 w 1352"/>
              <a:gd name="T91" fmla="*/ 150 h 976"/>
              <a:gd name="T92" fmla="*/ 1301 w 1352"/>
              <a:gd name="T93" fmla="*/ 150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52" h="976">
                <a:moveTo>
                  <a:pt x="1301" y="150"/>
                </a:moveTo>
                <a:lnTo>
                  <a:pt x="1301" y="150"/>
                </a:lnTo>
                <a:cubicBezTo>
                  <a:pt x="1276" y="150"/>
                  <a:pt x="1276" y="125"/>
                  <a:pt x="1276" y="100"/>
                </a:cubicBezTo>
                <a:cubicBezTo>
                  <a:pt x="1250" y="100"/>
                  <a:pt x="1201" y="150"/>
                  <a:pt x="1151" y="175"/>
                </a:cubicBezTo>
                <a:lnTo>
                  <a:pt x="1125" y="200"/>
                </a:lnTo>
                <a:cubicBezTo>
                  <a:pt x="1101" y="200"/>
                  <a:pt x="1076" y="200"/>
                  <a:pt x="1076" y="200"/>
                </a:cubicBezTo>
                <a:cubicBezTo>
                  <a:pt x="1051" y="175"/>
                  <a:pt x="1101" y="100"/>
                  <a:pt x="1076" y="75"/>
                </a:cubicBezTo>
                <a:cubicBezTo>
                  <a:pt x="1025" y="75"/>
                  <a:pt x="1051" y="0"/>
                  <a:pt x="1025" y="0"/>
                </a:cubicBezTo>
                <a:cubicBezTo>
                  <a:pt x="1001" y="0"/>
                  <a:pt x="951" y="50"/>
                  <a:pt x="951" y="75"/>
                </a:cubicBezTo>
                <a:cubicBezTo>
                  <a:pt x="951" y="125"/>
                  <a:pt x="851" y="100"/>
                  <a:pt x="851" y="125"/>
                </a:cubicBezTo>
                <a:cubicBezTo>
                  <a:pt x="851" y="150"/>
                  <a:pt x="776" y="125"/>
                  <a:pt x="751" y="150"/>
                </a:cubicBezTo>
                <a:cubicBezTo>
                  <a:pt x="751" y="175"/>
                  <a:pt x="701" y="125"/>
                  <a:pt x="676" y="125"/>
                </a:cubicBezTo>
                <a:cubicBezTo>
                  <a:pt x="651" y="125"/>
                  <a:pt x="625" y="100"/>
                  <a:pt x="601" y="100"/>
                </a:cubicBezTo>
                <a:cubicBezTo>
                  <a:pt x="576" y="125"/>
                  <a:pt x="551" y="100"/>
                  <a:pt x="525" y="100"/>
                </a:cubicBezTo>
                <a:cubicBezTo>
                  <a:pt x="501" y="100"/>
                  <a:pt x="476" y="150"/>
                  <a:pt x="451" y="150"/>
                </a:cubicBezTo>
                <a:cubicBezTo>
                  <a:pt x="425" y="125"/>
                  <a:pt x="401" y="200"/>
                  <a:pt x="401" y="225"/>
                </a:cubicBezTo>
                <a:cubicBezTo>
                  <a:pt x="376" y="275"/>
                  <a:pt x="251" y="275"/>
                  <a:pt x="251" y="300"/>
                </a:cubicBezTo>
                <a:cubicBezTo>
                  <a:pt x="251" y="350"/>
                  <a:pt x="176" y="375"/>
                  <a:pt x="176" y="350"/>
                </a:cubicBezTo>
                <a:cubicBezTo>
                  <a:pt x="176" y="325"/>
                  <a:pt x="125" y="325"/>
                  <a:pt x="100" y="325"/>
                </a:cubicBezTo>
                <a:cubicBezTo>
                  <a:pt x="100" y="325"/>
                  <a:pt x="51" y="325"/>
                  <a:pt x="76" y="375"/>
                </a:cubicBezTo>
                <a:cubicBezTo>
                  <a:pt x="76" y="400"/>
                  <a:pt x="25" y="425"/>
                  <a:pt x="25" y="450"/>
                </a:cubicBezTo>
                <a:cubicBezTo>
                  <a:pt x="25" y="450"/>
                  <a:pt x="0" y="500"/>
                  <a:pt x="25" y="525"/>
                </a:cubicBezTo>
                <a:cubicBezTo>
                  <a:pt x="25" y="550"/>
                  <a:pt x="0" y="575"/>
                  <a:pt x="25" y="625"/>
                </a:cubicBezTo>
                <a:cubicBezTo>
                  <a:pt x="25" y="650"/>
                  <a:pt x="25" y="725"/>
                  <a:pt x="25" y="725"/>
                </a:cubicBezTo>
                <a:cubicBezTo>
                  <a:pt x="51" y="750"/>
                  <a:pt x="100" y="725"/>
                  <a:pt x="125" y="775"/>
                </a:cubicBezTo>
                <a:cubicBezTo>
                  <a:pt x="151" y="826"/>
                  <a:pt x="25" y="900"/>
                  <a:pt x="25" y="900"/>
                </a:cubicBezTo>
                <a:cubicBezTo>
                  <a:pt x="25" y="926"/>
                  <a:pt x="25" y="926"/>
                  <a:pt x="51" y="950"/>
                </a:cubicBezTo>
                <a:cubicBezTo>
                  <a:pt x="100" y="950"/>
                  <a:pt x="151" y="950"/>
                  <a:pt x="200" y="950"/>
                </a:cubicBezTo>
                <a:cubicBezTo>
                  <a:pt x="251" y="975"/>
                  <a:pt x="576" y="926"/>
                  <a:pt x="576" y="900"/>
                </a:cubicBezTo>
                <a:lnTo>
                  <a:pt x="551" y="826"/>
                </a:lnTo>
                <a:cubicBezTo>
                  <a:pt x="576" y="800"/>
                  <a:pt x="601" y="775"/>
                  <a:pt x="625" y="775"/>
                </a:cubicBezTo>
                <a:cubicBezTo>
                  <a:pt x="676" y="775"/>
                  <a:pt x="701" y="775"/>
                  <a:pt x="701" y="750"/>
                </a:cubicBezTo>
                <a:cubicBezTo>
                  <a:pt x="701" y="725"/>
                  <a:pt x="801" y="700"/>
                  <a:pt x="801" y="725"/>
                </a:cubicBezTo>
                <a:cubicBezTo>
                  <a:pt x="801" y="750"/>
                  <a:pt x="851" y="725"/>
                  <a:pt x="851" y="675"/>
                </a:cubicBezTo>
                <a:cubicBezTo>
                  <a:pt x="851" y="625"/>
                  <a:pt x="851" y="575"/>
                  <a:pt x="876" y="575"/>
                </a:cubicBezTo>
                <a:cubicBezTo>
                  <a:pt x="901" y="575"/>
                  <a:pt x="951" y="550"/>
                  <a:pt x="951" y="550"/>
                </a:cubicBezTo>
                <a:cubicBezTo>
                  <a:pt x="925" y="525"/>
                  <a:pt x="901" y="500"/>
                  <a:pt x="901" y="475"/>
                </a:cubicBezTo>
                <a:cubicBezTo>
                  <a:pt x="925" y="475"/>
                  <a:pt x="1001" y="500"/>
                  <a:pt x="1025" y="475"/>
                </a:cubicBezTo>
                <a:cubicBezTo>
                  <a:pt x="1025" y="450"/>
                  <a:pt x="1001" y="425"/>
                  <a:pt x="1025" y="400"/>
                </a:cubicBezTo>
                <a:cubicBezTo>
                  <a:pt x="1025" y="375"/>
                  <a:pt x="1076" y="375"/>
                  <a:pt x="1076" y="350"/>
                </a:cubicBezTo>
                <a:cubicBezTo>
                  <a:pt x="1076" y="325"/>
                  <a:pt x="1076" y="300"/>
                  <a:pt x="1051" y="275"/>
                </a:cubicBezTo>
                <a:cubicBezTo>
                  <a:pt x="1025" y="275"/>
                  <a:pt x="1051" y="250"/>
                  <a:pt x="1076" y="250"/>
                </a:cubicBezTo>
                <a:cubicBezTo>
                  <a:pt x="1076" y="225"/>
                  <a:pt x="1076" y="225"/>
                  <a:pt x="1076" y="225"/>
                </a:cubicBezTo>
                <a:cubicBezTo>
                  <a:pt x="1101" y="225"/>
                  <a:pt x="1125" y="225"/>
                  <a:pt x="1125" y="225"/>
                </a:cubicBezTo>
                <a:cubicBezTo>
                  <a:pt x="1151" y="200"/>
                  <a:pt x="1226" y="175"/>
                  <a:pt x="1250" y="175"/>
                </a:cubicBezTo>
                <a:cubicBezTo>
                  <a:pt x="1276" y="175"/>
                  <a:pt x="1326" y="175"/>
                  <a:pt x="1351" y="150"/>
                </a:cubicBezTo>
                <a:cubicBezTo>
                  <a:pt x="1326" y="150"/>
                  <a:pt x="1301" y="125"/>
                  <a:pt x="1301" y="15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4" name="Freeform 171">
            <a:extLst>
              <a:ext uri="{FF2B5EF4-FFF2-40B4-BE49-F238E27FC236}">
                <a16:creationId xmlns:a16="http://schemas.microsoft.com/office/drawing/2014/main" id="{379382DA-3296-8A4E-B66E-8420484922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6246" y="3505673"/>
            <a:ext cx="494997" cy="445777"/>
          </a:xfrm>
          <a:custGeom>
            <a:avLst/>
            <a:gdLst>
              <a:gd name="T0" fmla="*/ 1475 w 1551"/>
              <a:gd name="T1" fmla="*/ 150 h 1400"/>
              <a:gd name="T2" fmla="*/ 1350 w 1551"/>
              <a:gd name="T3" fmla="*/ 0 h 1400"/>
              <a:gd name="T4" fmla="*/ 1300 w 1551"/>
              <a:gd name="T5" fmla="*/ 0 h 1400"/>
              <a:gd name="T6" fmla="*/ 1074 w 1551"/>
              <a:gd name="T7" fmla="*/ 75 h 1400"/>
              <a:gd name="T8" fmla="*/ 1025 w 1551"/>
              <a:gd name="T9" fmla="*/ 100 h 1400"/>
              <a:gd name="T10" fmla="*/ 1025 w 1551"/>
              <a:gd name="T11" fmla="*/ 200 h 1400"/>
              <a:gd name="T12" fmla="*/ 974 w 1551"/>
              <a:gd name="T13" fmla="*/ 325 h 1400"/>
              <a:gd name="T14" fmla="*/ 900 w 1551"/>
              <a:gd name="T15" fmla="*/ 400 h 1400"/>
              <a:gd name="T16" fmla="*/ 800 w 1551"/>
              <a:gd name="T17" fmla="*/ 525 h 1400"/>
              <a:gd name="T18" fmla="*/ 650 w 1551"/>
              <a:gd name="T19" fmla="*/ 600 h 1400"/>
              <a:gd name="T20" fmla="*/ 500 w 1551"/>
              <a:gd name="T21" fmla="*/ 676 h 1400"/>
              <a:gd name="T22" fmla="*/ 149 w 1551"/>
              <a:gd name="T23" fmla="*/ 800 h 1400"/>
              <a:gd name="T24" fmla="*/ 49 w 1551"/>
              <a:gd name="T25" fmla="*/ 850 h 1400"/>
              <a:gd name="T26" fmla="*/ 174 w 1551"/>
              <a:gd name="T27" fmla="*/ 1025 h 1400"/>
              <a:gd name="T28" fmla="*/ 125 w 1551"/>
              <a:gd name="T29" fmla="*/ 1125 h 1400"/>
              <a:gd name="T30" fmla="*/ 74 w 1551"/>
              <a:gd name="T31" fmla="*/ 1249 h 1400"/>
              <a:gd name="T32" fmla="*/ 300 w 1551"/>
              <a:gd name="T33" fmla="*/ 1225 h 1400"/>
              <a:gd name="T34" fmla="*/ 525 w 1551"/>
              <a:gd name="T35" fmla="*/ 1249 h 1400"/>
              <a:gd name="T36" fmla="*/ 600 w 1551"/>
              <a:gd name="T37" fmla="*/ 1349 h 1400"/>
              <a:gd name="T38" fmla="*/ 700 w 1551"/>
              <a:gd name="T39" fmla="*/ 1399 h 1400"/>
              <a:gd name="T40" fmla="*/ 774 w 1551"/>
              <a:gd name="T41" fmla="*/ 1324 h 1400"/>
              <a:gd name="T42" fmla="*/ 950 w 1551"/>
              <a:gd name="T43" fmla="*/ 1324 h 1400"/>
              <a:gd name="T44" fmla="*/ 874 w 1551"/>
              <a:gd name="T45" fmla="*/ 1125 h 1400"/>
              <a:gd name="T46" fmla="*/ 874 w 1551"/>
              <a:gd name="T47" fmla="*/ 976 h 1400"/>
              <a:gd name="T48" fmla="*/ 1025 w 1551"/>
              <a:gd name="T49" fmla="*/ 976 h 1400"/>
              <a:gd name="T50" fmla="*/ 1150 w 1551"/>
              <a:gd name="T51" fmla="*/ 850 h 1400"/>
              <a:gd name="T52" fmla="*/ 1250 w 1551"/>
              <a:gd name="T53" fmla="*/ 725 h 1400"/>
              <a:gd name="T54" fmla="*/ 1300 w 1551"/>
              <a:gd name="T55" fmla="*/ 600 h 1400"/>
              <a:gd name="T56" fmla="*/ 1300 w 1551"/>
              <a:gd name="T57" fmla="*/ 475 h 1400"/>
              <a:gd name="T58" fmla="*/ 1225 w 1551"/>
              <a:gd name="T59" fmla="*/ 300 h 1400"/>
              <a:gd name="T60" fmla="*/ 1425 w 1551"/>
              <a:gd name="T61" fmla="*/ 275 h 1400"/>
              <a:gd name="T62" fmla="*/ 1550 w 1551"/>
              <a:gd name="T63" fmla="*/ 175 h 1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51" h="1400">
                <a:moveTo>
                  <a:pt x="1475" y="150"/>
                </a:moveTo>
                <a:lnTo>
                  <a:pt x="1475" y="150"/>
                </a:lnTo>
                <a:cubicBezTo>
                  <a:pt x="1425" y="125"/>
                  <a:pt x="1425" y="75"/>
                  <a:pt x="1425" y="75"/>
                </a:cubicBezTo>
                <a:cubicBezTo>
                  <a:pt x="1425" y="50"/>
                  <a:pt x="1375" y="25"/>
                  <a:pt x="1350" y="0"/>
                </a:cubicBezTo>
                <a:lnTo>
                  <a:pt x="1325" y="0"/>
                </a:lnTo>
                <a:cubicBezTo>
                  <a:pt x="1300" y="0"/>
                  <a:pt x="1300" y="0"/>
                  <a:pt x="1300" y="0"/>
                </a:cubicBezTo>
                <a:cubicBezTo>
                  <a:pt x="1275" y="25"/>
                  <a:pt x="1225" y="25"/>
                  <a:pt x="1199" y="25"/>
                </a:cubicBezTo>
                <a:cubicBezTo>
                  <a:pt x="1175" y="25"/>
                  <a:pt x="1100" y="50"/>
                  <a:pt x="1074" y="75"/>
                </a:cubicBezTo>
                <a:cubicBezTo>
                  <a:pt x="1074" y="75"/>
                  <a:pt x="1050" y="75"/>
                  <a:pt x="1025" y="75"/>
                </a:cubicBezTo>
                <a:cubicBezTo>
                  <a:pt x="1025" y="75"/>
                  <a:pt x="1025" y="75"/>
                  <a:pt x="1025" y="100"/>
                </a:cubicBezTo>
                <a:cubicBezTo>
                  <a:pt x="1000" y="100"/>
                  <a:pt x="974" y="125"/>
                  <a:pt x="1000" y="125"/>
                </a:cubicBezTo>
                <a:cubicBezTo>
                  <a:pt x="1025" y="150"/>
                  <a:pt x="1025" y="175"/>
                  <a:pt x="1025" y="200"/>
                </a:cubicBezTo>
                <a:cubicBezTo>
                  <a:pt x="1025" y="225"/>
                  <a:pt x="974" y="225"/>
                  <a:pt x="974" y="250"/>
                </a:cubicBezTo>
                <a:cubicBezTo>
                  <a:pt x="950" y="275"/>
                  <a:pt x="974" y="300"/>
                  <a:pt x="974" y="325"/>
                </a:cubicBezTo>
                <a:cubicBezTo>
                  <a:pt x="950" y="350"/>
                  <a:pt x="874" y="325"/>
                  <a:pt x="850" y="325"/>
                </a:cubicBezTo>
                <a:cubicBezTo>
                  <a:pt x="850" y="350"/>
                  <a:pt x="874" y="375"/>
                  <a:pt x="900" y="400"/>
                </a:cubicBezTo>
                <a:cubicBezTo>
                  <a:pt x="900" y="400"/>
                  <a:pt x="850" y="425"/>
                  <a:pt x="825" y="425"/>
                </a:cubicBezTo>
                <a:cubicBezTo>
                  <a:pt x="800" y="425"/>
                  <a:pt x="800" y="475"/>
                  <a:pt x="800" y="525"/>
                </a:cubicBezTo>
                <a:cubicBezTo>
                  <a:pt x="800" y="575"/>
                  <a:pt x="750" y="600"/>
                  <a:pt x="750" y="575"/>
                </a:cubicBezTo>
                <a:cubicBezTo>
                  <a:pt x="750" y="550"/>
                  <a:pt x="650" y="575"/>
                  <a:pt x="650" y="600"/>
                </a:cubicBezTo>
                <a:cubicBezTo>
                  <a:pt x="650" y="625"/>
                  <a:pt x="625" y="625"/>
                  <a:pt x="574" y="625"/>
                </a:cubicBezTo>
                <a:cubicBezTo>
                  <a:pt x="550" y="625"/>
                  <a:pt x="525" y="650"/>
                  <a:pt x="500" y="676"/>
                </a:cubicBezTo>
                <a:lnTo>
                  <a:pt x="525" y="750"/>
                </a:lnTo>
                <a:cubicBezTo>
                  <a:pt x="525" y="776"/>
                  <a:pt x="200" y="825"/>
                  <a:pt x="149" y="800"/>
                </a:cubicBezTo>
                <a:cubicBezTo>
                  <a:pt x="100" y="800"/>
                  <a:pt x="49" y="800"/>
                  <a:pt x="0" y="800"/>
                </a:cubicBezTo>
                <a:cubicBezTo>
                  <a:pt x="25" y="800"/>
                  <a:pt x="25" y="825"/>
                  <a:pt x="49" y="850"/>
                </a:cubicBezTo>
                <a:cubicBezTo>
                  <a:pt x="49" y="876"/>
                  <a:pt x="100" y="900"/>
                  <a:pt x="149" y="925"/>
                </a:cubicBezTo>
                <a:cubicBezTo>
                  <a:pt x="174" y="950"/>
                  <a:pt x="149" y="1025"/>
                  <a:pt x="174" y="1025"/>
                </a:cubicBezTo>
                <a:cubicBezTo>
                  <a:pt x="200" y="1025"/>
                  <a:pt x="225" y="1100"/>
                  <a:pt x="200" y="1100"/>
                </a:cubicBezTo>
                <a:cubicBezTo>
                  <a:pt x="174" y="1100"/>
                  <a:pt x="149" y="1100"/>
                  <a:pt x="125" y="1125"/>
                </a:cubicBezTo>
                <a:cubicBezTo>
                  <a:pt x="100" y="1150"/>
                  <a:pt x="49" y="1176"/>
                  <a:pt x="49" y="1225"/>
                </a:cubicBezTo>
                <a:cubicBezTo>
                  <a:pt x="49" y="1225"/>
                  <a:pt x="49" y="1225"/>
                  <a:pt x="74" y="1249"/>
                </a:cubicBezTo>
                <a:cubicBezTo>
                  <a:pt x="149" y="1249"/>
                  <a:pt x="225" y="1249"/>
                  <a:pt x="250" y="1225"/>
                </a:cubicBezTo>
                <a:cubicBezTo>
                  <a:pt x="250" y="1225"/>
                  <a:pt x="300" y="1200"/>
                  <a:pt x="300" y="1225"/>
                </a:cubicBezTo>
                <a:cubicBezTo>
                  <a:pt x="325" y="1225"/>
                  <a:pt x="425" y="1249"/>
                  <a:pt x="450" y="1225"/>
                </a:cubicBezTo>
                <a:cubicBezTo>
                  <a:pt x="500" y="1200"/>
                  <a:pt x="525" y="1225"/>
                  <a:pt x="525" y="1249"/>
                </a:cubicBezTo>
                <a:cubicBezTo>
                  <a:pt x="550" y="1274"/>
                  <a:pt x="550" y="1274"/>
                  <a:pt x="574" y="1299"/>
                </a:cubicBezTo>
                <a:cubicBezTo>
                  <a:pt x="600" y="1299"/>
                  <a:pt x="574" y="1324"/>
                  <a:pt x="600" y="1349"/>
                </a:cubicBezTo>
                <a:cubicBezTo>
                  <a:pt x="625" y="1375"/>
                  <a:pt x="650" y="1375"/>
                  <a:pt x="674" y="1399"/>
                </a:cubicBezTo>
                <a:lnTo>
                  <a:pt x="700" y="1399"/>
                </a:lnTo>
                <a:lnTo>
                  <a:pt x="700" y="1399"/>
                </a:lnTo>
                <a:cubicBezTo>
                  <a:pt x="725" y="1375"/>
                  <a:pt x="725" y="1324"/>
                  <a:pt x="774" y="1324"/>
                </a:cubicBezTo>
                <a:cubicBezTo>
                  <a:pt x="850" y="1349"/>
                  <a:pt x="850" y="1324"/>
                  <a:pt x="874" y="1324"/>
                </a:cubicBezTo>
                <a:cubicBezTo>
                  <a:pt x="900" y="1349"/>
                  <a:pt x="925" y="1324"/>
                  <a:pt x="950" y="1324"/>
                </a:cubicBezTo>
                <a:cubicBezTo>
                  <a:pt x="950" y="1299"/>
                  <a:pt x="925" y="1249"/>
                  <a:pt x="925" y="1225"/>
                </a:cubicBezTo>
                <a:cubicBezTo>
                  <a:pt x="900" y="1200"/>
                  <a:pt x="874" y="1176"/>
                  <a:pt x="874" y="1125"/>
                </a:cubicBezTo>
                <a:cubicBezTo>
                  <a:pt x="874" y="1100"/>
                  <a:pt x="825" y="1100"/>
                  <a:pt x="825" y="1076"/>
                </a:cubicBezTo>
                <a:cubicBezTo>
                  <a:pt x="825" y="1025"/>
                  <a:pt x="874" y="976"/>
                  <a:pt x="874" y="976"/>
                </a:cubicBezTo>
                <a:cubicBezTo>
                  <a:pt x="900" y="976"/>
                  <a:pt x="950" y="1000"/>
                  <a:pt x="950" y="976"/>
                </a:cubicBezTo>
                <a:cubicBezTo>
                  <a:pt x="974" y="950"/>
                  <a:pt x="1000" y="976"/>
                  <a:pt x="1025" y="976"/>
                </a:cubicBezTo>
                <a:cubicBezTo>
                  <a:pt x="1025" y="976"/>
                  <a:pt x="1074" y="950"/>
                  <a:pt x="1074" y="900"/>
                </a:cubicBezTo>
                <a:cubicBezTo>
                  <a:pt x="1074" y="876"/>
                  <a:pt x="1125" y="876"/>
                  <a:pt x="1150" y="850"/>
                </a:cubicBezTo>
                <a:cubicBezTo>
                  <a:pt x="1150" y="850"/>
                  <a:pt x="1175" y="776"/>
                  <a:pt x="1175" y="750"/>
                </a:cubicBezTo>
                <a:cubicBezTo>
                  <a:pt x="1199" y="750"/>
                  <a:pt x="1250" y="750"/>
                  <a:pt x="1250" y="725"/>
                </a:cubicBezTo>
                <a:cubicBezTo>
                  <a:pt x="1250" y="676"/>
                  <a:pt x="1250" y="676"/>
                  <a:pt x="1275" y="676"/>
                </a:cubicBezTo>
                <a:cubicBezTo>
                  <a:pt x="1300" y="650"/>
                  <a:pt x="1300" y="625"/>
                  <a:pt x="1300" y="600"/>
                </a:cubicBezTo>
                <a:cubicBezTo>
                  <a:pt x="1300" y="575"/>
                  <a:pt x="1325" y="525"/>
                  <a:pt x="1350" y="525"/>
                </a:cubicBezTo>
                <a:cubicBezTo>
                  <a:pt x="1375" y="525"/>
                  <a:pt x="1350" y="475"/>
                  <a:pt x="1300" y="475"/>
                </a:cubicBezTo>
                <a:cubicBezTo>
                  <a:pt x="1275" y="500"/>
                  <a:pt x="1250" y="400"/>
                  <a:pt x="1250" y="400"/>
                </a:cubicBezTo>
                <a:cubicBezTo>
                  <a:pt x="1250" y="400"/>
                  <a:pt x="1250" y="325"/>
                  <a:pt x="1225" y="300"/>
                </a:cubicBezTo>
                <a:cubicBezTo>
                  <a:pt x="1225" y="300"/>
                  <a:pt x="1250" y="250"/>
                  <a:pt x="1275" y="250"/>
                </a:cubicBezTo>
                <a:cubicBezTo>
                  <a:pt x="1325" y="250"/>
                  <a:pt x="1399" y="300"/>
                  <a:pt x="1425" y="275"/>
                </a:cubicBezTo>
                <a:cubicBezTo>
                  <a:pt x="1450" y="250"/>
                  <a:pt x="1500" y="250"/>
                  <a:pt x="1525" y="250"/>
                </a:cubicBezTo>
                <a:cubicBezTo>
                  <a:pt x="1525" y="225"/>
                  <a:pt x="1550" y="200"/>
                  <a:pt x="1550" y="175"/>
                </a:cubicBezTo>
                <a:cubicBezTo>
                  <a:pt x="1525" y="175"/>
                  <a:pt x="1500" y="150"/>
                  <a:pt x="1475" y="15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5" name="Freeform 172">
            <a:extLst>
              <a:ext uri="{FF2B5EF4-FFF2-40B4-BE49-F238E27FC236}">
                <a16:creationId xmlns:a16="http://schemas.microsoft.com/office/drawing/2014/main" id="{E031820D-98CF-4E7B-036A-300A86B36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4832" y="4502698"/>
            <a:ext cx="1379523" cy="502028"/>
          </a:xfrm>
          <a:custGeom>
            <a:avLst/>
            <a:gdLst>
              <a:gd name="T0" fmla="*/ 374 w 4326"/>
              <a:gd name="T1" fmla="*/ 724 h 1576"/>
              <a:gd name="T2" fmla="*/ 1225 w 4326"/>
              <a:gd name="T3" fmla="*/ 849 h 1576"/>
              <a:gd name="T4" fmla="*/ 200 w 4326"/>
              <a:gd name="T5" fmla="*/ 424 h 1576"/>
              <a:gd name="T6" fmla="*/ 200 w 4326"/>
              <a:gd name="T7" fmla="*/ 424 h 1576"/>
              <a:gd name="T8" fmla="*/ 2325 w 4326"/>
              <a:gd name="T9" fmla="*/ 1000 h 1576"/>
              <a:gd name="T10" fmla="*/ 2350 w 4326"/>
              <a:gd name="T11" fmla="*/ 849 h 1576"/>
              <a:gd name="T12" fmla="*/ 2550 w 4326"/>
              <a:gd name="T13" fmla="*/ 1000 h 1576"/>
              <a:gd name="T14" fmla="*/ 2500 w 4326"/>
              <a:gd name="T15" fmla="*/ 724 h 1576"/>
              <a:gd name="T16" fmla="*/ 2350 w 4326"/>
              <a:gd name="T17" fmla="*/ 600 h 1576"/>
              <a:gd name="T18" fmla="*/ 2725 w 4326"/>
              <a:gd name="T19" fmla="*/ 475 h 1576"/>
              <a:gd name="T20" fmla="*/ 2300 w 4326"/>
              <a:gd name="T21" fmla="*/ 624 h 1576"/>
              <a:gd name="T22" fmla="*/ 1025 w 4326"/>
              <a:gd name="T23" fmla="*/ 975 h 1576"/>
              <a:gd name="T24" fmla="*/ 1074 w 4326"/>
              <a:gd name="T25" fmla="*/ 849 h 1576"/>
              <a:gd name="T26" fmla="*/ 974 w 4326"/>
              <a:gd name="T27" fmla="*/ 775 h 1576"/>
              <a:gd name="T28" fmla="*/ 900 w 4326"/>
              <a:gd name="T29" fmla="*/ 750 h 1576"/>
              <a:gd name="T30" fmla="*/ 749 w 4326"/>
              <a:gd name="T31" fmla="*/ 500 h 1576"/>
              <a:gd name="T32" fmla="*/ 600 w 4326"/>
              <a:gd name="T33" fmla="*/ 400 h 1576"/>
              <a:gd name="T34" fmla="*/ 274 w 4326"/>
              <a:gd name="T35" fmla="*/ 150 h 1576"/>
              <a:gd name="T36" fmla="*/ 149 w 4326"/>
              <a:gd name="T37" fmla="*/ 224 h 1576"/>
              <a:gd name="T38" fmla="*/ 524 w 4326"/>
              <a:gd name="T39" fmla="*/ 750 h 1576"/>
              <a:gd name="T40" fmla="*/ 874 w 4326"/>
              <a:gd name="T41" fmla="*/ 1125 h 1576"/>
              <a:gd name="T42" fmla="*/ 3150 w 4326"/>
              <a:gd name="T43" fmla="*/ 524 h 1576"/>
              <a:gd name="T44" fmla="*/ 3125 w 4326"/>
              <a:gd name="T45" fmla="*/ 450 h 1576"/>
              <a:gd name="T46" fmla="*/ 3150 w 4326"/>
              <a:gd name="T47" fmla="*/ 524 h 1576"/>
              <a:gd name="T48" fmla="*/ 3025 w 4326"/>
              <a:gd name="T49" fmla="*/ 900 h 1576"/>
              <a:gd name="T50" fmla="*/ 2700 w 4326"/>
              <a:gd name="T51" fmla="*/ 1350 h 1576"/>
              <a:gd name="T52" fmla="*/ 2475 w 4326"/>
              <a:gd name="T53" fmla="*/ 1425 h 1576"/>
              <a:gd name="T54" fmla="*/ 3275 w 4326"/>
              <a:gd name="T55" fmla="*/ 849 h 1576"/>
              <a:gd name="T56" fmla="*/ 3225 w 4326"/>
              <a:gd name="T57" fmla="*/ 900 h 1576"/>
              <a:gd name="T58" fmla="*/ 1825 w 4326"/>
              <a:gd name="T59" fmla="*/ 1325 h 1576"/>
              <a:gd name="T60" fmla="*/ 1750 w 4326"/>
              <a:gd name="T61" fmla="*/ 1225 h 1576"/>
              <a:gd name="T62" fmla="*/ 1249 w 4326"/>
              <a:gd name="T63" fmla="*/ 1150 h 1576"/>
              <a:gd name="T64" fmla="*/ 1049 w 4326"/>
              <a:gd name="T65" fmla="*/ 1225 h 1576"/>
              <a:gd name="T66" fmla="*/ 1449 w 4326"/>
              <a:gd name="T67" fmla="*/ 1325 h 1576"/>
              <a:gd name="T68" fmla="*/ 1925 w 4326"/>
              <a:gd name="T69" fmla="*/ 1375 h 1576"/>
              <a:gd name="T70" fmla="*/ 4000 w 4326"/>
              <a:gd name="T71" fmla="*/ 724 h 1576"/>
              <a:gd name="T72" fmla="*/ 3675 w 4326"/>
              <a:gd name="T73" fmla="*/ 650 h 1576"/>
              <a:gd name="T74" fmla="*/ 3425 w 4326"/>
              <a:gd name="T75" fmla="*/ 700 h 1576"/>
              <a:gd name="T76" fmla="*/ 3625 w 4326"/>
              <a:gd name="T77" fmla="*/ 800 h 1576"/>
              <a:gd name="T78" fmla="*/ 3550 w 4326"/>
              <a:gd name="T79" fmla="*/ 924 h 1576"/>
              <a:gd name="T80" fmla="*/ 3800 w 4326"/>
              <a:gd name="T81" fmla="*/ 1000 h 1576"/>
              <a:gd name="T82" fmla="*/ 4100 w 4326"/>
              <a:gd name="T83" fmla="*/ 1275 h 1576"/>
              <a:gd name="T84" fmla="*/ 4325 w 4326"/>
              <a:gd name="T85" fmla="*/ 1425 h 1576"/>
              <a:gd name="T86" fmla="*/ 2800 w 4326"/>
              <a:gd name="T87" fmla="*/ 1425 h 1576"/>
              <a:gd name="T88" fmla="*/ 2750 w 4326"/>
              <a:gd name="T89" fmla="*/ 1450 h 1576"/>
              <a:gd name="T90" fmla="*/ 2800 w 4326"/>
              <a:gd name="T91" fmla="*/ 1475 h 1576"/>
              <a:gd name="T92" fmla="*/ 2825 w 4326"/>
              <a:gd name="T93" fmla="*/ 1450 h 1576"/>
              <a:gd name="T94" fmla="*/ 2025 w 4326"/>
              <a:gd name="T95" fmla="*/ 700 h 1576"/>
              <a:gd name="T96" fmla="*/ 2174 w 4326"/>
              <a:gd name="T97" fmla="*/ 400 h 1576"/>
              <a:gd name="T98" fmla="*/ 2100 w 4326"/>
              <a:gd name="T99" fmla="*/ 175 h 1576"/>
              <a:gd name="T100" fmla="*/ 1925 w 4326"/>
              <a:gd name="T101" fmla="*/ 224 h 1576"/>
              <a:gd name="T102" fmla="*/ 1774 w 4326"/>
              <a:gd name="T103" fmla="*/ 450 h 1576"/>
              <a:gd name="T104" fmla="*/ 1474 w 4326"/>
              <a:gd name="T105" fmla="*/ 475 h 1576"/>
              <a:gd name="T106" fmla="*/ 1349 w 4326"/>
              <a:gd name="T107" fmla="*/ 375 h 1576"/>
              <a:gd name="T108" fmla="*/ 1425 w 4326"/>
              <a:gd name="T109" fmla="*/ 724 h 1576"/>
              <a:gd name="T110" fmla="*/ 1700 w 4326"/>
              <a:gd name="T111" fmla="*/ 875 h 1576"/>
              <a:gd name="T112" fmla="*/ 2025 w 4326"/>
              <a:gd name="T113" fmla="*/ 700 h 1576"/>
              <a:gd name="T114" fmla="*/ 2325 w 4326"/>
              <a:gd name="T115" fmla="*/ 1525 h 1576"/>
              <a:gd name="T116" fmla="*/ 2100 w 4326"/>
              <a:gd name="T117" fmla="*/ 1350 h 1576"/>
              <a:gd name="T118" fmla="*/ 1974 w 4326"/>
              <a:gd name="T119" fmla="*/ 1400 h 1576"/>
              <a:gd name="T120" fmla="*/ 2100 w 4326"/>
              <a:gd name="T121" fmla="*/ 1350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326" h="1576">
                <a:moveTo>
                  <a:pt x="324" y="675"/>
                </a:moveTo>
                <a:lnTo>
                  <a:pt x="324" y="675"/>
                </a:lnTo>
                <a:cubicBezTo>
                  <a:pt x="324" y="675"/>
                  <a:pt x="349" y="750"/>
                  <a:pt x="374" y="724"/>
                </a:cubicBezTo>
                <a:cubicBezTo>
                  <a:pt x="400" y="700"/>
                  <a:pt x="349" y="624"/>
                  <a:pt x="324" y="675"/>
                </a:cubicBezTo>
                <a:close/>
                <a:moveTo>
                  <a:pt x="1225" y="849"/>
                </a:moveTo>
                <a:lnTo>
                  <a:pt x="1225" y="849"/>
                </a:lnTo>
                <a:cubicBezTo>
                  <a:pt x="1225" y="824"/>
                  <a:pt x="1149" y="824"/>
                  <a:pt x="1174" y="849"/>
                </a:cubicBezTo>
                <a:cubicBezTo>
                  <a:pt x="1200" y="900"/>
                  <a:pt x="1225" y="875"/>
                  <a:pt x="1225" y="849"/>
                </a:cubicBezTo>
                <a:close/>
                <a:moveTo>
                  <a:pt x="200" y="424"/>
                </a:moveTo>
                <a:lnTo>
                  <a:pt x="200" y="424"/>
                </a:lnTo>
                <a:cubicBezTo>
                  <a:pt x="174" y="450"/>
                  <a:pt x="224" y="550"/>
                  <a:pt x="249" y="500"/>
                </a:cubicBezTo>
                <a:cubicBezTo>
                  <a:pt x="274" y="475"/>
                  <a:pt x="200" y="400"/>
                  <a:pt x="200" y="424"/>
                </a:cubicBezTo>
                <a:close/>
                <a:moveTo>
                  <a:pt x="2274" y="900"/>
                </a:moveTo>
                <a:lnTo>
                  <a:pt x="2274" y="900"/>
                </a:lnTo>
                <a:cubicBezTo>
                  <a:pt x="2325" y="900"/>
                  <a:pt x="2325" y="975"/>
                  <a:pt x="2325" y="1000"/>
                </a:cubicBezTo>
                <a:cubicBezTo>
                  <a:pt x="2300" y="1050"/>
                  <a:pt x="2300" y="1125"/>
                  <a:pt x="2325" y="1125"/>
                </a:cubicBezTo>
                <a:cubicBezTo>
                  <a:pt x="2374" y="1100"/>
                  <a:pt x="2399" y="1050"/>
                  <a:pt x="2374" y="1024"/>
                </a:cubicBezTo>
                <a:cubicBezTo>
                  <a:pt x="2350" y="1000"/>
                  <a:pt x="2350" y="875"/>
                  <a:pt x="2350" y="849"/>
                </a:cubicBezTo>
                <a:cubicBezTo>
                  <a:pt x="2374" y="824"/>
                  <a:pt x="2450" y="849"/>
                  <a:pt x="2425" y="900"/>
                </a:cubicBezTo>
                <a:cubicBezTo>
                  <a:pt x="2399" y="924"/>
                  <a:pt x="2475" y="924"/>
                  <a:pt x="2475" y="975"/>
                </a:cubicBezTo>
                <a:cubicBezTo>
                  <a:pt x="2475" y="1024"/>
                  <a:pt x="2500" y="1000"/>
                  <a:pt x="2550" y="1000"/>
                </a:cubicBezTo>
                <a:cubicBezTo>
                  <a:pt x="2599" y="975"/>
                  <a:pt x="2599" y="950"/>
                  <a:pt x="2550" y="924"/>
                </a:cubicBezTo>
                <a:cubicBezTo>
                  <a:pt x="2525" y="900"/>
                  <a:pt x="2575" y="849"/>
                  <a:pt x="2550" y="824"/>
                </a:cubicBezTo>
                <a:cubicBezTo>
                  <a:pt x="2500" y="775"/>
                  <a:pt x="2475" y="750"/>
                  <a:pt x="2500" y="724"/>
                </a:cubicBezTo>
                <a:cubicBezTo>
                  <a:pt x="2550" y="724"/>
                  <a:pt x="2675" y="650"/>
                  <a:pt x="2650" y="624"/>
                </a:cubicBezTo>
                <a:cubicBezTo>
                  <a:pt x="2650" y="600"/>
                  <a:pt x="2475" y="650"/>
                  <a:pt x="2450" y="700"/>
                </a:cubicBezTo>
                <a:cubicBezTo>
                  <a:pt x="2450" y="750"/>
                  <a:pt x="2325" y="675"/>
                  <a:pt x="2350" y="600"/>
                </a:cubicBezTo>
                <a:cubicBezTo>
                  <a:pt x="2350" y="500"/>
                  <a:pt x="2599" y="500"/>
                  <a:pt x="2650" y="524"/>
                </a:cubicBezTo>
                <a:cubicBezTo>
                  <a:pt x="2725" y="550"/>
                  <a:pt x="2800" y="475"/>
                  <a:pt x="2825" y="424"/>
                </a:cubicBezTo>
                <a:cubicBezTo>
                  <a:pt x="2850" y="375"/>
                  <a:pt x="2775" y="450"/>
                  <a:pt x="2725" y="475"/>
                </a:cubicBezTo>
                <a:cubicBezTo>
                  <a:pt x="2675" y="500"/>
                  <a:pt x="2550" y="475"/>
                  <a:pt x="2475" y="450"/>
                </a:cubicBezTo>
                <a:cubicBezTo>
                  <a:pt x="2425" y="424"/>
                  <a:pt x="2425" y="475"/>
                  <a:pt x="2374" y="500"/>
                </a:cubicBezTo>
                <a:cubicBezTo>
                  <a:pt x="2325" y="500"/>
                  <a:pt x="2325" y="624"/>
                  <a:pt x="2300" y="624"/>
                </a:cubicBezTo>
                <a:cubicBezTo>
                  <a:pt x="2274" y="650"/>
                  <a:pt x="2274" y="724"/>
                  <a:pt x="2225" y="800"/>
                </a:cubicBezTo>
                <a:cubicBezTo>
                  <a:pt x="2174" y="900"/>
                  <a:pt x="2250" y="900"/>
                  <a:pt x="2274" y="900"/>
                </a:cubicBezTo>
                <a:close/>
                <a:moveTo>
                  <a:pt x="1025" y="975"/>
                </a:moveTo>
                <a:lnTo>
                  <a:pt x="1025" y="975"/>
                </a:lnTo>
                <a:cubicBezTo>
                  <a:pt x="1025" y="950"/>
                  <a:pt x="1025" y="900"/>
                  <a:pt x="1025" y="875"/>
                </a:cubicBezTo>
                <a:cubicBezTo>
                  <a:pt x="1025" y="849"/>
                  <a:pt x="1049" y="849"/>
                  <a:pt x="1074" y="849"/>
                </a:cubicBezTo>
                <a:cubicBezTo>
                  <a:pt x="1099" y="875"/>
                  <a:pt x="1099" y="800"/>
                  <a:pt x="1074" y="800"/>
                </a:cubicBezTo>
                <a:cubicBezTo>
                  <a:pt x="1049" y="800"/>
                  <a:pt x="1049" y="724"/>
                  <a:pt x="1000" y="724"/>
                </a:cubicBezTo>
                <a:cubicBezTo>
                  <a:pt x="949" y="724"/>
                  <a:pt x="949" y="775"/>
                  <a:pt x="974" y="775"/>
                </a:cubicBezTo>
                <a:cubicBezTo>
                  <a:pt x="1000" y="775"/>
                  <a:pt x="1025" y="800"/>
                  <a:pt x="1025" y="800"/>
                </a:cubicBezTo>
                <a:cubicBezTo>
                  <a:pt x="1000" y="824"/>
                  <a:pt x="1000" y="800"/>
                  <a:pt x="949" y="800"/>
                </a:cubicBezTo>
                <a:cubicBezTo>
                  <a:pt x="925" y="800"/>
                  <a:pt x="949" y="750"/>
                  <a:pt x="900" y="750"/>
                </a:cubicBezTo>
                <a:cubicBezTo>
                  <a:pt x="849" y="750"/>
                  <a:pt x="874" y="650"/>
                  <a:pt x="825" y="650"/>
                </a:cubicBezTo>
                <a:cubicBezTo>
                  <a:pt x="774" y="650"/>
                  <a:pt x="774" y="624"/>
                  <a:pt x="800" y="600"/>
                </a:cubicBezTo>
                <a:cubicBezTo>
                  <a:pt x="825" y="575"/>
                  <a:pt x="749" y="550"/>
                  <a:pt x="749" y="500"/>
                </a:cubicBezTo>
                <a:cubicBezTo>
                  <a:pt x="749" y="475"/>
                  <a:pt x="700" y="500"/>
                  <a:pt x="700" y="475"/>
                </a:cubicBezTo>
                <a:cubicBezTo>
                  <a:pt x="700" y="450"/>
                  <a:pt x="674" y="450"/>
                  <a:pt x="649" y="424"/>
                </a:cubicBezTo>
                <a:cubicBezTo>
                  <a:pt x="624" y="375"/>
                  <a:pt x="624" y="424"/>
                  <a:pt x="600" y="400"/>
                </a:cubicBezTo>
                <a:cubicBezTo>
                  <a:pt x="574" y="375"/>
                  <a:pt x="549" y="350"/>
                  <a:pt x="524" y="350"/>
                </a:cubicBezTo>
                <a:cubicBezTo>
                  <a:pt x="500" y="375"/>
                  <a:pt x="449" y="324"/>
                  <a:pt x="449" y="275"/>
                </a:cubicBezTo>
                <a:cubicBezTo>
                  <a:pt x="424" y="250"/>
                  <a:pt x="300" y="175"/>
                  <a:pt x="274" y="150"/>
                </a:cubicBezTo>
                <a:cubicBezTo>
                  <a:pt x="274" y="100"/>
                  <a:pt x="224" y="75"/>
                  <a:pt x="149" y="75"/>
                </a:cubicBezTo>
                <a:cubicBezTo>
                  <a:pt x="74" y="75"/>
                  <a:pt x="49" y="0"/>
                  <a:pt x="24" y="50"/>
                </a:cubicBezTo>
                <a:cubicBezTo>
                  <a:pt x="0" y="75"/>
                  <a:pt x="100" y="200"/>
                  <a:pt x="149" y="224"/>
                </a:cubicBezTo>
                <a:cubicBezTo>
                  <a:pt x="200" y="250"/>
                  <a:pt x="224" y="350"/>
                  <a:pt x="274" y="350"/>
                </a:cubicBezTo>
                <a:cubicBezTo>
                  <a:pt x="349" y="350"/>
                  <a:pt x="349" y="524"/>
                  <a:pt x="374" y="550"/>
                </a:cubicBezTo>
                <a:cubicBezTo>
                  <a:pt x="424" y="550"/>
                  <a:pt x="524" y="675"/>
                  <a:pt x="524" y="750"/>
                </a:cubicBezTo>
                <a:cubicBezTo>
                  <a:pt x="549" y="824"/>
                  <a:pt x="624" y="875"/>
                  <a:pt x="674" y="924"/>
                </a:cubicBezTo>
                <a:cubicBezTo>
                  <a:pt x="700" y="975"/>
                  <a:pt x="825" y="1050"/>
                  <a:pt x="825" y="1075"/>
                </a:cubicBezTo>
                <a:cubicBezTo>
                  <a:pt x="849" y="1100"/>
                  <a:pt x="874" y="1150"/>
                  <a:pt x="874" y="1125"/>
                </a:cubicBezTo>
                <a:cubicBezTo>
                  <a:pt x="900" y="1100"/>
                  <a:pt x="949" y="1125"/>
                  <a:pt x="974" y="1125"/>
                </a:cubicBezTo>
                <a:cubicBezTo>
                  <a:pt x="1000" y="1125"/>
                  <a:pt x="1025" y="1024"/>
                  <a:pt x="1025" y="975"/>
                </a:cubicBezTo>
                <a:close/>
                <a:moveTo>
                  <a:pt x="3150" y="524"/>
                </a:moveTo>
                <a:lnTo>
                  <a:pt x="3150" y="524"/>
                </a:lnTo>
                <a:cubicBezTo>
                  <a:pt x="3200" y="550"/>
                  <a:pt x="3175" y="500"/>
                  <a:pt x="3175" y="475"/>
                </a:cubicBezTo>
                <a:cubicBezTo>
                  <a:pt x="3175" y="424"/>
                  <a:pt x="3125" y="450"/>
                  <a:pt x="3125" y="450"/>
                </a:cubicBezTo>
                <a:cubicBezTo>
                  <a:pt x="3125" y="424"/>
                  <a:pt x="3100" y="350"/>
                  <a:pt x="3050" y="400"/>
                </a:cubicBezTo>
                <a:cubicBezTo>
                  <a:pt x="3000" y="475"/>
                  <a:pt x="3075" y="624"/>
                  <a:pt x="3100" y="600"/>
                </a:cubicBezTo>
                <a:cubicBezTo>
                  <a:pt x="3125" y="600"/>
                  <a:pt x="3075" y="524"/>
                  <a:pt x="3150" y="524"/>
                </a:cubicBezTo>
                <a:close/>
                <a:moveTo>
                  <a:pt x="2900" y="875"/>
                </a:moveTo>
                <a:lnTo>
                  <a:pt x="2900" y="875"/>
                </a:lnTo>
                <a:cubicBezTo>
                  <a:pt x="2925" y="924"/>
                  <a:pt x="3000" y="950"/>
                  <a:pt x="3025" y="900"/>
                </a:cubicBezTo>
                <a:cubicBezTo>
                  <a:pt x="3050" y="875"/>
                  <a:pt x="2900" y="824"/>
                  <a:pt x="2900" y="875"/>
                </a:cubicBezTo>
                <a:close/>
                <a:moveTo>
                  <a:pt x="2700" y="1350"/>
                </a:moveTo>
                <a:lnTo>
                  <a:pt x="2700" y="1350"/>
                </a:lnTo>
                <a:cubicBezTo>
                  <a:pt x="2625" y="1350"/>
                  <a:pt x="2575" y="1400"/>
                  <a:pt x="2500" y="1375"/>
                </a:cubicBezTo>
                <a:cubicBezTo>
                  <a:pt x="2425" y="1350"/>
                  <a:pt x="2300" y="1375"/>
                  <a:pt x="2325" y="1400"/>
                </a:cubicBezTo>
                <a:cubicBezTo>
                  <a:pt x="2325" y="1425"/>
                  <a:pt x="2399" y="1425"/>
                  <a:pt x="2475" y="1425"/>
                </a:cubicBezTo>
                <a:cubicBezTo>
                  <a:pt x="2550" y="1425"/>
                  <a:pt x="2599" y="1375"/>
                  <a:pt x="2650" y="1375"/>
                </a:cubicBezTo>
                <a:cubicBezTo>
                  <a:pt x="2700" y="1375"/>
                  <a:pt x="2775" y="1350"/>
                  <a:pt x="2700" y="1350"/>
                </a:cubicBezTo>
                <a:close/>
                <a:moveTo>
                  <a:pt x="3275" y="849"/>
                </a:moveTo>
                <a:lnTo>
                  <a:pt x="3275" y="849"/>
                </a:lnTo>
                <a:cubicBezTo>
                  <a:pt x="3225" y="824"/>
                  <a:pt x="3100" y="824"/>
                  <a:pt x="3100" y="875"/>
                </a:cubicBezTo>
                <a:cubicBezTo>
                  <a:pt x="3125" y="900"/>
                  <a:pt x="3175" y="900"/>
                  <a:pt x="3225" y="900"/>
                </a:cubicBezTo>
                <a:cubicBezTo>
                  <a:pt x="3300" y="900"/>
                  <a:pt x="3325" y="924"/>
                  <a:pt x="3350" y="924"/>
                </a:cubicBezTo>
                <a:cubicBezTo>
                  <a:pt x="3375" y="924"/>
                  <a:pt x="3350" y="875"/>
                  <a:pt x="3275" y="849"/>
                </a:cubicBezTo>
                <a:close/>
                <a:moveTo>
                  <a:pt x="1825" y="1325"/>
                </a:moveTo>
                <a:lnTo>
                  <a:pt x="1825" y="1325"/>
                </a:lnTo>
                <a:cubicBezTo>
                  <a:pt x="1825" y="1275"/>
                  <a:pt x="1700" y="1325"/>
                  <a:pt x="1650" y="1300"/>
                </a:cubicBezTo>
                <a:cubicBezTo>
                  <a:pt x="1600" y="1275"/>
                  <a:pt x="1725" y="1250"/>
                  <a:pt x="1750" y="1225"/>
                </a:cubicBezTo>
                <a:cubicBezTo>
                  <a:pt x="1800" y="1200"/>
                  <a:pt x="1725" y="1200"/>
                  <a:pt x="1650" y="1225"/>
                </a:cubicBezTo>
                <a:cubicBezTo>
                  <a:pt x="1549" y="1250"/>
                  <a:pt x="1449" y="1175"/>
                  <a:pt x="1449" y="1200"/>
                </a:cubicBezTo>
                <a:cubicBezTo>
                  <a:pt x="1449" y="1250"/>
                  <a:pt x="1274" y="1200"/>
                  <a:pt x="1249" y="1150"/>
                </a:cubicBezTo>
                <a:cubicBezTo>
                  <a:pt x="1200" y="1125"/>
                  <a:pt x="1049" y="1100"/>
                  <a:pt x="1025" y="1150"/>
                </a:cubicBezTo>
                <a:cubicBezTo>
                  <a:pt x="1000" y="1200"/>
                  <a:pt x="974" y="1150"/>
                  <a:pt x="974" y="1200"/>
                </a:cubicBezTo>
                <a:cubicBezTo>
                  <a:pt x="1000" y="1250"/>
                  <a:pt x="1025" y="1225"/>
                  <a:pt x="1049" y="1225"/>
                </a:cubicBezTo>
                <a:cubicBezTo>
                  <a:pt x="1074" y="1225"/>
                  <a:pt x="1074" y="1275"/>
                  <a:pt x="1099" y="1275"/>
                </a:cubicBezTo>
                <a:cubicBezTo>
                  <a:pt x="1149" y="1275"/>
                  <a:pt x="1249" y="1300"/>
                  <a:pt x="1274" y="1275"/>
                </a:cubicBezTo>
                <a:cubicBezTo>
                  <a:pt x="1274" y="1250"/>
                  <a:pt x="1400" y="1275"/>
                  <a:pt x="1449" y="1325"/>
                </a:cubicBezTo>
                <a:cubicBezTo>
                  <a:pt x="1500" y="1375"/>
                  <a:pt x="1625" y="1375"/>
                  <a:pt x="1674" y="1375"/>
                </a:cubicBezTo>
                <a:cubicBezTo>
                  <a:pt x="1725" y="1350"/>
                  <a:pt x="1774" y="1400"/>
                  <a:pt x="1800" y="1375"/>
                </a:cubicBezTo>
                <a:cubicBezTo>
                  <a:pt x="1825" y="1350"/>
                  <a:pt x="1850" y="1425"/>
                  <a:pt x="1925" y="1375"/>
                </a:cubicBezTo>
                <a:cubicBezTo>
                  <a:pt x="1974" y="1325"/>
                  <a:pt x="1825" y="1350"/>
                  <a:pt x="1825" y="1325"/>
                </a:cubicBezTo>
                <a:close/>
                <a:moveTo>
                  <a:pt x="4000" y="724"/>
                </a:moveTo>
                <a:lnTo>
                  <a:pt x="4000" y="724"/>
                </a:lnTo>
                <a:cubicBezTo>
                  <a:pt x="3975" y="724"/>
                  <a:pt x="3950" y="800"/>
                  <a:pt x="3925" y="800"/>
                </a:cubicBezTo>
                <a:cubicBezTo>
                  <a:pt x="3900" y="800"/>
                  <a:pt x="3850" y="875"/>
                  <a:pt x="3775" y="875"/>
                </a:cubicBezTo>
                <a:cubicBezTo>
                  <a:pt x="3700" y="900"/>
                  <a:pt x="3700" y="700"/>
                  <a:pt x="3675" y="650"/>
                </a:cubicBezTo>
                <a:cubicBezTo>
                  <a:pt x="3650" y="600"/>
                  <a:pt x="3475" y="575"/>
                  <a:pt x="3450" y="624"/>
                </a:cubicBezTo>
                <a:cubicBezTo>
                  <a:pt x="3450" y="675"/>
                  <a:pt x="3375" y="650"/>
                  <a:pt x="3375" y="675"/>
                </a:cubicBezTo>
                <a:cubicBezTo>
                  <a:pt x="3375" y="724"/>
                  <a:pt x="3400" y="700"/>
                  <a:pt x="3425" y="700"/>
                </a:cubicBezTo>
                <a:cubicBezTo>
                  <a:pt x="3475" y="700"/>
                  <a:pt x="3475" y="750"/>
                  <a:pt x="3475" y="775"/>
                </a:cubicBezTo>
                <a:cubicBezTo>
                  <a:pt x="3500" y="800"/>
                  <a:pt x="3600" y="775"/>
                  <a:pt x="3625" y="775"/>
                </a:cubicBezTo>
                <a:cubicBezTo>
                  <a:pt x="3675" y="775"/>
                  <a:pt x="3675" y="824"/>
                  <a:pt x="3625" y="800"/>
                </a:cubicBezTo>
                <a:cubicBezTo>
                  <a:pt x="3575" y="800"/>
                  <a:pt x="3575" y="824"/>
                  <a:pt x="3550" y="824"/>
                </a:cubicBezTo>
                <a:cubicBezTo>
                  <a:pt x="3500" y="824"/>
                  <a:pt x="3475" y="824"/>
                  <a:pt x="3475" y="849"/>
                </a:cubicBezTo>
                <a:cubicBezTo>
                  <a:pt x="3500" y="849"/>
                  <a:pt x="3550" y="875"/>
                  <a:pt x="3550" y="924"/>
                </a:cubicBezTo>
                <a:cubicBezTo>
                  <a:pt x="3550" y="975"/>
                  <a:pt x="3600" y="950"/>
                  <a:pt x="3600" y="924"/>
                </a:cubicBezTo>
                <a:cubicBezTo>
                  <a:pt x="3600" y="875"/>
                  <a:pt x="3650" y="924"/>
                  <a:pt x="3700" y="950"/>
                </a:cubicBezTo>
                <a:cubicBezTo>
                  <a:pt x="3775" y="975"/>
                  <a:pt x="3725" y="1000"/>
                  <a:pt x="3800" y="1000"/>
                </a:cubicBezTo>
                <a:cubicBezTo>
                  <a:pt x="3850" y="1000"/>
                  <a:pt x="4000" y="1050"/>
                  <a:pt x="4050" y="1075"/>
                </a:cubicBezTo>
                <a:cubicBezTo>
                  <a:pt x="4100" y="1125"/>
                  <a:pt x="4075" y="1150"/>
                  <a:pt x="4100" y="1200"/>
                </a:cubicBezTo>
                <a:cubicBezTo>
                  <a:pt x="4150" y="1225"/>
                  <a:pt x="4150" y="1275"/>
                  <a:pt x="4100" y="1275"/>
                </a:cubicBezTo>
                <a:cubicBezTo>
                  <a:pt x="4050" y="1275"/>
                  <a:pt x="4000" y="1325"/>
                  <a:pt x="4025" y="1350"/>
                </a:cubicBezTo>
                <a:cubicBezTo>
                  <a:pt x="4025" y="1375"/>
                  <a:pt x="4200" y="1350"/>
                  <a:pt x="4225" y="1350"/>
                </a:cubicBezTo>
                <a:cubicBezTo>
                  <a:pt x="4250" y="1350"/>
                  <a:pt x="4275" y="1375"/>
                  <a:pt x="4325" y="1425"/>
                </a:cubicBezTo>
                <a:cubicBezTo>
                  <a:pt x="4325" y="824"/>
                  <a:pt x="4325" y="824"/>
                  <a:pt x="4325" y="824"/>
                </a:cubicBezTo>
                <a:cubicBezTo>
                  <a:pt x="4200" y="775"/>
                  <a:pt x="4050" y="700"/>
                  <a:pt x="4000" y="724"/>
                </a:cubicBezTo>
                <a:close/>
                <a:moveTo>
                  <a:pt x="2800" y="1425"/>
                </a:moveTo>
                <a:lnTo>
                  <a:pt x="2800" y="1425"/>
                </a:lnTo>
                <a:cubicBezTo>
                  <a:pt x="2800" y="1425"/>
                  <a:pt x="2800" y="1425"/>
                  <a:pt x="2775" y="1425"/>
                </a:cubicBezTo>
                <a:cubicBezTo>
                  <a:pt x="2775" y="1450"/>
                  <a:pt x="2775" y="1450"/>
                  <a:pt x="2750" y="1450"/>
                </a:cubicBezTo>
                <a:cubicBezTo>
                  <a:pt x="2750" y="1475"/>
                  <a:pt x="2750" y="1450"/>
                  <a:pt x="2725" y="1450"/>
                </a:cubicBezTo>
                <a:cubicBezTo>
                  <a:pt x="2675" y="1450"/>
                  <a:pt x="2650" y="1525"/>
                  <a:pt x="2675" y="1550"/>
                </a:cubicBezTo>
                <a:cubicBezTo>
                  <a:pt x="2725" y="1575"/>
                  <a:pt x="2775" y="1525"/>
                  <a:pt x="2800" y="1475"/>
                </a:cubicBezTo>
                <a:lnTo>
                  <a:pt x="2825" y="1475"/>
                </a:lnTo>
                <a:cubicBezTo>
                  <a:pt x="2825" y="1450"/>
                  <a:pt x="2825" y="1450"/>
                  <a:pt x="2825" y="1450"/>
                </a:cubicBezTo>
                <a:lnTo>
                  <a:pt x="2825" y="1450"/>
                </a:lnTo>
                <a:cubicBezTo>
                  <a:pt x="2825" y="1425"/>
                  <a:pt x="2825" y="1425"/>
                  <a:pt x="2800" y="1425"/>
                </a:cubicBezTo>
                <a:close/>
                <a:moveTo>
                  <a:pt x="2025" y="700"/>
                </a:moveTo>
                <a:lnTo>
                  <a:pt x="2025" y="700"/>
                </a:lnTo>
                <a:cubicBezTo>
                  <a:pt x="2074" y="675"/>
                  <a:pt x="2100" y="624"/>
                  <a:pt x="2100" y="550"/>
                </a:cubicBezTo>
                <a:cubicBezTo>
                  <a:pt x="2074" y="500"/>
                  <a:pt x="2200" y="500"/>
                  <a:pt x="2225" y="475"/>
                </a:cubicBezTo>
                <a:cubicBezTo>
                  <a:pt x="2250" y="450"/>
                  <a:pt x="2200" y="424"/>
                  <a:pt x="2174" y="400"/>
                </a:cubicBezTo>
                <a:cubicBezTo>
                  <a:pt x="2125" y="375"/>
                  <a:pt x="2150" y="350"/>
                  <a:pt x="2125" y="324"/>
                </a:cubicBezTo>
                <a:cubicBezTo>
                  <a:pt x="2100" y="300"/>
                  <a:pt x="2074" y="250"/>
                  <a:pt x="2100" y="250"/>
                </a:cubicBezTo>
                <a:cubicBezTo>
                  <a:pt x="2150" y="250"/>
                  <a:pt x="2074" y="200"/>
                  <a:pt x="2100" y="175"/>
                </a:cubicBezTo>
                <a:cubicBezTo>
                  <a:pt x="2125" y="175"/>
                  <a:pt x="2125" y="175"/>
                  <a:pt x="2125" y="175"/>
                </a:cubicBezTo>
                <a:cubicBezTo>
                  <a:pt x="2100" y="150"/>
                  <a:pt x="2100" y="150"/>
                  <a:pt x="2074" y="150"/>
                </a:cubicBezTo>
                <a:cubicBezTo>
                  <a:pt x="2025" y="150"/>
                  <a:pt x="1925" y="150"/>
                  <a:pt x="1925" y="224"/>
                </a:cubicBezTo>
                <a:cubicBezTo>
                  <a:pt x="1950" y="275"/>
                  <a:pt x="1874" y="250"/>
                  <a:pt x="1874" y="300"/>
                </a:cubicBezTo>
                <a:cubicBezTo>
                  <a:pt x="1874" y="324"/>
                  <a:pt x="1850" y="324"/>
                  <a:pt x="1850" y="375"/>
                </a:cubicBezTo>
                <a:cubicBezTo>
                  <a:pt x="1850" y="424"/>
                  <a:pt x="1825" y="424"/>
                  <a:pt x="1774" y="450"/>
                </a:cubicBezTo>
                <a:cubicBezTo>
                  <a:pt x="1725" y="475"/>
                  <a:pt x="1725" y="424"/>
                  <a:pt x="1674" y="424"/>
                </a:cubicBezTo>
                <a:cubicBezTo>
                  <a:pt x="1625" y="424"/>
                  <a:pt x="1625" y="450"/>
                  <a:pt x="1574" y="475"/>
                </a:cubicBezTo>
                <a:cubicBezTo>
                  <a:pt x="1549" y="475"/>
                  <a:pt x="1474" y="450"/>
                  <a:pt x="1474" y="475"/>
                </a:cubicBezTo>
                <a:cubicBezTo>
                  <a:pt x="1449" y="500"/>
                  <a:pt x="1400" y="424"/>
                  <a:pt x="1374" y="424"/>
                </a:cubicBezTo>
                <a:cubicBezTo>
                  <a:pt x="1374" y="424"/>
                  <a:pt x="1374" y="400"/>
                  <a:pt x="1349" y="375"/>
                </a:cubicBezTo>
                <a:lnTo>
                  <a:pt x="1349" y="375"/>
                </a:lnTo>
                <a:cubicBezTo>
                  <a:pt x="1300" y="375"/>
                  <a:pt x="1249" y="475"/>
                  <a:pt x="1274" y="500"/>
                </a:cubicBezTo>
                <a:cubicBezTo>
                  <a:pt x="1325" y="550"/>
                  <a:pt x="1325" y="600"/>
                  <a:pt x="1325" y="624"/>
                </a:cubicBezTo>
                <a:cubicBezTo>
                  <a:pt x="1349" y="675"/>
                  <a:pt x="1425" y="675"/>
                  <a:pt x="1425" y="724"/>
                </a:cubicBezTo>
                <a:cubicBezTo>
                  <a:pt x="1425" y="800"/>
                  <a:pt x="1474" y="875"/>
                  <a:pt x="1500" y="849"/>
                </a:cubicBezTo>
                <a:cubicBezTo>
                  <a:pt x="1549" y="824"/>
                  <a:pt x="1574" y="875"/>
                  <a:pt x="1574" y="900"/>
                </a:cubicBezTo>
                <a:cubicBezTo>
                  <a:pt x="1600" y="924"/>
                  <a:pt x="1674" y="875"/>
                  <a:pt x="1700" y="875"/>
                </a:cubicBezTo>
                <a:cubicBezTo>
                  <a:pt x="1725" y="875"/>
                  <a:pt x="1825" y="900"/>
                  <a:pt x="1825" y="924"/>
                </a:cubicBezTo>
                <a:cubicBezTo>
                  <a:pt x="1825" y="975"/>
                  <a:pt x="1900" y="924"/>
                  <a:pt x="1950" y="900"/>
                </a:cubicBezTo>
                <a:cubicBezTo>
                  <a:pt x="2025" y="900"/>
                  <a:pt x="1974" y="724"/>
                  <a:pt x="2025" y="700"/>
                </a:cubicBezTo>
                <a:close/>
                <a:moveTo>
                  <a:pt x="2250" y="1475"/>
                </a:moveTo>
                <a:lnTo>
                  <a:pt x="2250" y="1475"/>
                </a:lnTo>
                <a:cubicBezTo>
                  <a:pt x="2250" y="1500"/>
                  <a:pt x="2300" y="1500"/>
                  <a:pt x="2325" y="1525"/>
                </a:cubicBezTo>
                <a:cubicBezTo>
                  <a:pt x="2350" y="1550"/>
                  <a:pt x="2425" y="1575"/>
                  <a:pt x="2425" y="1525"/>
                </a:cubicBezTo>
                <a:cubicBezTo>
                  <a:pt x="2425" y="1475"/>
                  <a:pt x="2225" y="1450"/>
                  <a:pt x="2250" y="1475"/>
                </a:cubicBezTo>
                <a:close/>
                <a:moveTo>
                  <a:pt x="2100" y="1350"/>
                </a:moveTo>
                <a:lnTo>
                  <a:pt x="2100" y="1350"/>
                </a:lnTo>
                <a:cubicBezTo>
                  <a:pt x="2100" y="1375"/>
                  <a:pt x="2050" y="1375"/>
                  <a:pt x="2025" y="1350"/>
                </a:cubicBezTo>
                <a:cubicBezTo>
                  <a:pt x="2000" y="1325"/>
                  <a:pt x="1950" y="1375"/>
                  <a:pt x="1974" y="1400"/>
                </a:cubicBezTo>
                <a:cubicBezTo>
                  <a:pt x="1974" y="1425"/>
                  <a:pt x="2050" y="1450"/>
                  <a:pt x="2100" y="1425"/>
                </a:cubicBezTo>
                <a:cubicBezTo>
                  <a:pt x="2174" y="1400"/>
                  <a:pt x="2225" y="1425"/>
                  <a:pt x="2250" y="1400"/>
                </a:cubicBezTo>
                <a:cubicBezTo>
                  <a:pt x="2250" y="1350"/>
                  <a:pt x="2125" y="1325"/>
                  <a:pt x="2100" y="1350"/>
                </a:cubicBezTo>
                <a:close/>
              </a:path>
            </a:pathLst>
          </a:custGeom>
          <a:solidFill>
            <a:srgbClr val="000C47"/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6" name="Freeform 173">
            <a:extLst>
              <a:ext uri="{FF2B5EF4-FFF2-40B4-BE49-F238E27FC236}">
                <a16:creationId xmlns:a16="http://schemas.microsoft.com/office/drawing/2014/main" id="{0B4DFD65-D3D3-1325-A72B-856DF70B10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3890" y="4924570"/>
            <a:ext cx="104061" cy="47812"/>
          </a:xfrm>
          <a:custGeom>
            <a:avLst/>
            <a:gdLst>
              <a:gd name="T0" fmla="*/ 25 w 326"/>
              <a:gd name="T1" fmla="*/ 100 h 151"/>
              <a:gd name="T2" fmla="*/ 25 w 326"/>
              <a:gd name="T3" fmla="*/ 100 h 151"/>
              <a:gd name="T4" fmla="*/ 0 w 326"/>
              <a:gd name="T5" fmla="*/ 125 h 151"/>
              <a:gd name="T6" fmla="*/ 25 w 326"/>
              <a:gd name="T7" fmla="*/ 125 h 151"/>
              <a:gd name="T8" fmla="*/ 50 w 326"/>
              <a:gd name="T9" fmla="*/ 100 h 151"/>
              <a:gd name="T10" fmla="*/ 50 w 326"/>
              <a:gd name="T11" fmla="*/ 100 h 151"/>
              <a:gd name="T12" fmla="*/ 25 w 326"/>
              <a:gd name="T13" fmla="*/ 100 h 151"/>
              <a:gd name="T14" fmla="*/ 175 w 326"/>
              <a:gd name="T15" fmla="*/ 25 h 151"/>
              <a:gd name="T16" fmla="*/ 175 w 326"/>
              <a:gd name="T17" fmla="*/ 25 h 151"/>
              <a:gd name="T18" fmla="*/ 100 w 326"/>
              <a:gd name="T19" fmla="*/ 75 h 151"/>
              <a:gd name="T20" fmla="*/ 75 w 326"/>
              <a:gd name="T21" fmla="*/ 100 h 151"/>
              <a:gd name="T22" fmla="*/ 100 w 326"/>
              <a:gd name="T23" fmla="*/ 125 h 151"/>
              <a:gd name="T24" fmla="*/ 300 w 326"/>
              <a:gd name="T25" fmla="*/ 25 h 151"/>
              <a:gd name="T26" fmla="*/ 175 w 326"/>
              <a:gd name="T27" fmla="*/ 2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6" h="151">
                <a:moveTo>
                  <a:pt x="25" y="100"/>
                </a:moveTo>
                <a:lnTo>
                  <a:pt x="25" y="100"/>
                </a:lnTo>
                <a:cubicBezTo>
                  <a:pt x="25" y="100"/>
                  <a:pt x="25" y="100"/>
                  <a:pt x="0" y="125"/>
                </a:cubicBezTo>
                <a:cubicBezTo>
                  <a:pt x="25" y="125"/>
                  <a:pt x="25" y="150"/>
                  <a:pt x="25" y="125"/>
                </a:cubicBezTo>
                <a:cubicBezTo>
                  <a:pt x="50" y="125"/>
                  <a:pt x="50" y="125"/>
                  <a:pt x="50" y="100"/>
                </a:cubicBezTo>
                <a:lnTo>
                  <a:pt x="50" y="100"/>
                </a:lnTo>
                <a:lnTo>
                  <a:pt x="25" y="100"/>
                </a:lnTo>
                <a:close/>
                <a:moveTo>
                  <a:pt x="175" y="25"/>
                </a:moveTo>
                <a:lnTo>
                  <a:pt x="175" y="25"/>
                </a:lnTo>
                <a:cubicBezTo>
                  <a:pt x="125" y="25"/>
                  <a:pt x="125" y="75"/>
                  <a:pt x="100" y="75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100" y="100"/>
                  <a:pt x="100" y="100"/>
                  <a:pt x="100" y="125"/>
                </a:cubicBezTo>
                <a:cubicBezTo>
                  <a:pt x="175" y="100"/>
                  <a:pt x="300" y="50"/>
                  <a:pt x="300" y="25"/>
                </a:cubicBezTo>
                <a:cubicBezTo>
                  <a:pt x="325" y="0"/>
                  <a:pt x="225" y="50"/>
                  <a:pt x="175" y="25"/>
                </a:cubicBezTo>
                <a:close/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7" name="Freeform 177">
            <a:extLst>
              <a:ext uri="{FF2B5EF4-FFF2-40B4-BE49-F238E27FC236}">
                <a16:creationId xmlns:a16="http://schemas.microsoft.com/office/drawing/2014/main" id="{EFC9430D-7466-8F0E-13D3-1270E923C4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8482" y="3201923"/>
            <a:ext cx="208124" cy="160312"/>
          </a:xfrm>
          <a:custGeom>
            <a:avLst/>
            <a:gdLst>
              <a:gd name="T0" fmla="*/ 550 w 651"/>
              <a:gd name="T1" fmla="*/ 175 h 501"/>
              <a:gd name="T2" fmla="*/ 550 w 651"/>
              <a:gd name="T3" fmla="*/ 175 h 501"/>
              <a:gd name="T4" fmla="*/ 450 w 651"/>
              <a:gd name="T5" fmla="*/ 200 h 501"/>
              <a:gd name="T6" fmla="*/ 250 w 651"/>
              <a:gd name="T7" fmla="*/ 50 h 501"/>
              <a:gd name="T8" fmla="*/ 200 w 651"/>
              <a:gd name="T9" fmla="*/ 75 h 501"/>
              <a:gd name="T10" fmla="*/ 176 w 651"/>
              <a:gd name="T11" fmla="*/ 175 h 501"/>
              <a:gd name="T12" fmla="*/ 150 w 651"/>
              <a:gd name="T13" fmla="*/ 250 h 501"/>
              <a:gd name="T14" fmla="*/ 76 w 651"/>
              <a:gd name="T15" fmla="*/ 275 h 501"/>
              <a:gd name="T16" fmla="*/ 50 w 651"/>
              <a:gd name="T17" fmla="*/ 325 h 501"/>
              <a:gd name="T18" fmla="*/ 25 w 651"/>
              <a:gd name="T19" fmla="*/ 400 h 501"/>
              <a:gd name="T20" fmla="*/ 25 w 651"/>
              <a:gd name="T21" fmla="*/ 475 h 501"/>
              <a:gd name="T22" fmla="*/ 76 w 651"/>
              <a:gd name="T23" fmla="*/ 450 h 501"/>
              <a:gd name="T24" fmla="*/ 125 w 651"/>
              <a:gd name="T25" fmla="*/ 425 h 501"/>
              <a:gd name="T26" fmla="*/ 76 w 651"/>
              <a:gd name="T27" fmla="*/ 375 h 501"/>
              <a:gd name="T28" fmla="*/ 150 w 651"/>
              <a:gd name="T29" fmla="*/ 350 h 501"/>
              <a:gd name="T30" fmla="*/ 300 w 651"/>
              <a:gd name="T31" fmla="*/ 400 h 501"/>
              <a:gd name="T32" fmla="*/ 350 w 651"/>
              <a:gd name="T33" fmla="*/ 375 h 501"/>
              <a:gd name="T34" fmla="*/ 476 w 651"/>
              <a:gd name="T35" fmla="*/ 300 h 501"/>
              <a:gd name="T36" fmla="*/ 525 w 651"/>
              <a:gd name="T37" fmla="*/ 250 h 501"/>
              <a:gd name="T38" fmla="*/ 650 w 651"/>
              <a:gd name="T39" fmla="*/ 150 h 501"/>
              <a:gd name="T40" fmla="*/ 550 w 651"/>
              <a:gd name="T41" fmla="*/ 175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51" h="501">
                <a:moveTo>
                  <a:pt x="550" y="175"/>
                </a:moveTo>
                <a:lnTo>
                  <a:pt x="550" y="175"/>
                </a:lnTo>
                <a:cubicBezTo>
                  <a:pt x="525" y="150"/>
                  <a:pt x="500" y="175"/>
                  <a:pt x="450" y="200"/>
                </a:cubicBezTo>
                <a:cubicBezTo>
                  <a:pt x="425" y="200"/>
                  <a:pt x="276" y="100"/>
                  <a:pt x="250" y="50"/>
                </a:cubicBezTo>
                <a:cubicBezTo>
                  <a:pt x="225" y="0"/>
                  <a:pt x="176" y="25"/>
                  <a:pt x="200" y="75"/>
                </a:cubicBezTo>
                <a:cubicBezTo>
                  <a:pt x="225" y="100"/>
                  <a:pt x="176" y="125"/>
                  <a:pt x="176" y="175"/>
                </a:cubicBezTo>
                <a:cubicBezTo>
                  <a:pt x="176" y="225"/>
                  <a:pt x="150" y="225"/>
                  <a:pt x="150" y="250"/>
                </a:cubicBezTo>
                <a:cubicBezTo>
                  <a:pt x="176" y="275"/>
                  <a:pt x="125" y="275"/>
                  <a:pt x="76" y="275"/>
                </a:cubicBezTo>
                <a:cubicBezTo>
                  <a:pt x="50" y="275"/>
                  <a:pt x="76" y="325"/>
                  <a:pt x="50" y="325"/>
                </a:cubicBezTo>
                <a:cubicBezTo>
                  <a:pt x="0" y="350"/>
                  <a:pt x="0" y="375"/>
                  <a:pt x="25" y="400"/>
                </a:cubicBezTo>
                <a:cubicBezTo>
                  <a:pt x="50" y="400"/>
                  <a:pt x="25" y="450"/>
                  <a:pt x="25" y="475"/>
                </a:cubicBezTo>
                <a:cubicBezTo>
                  <a:pt x="25" y="500"/>
                  <a:pt x="50" y="475"/>
                  <a:pt x="76" y="450"/>
                </a:cubicBezTo>
                <a:cubicBezTo>
                  <a:pt x="100" y="425"/>
                  <a:pt x="125" y="450"/>
                  <a:pt x="125" y="425"/>
                </a:cubicBezTo>
                <a:cubicBezTo>
                  <a:pt x="125" y="400"/>
                  <a:pt x="76" y="400"/>
                  <a:pt x="76" y="375"/>
                </a:cubicBezTo>
                <a:cubicBezTo>
                  <a:pt x="76" y="325"/>
                  <a:pt x="125" y="375"/>
                  <a:pt x="150" y="350"/>
                </a:cubicBezTo>
                <a:cubicBezTo>
                  <a:pt x="176" y="350"/>
                  <a:pt x="250" y="350"/>
                  <a:pt x="300" y="400"/>
                </a:cubicBezTo>
                <a:cubicBezTo>
                  <a:pt x="325" y="425"/>
                  <a:pt x="350" y="400"/>
                  <a:pt x="350" y="375"/>
                </a:cubicBezTo>
                <a:cubicBezTo>
                  <a:pt x="350" y="325"/>
                  <a:pt x="425" y="300"/>
                  <a:pt x="476" y="300"/>
                </a:cubicBezTo>
                <a:cubicBezTo>
                  <a:pt x="550" y="300"/>
                  <a:pt x="550" y="275"/>
                  <a:pt x="525" y="250"/>
                </a:cubicBezTo>
                <a:cubicBezTo>
                  <a:pt x="525" y="250"/>
                  <a:pt x="650" y="175"/>
                  <a:pt x="650" y="150"/>
                </a:cubicBezTo>
                <a:cubicBezTo>
                  <a:pt x="625" y="125"/>
                  <a:pt x="576" y="200"/>
                  <a:pt x="550" y="1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8" name="Freeform 178">
            <a:extLst>
              <a:ext uri="{FF2B5EF4-FFF2-40B4-BE49-F238E27FC236}">
                <a16:creationId xmlns:a16="http://schemas.microsoft.com/office/drawing/2014/main" id="{8C51A6EE-67A8-6BCE-B161-CC93B88BB7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0606" y="3353800"/>
            <a:ext cx="351560" cy="279841"/>
          </a:xfrm>
          <a:custGeom>
            <a:avLst/>
            <a:gdLst>
              <a:gd name="T0" fmla="*/ 900 w 1101"/>
              <a:gd name="T1" fmla="*/ 75 h 876"/>
              <a:gd name="T2" fmla="*/ 900 w 1101"/>
              <a:gd name="T3" fmla="*/ 75 h 876"/>
              <a:gd name="T4" fmla="*/ 875 w 1101"/>
              <a:gd name="T5" fmla="*/ 200 h 876"/>
              <a:gd name="T6" fmla="*/ 825 w 1101"/>
              <a:gd name="T7" fmla="*/ 325 h 876"/>
              <a:gd name="T8" fmla="*/ 775 w 1101"/>
              <a:gd name="T9" fmla="*/ 425 h 876"/>
              <a:gd name="T10" fmla="*/ 675 w 1101"/>
              <a:gd name="T11" fmla="*/ 475 h 876"/>
              <a:gd name="T12" fmla="*/ 625 w 1101"/>
              <a:gd name="T13" fmla="*/ 450 h 876"/>
              <a:gd name="T14" fmla="*/ 550 w 1101"/>
              <a:gd name="T15" fmla="*/ 525 h 876"/>
              <a:gd name="T16" fmla="*/ 500 w 1101"/>
              <a:gd name="T17" fmla="*/ 625 h 876"/>
              <a:gd name="T18" fmla="*/ 425 w 1101"/>
              <a:gd name="T19" fmla="*/ 650 h 876"/>
              <a:gd name="T20" fmla="*/ 325 w 1101"/>
              <a:gd name="T21" fmla="*/ 650 h 876"/>
              <a:gd name="T22" fmla="*/ 175 w 1101"/>
              <a:gd name="T23" fmla="*/ 650 h 876"/>
              <a:gd name="T24" fmla="*/ 50 w 1101"/>
              <a:gd name="T25" fmla="*/ 775 h 876"/>
              <a:gd name="T26" fmla="*/ 50 w 1101"/>
              <a:gd name="T27" fmla="*/ 825 h 876"/>
              <a:gd name="T28" fmla="*/ 150 w 1101"/>
              <a:gd name="T29" fmla="*/ 800 h 876"/>
              <a:gd name="T30" fmla="*/ 375 w 1101"/>
              <a:gd name="T31" fmla="*/ 750 h 876"/>
              <a:gd name="T32" fmla="*/ 425 w 1101"/>
              <a:gd name="T33" fmla="*/ 825 h 876"/>
              <a:gd name="T34" fmla="*/ 525 w 1101"/>
              <a:gd name="T35" fmla="*/ 825 h 876"/>
              <a:gd name="T36" fmla="*/ 550 w 1101"/>
              <a:gd name="T37" fmla="*/ 750 h 876"/>
              <a:gd name="T38" fmla="*/ 600 w 1101"/>
              <a:gd name="T39" fmla="*/ 750 h 876"/>
              <a:gd name="T40" fmla="*/ 700 w 1101"/>
              <a:gd name="T41" fmla="*/ 725 h 876"/>
              <a:gd name="T42" fmla="*/ 775 w 1101"/>
              <a:gd name="T43" fmla="*/ 750 h 876"/>
              <a:gd name="T44" fmla="*/ 825 w 1101"/>
              <a:gd name="T45" fmla="*/ 675 h 876"/>
              <a:gd name="T46" fmla="*/ 926 w 1101"/>
              <a:gd name="T47" fmla="*/ 675 h 876"/>
              <a:gd name="T48" fmla="*/ 950 w 1101"/>
              <a:gd name="T49" fmla="*/ 525 h 876"/>
              <a:gd name="T50" fmla="*/ 975 w 1101"/>
              <a:gd name="T51" fmla="*/ 400 h 876"/>
              <a:gd name="T52" fmla="*/ 1050 w 1101"/>
              <a:gd name="T53" fmla="*/ 300 h 876"/>
              <a:gd name="T54" fmla="*/ 1000 w 1101"/>
              <a:gd name="T55" fmla="*/ 50 h 876"/>
              <a:gd name="T56" fmla="*/ 900 w 1101"/>
              <a:gd name="T57" fmla="*/ 75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1" h="876">
                <a:moveTo>
                  <a:pt x="900" y="75"/>
                </a:moveTo>
                <a:lnTo>
                  <a:pt x="900" y="75"/>
                </a:lnTo>
                <a:cubicBezTo>
                  <a:pt x="875" y="75"/>
                  <a:pt x="850" y="175"/>
                  <a:pt x="875" y="200"/>
                </a:cubicBezTo>
                <a:cubicBezTo>
                  <a:pt x="900" y="225"/>
                  <a:pt x="825" y="275"/>
                  <a:pt x="825" y="325"/>
                </a:cubicBezTo>
                <a:cubicBezTo>
                  <a:pt x="825" y="375"/>
                  <a:pt x="775" y="375"/>
                  <a:pt x="775" y="425"/>
                </a:cubicBezTo>
                <a:cubicBezTo>
                  <a:pt x="750" y="450"/>
                  <a:pt x="725" y="450"/>
                  <a:pt x="675" y="475"/>
                </a:cubicBezTo>
                <a:cubicBezTo>
                  <a:pt x="625" y="525"/>
                  <a:pt x="600" y="475"/>
                  <a:pt x="625" y="450"/>
                </a:cubicBezTo>
                <a:cubicBezTo>
                  <a:pt x="625" y="425"/>
                  <a:pt x="550" y="475"/>
                  <a:pt x="550" y="525"/>
                </a:cubicBezTo>
                <a:cubicBezTo>
                  <a:pt x="550" y="575"/>
                  <a:pt x="475" y="600"/>
                  <a:pt x="500" y="625"/>
                </a:cubicBezTo>
                <a:cubicBezTo>
                  <a:pt x="525" y="650"/>
                  <a:pt x="425" y="675"/>
                  <a:pt x="425" y="650"/>
                </a:cubicBezTo>
                <a:cubicBezTo>
                  <a:pt x="450" y="625"/>
                  <a:pt x="375" y="625"/>
                  <a:pt x="325" y="650"/>
                </a:cubicBezTo>
                <a:cubicBezTo>
                  <a:pt x="250" y="675"/>
                  <a:pt x="225" y="625"/>
                  <a:pt x="175" y="650"/>
                </a:cubicBezTo>
                <a:cubicBezTo>
                  <a:pt x="150" y="700"/>
                  <a:pt x="75" y="750"/>
                  <a:pt x="50" y="775"/>
                </a:cubicBezTo>
                <a:cubicBezTo>
                  <a:pt x="0" y="775"/>
                  <a:pt x="25" y="825"/>
                  <a:pt x="50" y="825"/>
                </a:cubicBezTo>
                <a:cubicBezTo>
                  <a:pt x="75" y="800"/>
                  <a:pt x="125" y="825"/>
                  <a:pt x="150" y="800"/>
                </a:cubicBezTo>
                <a:cubicBezTo>
                  <a:pt x="150" y="775"/>
                  <a:pt x="300" y="750"/>
                  <a:pt x="375" y="750"/>
                </a:cubicBezTo>
                <a:cubicBezTo>
                  <a:pt x="450" y="750"/>
                  <a:pt x="400" y="775"/>
                  <a:pt x="425" y="825"/>
                </a:cubicBezTo>
                <a:cubicBezTo>
                  <a:pt x="425" y="875"/>
                  <a:pt x="500" y="850"/>
                  <a:pt x="525" y="825"/>
                </a:cubicBezTo>
                <a:cubicBezTo>
                  <a:pt x="575" y="775"/>
                  <a:pt x="600" y="775"/>
                  <a:pt x="550" y="750"/>
                </a:cubicBezTo>
                <a:cubicBezTo>
                  <a:pt x="525" y="725"/>
                  <a:pt x="575" y="700"/>
                  <a:pt x="600" y="750"/>
                </a:cubicBezTo>
                <a:cubicBezTo>
                  <a:pt x="600" y="775"/>
                  <a:pt x="675" y="775"/>
                  <a:pt x="700" y="725"/>
                </a:cubicBezTo>
                <a:cubicBezTo>
                  <a:pt x="725" y="700"/>
                  <a:pt x="750" y="750"/>
                  <a:pt x="775" y="750"/>
                </a:cubicBezTo>
                <a:cubicBezTo>
                  <a:pt x="800" y="725"/>
                  <a:pt x="825" y="650"/>
                  <a:pt x="825" y="675"/>
                </a:cubicBezTo>
                <a:cubicBezTo>
                  <a:pt x="825" y="725"/>
                  <a:pt x="900" y="700"/>
                  <a:pt x="926" y="675"/>
                </a:cubicBezTo>
                <a:cubicBezTo>
                  <a:pt x="950" y="625"/>
                  <a:pt x="926" y="575"/>
                  <a:pt x="950" y="525"/>
                </a:cubicBezTo>
                <a:cubicBezTo>
                  <a:pt x="975" y="500"/>
                  <a:pt x="1000" y="425"/>
                  <a:pt x="975" y="400"/>
                </a:cubicBezTo>
                <a:cubicBezTo>
                  <a:pt x="950" y="350"/>
                  <a:pt x="1026" y="325"/>
                  <a:pt x="1050" y="300"/>
                </a:cubicBezTo>
                <a:cubicBezTo>
                  <a:pt x="1100" y="250"/>
                  <a:pt x="1026" y="100"/>
                  <a:pt x="1000" y="50"/>
                </a:cubicBezTo>
                <a:cubicBezTo>
                  <a:pt x="1000" y="0"/>
                  <a:pt x="926" y="50"/>
                  <a:pt x="900" y="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9" name="Freeform 179">
            <a:extLst>
              <a:ext uri="{FF2B5EF4-FFF2-40B4-BE49-F238E27FC236}">
                <a16:creationId xmlns:a16="http://schemas.microsoft.com/office/drawing/2014/main" id="{B6E95232-3DA9-712C-4F79-DCFB0C37F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1233" y="3616764"/>
            <a:ext cx="88593" cy="95624"/>
          </a:xfrm>
          <a:custGeom>
            <a:avLst/>
            <a:gdLst>
              <a:gd name="T0" fmla="*/ 225 w 276"/>
              <a:gd name="T1" fmla="*/ 75 h 301"/>
              <a:gd name="T2" fmla="*/ 225 w 276"/>
              <a:gd name="T3" fmla="*/ 75 h 301"/>
              <a:gd name="T4" fmla="*/ 150 w 276"/>
              <a:gd name="T5" fmla="*/ 25 h 301"/>
              <a:gd name="T6" fmla="*/ 75 w 276"/>
              <a:gd name="T7" fmla="*/ 50 h 301"/>
              <a:gd name="T8" fmla="*/ 25 w 276"/>
              <a:gd name="T9" fmla="*/ 125 h 301"/>
              <a:gd name="T10" fmla="*/ 75 w 276"/>
              <a:gd name="T11" fmla="*/ 100 h 301"/>
              <a:gd name="T12" fmla="*/ 100 w 276"/>
              <a:gd name="T13" fmla="*/ 175 h 301"/>
              <a:gd name="T14" fmla="*/ 125 w 276"/>
              <a:gd name="T15" fmla="*/ 300 h 301"/>
              <a:gd name="T16" fmla="*/ 225 w 276"/>
              <a:gd name="T17" fmla="*/ 150 h 301"/>
              <a:gd name="T18" fmla="*/ 225 w 276"/>
              <a:gd name="T19" fmla="*/ 75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6" h="301">
                <a:moveTo>
                  <a:pt x="225" y="75"/>
                </a:moveTo>
                <a:lnTo>
                  <a:pt x="225" y="75"/>
                </a:lnTo>
                <a:cubicBezTo>
                  <a:pt x="225" y="50"/>
                  <a:pt x="150" y="50"/>
                  <a:pt x="150" y="25"/>
                </a:cubicBezTo>
                <a:cubicBezTo>
                  <a:pt x="150" y="0"/>
                  <a:pt x="100" y="25"/>
                  <a:pt x="75" y="50"/>
                </a:cubicBezTo>
                <a:cubicBezTo>
                  <a:pt x="25" y="75"/>
                  <a:pt x="0" y="75"/>
                  <a:pt x="25" y="125"/>
                </a:cubicBezTo>
                <a:cubicBezTo>
                  <a:pt x="50" y="150"/>
                  <a:pt x="75" y="125"/>
                  <a:pt x="75" y="100"/>
                </a:cubicBezTo>
                <a:cubicBezTo>
                  <a:pt x="100" y="50"/>
                  <a:pt x="125" y="125"/>
                  <a:pt x="100" y="175"/>
                </a:cubicBezTo>
                <a:cubicBezTo>
                  <a:pt x="75" y="225"/>
                  <a:pt x="100" y="300"/>
                  <a:pt x="125" y="300"/>
                </a:cubicBezTo>
                <a:cubicBezTo>
                  <a:pt x="150" y="300"/>
                  <a:pt x="200" y="200"/>
                  <a:pt x="225" y="150"/>
                </a:cubicBezTo>
                <a:cubicBezTo>
                  <a:pt x="275" y="75"/>
                  <a:pt x="225" y="100"/>
                  <a:pt x="225" y="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50" name="Freeform 180">
            <a:extLst>
              <a:ext uri="{FF2B5EF4-FFF2-40B4-BE49-F238E27FC236}">
                <a16:creationId xmlns:a16="http://schemas.microsoft.com/office/drawing/2014/main" id="{E2A9CCE4-AC15-38AF-34DC-C672711189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8419" y="3601297"/>
            <a:ext cx="71717" cy="56249"/>
          </a:xfrm>
          <a:custGeom>
            <a:avLst/>
            <a:gdLst>
              <a:gd name="T0" fmla="*/ 125 w 226"/>
              <a:gd name="T1" fmla="*/ 25 h 176"/>
              <a:gd name="T2" fmla="*/ 125 w 226"/>
              <a:gd name="T3" fmla="*/ 25 h 176"/>
              <a:gd name="T4" fmla="*/ 50 w 226"/>
              <a:gd name="T5" fmla="*/ 50 h 176"/>
              <a:gd name="T6" fmla="*/ 25 w 226"/>
              <a:gd name="T7" fmla="*/ 175 h 176"/>
              <a:gd name="T8" fmla="*/ 75 w 226"/>
              <a:gd name="T9" fmla="*/ 150 h 176"/>
              <a:gd name="T10" fmla="*/ 150 w 226"/>
              <a:gd name="T11" fmla="*/ 125 h 176"/>
              <a:gd name="T12" fmla="*/ 225 w 226"/>
              <a:gd name="T13" fmla="*/ 25 h 176"/>
              <a:gd name="T14" fmla="*/ 125 w 226"/>
              <a:gd name="T15" fmla="*/ 2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6" h="176">
                <a:moveTo>
                  <a:pt x="125" y="25"/>
                </a:moveTo>
                <a:lnTo>
                  <a:pt x="125" y="25"/>
                </a:lnTo>
                <a:cubicBezTo>
                  <a:pt x="125" y="50"/>
                  <a:pt x="75" y="25"/>
                  <a:pt x="50" y="50"/>
                </a:cubicBezTo>
                <a:cubicBezTo>
                  <a:pt x="0" y="50"/>
                  <a:pt x="0" y="150"/>
                  <a:pt x="25" y="175"/>
                </a:cubicBezTo>
                <a:cubicBezTo>
                  <a:pt x="50" y="175"/>
                  <a:pt x="75" y="175"/>
                  <a:pt x="75" y="150"/>
                </a:cubicBezTo>
                <a:cubicBezTo>
                  <a:pt x="100" y="100"/>
                  <a:pt x="125" y="100"/>
                  <a:pt x="150" y="125"/>
                </a:cubicBezTo>
                <a:cubicBezTo>
                  <a:pt x="200" y="125"/>
                  <a:pt x="225" y="75"/>
                  <a:pt x="225" y="25"/>
                </a:cubicBezTo>
                <a:cubicBezTo>
                  <a:pt x="225" y="0"/>
                  <a:pt x="150" y="0"/>
                  <a:pt x="125" y="2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51" name="Freeform 240">
            <a:extLst>
              <a:ext uri="{FF2B5EF4-FFF2-40B4-BE49-F238E27FC236}">
                <a16:creationId xmlns:a16="http://schemas.microsoft.com/office/drawing/2014/main" id="{B17FADE0-6880-6469-CB3F-4486E77768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7168" y="3457860"/>
            <a:ext cx="119531" cy="143437"/>
          </a:xfrm>
          <a:custGeom>
            <a:avLst/>
            <a:gdLst>
              <a:gd name="T0" fmla="*/ 100 w 376"/>
              <a:gd name="T1" fmla="*/ 50 h 451"/>
              <a:gd name="T2" fmla="*/ 100 w 376"/>
              <a:gd name="T3" fmla="*/ 50 h 451"/>
              <a:gd name="T4" fmla="*/ 50 w 376"/>
              <a:gd name="T5" fmla="*/ 75 h 451"/>
              <a:gd name="T6" fmla="*/ 75 w 376"/>
              <a:gd name="T7" fmla="*/ 125 h 451"/>
              <a:gd name="T8" fmla="*/ 75 w 376"/>
              <a:gd name="T9" fmla="*/ 175 h 451"/>
              <a:gd name="T10" fmla="*/ 50 w 376"/>
              <a:gd name="T11" fmla="*/ 250 h 451"/>
              <a:gd name="T12" fmla="*/ 25 w 376"/>
              <a:gd name="T13" fmla="*/ 375 h 451"/>
              <a:gd name="T14" fmla="*/ 50 w 376"/>
              <a:gd name="T15" fmla="*/ 425 h 451"/>
              <a:gd name="T16" fmla="*/ 225 w 376"/>
              <a:gd name="T17" fmla="*/ 375 h 451"/>
              <a:gd name="T18" fmla="*/ 325 w 376"/>
              <a:gd name="T19" fmla="*/ 350 h 451"/>
              <a:gd name="T20" fmla="*/ 350 w 376"/>
              <a:gd name="T21" fmla="*/ 300 h 451"/>
              <a:gd name="T22" fmla="*/ 325 w 376"/>
              <a:gd name="T23" fmla="*/ 175 h 451"/>
              <a:gd name="T24" fmla="*/ 225 w 376"/>
              <a:gd name="T25" fmla="*/ 0 h 451"/>
              <a:gd name="T26" fmla="*/ 175 w 376"/>
              <a:gd name="T27" fmla="*/ 25 h 451"/>
              <a:gd name="T28" fmla="*/ 100 w 376"/>
              <a:gd name="T29" fmla="*/ 50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6" h="451">
                <a:moveTo>
                  <a:pt x="100" y="50"/>
                </a:moveTo>
                <a:lnTo>
                  <a:pt x="100" y="50"/>
                </a:lnTo>
                <a:lnTo>
                  <a:pt x="50" y="75"/>
                </a:lnTo>
                <a:cubicBezTo>
                  <a:pt x="50" y="100"/>
                  <a:pt x="50" y="125"/>
                  <a:pt x="75" y="125"/>
                </a:cubicBezTo>
                <a:cubicBezTo>
                  <a:pt x="100" y="125"/>
                  <a:pt x="100" y="175"/>
                  <a:pt x="75" y="175"/>
                </a:cubicBezTo>
                <a:cubicBezTo>
                  <a:pt x="25" y="175"/>
                  <a:pt x="25" y="225"/>
                  <a:pt x="50" y="250"/>
                </a:cubicBezTo>
                <a:cubicBezTo>
                  <a:pt x="100" y="300"/>
                  <a:pt x="0" y="350"/>
                  <a:pt x="25" y="375"/>
                </a:cubicBezTo>
                <a:cubicBezTo>
                  <a:pt x="50" y="400"/>
                  <a:pt x="25" y="425"/>
                  <a:pt x="50" y="425"/>
                </a:cubicBezTo>
                <a:cubicBezTo>
                  <a:pt x="50" y="450"/>
                  <a:pt x="175" y="425"/>
                  <a:pt x="225" y="375"/>
                </a:cubicBezTo>
                <a:cubicBezTo>
                  <a:pt x="275" y="325"/>
                  <a:pt x="300" y="325"/>
                  <a:pt x="325" y="350"/>
                </a:cubicBezTo>
                <a:cubicBezTo>
                  <a:pt x="350" y="350"/>
                  <a:pt x="375" y="325"/>
                  <a:pt x="350" y="300"/>
                </a:cubicBezTo>
                <a:cubicBezTo>
                  <a:pt x="350" y="275"/>
                  <a:pt x="325" y="225"/>
                  <a:pt x="325" y="175"/>
                </a:cubicBezTo>
                <a:cubicBezTo>
                  <a:pt x="325" y="125"/>
                  <a:pt x="275" y="50"/>
                  <a:pt x="225" y="0"/>
                </a:cubicBezTo>
                <a:cubicBezTo>
                  <a:pt x="225" y="25"/>
                  <a:pt x="200" y="25"/>
                  <a:pt x="175" y="25"/>
                </a:cubicBezTo>
                <a:cubicBezTo>
                  <a:pt x="150" y="25"/>
                  <a:pt x="100" y="25"/>
                  <a:pt x="100" y="50"/>
                </a:cubicBezTo>
              </a:path>
            </a:pathLst>
          </a:custGeom>
          <a:solidFill>
            <a:srgbClr val="2B7A88"/>
          </a:solidFill>
          <a:ln w="317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52" name="Freeform 53">
            <a:extLst>
              <a:ext uri="{FF2B5EF4-FFF2-40B4-BE49-F238E27FC236}">
                <a16:creationId xmlns:a16="http://schemas.microsoft.com/office/drawing/2014/main" id="{DCAF8D4A-BBBE-D4B5-7DBD-21A4059C2FB2}"/>
              </a:ext>
            </a:extLst>
          </p:cNvPr>
          <p:cNvSpPr>
            <a:spLocks noChangeArrowheads="1"/>
          </p:cNvSpPr>
          <p:nvPr/>
        </p:nvSpPr>
        <p:spPr bwMode="auto">
          <a:xfrm rot="825878">
            <a:off x="4860394" y="3536565"/>
            <a:ext cx="151008" cy="76767"/>
          </a:xfrm>
          <a:custGeom>
            <a:avLst/>
            <a:gdLst>
              <a:gd name="T0" fmla="*/ 100 w 201"/>
              <a:gd name="T1" fmla="*/ 0 h 201"/>
              <a:gd name="T2" fmla="*/ 100 w 201"/>
              <a:gd name="T3" fmla="*/ 0 h 201"/>
              <a:gd name="T4" fmla="*/ 0 w 201"/>
              <a:gd name="T5" fmla="*/ 75 h 201"/>
              <a:gd name="T6" fmla="*/ 0 w 201"/>
              <a:gd name="T7" fmla="*/ 100 h 201"/>
              <a:gd name="T8" fmla="*/ 50 w 201"/>
              <a:gd name="T9" fmla="*/ 150 h 201"/>
              <a:gd name="T10" fmla="*/ 75 w 201"/>
              <a:gd name="T11" fmla="*/ 200 h 201"/>
              <a:gd name="T12" fmla="*/ 100 w 201"/>
              <a:gd name="T13" fmla="*/ 200 h 201"/>
              <a:gd name="T14" fmla="*/ 200 w 201"/>
              <a:gd name="T15" fmla="*/ 100 h 201"/>
              <a:gd name="T16" fmla="*/ 100 w 201"/>
              <a:gd name="T17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1" h="201">
                <a:moveTo>
                  <a:pt x="100" y="0"/>
                </a:moveTo>
                <a:lnTo>
                  <a:pt x="100" y="0"/>
                </a:lnTo>
                <a:cubicBezTo>
                  <a:pt x="50" y="0"/>
                  <a:pt x="0" y="25"/>
                  <a:pt x="0" y="75"/>
                </a:cubicBezTo>
                <a:cubicBezTo>
                  <a:pt x="0" y="75"/>
                  <a:pt x="0" y="75"/>
                  <a:pt x="0" y="100"/>
                </a:cubicBezTo>
                <a:cubicBezTo>
                  <a:pt x="0" y="125"/>
                  <a:pt x="25" y="150"/>
                  <a:pt x="50" y="150"/>
                </a:cubicBezTo>
                <a:cubicBezTo>
                  <a:pt x="75" y="150"/>
                  <a:pt x="75" y="175"/>
                  <a:pt x="75" y="200"/>
                </a:cubicBezTo>
                <a:lnTo>
                  <a:pt x="100" y="200"/>
                </a:lnTo>
                <a:cubicBezTo>
                  <a:pt x="125" y="200"/>
                  <a:pt x="200" y="125"/>
                  <a:pt x="200" y="100"/>
                </a:cubicBezTo>
                <a:cubicBezTo>
                  <a:pt x="200" y="75"/>
                  <a:pt x="125" y="0"/>
                  <a:pt x="100" y="0"/>
                </a:cubicBezTo>
              </a:path>
            </a:pathLst>
          </a:custGeom>
          <a:solidFill>
            <a:srgbClr val="BFC3C6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pPr defTabSz="914354">
              <a:defRPr/>
            </a:pPr>
            <a:endParaRPr lang="en-US">
              <a:solidFill>
                <a:srgbClr val="13171F"/>
              </a:solidFill>
              <a:latin typeface="Microsoft Sans Serif"/>
            </a:endParaRPr>
          </a:p>
        </p:txBody>
      </p:sp>
      <p:sp>
        <p:nvSpPr>
          <p:cNvPr id="53" name="Freeform 53">
            <a:extLst>
              <a:ext uri="{FF2B5EF4-FFF2-40B4-BE49-F238E27FC236}">
                <a16:creationId xmlns:a16="http://schemas.microsoft.com/office/drawing/2014/main" id="{D0C79F32-E379-FA7E-F336-EAC6FA25B555}"/>
              </a:ext>
            </a:extLst>
          </p:cNvPr>
          <p:cNvSpPr>
            <a:spLocks noChangeArrowheads="1"/>
          </p:cNvSpPr>
          <p:nvPr/>
        </p:nvSpPr>
        <p:spPr bwMode="auto">
          <a:xfrm rot="1353389">
            <a:off x="4910694" y="3552079"/>
            <a:ext cx="64687" cy="64687"/>
          </a:xfrm>
          <a:custGeom>
            <a:avLst/>
            <a:gdLst>
              <a:gd name="T0" fmla="*/ 100 w 201"/>
              <a:gd name="T1" fmla="*/ 0 h 201"/>
              <a:gd name="T2" fmla="*/ 100 w 201"/>
              <a:gd name="T3" fmla="*/ 0 h 201"/>
              <a:gd name="T4" fmla="*/ 0 w 201"/>
              <a:gd name="T5" fmla="*/ 75 h 201"/>
              <a:gd name="T6" fmla="*/ 0 w 201"/>
              <a:gd name="T7" fmla="*/ 100 h 201"/>
              <a:gd name="T8" fmla="*/ 50 w 201"/>
              <a:gd name="T9" fmla="*/ 150 h 201"/>
              <a:gd name="T10" fmla="*/ 75 w 201"/>
              <a:gd name="T11" fmla="*/ 200 h 201"/>
              <a:gd name="T12" fmla="*/ 100 w 201"/>
              <a:gd name="T13" fmla="*/ 200 h 201"/>
              <a:gd name="T14" fmla="*/ 200 w 201"/>
              <a:gd name="T15" fmla="*/ 100 h 201"/>
              <a:gd name="T16" fmla="*/ 100 w 201"/>
              <a:gd name="T17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1" h="201">
                <a:moveTo>
                  <a:pt x="100" y="0"/>
                </a:moveTo>
                <a:lnTo>
                  <a:pt x="100" y="0"/>
                </a:lnTo>
                <a:cubicBezTo>
                  <a:pt x="50" y="0"/>
                  <a:pt x="0" y="25"/>
                  <a:pt x="0" y="75"/>
                </a:cubicBezTo>
                <a:cubicBezTo>
                  <a:pt x="0" y="75"/>
                  <a:pt x="0" y="75"/>
                  <a:pt x="0" y="100"/>
                </a:cubicBezTo>
                <a:cubicBezTo>
                  <a:pt x="0" y="125"/>
                  <a:pt x="25" y="150"/>
                  <a:pt x="50" y="150"/>
                </a:cubicBezTo>
                <a:cubicBezTo>
                  <a:pt x="75" y="150"/>
                  <a:pt x="75" y="175"/>
                  <a:pt x="75" y="200"/>
                </a:cubicBezTo>
                <a:lnTo>
                  <a:pt x="100" y="200"/>
                </a:lnTo>
                <a:cubicBezTo>
                  <a:pt x="125" y="200"/>
                  <a:pt x="200" y="125"/>
                  <a:pt x="200" y="100"/>
                </a:cubicBezTo>
                <a:cubicBezTo>
                  <a:pt x="200" y="75"/>
                  <a:pt x="125" y="0"/>
                  <a:pt x="100" y="0"/>
                </a:cubicBezTo>
              </a:path>
            </a:pathLst>
          </a:custGeom>
          <a:solidFill>
            <a:srgbClr val="BFC3C6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pPr defTabSz="914354">
              <a:defRPr/>
            </a:pPr>
            <a:endParaRPr lang="en-US">
              <a:solidFill>
                <a:srgbClr val="13171F"/>
              </a:solidFill>
              <a:latin typeface="Microsoft Sans Serif"/>
            </a:endParaRPr>
          </a:p>
        </p:txBody>
      </p:sp>
      <p:sp>
        <p:nvSpPr>
          <p:cNvPr id="54" name="Freeform 53">
            <a:extLst>
              <a:ext uri="{FF2B5EF4-FFF2-40B4-BE49-F238E27FC236}">
                <a16:creationId xmlns:a16="http://schemas.microsoft.com/office/drawing/2014/main" id="{26C1BEA7-D2AF-3AF0-8E4E-F01A7BFA9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3550" y="3536607"/>
            <a:ext cx="64687" cy="64687"/>
          </a:xfrm>
          <a:custGeom>
            <a:avLst/>
            <a:gdLst>
              <a:gd name="T0" fmla="*/ 100 w 201"/>
              <a:gd name="T1" fmla="*/ 0 h 201"/>
              <a:gd name="T2" fmla="*/ 100 w 201"/>
              <a:gd name="T3" fmla="*/ 0 h 201"/>
              <a:gd name="T4" fmla="*/ 0 w 201"/>
              <a:gd name="T5" fmla="*/ 75 h 201"/>
              <a:gd name="T6" fmla="*/ 0 w 201"/>
              <a:gd name="T7" fmla="*/ 100 h 201"/>
              <a:gd name="T8" fmla="*/ 50 w 201"/>
              <a:gd name="T9" fmla="*/ 150 h 201"/>
              <a:gd name="T10" fmla="*/ 75 w 201"/>
              <a:gd name="T11" fmla="*/ 200 h 201"/>
              <a:gd name="T12" fmla="*/ 100 w 201"/>
              <a:gd name="T13" fmla="*/ 200 h 201"/>
              <a:gd name="T14" fmla="*/ 200 w 201"/>
              <a:gd name="T15" fmla="*/ 100 h 201"/>
              <a:gd name="T16" fmla="*/ 100 w 201"/>
              <a:gd name="T17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1" h="201">
                <a:moveTo>
                  <a:pt x="100" y="0"/>
                </a:moveTo>
                <a:lnTo>
                  <a:pt x="100" y="0"/>
                </a:lnTo>
                <a:cubicBezTo>
                  <a:pt x="50" y="0"/>
                  <a:pt x="0" y="25"/>
                  <a:pt x="0" y="75"/>
                </a:cubicBezTo>
                <a:cubicBezTo>
                  <a:pt x="0" y="75"/>
                  <a:pt x="0" y="75"/>
                  <a:pt x="0" y="100"/>
                </a:cubicBezTo>
                <a:cubicBezTo>
                  <a:pt x="0" y="125"/>
                  <a:pt x="25" y="150"/>
                  <a:pt x="50" y="150"/>
                </a:cubicBezTo>
                <a:cubicBezTo>
                  <a:pt x="75" y="150"/>
                  <a:pt x="75" y="175"/>
                  <a:pt x="75" y="200"/>
                </a:cubicBezTo>
                <a:lnTo>
                  <a:pt x="100" y="200"/>
                </a:lnTo>
                <a:cubicBezTo>
                  <a:pt x="125" y="200"/>
                  <a:pt x="200" y="125"/>
                  <a:pt x="200" y="100"/>
                </a:cubicBezTo>
                <a:cubicBezTo>
                  <a:pt x="200" y="75"/>
                  <a:pt x="125" y="0"/>
                  <a:pt x="100" y="0"/>
                </a:cubicBezTo>
              </a:path>
            </a:pathLst>
          </a:custGeom>
          <a:solidFill>
            <a:srgbClr val="BFC3C6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pPr defTabSz="914354">
              <a:defRPr/>
            </a:pPr>
            <a:endParaRPr lang="en-US">
              <a:solidFill>
                <a:srgbClr val="13171F"/>
              </a:solidFill>
              <a:latin typeface="Microsoft Sans Serif"/>
            </a:endParaRPr>
          </a:p>
        </p:txBody>
      </p:sp>
      <p:grpSp>
        <p:nvGrpSpPr>
          <p:cNvPr id="55" name="Group 115">
            <a:extLst>
              <a:ext uri="{FF2B5EF4-FFF2-40B4-BE49-F238E27FC236}">
                <a16:creationId xmlns:a16="http://schemas.microsoft.com/office/drawing/2014/main" id="{8198E9FC-2CC3-4F17-E592-63002094883B}"/>
              </a:ext>
            </a:extLst>
          </p:cNvPr>
          <p:cNvGrpSpPr/>
          <p:nvPr/>
        </p:nvGrpSpPr>
        <p:grpSpPr>
          <a:xfrm>
            <a:off x="4717914" y="3532410"/>
            <a:ext cx="838120" cy="902745"/>
            <a:chOff x="5860433" y="2768739"/>
            <a:chExt cx="628590" cy="677059"/>
          </a:xfrm>
          <a:solidFill>
            <a:srgbClr val="000C47"/>
          </a:solidFill>
        </p:grpSpPr>
        <p:sp>
          <p:nvSpPr>
            <p:cNvPr id="56" name="Freeform 45">
              <a:extLst>
                <a:ext uri="{FF2B5EF4-FFF2-40B4-BE49-F238E27FC236}">
                  <a16:creationId xmlns:a16="http://schemas.microsoft.com/office/drawing/2014/main" id="{A0A642F4-65D9-72ED-0ADC-4A515F745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0433" y="2787677"/>
              <a:ext cx="628590" cy="658121"/>
            </a:xfrm>
            <a:custGeom>
              <a:avLst/>
              <a:gdLst>
                <a:gd name="T0" fmla="*/ 1875 w 2626"/>
                <a:gd name="T1" fmla="*/ 1249 h 2750"/>
                <a:gd name="T2" fmla="*/ 1900 w 2626"/>
                <a:gd name="T3" fmla="*/ 1050 h 2750"/>
                <a:gd name="T4" fmla="*/ 1900 w 2626"/>
                <a:gd name="T5" fmla="*/ 975 h 2750"/>
                <a:gd name="T6" fmla="*/ 2025 w 2626"/>
                <a:gd name="T7" fmla="*/ 1074 h 2750"/>
                <a:gd name="T8" fmla="*/ 2200 w 2626"/>
                <a:gd name="T9" fmla="*/ 1099 h 2750"/>
                <a:gd name="T10" fmla="*/ 2100 w 2626"/>
                <a:gd name="T11" fmla="*/ 1300 h 2750"/>
                <a:gd name="T12" fmla="*/ 2225 w 2626"/>
                <a:gd name="T13" fmla="*/ 1400 h 2750"/>
                <a:gd name="T14" fmla="*/ 2250 w 2626"/>
                <a:gd name="T15" fmla="*/ 1300 h 2750"/>
                <a:gd name="T16" fmla="*/ 2350 w 2626"/>
                <a:gd name="T17" fmla="*/ 1200 h 2750"/>
                <a:gd name="T18" fmla="*/ 2401 w 2626"/>
                <a:gd name="T19" fmla="*/ 975 h 2750"/>
                <a:gd name="T20" fmla="*/ 2550 w 2626"/>
                <a:gd name="T21" fmla="*/ 875 h 2750"/>
                <a:gd name="T22" fmla="*/ 2575 w 2626"/>
                <a:gd name="T23" fmla="*/ 801 h 2750"/>
                <a:gd name="T24" fmla="*/ 2550 w 2626"/>
                <a:gd name="T25" fmla="*/ 725 h 2750"/>
                <a:gd name="T26" fmla="*/ 2475 w 2626"/>
                <a:gd name="T27" fmla="*/ 675 h 2750"/>
                <a:gd name="T28" fmla="*/ 2275 w 2626"/>
                <a:gd name="T29" fmla="*/ 725 h 2750"/>
                <a:gd name="T30" fmla="*/ 2200 w 2626"/>
                <a:gd name="T31" fmla="*/ 801 h 2750"/>
                <a:gd name="T32" fmla="*/ 2150 w 2626"/>
                <a:gd name="T33" fmla="*/ 901 h 2750"/>
                <a:gd name="T34" fmla="*/ 1975 w 2626"/>
                <a:gd name="T35" fmla="*/ 901 h 2750"/>
                <a:gd name="T36" fmla="*/ 1875 w 2626"/>
                <a:gd name="T37" fmla="*/ 825 h 2750"/>
                <a:gd name="T38" fmla="*/ 1800 w 2626"/>
                <a:gd name="T39" fmla="*/ 825 h 2750"/>
                <a:gd name="T40" fmla="*/ 1650 w 2626"/>
                <a:gd name="T41" fmla="*/ 925 h 2750"/>
                <a:gd name="T42" fmla="*/ 1475 w 2626"/>
                <a:gd name="T43" fmla="*/ 825 h 2750"/>
                <a:gd name="T44" fmla="*/ 1300 w 2626"/>
                <a:gd name="T45" fmla="*/ 801 h 2750"/>
                <a:gd name="T46" fmla="*/ 1150 w 2626"/>
                <a:gd name="T47" fmla="*/ 725 h 2750"/>
                <a:gd name="T48" fmla="*/ 1125 w 2626"/>
                <a:gd name="T49" fmla="*/ 625 h 2750"/>
                <a:gd name="T50" fmla="*/ 1125 w 2626"/>
                <a:gd name="T51" fmla="*/ 525 h 2750"/>
                <a:gd name="T52" fmla="*/ 1000 w 2626"/>
                <a:gd name="T53" fmla="*/ 425 h 2750"/>
                <a:gd name="T54" fmla="*/ 975 w 2626"/>
                <a:gd name="T55" fmla="*/ 300 h 2750"/>
                <a:gd name="T56" fmla="*/ 1000 w 2626"/>
                <a:gd name="T57" fmla="*/ 200 h 2750"/>
                <a:gd name="T58" fmla="*/ 925 w 2626"/>
                <a:gd name="T59" fmla="*/ 50 h 2750"/>
                <a:gd name="T60" fmla="*/ 850 w 2626"/>
                <a:gd name="T61" fmla="*/ 0 h 2750"/>
                <a:gd name="T62" fmla="*/ 725 w 2626"/>
                <a:gd name="T63" fmla="*/ 100 h 2750"/>
                <a:gd name="T64" fmla="*/ 525 w 2626"/>
                <a:gd name="T65" fmla="*/ 125 h 2750"/>
                <a:gd name="T66" fmla="*/ 600 w 2626"/>
                <a:gd name="T67" fmla="*/ 300 h 2750"/>
                <a:gd name="T68" fmla="*/ 600 w 2626"/>
                <a:gd name="T69" fmla="*/ 425 h 2750"/>
                <a:gd name="T70" fmla="*/ 550 w 2626"/>
                <a:gd name="T71" fmla="*/ 550 h 2750"/>
                <a:gd name="T72" fmla="*/ 450 w 2626"/>
                <a:gd name="T73" fmla="*/ 675 h 2750"/>
                <a:gd name="T74" fmla="*/ 325 w 2626"/>
                <a:gd name="T75" fmla="*/ 801 h 2750"/>
                <a:gd name="T76" fmla="*/ 174 w 2626"/>
                <a:gd name="T77" fmla="*/ 801 h 2750"/>
                <a:gd name="T78" fmla="*/ 174 w 2626"/>
                <a:gd name="T79" fmla="*/ 950 h 2750"/>
                <a:gd name="T80" fmla="*/ 250 w 2626"/>
                <a:gd name="T81" fmla="*/ 1149 h 2750"/>
                <a:gd name="T82" fmla="*/ 74 w 2626"/>
                <a:gd name="T83" fmla="*/ 1149 h 2750"/>
                <a:gd name="T84" fmla="*/ 0 w 2626"/>
                <a:gd name="T85" fmla="*/ 1224 h 2750"/>
                <a:gd name="T86" fmla="*/ 174 w 2626"/>
                <a:gd name="T87" fmla="*/ 1300 h 2750"/>
                <a:gd name="T88" fmla="*/ 250 w 2626"/>
                <a:gd name="T89" fmla="*/ 1524 h 2750"/>
                <a:gd name="T90" fmla="*/ 374 w 2626"/>
                <a:gd name="T91" fmla="*/ 1374 h 2750"/>
                <a:gd name="T92" fmla="*/ 400 w 2626"/>
                <a:gd name="T93" fmla="*/ 1549 h 2750"/>
                <a:gd name="T94" fmla="*/ 475 w 2626"/>
                <a:gd name="T95" fmla="*/ 1874 h 2750"/>
                <a:gd name="T96" fmla="*/ 650 w 2626"/>
                <a:gd name="T97" fmla="*/ 2374 h 2750"/>
                <a:gd name="T98" fmla="*/ 825 w 2626"/>
                <a:gd name="T99" fmla="*/ 2749 h 2750"/>
                <a:gd name="T100" fmla="*/ 1000 w 2626"/>
                <a:gd name="T101" fmla="*/ 2600 h 2750"/>
                <a:gd name="T102" fmla="*/ 1075 w 2626"/>
                <a:gd name="T103" fmla="*/ 2474 h 2750"/>
                <a:gd name="T104" fmla="*/ 1100 w 2626"/>
                <a:gd name="T105" fmla="*/ 2200 h 2750"/>
                <a:gd name="T106" fmla="*/ 1150 w 2626"/>
                <a:gd name="T107" fmla="*/ 2000 h 2750"/>
                <a:gd name="T108" fmla="*/ 1375 w 2626"/>
                <a:gd name="T109" fmla="*/ 1825 h 2750"/>
                <a:gd name="T110" fmla="*/ 1675 w 2626"/>
                <a:gd name="T111" fmla="*/ 1574 h 2750"/>
                <a:gd name="T112" fmla="*/ 1875 w 2626"/>
                <a:gd name="T113" fmla="*/ 1424 h 2750"/>
                <a:gd name="T114" fmla="*/ 1875 w 2626"/>
                <a:gd name="T115" fmla="*/ 1249 h 2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26" h="2750">
                  <a:moveTo>
                    <a:pt x="1875" y="1249"/>
                  </a:moveTo>
                  <a:lnTo>
                    <a:pt x="1875" y="1249"/>
                  </a:lnTo>
                  <a:cubicBezTo>
                    <a:pt x="1850" y="1200"/>
                    <a:pt x="1825" y="1124"/>
                    <a:pt x="1850" y="1099"/>
                  </a:cubicBezTo>
                  <a:cubicBezTo>
                    <a:pt x="1850" y="1074"/>
                    <a:pt x="1875" y="1099"/>
                    <a:pt x="1900" y="1050"/>
                  </a:cubicBezTo>
                  <a:cubicBezTo>
                    <a:pt x="1900" y="1025"/>
                    <a:pt x="1800" y="1025"/>
                    <a:pt x="1825" y="975"/>
                  </a:cubicBezTo>
                  <a:cubicBezTo>
                    <a:pt x="1875" y="925"/>
                    <a:pt x="1875" y="975"/>
                    <a:pt x="1900" y="975"/>
                  </a:cubicBezTo>
                  <a:cubicBezTo>
                    <a:pt x="1950" y="975"/>
                    <a:pt x="1975" y="1001"/>
                    <a:pt x="1975" y="1025"/>
                  </a:cubicBezTo>
                  <a:cubicBezTo>
                    <a:pt x="1975" y="1050"/>
                    <a:pt x="2025" y="1074"/>
                    <a:pt x="2025" y="1074"/>
                  </a:cubicBezTo>
                  <a:cubicBezTo>
                    <a:pt x="2025" y="1074"/>
                    <a:pt x="2100" y="1074"/>
                    <a:pt x="2125" y="1074"/>
                  </a:cubicBezTo>
                  <a:cubicBezTo>
                    <a:pt x="2150" y="1074"/>
                    <a:pt x="2200" y="1074"/>
                    <a:pt x="2200" y="1099"/>
                  </a:cubicBezTo>
                  <a:cubicBezTo>
                    <a:pt x="2200" y="1124"/>
                    <a:pt x="2150" y="1200"/>
                    <a:pt x="2125" y="1200"/>
                  </a:cubicBezTo>
                  <a:cubicBezTo>
                    <a:pt x="2075" y="1200"/>
                    <a:pt x="2075" y="1274"/>
                    <a:pt x="2100" y="1300"/>
                  </a:cubicBezTo>
                  <a:cubicBezTo>
                    <a:pt x="2150" y="1300"/>
                    <a:pt x="2175" y="1224"/>
                    <a:pt x="2175" y="1224"/>
                  </a:cubicBezTo>
                  <a:cubicBezTo>
                    <a:pt x="2200" y="1224"/>
                    <a:pt x="2200" y="1300"/>
                    <a:pt x="2225" y="1400"/>
                  </a:cubicBezTo>
                  <a:lnTo>
                    <a:pt x="2225" y="1400"/>
                  </a:lnTo>
                  <a:cubicBezTo>
                    <a:pt x="2250" y="1400"/>
                    <a:pt x="2250" y="1300"/>
                    <a:pt x="2250" y="1300"/>
                  </a:cubicBezTo>
                  <a:cubicBezTo>
                    <a:pt x="2275" y="1274"/>
                    <a:pt x="2275" y="1200"/>
                    <a:pt x="2275" y="1200"/>
                  </a:cubicBezTo>
                  <a:cubicBezTo>
                    <a:pt x="2275" y="1200"/>
                    <a:pt x="2350" y="1224"/>
                    <a:pt x="2350" y="1200"/>
                  </a:cubicBezTo>
                  <a:cubicBezTo>
                    <a:pt x="2350" y="1174"/>
                    <a:pt x="2401" y="1124"/>
                    <a:pt x="2375" y="1074"/>
                  </a:cubicBezTo>
                  <a:cubicBezTo>
                    <a:pt x="2375" y="1050"/>
                    <a:pt x="2401" y="1001"/>
                    <a:pt x="2401" y="975"/>
                  </a:cubicBezTo>
                  <a:cubicBezTo>
                    <a:pt x="2401" y="925"/>
                    <a:pt x="2450" y="925"/>
                    <a:pt x="2475" y="901"/>
                  </a:cubicBezTo>
                  <a:cubicBezTo>
                    <a:pt x="2501" y="875"/>
                    <a:pt x="2550" y="850"/>
                    <a:pt x="2550" y="875"/>
                  </a:cubicBezTo>
                  <a:cubicBezTo>
                    <a:pt x="2550" y="875"/>
                    <a:pt x="2625" y="901"/>
                    <a:pt x="2601" y="875"/>
                  </a:cubicBezTo>
                  <a:cubicBezTo>
                    <a:pt x="2575" y="825"/>
                    <a:pt x="2575" y="801"/>
                    <a:pt x="2575" y="801"/>
                  </a:cubicBezTo>
                  <a:cubicBezTo>
                    <a:pt x="2601" y="801"/>
                    <a:pt x="2601" y="750"/>
                    <a:pt x="2601" y="750"/>
                  </a:cubicBezTo>
                  <a:cubicBezTo>
                    <a:pt x="2601" y="750"/>
                    <a:pt x="2550" y="750"/>
                    <a:pt x="2550" y="725"/>
                  </a:cubicBezTo>
                  <a:cubicBezTo>
                    <a:pt x="2550" y="701"/>
                    <a:pt x="2525" y="675"/>
                    <a:pt x="2525" y="675"/>
                  </a:cubicBezTo>
                  <a:cubicBezTo>
                    <a:pt x="2525" y="650"/>
                    <a:pt x="2475" y="650"/>
                    <a:pt x="2475" y="675"/>
                  </a:cubicBezTo>
                  <a:cubicBezTo>
                    <a:pt x="2450" y="701"/>
                    <a:pt x="2401" y="650"/>
                    <a:pt x="2350" y="675"/>
                  </a:cubicBezTo>
                  <a:cubicBezTo>
                    <a:pt x="2301" y="701"/>
                    <a:pt x="2301" y="725"/>
                    <a:pt x="2275" y="725"/>
                  </a:cubicBezTo>
                  <a:cubicBezTo>
                    <a:pt x="2250" y="725"/>
                    <a:pt x="2250" y="750"/>
                    <a:pt x="2225" y="775"/>
                  </a:cubicBezTo>
                  <a:lnTo>
                    <a:pt x="2200" y="801"/>
                  </a:lnTo>
                  <a:cubicBezTo>
                    <a:pt x="2175" y="801"/>
                    <a:pt x="2150" y="825"/>
                    <a:pt x="2150" y="825"/>
                  </a:cubicBezTo>
                  <a:cubicBezTo>
                    <a:pt x="2150" y="825"/>
                    <a:pt x="2175" y="875"/>
                    <a:pt x="2150" y="901"/>
                  </a:cubicBezTo>
                  <a:cubicBezTo>
                    <a:pt x="2150" y="925"/>
                    <a:pt x="2100" y="901"/>
                    <a:pt x="2050" y="925"/>
                  </a:cubicBezTo>
                  <a:cubicBezTo>
                    <a:pt x="2025" y="925"/>
                    <a:pt x="2000" y="901"/>
                    <a:pt x="1975" y="901"/>
                  </a:cubicBezTo>
                  <a:cubicBezTo>
                    <a:pt x="1950" y="925"/>
                    <a:pt x="1925" y="901"/>
                    <a:pt x="1900" y="901"/>
                  </a:cubicBezTo>
                  <a:cubicBezTo>
                    <a:pt x="1900" y="901"/>
                    <a:pt x="1875" y="850"/>
                    <a:pt x="1875" y="825"/>
                  </a:cubicBezTo>
                  <a:cubicBezTo>
                    <a:pt x="1875" y="801"/>
                    <a:pt x="1875" y="750"/>
                    <a:pt x="1850" y="775"/>
                  </a:cubicBezTo>
                  <a:cubicBezTo>
                    <a:pt x="1825" y="801"/>
                    <a:pt x="1800" y="801"/>
                    <a:pt x="1800" y="825"/>
                  </a:cubicBezTo>
                  <a:cubicBezTo>
                    <a:pt x="1800" y="850"/>
                    <a:pt x="1825" y="901"/>
                    <a:pt x="1800" y="925"/>
                  </a:cubicBezTo>
                  <a:cubicBezTo>
                    <a:pt x="1775" y="950"/>
                    <a:pt x="1675" y="950"/>
                    <a:pt x="1650" y="925"/>
                  </a:cubicBezTo>
                  <a:cubicBezTo>
                    <a:pt x="1625" y="925"/>
                    <a:pt x="1525" y="901"/>
                    <a:pt x="1525" y="901"/>
                  </a:cubicBezTo>
                  <a:cubicBezTo>
                    <a:pt x="1525" y="875"/>
                    <a:pt x="1500" y="825"/>
                    <a:pt x="1475" y="825"/>
                  </a:cubicBezTo>
                  <a:cubicBezTo>
                    <a:pt x="1450" y="825"/>
                    <a:pt x="1400" y="875"/>
                    <a:pt x="1375" y="850"/>
                  </a:cubicBezTo>
                  <a:cubicBezTo>
                    <a:pt x="1375" y="850"/>
                    <a:pt x="1325" y="801"/>
                    <a:pt x="1300" y="801"/>
                  </a:cubicBezTo>
                  <a:cubicBezTo>
                    <a:pt x="1275" y="801"/>
                    <a:pt x="1225" y="775"/>
                    <a:pt x="1225" y="775"/>
                  </a:cubicBezTo>
                  <a:cubicBezTo>
                    <a:pt x="1225" y="750"/>
                    <a:pt x="1175" y="750"/>
                    <a:pt x="1150" y="725"/>
                  </a:cubicBezTo>
                  <a:cubicBezTo>
                    <a:pt x="1150" y="725"/>
                    <a:pt x="1100" y="725"/>
                    <a:pt x="1100" y="701"/>
                  </a:cubicBezTo>
                  <a:cubicBezTo>
                    <a:pt x="1100" y="675"/>
                    <a:pt x="1125" y="650"/>
                    <a:pt x="1125" y="625"/>
                  </a:cubicBezTo>
                  <a:cubicBezTo>
                    <a:pt x="1125" y="601"/>
                    <a:pt x="1175" y="575"/>
                    <a:pt x="1175" y="575"/>
                  </a:cubicBezTo>
                  <a:cubicBezTo>
                    <a:pt x="1175" y="550"/>
                    <a:pt x="1125" y="525"/>
                    <a:pt x="1125" y="525"/>
                  </a:cubicBezTo>
                  <a:cubicBezTo>
                    <a:pt x="1125" y="525"/>
                    <a:pt x="1100" y="475"/>
                    <a:pt x="1075" y="475"/>
                  </a:cubicBezTo>
                  <a:cubicBezTo>
                    <a:pt x="1050" y="475"/>
                    <a:pt x="1025" y="425"/>
                    <a:pt x="1000" y="425"/>
                  </a:cubicBezTo>
                  <a:cubicBezTo>
                    <a:pt x="975" y="425"/>
                    <a:pt x="975" y="375"/>
                    <a:pt x="975" y="350"/>
                  </a:cubicBezTo>
                  <a:cubicBezTo>
                    <a:pt x="950" y="325"/>
                    <a:pt x="950" y="275"/>
                    <a:pt x="975" y="300"/>
                  </a:cubicBezTo>
                  <a:cubicBezTo>
                    <a:pt x="1000" y="325"/>
                    <a:pt x="1050" y="300"/>
                    <a:pt x="1050" y="275"/>
                  </a:cubicBezTo>
                  <a:cubicBezTo>
                    <a:pt x="1025" y="250"/>
                    <a:pt x="1000" y="200"/>
                    <a:pt x="1000" y="200"/>
                  </a:cubicBezTo>
                  <a:cubicBezTo>
                    <a:pt x="1000" y="175"/>
                    <a:pt x="1000" y="125"/>
                    <a:pt x="975" y="100"/>
                  </a:cubicBezTo>
                  <a:cubicBezTo>
                    <a:pt x="950" y="100"/>
                    <a:pt x="925" y="75"/>
                    <a:pt x="925" y="50"/>
                  </a:cubicBezTo>
                  <a:cubicBezTo>
                    <a:pt x="925" y="25"/>
                    <a:pt x="900" y="0"/>
                    <a:pt x="900" y="0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850" y="0"/>
                    <a:pt x="825" y="50"/>
                    <a:pt x="825" y="75"/>
                  </a:cubicBezTo>
                  <a:cubicBezTo>
                    <a:pt x="800" y="75"/>
                    <a:pt x="750" y="75"/>
                    <a:pt x="725" y="100"/>
                  </a:cubicBezTo>
                  <a:cubicBezTo>
                    <a:pt x="699" y="125"/>
                    <a:pt x="625" y="75"/>
                    <a:pt x="575" y="75"/>
                  </a:cubicBezTo>
                  <a:cubicBezTo>
                    <a:pt x="550" y="75"/>
                    <a:pt x="525" y="125"/>
                    <a:pt x="525" y="125"/>
                  </a:cubicBezTo>
                  <a:cubicBezTo>
                    <a:pt x="550" y="150"/>
                    <a:pt x="550" y="225"/>
                    <a:pt x="550" y="225"/>
                  </a:cubicBezTo>
                  <a:cubicBezTo>
                    <a:pt x="550" y="225"/>
                    <a:pt x="575" y="325"/>
                    <a:pt x="600" y="300"/>
                  </a:cubicBezTo>
                  <a:cubicBezTo>
                    <a:pt x="650" y="300"/>
                    <a:pt x="675" y="350"/>
                    <a:pt x="650" y="350"/>
                  </a:cubicBezTo>
                  <a:cubicBezTo>
                    <a:pt x="625" y="350"/>
                    <a:pt x="600" y="400"/>
                    <a:pt x="600" y="425"/>
                  </a:cubicBezTo>
                  <a:cubicBezTo>
                    <a:pt x="600" y="450"/>
                    <a:pt x="600" y="475"/>
                    <a:pt x="575" y="501"/>
                  </a:cubicBezTo>
                  <a:cubicBezTo>
                    <a:pt x="550" y="501"/>
                    <a:pt x="550" y="501"/>
                    <a:pt x="550" y="550"/>
                  </a:cubicBezTo>
                  <a:cubicBezTo>
                    <a:pt x="550" y="575"/>
                    <a:pt x="499" y="575"/>
                    <a:pt x="475" y="575"/>
                  </a:cubicBezTo>
                  <a:cubicBezTo>
                    <a:pt x="475" y="601"/>
                    <a:pt x="450" y="675"/>
                    <a:pt x="450" y="675"/>
                  </a:cubicBezTo>
                  <a:cubicBezTo>
                    <a:pt x="425" y="701"/>
                    <a:pt x="374" y="701"/>
                    <a:pt x="374" y="725"/>
                  </a:cubicBezTo>
                  <a:cubicBezTo>
                    <a:pt x="374" y="775"/>
                    <a:pt x="325" y="801"/>
                    <a:pt x="325" y="801"/>
                  </a:cubicBezTo>
                  <a:cubicBezTo>
                    <a:pt x="300" y="801"/>
                    <a:pt x="274" y="775"/>
                    <a:pt x="250" y="801"/>
                  </a:cubicBezTo>
                  <a:cubicBezTo>
                    <a:pt x="250" y="825"/>
                    <a:pt x="200" y="801"/>
                    <a:pt x="174" y="801"/>
                  </a:cubicBezTo>
                  <a:cubicBezTo>
                    <a:pt x="174" y="801"/>
                    <a:pt x="125" y="850"/>
                    <a:pt x="125" y="901"/>
                  </a:cubicBezTo>
                  <a:cubicBezTo>
                    <a:pt x="125" y="925"/>
                    <a:pt x="174" y="925"/>
                    <a:pt x="174" y="950"/>
                  </a:cubicBezTo>
                  <a:cubicBezTo>
                    <a:pt x="174" y="1001"/>
                    <a:pt x="200" y="1025"/>
                    <a:pt x="225" y="1050"/>
                  </a:cubicBezTo>
                  <a:cubicBezTo>
                    <a:pt x="225" y="1074"/>
                    <a:pt x="250" y="1124"/>
                    <a:pt x="250" y="1149"/>
                  </a:cubicBezTo>
                  <a:cubicBezTo>
                    <a:pt x="225" y="1149"/>
                    <a:pt x="200" y="1174"/>
                    <a:pt x="174" y="1149"/>
                  </a:cubicBezTo>
                  <a:cubicBezTo>
                    <a:pt x="150" y="1149"/>
                    <a:pt x="150" y="1174"/>
                    <a:pt x="74" y="1149"/>
                  </a:cubicBezTo>
                  <a:cubicBezTo>
                    <a:pt x="25" y="1149"/>
                    <a:pt x="25" y="1200"/>
                    <a:pt x="0" y="1224"/>
                  </a:cubicBezTo>
                  <a:lnTo>
                    <a:pt x="0" y="1224"/>
                  </a:lnTo>
                  <a:cubicBezTo>
                    <a:pt x="25" y="1249"/>
                    <a:pt x="25" y="1300"/>
                    <a:pt x="74" y="1300"/>
                  </a:cubicBezTo>
                  <a:cubicBezTo>
                    <a:pt x="125" y="1324"/>
                    <a:pt x="174" y="1274"/>
                    <a:pt x="174" y="1300"/>
                  </a:cubicBezTo>
                  <a:cubicBezTo>
                    <a:pt x="174" y="1349"/>
                    <a:pt x="50" y="1349"/>
                    <a:pt x="50" y="1349"/>
                  </a:cubicBezTo>
                  <a:cubicBezTo>
                    <a:pt x="50" y="1374"/>
                    <a:pt x="174" y="1524"/>
                    <a:pt x="250" y="1524"/>
                  </a:cubicBezTo>
                  <a:cubicBezTo>
                    <a:pt x="325" y="1500"/>
                    <a:pt x="374" y="1424"/>
                    <a:pt x="350" y="1424"/>
                  </a:cubicBezTo>
                  <a:cubicBezTo>
                    <a:pt x="325" y="1400"/>
                    <a:pt x="374" y="1374"/>
                    <a:pt x="374" y="1374"/>
                  </a:cubicBezTo>
                  <a:cubicBezTo>
                    <a:pt x="400" y="1374"/>
                    <a:pt x="374" y="1449"/>
                    <a:pt x="400" y="1474"/>
                  </a:cubicBezTo>
                  <a:cubicBezTo>
                    <a:pt x="425" y="1474"/>
                    <a:pt x="425" y="1524"/>
                    <a:pt x="400" y="1549"/>
                  </a:cubicBezTo>
                  <a:cubicBezTo>
                    <a:pt x="400" y="1600"/>
                    <a:pt x="425" y="1674"/>
                    <a:pt x="425" y="1725"/>
                  </a:cubicBezTo>
                  <a:cubicBezTo>
                    <a:pt x="425" y="1749"/>
                    <a:pt x="450" y="1825"/>
                    <a:pt x="475" y="1874"/>
                  </a:cubicBezTo>
                  <a:cubicBezTo>
                    <a:pt x="475" y="1949"/>
                    <a:pt x="525" y="2074"/>
                    <a:pt x="550" y="2125"/>
                  </a:cubicBezTo>
                  <a:cubicBezTo>
                    <a:pt x="600" y="2200"/>
                    <a:pt x="625" y="2349"/>
                    <a:pt x="650" y="2374"/>
                  </a:cubicBezTo>
                  <a:cubicBezTo>
                    <a:pt x="675" y="2399"/>
                    <a:pt x="725" y="2525"/>
                    <a:pt x="725" y="2574"/>
                  </a:cubicBezTo>
                  <a:cubicBezTo>
                    <a:pt x="725" y="2649"/>
                    <a:pt x="800" y="2725"/>
                    <a:pt x="825" y="2749"/>
                  </a:cubicBezTo>
                  <a:cubicBezTo>
                    <a:pt x="850" y="2749"/>
                    <a:pt x="900" y="2725"/>
                    <a:pt x="925" y="2674"/>
                  </a:cubicBezTo>
                  <a:cubicBezTo>
                    <a:pt x="925" y="2649"/>
                    <a:pt x="1000" y="2625"/>
                    <a:pt x="1000" y="2600"/>
                  </a:cubicBezTo>
                  <a:cubicBezTo>
                    <a:pt x="1000" y="2574"/>
                    <a:pt x="1025" y="2525"/>
                    <a:pt x="1050" y="2525"/>
                  </a:cubicBezTo>
                  <a:cubicBezTo>
                    <a:pt x="1075" y="2525"/>
                    <a:pt x="1075" y="2499"/>
                    <a:pt x="1075" y="2474"/>
                  </a:cubicBezTo>
                  <a:cubicBezTo>
                    <a:pt x="1075" y="2425"/>
                    <a:pt x="1075" y="2374"/>
                    <a:pt x="1100" y="2349"/>
                  </a:cubicBezTo>
                  <a:cubicBezTo>
                    <a:pt x="1125" y="2325"/>
                    <a:pt x="1125" y="2225"/>
                    <a:pt x="1100" y="2200"/>
                  </a:cubicBezTo>
                  <a:cubicBezTo>
                    <a:pt x="1100" y="2149"/>
                    <a:pt x="1100" y="2100"/>
                    <a:pt x="1100" y="2074"/>
                  </a:cubicBezTo>
                  <a:cubicBezTo>
                    <a:pt x="1125" y="2049"/>
                    <a:pt x="1125" y="2000"/>
                    <a:pt x="1150" y="2000"/>
                  </a:cubicBezTo>
                  <a:cubicBezTo>
                    <a:pt x="1175" y="2000"/>
                    <a:pt x="1200" y="1974"/>
                    <a:pt x="1250" y="1925"/>
                  </a:cubicBezTo>
                  <a:cubicBezTo>
                    <a:pt x="1275" y="1900"/>
                    <a:pt x="1350" y="1849"/>
                    <a:pt x="1375" y="1825"/>
                  </a:cubicBezTo>
                  <a:cubicBezTo>
                    <a:pt x="1425" y="1800"/>
                    <a:pt x="1500" y="1725"/>
                    <a:pt x="1525" y="1674"/>
                  </a:cubicBezTo>
                  <a:cubicBezTo>
                    <a:pt x="1550" y="1624"/>
                    <a:pt x="1650" y="1600"/>
                    <a:pt x="1675" y="1574"/>
                  </a:cubicBezTo>
                  <a:cubicBezTo>
                    <a:pt x="1725" y="1524"/>
                    <a:pt x="1700" y="1500"/>
                    <a:pt x="1700" y="1474"/>
                  </a:cubicBezTo>
                  <a:cubicBezTo>
                    <a:pt x="1725" y="1424"/>
                    <a:pt x="1825" y="1424"/>
                    <a:pt x="1875" y="1424"/>
                  </a:cubicBezTo>
                  <a:cubicBezTo>
                    <a:pt x="1875" y="1424"/>
                    <a:pt x="1900" y="1424"/>
                    <a:pt x="1900" y="1400"/>
                  </a:cubicBezTo>
                  <a:cubicBezTo>
                    <a:pt x="1900" y="1349"/>
                    <a:pt x="1875" y="1274"/>
                    <a:pt x="1875" y="1249"/>
                  </a:cubicBezTo>
                </a:path>
              </a:pathLst>
            </a:custGeom>
            <a:grpFill/>
            <a:ln w="317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57" name="Freeform 53">
              <a:extLst>
                <a:ext uri="{FF2B5EF4-FFF2-40B4-BE49-F238E27FC236}">
                  <a16:creationId xmlns:a16="http://schemas.microsoft.com/office/drawing/2014/main" id="{EA58F810-251D-0459-E874-0C05C3E712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239" y="2781261"/>
              <a:ext cx="48515" cy="48515"/>
            </a:xfrm>
            <a:custGeom>
              <a:avLst/>
              <a:gdLst>
                <a:gd name="T0" fmla="*/ 100 w 201"/>
                <a:gd name="T1" fmla="*/ 0 h 201"/>
                <a:gd name="T2" fmla="*/ 100 w 201"/>
                <a:gd name="T3" fmla="*/ 0 h 201"/>
                <a:gd name="T4" fmla="*/ 0 w 201"/>
                <a:gd name="T5" fmla="*/ 75 h 201"/>
                <a:gd name="T6" fmla="*/ 0 w 201"/>
                <a:gd name="T7" fmla="*/ 100 h 201"/>
                <a:gd name="T8" fmla="*/ 50 w 201"/>
                <a:gd name="T9" fmla="*/ 150 h 201"/>
                <a:gd name="T10" fmla="*/ 75 w 201"/>
                <a:gd name="T11" fmla="*/ 200 h 201"/>
                <a:gd name="T12" fmla="*/ 100 w 201"/>
                <a:gd name="T13" fmla="*/ 200 h 201"/>
                <a:gd name="T14" fmla="*/ 200 w 201"/>
                <a:gd name="T15" fmla="*/ 100 h 201"/>
                <a:gd name="T16" fmla="*/ 100 w 201"/>
                <a:gd name="T1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201">
                  <a:moveTo>
                    <a:pt x="100" y="0"/>
                  </a:moveTo>
                  <a:lnTo>
                    <a:pt x="100" y="0"/>
                  </a:lnTo>
                  <a:cubicBezTo>
                    <a:pt x="50" y="0"/>
                    <a:pt x="0" y="25"/>
                    <a:pt x="0" y="75"/>
                  </a:cubicBezTo>
                  <a:cubicBezTo>
                    <a:pt x="0" y="75"/>
                    <a:pt x="0" y="75"/>
                    <a:pt x="0" y="100"/>
                  </a:cubicBezTo>
                  <a:cubicBezTo>
                    <a:pt x="0" y="125"/>
                    <a:pt x="25" y="150"/>
                    <a:pt x="50" y="150"/>
                  </a:cubicBezTo>
                  <a:cubicBezTo>
                    <a:pt x="75" y="150"/>
                    <a:pt x="75" y="175"/>
                    <a:pt x="75" y="200"/>
                  </a:cubicBezTo>
                  <a:lnTo>
                    <a:pt x="100" y="200"/>
                  </a:lnTo>
                  <a:cubicBezTo>
                    <a:pt x="125" y="200"/>
                    <a:pt x="200" y="125"/>
                    <a:pt x="200" y="100"/>
                  </a:cubicBezTo>
                  <a:cubicBezTo>
                    <a:pt x="200" y="75"/>
                    <a:pt x="125" y="0"/>
                    <a:pt x="100" y="0"/>
                  </a:cubicBez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58" name="Freeform 53">
              <a:extLst>
                <a:ext uri="{FF2B5EF4-FFF2-40B4-BE49-F238E27FC236}">
                  <a16:creationId xmlns:a16="http://schemas.microsoft.com/office/drawing/2014/main" id="{A6F8DD3D-8EF6-FD6D-A00A-4B21DC8122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9825" y="2781005"/>
              <a:ext cx="48515" cy="48515"/>
            </a:xfrm>
            <a:custGeom>
              <a:avLst/>
              <a:gdLst>
                <a:gd name="T0" fmla="*/ 100 w 201"/>
                <a:gd name="T1" fmla="*/ 0 h 201"/>
                <a:gd name="T2" fmla="*/ 100 w 201"/>
                <a:gd name="T3" fmla="*/ 0 h 201"/>
                <a:gd name="T4" fmla="*/ 0 w 201"/>
                <a:gd name="T5" fmla="*/ 75 h 201"/>
                <a:gd name="T6" fmla="*/ 0 w 201"/>
                <a:gd name="T7" fmla="*/ 100 h 201"/>
                <a:gd name="T8" fmla="*/ 50 w 201"/>
                <a:gd name="T9" fmla="*/ 150 h 201"/>
                <a:gd name="T10" fmla="*/ 75 w 201"/>
                <a:gd name="T11" fmla="*/ 200 h 201"/>
                <a:gd name="T12" fmla="*/ 100 w 201"/>
                <a:gd name="T13" fmla="*/ 200 h 201"/>
                <a:gd name="T14" fmla="*/ 200 w 201"/>
                <a:gd name="T15" fmla="*/ 100 h 201"/>
                <a:gd name="T16" fmla="*/ 100 w 201"/>
                <a:gd name="T1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201">
                  <a:moveTo>
                    <a:pt x="100" y="0"/>
                  </a:moveTo>
                  <a:lnTo>
                    <a:pt x="100" y="0"/>
                  </a:lnTo>
                  <a:cubicBezTo>
                    <a:pt x="50" y="0"/>
                    <a:pt x="0" y="25"/>
                    <a:pt x="0" y="75"/>
                  </a:cubicBezTo>
                  <a:cubicBezTo>
                    <a:pt x="0" y="75"/>
                    <a:pt x="0" y="75"/>
                    <a:pt x="0" y="100"/>
                  </a:cubicBezTo>
                  <a:cubicBezTo>
                    <a:pt x="0" y="125"/>
                    <a:pt x="25" y="150"/>
                    <a:pt x="50" y="150"/>
                  </a:cubicBezTo>
                  <a:cubicBezTo>
                    <a:pt x="75" y="150"/>
                    <a:pt x="75" y="175"/>
                    <a:pt x="75" y="200"/>
                  </a:cubicBezTo>
                  <a:lnTo>
                    <a:pt x="100" y="200"/>
                  </a:lnTo>
                  <a:cubicBezTo>
                    <a:pt x="125" y="200"/>
                    <a:pt x="200" y="125"/>
                    <a:pt x="200" y="100"/>
                  </a:cubicBezTo>
                  <a:cubicBezTo>
                    <a:pt x="200" y="75"/>
                    <a:pt x="125" y="0"/>
                    <a:pt x="100" y="0"/>
                  </a:cubicBez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59" name="Freeform 53">
              <a:extLst>
                <a:ext uri="{FF2B5EF4-FFF2-40B4-BE49-F238E27FC236}">
                  <a16:creationId xmlns:a16="http://schemas.microsoft.com/office/drawing/2014/main" id="{89392508-3DF5-A780-46DE-278FD34F1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4034" y="2768739"/>
              <a:ext cx="48515" cy="48515"/>
            </a:xfrm>
            <a:custGeom>
              <a:avLst/>
              <a:gdLst>
                <a:gd name="T0" fmla="*/ 100 w 201"/>
                <a:gd name="T1" fmla="*/ 0 h 201"/>
                <a:gd name="T2" fmla="*/ 100 w 201"/>
                <a:gd name="T3" fmla="*/ 0 h 201"/>
                <a:gd name="T4" fmla="*/ 0 w 201"/>
                <a:gd name="T5" fmla="*/ 75 h 201"/>
                <a:gd name="T6" fmla="*/ 0 w 201"/>
                <a:gd name="T7" fmla="*/ 100 h 201"/>
                <a:gd name="T8" fmla="*/ 50 w 201"/>
                <a:gd name="T9" fmla="*/ 150 h 201"/>
                <a:gd name="T10" fmla="*/ 75 w 201"/>
                <a:gd name="T11" fmla="*/ 200 h 201"/>
                <a:gd name="T12" fmla="*/ 100 w 201"/>
                <a:gd name="T13" fmla="*/ 200 h 201"/>
                <a:gd name="T14" fmla="*/ 200 w 201"/>
                <a:gd name="T15" fmla="*/ 100 h 201"/>
                <a:gd name="T16" fmla="*/ 100 w 201"/>
                <a:gd name="T1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201">
                  <a:moveTo>
                    <a:pt x="100" y="0"/>
                  </a:moveTo>
                  <a:lnTo>
                    <a:pt x="100" y="0"/>
                  </a:lnTo>
                  <a:cubicBezTo>
                    <a:pt x="50" y="0"/>
                    <a:pt x="0" y="25"/>
                    <a:pt x="0" y="75"/>
                  </a:cubicBezTo>
                  <a:cubicBezTo>
                    <a:pt x="0" y="75"/>
                    <a:pt x="0" y="75"/>
                    <a:pt x="0" y="100"/>
                  </a:cubicBezTo>
                  <a:cubicBezTo>
                    <a:pt x="0" y="125"/>
                    <a:pt x="25" y="150"/>
                    <a:pt x="50" y="150"/>
                  </a:cubicBezTo>
                  <a:cubicBezTo>
                    <a:pt x="75" y="150"/>
                    <a:pt x="75" y="175"/>
                    <a:pt x="75" y="200"/>
                  </a:cubicBezTo>
                  <a:lnTo>
                    <a:pt x="100" y="200"/>
                  </a:lnTo>
                  <a:cubicBezTo>
                    <a:pt x="125" y="200"/>
                    <a:pt x="200" y="125"/>
                    <a:pt x="200" y="100"/>
                  </a:cubicBezTo>
                  <a:cubicBezTo>
                    <a:pt x="200" y="75"/>
                    <a:pt x="125" y="0"/>
                    <a:pt x="100" y="0"/>
                  </a:cubicBez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</p:grpSp>
      <p:sp>
        <p:nvSpPr>
          <p:cNvPr id="60" name="Content Placeholder 4">
            <a:extLst>
              <a:ext uri="{FF2B5EF4-FFF2-40B4-BE49-F238E27FC236}">
                <a16:creationId xmlns:a16="http://schemas.microsoft.com/office/drawing/2014/main" id="{381685E4-B2E9-FBD2-B632-24687427C61E}"/>
              </a:ext>
            </a:extLst>
          </p:cNvPr>
          <p:cNvSpPr txBox="1">
            <a:spLocks/>
          </p:cNvSpPr>
          <p:nvPr/>
        </p:nvSpPr>
        <p:spPr>
          <a:xfrm>
            <a:off x="32831" y="2681756"/>
            <a:ext cx="3275457" cy="41751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914400" rtl="0" eaLnBrk="1" latinLnBrk="0" hangingPunct="1">
              <a:lnSpc>
                <a:spcPct val="95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defRPr sz="22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1638" indent="-219075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>
                <a:tab pos="2003425" algn="l"/>
              </a:tabLst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38163" indent="-136525" algn="l" defTabSz="914400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6750" indent="-128588" algn="l" defTabSz="914400" rtl="0" eaLnBrk="1" latinLnBrk="0" hangingPunct="1">
              <a:lnSpc>
                <a:spcPct val="105000"/>
              </a:lnSpc>
              <a:spcBef>
                <a:spcPts val="15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3820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800" b="0" i="0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SzPct val="100000"/>
              <a:buFont typeface="Arial" panose="020B0604020202020204" pitchFamily="34" charset="0"/>
              <a:buChar char="•"/>
              <a:def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3745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2022-2024: Tech demonstrations at IMC and BES events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2025: Proposal to run trial on national broadcast network</a:t>
            </a:r>
          </a:p>
        </p:txBody>
      </p:sp>
      <p:pic>
        <p:nvPicPr>
          <p:cNvPr id="61" name="Picture 124">
            <a:extLst>
              <a:ext uri="{FF2B5EF4-FFF2-40B4-BE49-F238E27FC236}">
                <a16:creationId xmlns:a16="http://schemas.microsoft.com/office/drawing/2014/main" id="{BB67984F-3F7B-4F1F-0452-A6F13728BF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8641" y="3689832"/>
            <a:ext cx="2687508" cy="1400730"/>
          </a:xfrm>
          <a:prstGeom prst="rect">
            <a:avLst/>
          </a:prstGeom>
        </p:spPr>
      </p:pic>
      <p:cxnSp>
        <p:nvCxnSpPr>
          <p:cNvPr id="62" name="Straight Connector 125">
            <a:extLst>
              <a:ext uri="{FF2B5EF4-FFF2-40B4-BE49-F238E27FC236}">
                <a16:creationId xmlns:a16="http://schemas.microsoft.com/office/drawing/2014/main" id="{C73ECC99-B7FF-B83E-74B0-54820FFA7927}"/>
              </a:ext>
            </a:extLst>
          </p:cNvPr>
          <p:cNvCxnSpPr>
            <a:cxnSpLocks/>
            <a:endCxn id="44" idx="10"/>
          </p:cNvCxnSpPr>
          <p:nvPr/>
        </p:nvCxnSpPr>
        <p:spPr>
          <a:xfrm>
            <a:off x="2994006" y="2599054"/>
            <a:ext cx="1661814" cy="1121866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128">
            <a:extLst>
              <a:ext uri="{FF2B5EF4-FFF2-40B4-BE49-F238E27FC236}">
                <a16:creationId xmlns:a16="http://schemas.microsoft.com/office/drawing/2014/main" id="{77CC305F-827B-6BFD-AB03-C2D49B157132}"/>
              </a:ext>
            </a:extLst>
          </p:cNvPr>
          <p:cNvCxnSpPr>
            <a:cxnSpLocks/>
          </p:cNvCxnSpPr>
          <p:nvPr/>
        </p:nvCxnSpPr>
        <p:spPr>
          <a:xfrm flipH="1">
            <a:off x="5246879" y="5004726"/>
            <a:ext cx="668261" cy="641269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Content Placeholder 4">
            <a:extLst>
              <a:ext uri="{FF2B5EF4-FFF2-40B4-BE49-F238E27FC236}">
                <a16:creationId xmlns:a16="http://schemas.microsoft.com/office/drawing/2014/main" id="{FC6B203E-5AC3-AA74-69AC-23D31DE50618}"/>
              </a:ext>
            </a:extLst>
          </p:cNvPr>
          <p:cNvSpPr txBox="1">
            <a:spLocks/>
          </p:cNvSpPr>
          <p:nvPr/>
        </p:nvSpPr>
        <p:spPr>
          <a:xfrm>
            <a:off x="3027245" y="5828662"/>
            <a:ext cx="3686124" cy="41751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914400" rtl="0" eaLnBrk="1" latinLnBrk="0" hangingPunct="1">
              <a:lnSpc>
                <a:spcPct val="95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defRPr sz="22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1638" indent="-219075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>
                <a:tab pos="2003425" algn="l"/>
              </a:tabLst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38163" indent="-136525" algn="l" defTabSz="914400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6750" indent="-128588" algn="l" defTabSz="914400" rtl="0" eaLnBrk="1" latinLnBrk="0" hangingPunct="1">
              <a:lnSpc>
                <a:spcPct val="105000"/>
              </a:lnSpc>
              <a:spcBef>
                <a:spcPts val="15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3820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800" b="0" i="0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SzPct val="100000"/>
              <a:buFont typeface="Arial" panose="020B0604020202020204" pitchFamily="34" charset="0"/>
              <a:buChar char="•"/>
              <a:def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3745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sz="1050" b="1" dirty="0">
                <a:solidFill>
                  <a:srgbClr val="0B2742"/>
                </a:solidFill>
                <a:latin typeface="Aptos" panose="020B0004020202020204"/>
              </a:rPr>
              <a:t>2024</a:t>
            </a:r>
            <a:r>
              <a:rPr lang="en-US" sz="1050" dirty="0">
                <a:solidFill>
                  <a:srgbClr val="0B2742"/>
                </a:solidFill>
                <a:latin typeface="Aptos" panose="020B0004020202020204"/>
              </a:rPr>
              <a:t> : Initial meeting led by Ministry of Communications and Information (MCI) to define next steps towards trial in 2025</a:t>
            </a:r>
          </a:p>
        </p:txBody>
      </p:sp>
      <p:cxnSp>
        <p:nvCxnSpPr>
          <p:cNvPr id="65" name="Straight Connector 133">
            <a:extLst>
              <a:ext uri="{FF2B5EF4-FFF2-40B4-BE49-F238E27FC236}">
                <a16:creationId xmlns:a16="http://schemas.microsoft.com/office/drawing/2014/main" id="{DCC75432-C242-561B-B22A-2F2FBF60E711}"/>
              </a:ext>
            </a:extLst>
          </p:cNvPr>
          <p:cNvCxnSpPr>
            <a:cxnSpLocks/>
          </p:cNvCxnSpPr>
          <p:nvPr/>
        </p:nvCxnSpPr>
        <p:spPr>
          <a:xfrm flipV="1">
            <a:off x="5728402" y="4337206"/>
            <a:ext cx="3396515" cy="203345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Content Placeholder 4">
            <a:extLst>
              <a:ext uri="{FF2B5EF4-FFF2-40B4-BE49-F238E27FC236}">
                <a16:creationId xmlns:a16="http://schemas.microsoft.com/office/drawing/2014/main" id="{99412BD5-1627-82B5-6745-BB89E4CB9A3A}"/>
              </a:ext>
            </a:extLst>
          </p:cNvPr>
          <p:cNvSpPr txBox="1">
            <a:spLocks/>
          </p:cNvSpPr>
          <p:nvPr/>
        </p:nvSpPr>
        <p:spPr>
          <a:xfrm>
            <a:off x="7620377" y="4444910"/>
            <a:ext cx="4788062" cy="633939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914400" rtl="0" eaLnBrk="1" latinLnBrk="0" hangingPunct="1">
              <a:lnSpc>
                <a:spcPct val="95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defRPr sz="22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1638" indent="-219075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>
                <a:tab pos="2003425" algn="l"/>
              </a:tabLst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38163" indent="-136525" algn="l" defTabSz="914400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6750" indent="-128588" algn="l" defTabSz="914400" rtl="0" eaLnBrk="1" latinLnBrk="0" hangingPunct="1">
              <a:lnSpc>
                <a:spcPct val="105000"/>
              </a:lnSpc>
              <a:spcBef>
                <a:spcPts val="15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3820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800" b="0" i="0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SzPct val="100000"/>
              <a:buFont typeface="Arial" panose="020B0604020202020204" pitchFamily="34" charset="0"/>
              <a:buChar char="•"/>
              <a:def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3745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2024: Malaysian Technical Standards Forum released 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future broadcasting study report 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setting the stage for 5G Broadcast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2024: Malaysian Communication and Multimedia Commission (MCMC) organized  5G Broadcast test-bed facility session with BNOs, MNOs, device manufacturers in preparation of large scale trial in 2025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sz="300" dirty="0">
              <a:solidFill>
                <a:srgbClr val="0B2742"/>
              </a:solidFill>
              <a:latin typeface="+mj-lt"/>
            </a:endParaRPr>
          </a:p>
        </p:txBody>
      </p:sp>
      <p:sp>
        <p:nvSpPr>
          <p:cNvPr id="67" name="Content Placeholder 4">
            <a:extLst>
              <a:ext uri="{FF2B5EF4-FFF2-40B4-BE49-F238E27FC236}">
                <a16:creationId xmlns:a16="http://schemas.microsoft.com/office/drawing/2014/main" id="{D5111E68-23C4-BC10-2624-0D90873A64E9}"/>
              </a:ext>
            </a:extLst>
          </p:cNvPr>
          <p:cNvSpPr txBox="1">
            <a:spLocks/>
          </p:cNvSpPr>
          <p:nvPr/>
        </p:nvSpPr>
        <p:spPr>
          <a:xfrm>
            <a:off x="8246541" y="887339"/>
            <a:ext cx="4129757" cy="807966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914400" rtl="0" eaLnBrk="1" latinLnBrk="0" hangingPunct="1">
              <a:lnSpc>
                <a:spcPct val="95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defRPr sz="22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1638" indent="-219075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>
                <a:tab pos="2003425" algn="l"/>
              </a:tabLst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38163" indent="-136525" algn="l" defTabSz="914400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6750" indent="-128588" algn="l" defTabSz="914400" rtl="0" eaLnBrk="1" latinLnBrk="0" hangingPunct="1">
              <a:lnSpc>
                <a:spcPct val="105000"/>
              </a:lnSpc>
              <a:spcBef>
                <a:spcPts val="15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3820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800" b="0" i="0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SzPct val="100000"/>
              <a:buFont typeface="Arial" panose="020B0604020202020204" pitchFamily="34" charset="0"/>
              <a:buChar char="•"/>
              <a:def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3745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2023: Chengdu pilot project with live TV and public warning messages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2023: 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  <a:hlinkClick r:id="rId9"/>
              </a:rPr>
              <a:t>Global 5G Broadcast Summit Forum 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hosted by GATIS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2024: First 5G Broadcast over </a:t>
            </a:r>
            <a:r>
              <a:rPr lang="en-US" sz="1050" dirty="0" err="1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  <a:hlinkClick r:id="rId10"/>
              </a:rPr>
              <a:t>Astrum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  <a:hlinkClick r:id="rId10"/>
              </a:rPr>
              <a:t>, L-Band GEO satellite</a:t>
            </a:r>
            <a:endParaRPr lang="en-US" sz="1050" dirty="0">
              <a:solidFill>
                <a:srgbClr val="000000"/>
              </a:solidFill>
              <a:latin typeface="Aptos" panose="020B0004020202020204" pitchFamily="34" charset="0"/>
              <a:cs typeface="Microsoft Sans Serif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2025: Extending to phase 2 with additional sites and additional states </a:t>
            </a:r>
          </a:p>
        </p:txBody>
      </p:sp>
      <p:pic>
        <p:nvPicPr>
          <p:cNvPr id="68" name="d3d44c85bf03cd622c3ebe0a2c23489d">
            <a:hlinkClick r:id="" action="ppaction://media"/>
            <a:extLst>
              <a:ext uri="{FF2B5EF4-FFF2-40B4-BE49-F238E27FC236}">
                <a16:creationId xmlns:a16="http://schemas.microsoft.com/office/drawing/2014/main" id="{1C391666-AE52-ACDA-4215-20C18326B51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32464" y="2395441"/>
            <a:ext cx="907086" cy="1612598"/>
          </a:xfrm>
          <a:prstGeom prst="rect">
            <a:avLst/>
          </a:prstGeom>
        </p:spPr>
      </p:pic>
      <p:sp>
        <p:nvSpPr>
          <p:cNvPr id="69" name="TextBox 149">
            <a:extLst>
              <a:ext uri="{FF2B5EF4-FFF2-40B4-BE49-F238E27FC236}">
                <a16:creationId xmlns:a16="http://schemas.microsoft.com/office/drawing/2014/main" id="{B11F887C-24AD-2339-BBC4-55738E769B1B}"/>
              </a:ext>
            </a:extLst>
          </p:cNvPr>
          <p:cNvSpPr txBox="1"/>
          <p:nvPr/>
        </p:nvSpPr>
        <p:spPr>
          <a:xfrm>
            <a:off x="8916646" y="4051617"/>
            <a:ext cx="1520202" cy="10342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altLang="zh-CN" sz="700" dirty="0">
                <a:latin typeface="Microsoft Sans Serif"/>
                <a:cs typeface="Microsoft Sans Serif" panose="020B0604020202020204" pitchFamily="34" charset="0"/>
              </a:rPr>
              <a:t>Driving test @ 60Km/h</a:t>
            </a:r>
            <a:endParaRPr lang="zh-CN" altLang="en-US" sz="700" dirty="0">
              <a:latin typeface="Microsoft Sans Serif"/>
              <a:cs typeface="Microsoft Sans Serif" panose="020B0604020202020204" pitchFamily="34" charset="0"/>
            </a:endParaRPr>
          </a:p>
        </p:txBody>
      </p:sp>
      <p:pic>
        <p:nvPicPr>
          <p:cNvPr id="70" name="alert_tU1iOK.mp4" descr="alert_tU1iOK.mp4">
            <a:hlinkClick r:id="" action="ppaction://media"/>
            <a:extLst>
              <a:ext uri="{FF2B5EF4-FFF2-40B4-BE49-F238E27FC236}">
                <a16:creationId xmlns:a16="http://schemas.microsoft.com/office/drawing/2014/main" id="{B619DE5D-AE79-536F-7ABF-27FE01D96FF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664226" y="3240118"/>
            <a:ext cx="1383643" cy="767921"/>
          </a:xfrm>
          <a:prstGeom prst="rect">
            <a:avLst/>
          </a:prstGeom>
          <a:noFill/>
          <a:ln w="28575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1" name="TextBox 152">
            <a:extLst>
              <a:ext uri="{FF2B5EF4-FFF2-40B4-BE49-F238E27FC236}">
                <a16:creationId xmlns:a16="http://schemas.microsoft.com/office/drawing/2014/main" id="{869E1D1D-879C-DD1E-1357-72B659C758F6}"/>
              </a:ext>
            </a:extLst>
          </p:cNvPr>
          <p:cNvSpPr txBox="1"/>
          <p:nvPr/>
        </p:nvSpPr>
        <p:spPr>
          <a:xfrm>
            <a:off x="7608900" y="4051617"/>
            <a:ext cx="1520202" cy="10342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altLang="zh-CN" sz="700" dirty="0">
                <a:latin typeface="Microsoft Sans Serif"/>
                <a:cs typeface="Microsoft Sans Serif" panose="020B0604020202020204" pitchFamily="34" charset="0"/>
              </a:rPr>
              <a:t>Emergency notifications</a:t>
            </a:r>
            <a:endParaRPr lang="zh-CN" altLang="en-US" sz="700" dirty="0">
              <a:latin typeface="Microsoft Sans Serif"/>
              <a:cs typeface="Microsoft Sans Serif" panose="020B0604020202020204" pitchFamily="34" charset="0"/>
            </a:endParaRPr>
          </a:p>
        </p:txBody>
      </p:sp>
      <p:pic>
        <p:nvPicPr>
          <p:cNvPr id="72" name="Picture 154">
            <a:extLst>
              <a:ext uri="{FF2B5EF4-FFF2-40B4-BE49-F238E27FC236}">
                <a16:creationId xmlns:a16="http://schemas.microsoft.com/office/drawing/2014/main" id="{0088F153-87C4-D45F-8342-9C246A0AD9B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26269" y="5409523"/>
            <a:ext cx="1811717" cy="1211810"/>
          </a:xfrm>
          <a:prstGeom prst="rect">
            <a:avLst/>
          </a:prstGeom>
        </p:spPr>
      </p:pic>
      <p:pic>
        <p:nvPicPr>
          <p:cNvPr id="73" name="Picture 156">
            <a:extLst>
              <a:ext uri="{FF2B5EF4-FFF2-40B4-BE49-F238E27FC236}">
                <a16:creationId xmlns:a16="http://schemas.microsoft.com/office/drawing/2014/main" id="{F9349AFD-17DA-7C04-E35C-1F4CEA0AC84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830222" y="5406007"/>
            <a:ext cx="2163281" cy="1215326"/>
          </a:xfrm>
          <a:prstGeom prst="rect">
            <a:avLst/>
          </a:prstGeom>
        </p:spPr>
      </p:pic>
      <p:pic>
        <p:nvPicPr>
          <p:cNvPr id="74" name="Picture 2">
            <a:extLst>
              <a:ext uri="{FF2B5EF4-FFF2-40B4-BE49-F238E27FC236}">
                <a16:creationId xmlns:a16="http://schemas.microsoft.com/office/drawing/2014/main" id="{A05B1C1F-7920-F922-52FA-905142E1DF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89" r="40418" b="33763"/>
          <a:stretch/>
        </p:blipFill>
        <p:spPr bwMode="auto">
          <a:xfrm>
            <a:off x="10221649" y="2289481"/>
            <a:ext cx="1871222" cy="89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162">
            <a:extLst>
              <a:ext uri="{FF2B5EF4-FFF2-40B4-BE49-F238E27FC236}">
                <a16:creationId xmlns:a16="http://schemas.microsoft.com/office/drawing/2014/main" id="{F04CC68E-F88C-E586-C5D8-0DC3A750D69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247967" y="3145720"/>
            <a:ext cx="1710100" cy="936902"/>
          </a:xfrm>
          <a:prstGeom prst="rect">
            <a:avLst/>
          </a:prstGeom>
        </p:spPr>
      </p:pic>
      <p:cxnSp>
        <p:nvCxnSpPr>
          <p:cNvPr id="76" name="Straight Connector 5">
            <a:extLst>
              <a:ext uri="{FF2B5EF4-FFF2-40B4-BE49-F238E27FC236}">
                <a16:creationId xmlns:a16="http://schemas.microsoft.com/office/drawing/2014/main" id="{9CEC9FA4-49DD-3035-3E72-FD6B70F62E2A}"/>
              </a:ext>
            </a:extLst>
          </p:cNvPr>
          <p:cNvCxnSpPr>
            <a:cxnSpLocks/>
          </p:cNvCxnSpPr>
          <p:nvPr/>
        </p:nvCxnSpPr>
        <p:spPr>
          <a:xfrm flipH="1">
            <a:off x="6431229" y="794438"/>
            <a:ext cx="1924818" cy="2225322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Group 4">
            <a:extLst>
              <a:ext uri="{FF2B5EF4-FFF2-40B4-BE49-F238E27FC236}">
                <a16:creationId xmlns:a16="http://schemas.microsoft.com/office/drawing/2014/main" id="{BDA75573-4007-A8A3-DAA5-30E57C904FAC}"/>
              </a:ext>
            </a:extLst>
          </p:cNvPr>
          <p:cNvGrpSpPr/>
          <p:nvPr/>
        </p:nvGrpSpPr>
        <p:grpSpPr>
          <a:xfrm>
            <a:off x="4885775" y="2891143"/>
            <a:ext cx="1802801" cy="1244524"/>
            <a:chOff x="4885775" y="2891143"/>
            <a:chExt cx="1802801" cy="1244524"/>
          </a:xfrm>
        </p:grpSpPr>
        <p:sp>
          <p:nvSpPr>
            <p:cNvPr id="78" name="Freeform 142">
              <a:extLst>
                <a:ext uri="{FF2B5EF4-FFF2-40B4-BE49-F238E27FC236}">
                  <a16:creationId xmlns:a16="http://schemas.microsoft.com/office/drawing/2014/main" id="{FA23B5F4-ACAC-46FD-5586-40E445F6F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5775" y="2891143"/>
              <a:ext cx="1802801" cy="1244524"/>
            </a:xfrm>
            <a:custGeom>
              <a:avLst/>
              <a:gdLst>
                <a:gd name="T0" fmla="*/ 5451 w 5652"/>
                <a:gd name="T1" fmla="*/ 700 h 3901"/>
                <a:gd name="T2" fmla="*/ 5176 w 5652"/>
                <a:gd name="T3" fmla="*/ 550 h 3901"/>
                <a:gd name="T4" fmla="*/ 4901 w 5652"/>
                <a:gd name="T5" fmla="*/ 325 h 3901"/>
                <a:gd name="T6" fmla="*/ 4626 w 5652"/>
                <a:gd name="T7" fmla="*/ 25 h 3901"/>
                <a:gd name="T8" fmla="*/ 4275 w 5652"/>
                <a:gd name="T9" fmla="*/ 100 h 3901"/>
                <a:gd name="T10" fmla="*/ 4176 w 5652"/>
                <a:gd name="T11" fmla="*/ 399 h 3901"/>
                <a:gd name="T12" fmla="*/ 3926 w 5652"/>
                <a:gd name="T13" fmla="*/ 450 h 3901"/>
                <a:gd name="T14" fmla="*/ 3926 w 5652"/>
                <a:gd name="T15" fmla="*/ 700 h 3901"/>
                <a:gd name="T16" fmla="*/ 4126 w 5652"/>
                <a:gd name="T17" fmla="*/ 850 h 3901"/>
                <a:gd name="T18" fmla="*/ 3676 w 5652"/>
                <a:gd name="T19" fmla="*/ 1025 h 3901"/>
                <a:gd name="T20" fmla="*/ 3350 w 5652"/>
                <a:gd name="T21" fmla="*/ 1275 h 3901"/>
                <a:gd name="T22" fmla="*/ 2725 w 5652"/>
                <a:gd name="T23" fmla="*/ 1400 h 3901"/>
                <a:gd name="T24" fmla="*/ 2125 w 5652"/>
                <a:gd name="T25" fmla="*/ 1300 h 3901"/>
                <a:gd name="T26" fmla="*/ 1825 w 5652"/>
                <a:gd name="T27" fmla="*/ 1075 h 3901"/>
                <a:gd name="T28" fmla="*/ 1575 w 5652"/>
                <a:gd name="T29" fmla="*/ 800 h 3901"/>
                <a:gd name="T30" fmla="*/ 1275 w 5652"/>
                <a:gd name="T31" fmla="*/ 550 h 3901"/>
                <a:gd name="T32" fmla="*/ 1175 w 5652"/>
                <a:gd name="T33" fmla="*/ 575 h 3901"/>
                <a:gd name="T34" fmla="*/ 1000 w 5652"/>
                <a:gd name="T35" fmla="*/ 800 h 3901"/>
                <a:gd name="T36" fmla="*/ 800 w 5652"/>
                <a:gd name="T37" fmla="*/ 1025 h 3901"/>
                <a:gd name="T38" fmla="*/ 600 w 5652"/>
                <a:gd name="T39" fmla="*/ 1125 h 3901"/>
                <a:gd name="T40" fmla="*/ 500 w 5652"/>
                <a:gd name="T41" fmla="*/ 1400 h 3901"/>
                <a:gd name="T42" fmla="*/ 225 w 5652"/>
                <a:gd name="T43" fmla="*/ 1550 h 3901"/>
                <a:gd name="T44" fmla="*/ 0 w 5652"/>
                <a:gd name="T45" fmla="*/ 1625 h 3901"/>
                <a:gd name="T46" fmla="*/ 100 w 5652"/>
                <a:gd name="T47" fmla="*/ 1800 h 3901"/>
                <a:gd name="T48" fmla="*/ 250 w 5652"/>
                <a:gd name="T49" fmla="*/ 2075 h 3901"/>
                <a:gd name="T50" fmla="*/ 400 w 5652"/>
                <a:gd name="T51" fmla="*/ 2125 h 3901"/>
                <a:gd name="T52" fmla="*/ 475 w 5652"/>
                <a:gd name="T53" fmla="*/ 2250 h 3901"/>
                <a:gd name="T54" fmla="*/ 450 w 5652"/>
                <a:gd name="T55" fmla="*/ 2450 h 3901"/>
                <a:gd name="T56" fmla="*/ 650 w 5652"/>
                <a:gd name="T57" fmla="*/ 2675 h 3901"/>
                <a:gd name="T58" fmla="*/ 975 w 5652"/>
                <a:gd name="T59" fmla="*/ 2801 h 3901"/>
                <a:gd name="T60" fmla="*/ 1325 w 5652"/>
                <a:gd name="T61" fmla="*/ 2875 h 3901"/>
                <a:gd name="T62" fmla="*/ 1450 w 5652"/>
                <a:gd name="T63" fmla="*/ 2875 h 3901"/>
                <a:gd name="T64" fmla="*/ 1700 w 5652"/>
                <a:gd name="T65" fmla="*/ 2875 h 3901"/>
                <a:gd name="T66" fmla="*/ 2000 w 5652"/>
                <a:gd name="T67" fmla="*/ 2775 h 3901"/>
                <a:gd name="T68" fmla="*/ 2150 w 5652"/>
                <a:gd name="T69" fmla="*/ 2875 h 3901"/>
                <a:gd name="T70" fmla="*/ 2125 w 5652"/>
                <a:gd name="T71" fmla="*/ 3249 h 3901"/>
                <a:gd name="T72" fmla="*/ 2276 w 5652"/>
                <a:gd name="T73" fmla="*/ 3424 h 3901"/>
                <a:gd name="T74" fmla="*/ 2425 w 5652"/>
                <a:gd name="T75" fmla="*/ 3524 h 3901"/>
                <a:gd name="T76" fmla="*/ 2576 w 5652"/>
                <a:gd name="T77" fmla="*/ 3424 h 3901"/>
                <a:gd name="T78" fmla="*/ 2850 w 5652"/>
                <a:gd name="T79" fmla="*/ 3374 h 3901"/>
                <a:gd name="T80" fmla="*/ 3076 w 5652"/>
                <a:gd name="T81" fmla="*/ 3549 h 3901"/>
                <a:gd name="T82" fmla="*/ 3250 w 5652"/>
                <a:gd name="T83" fmla="*/ 3574 h 3901"/>
                <a:gd name="T84" fmla="*/ 3626 w 5652"/>
                <a:gd name="T85" fmla="*/ 3424 h 3901"/>
                <a:gd name="T86" fmla="*/ 3976 w 5652"/>
                <a:gd name="T87" fmla="*/ 3300 h 3901"/>
                <a:gd name="T88" fmla="*/ 4201 w 5652"/>
                <a:gd name="T89" fmla="*/ 3125 h 3901"/>
                <a:gd name="T90" fmla="*/ 4301 w 5652"/>
                <a:gd name="T91" fmla="*/ 2925 h 3901"/>
                <a:gd name="T92" fmla="*/ 4426 w 5652"/>
                <a:gd name="T93" fmla="*/ 2701 h 3901"/>
                <a:gd name="T94" fmla="*/ 4401 w 5652"/>
                <a:gd name="T95" fmla="*/ 2601 h 3901"/>
                <a:gd name="T96" fmla="*/ 4401 w 5652"/>
                <a:gd name="T97" fmla="*/ 2500 h 3901"/>
                <a:gd name="T98" fmla="*/ 4150 w 5652"/>
                <a:gd name="T99" fmla="*/ 2175 h 3901"/>
                <a:gd name="T100" fmla="*/ 4351 w 5652"/>
                <a:gd name="T101" fmla="*/ 1975 h 3901"/>
                <a:gd name="T102" fmla="*/ 4201 w 5652"/>
                <a:gd name="T103" fmla="*/ 1925 h 3901"/>
                <a:gd name="T104" fmla="*/ 4150 w 5652"/>
                <a:gd name="T105" fmla="*/ 1675 h 3901"/>
                <a:gd name="T106" fmla="*/ 4351 w 5652"/>
                <a:gd name="T107" fmla="*/ 1725 h 3901"/>
                <a:gd name="T108" fmla="*/ 4651 w 5652"/>
                <a:gd name="T109" fmla="*/ 1575 h 3901"/>
                <a:gd name="T110" fmla="*/ 5026 w 5652"/>
                <a:gd name="T111" fmla="*/ 1425 h 3901"/>
                <a:gd name="T112" fmla="*/ 5251 w 5652"/>
                <a:gd name="T113" fmla="*/ 1300 h 3901"/>
                <a:gd name="T114" fmla="*/ 5276 w 5652"/>
                <a:gd name="T115" fmla="*/ 1125 h 3901"/>
                <a:gd name="T116" fmla="*/ 5501 w 5652"/>
                <a:gd name="T117" fmla="*/ 950 h 3901"/>
                <a:gd name="T118" fmla="*/ 4250 w 5652"/>
                <a:gd name="T119" fmla="*/ 3324 h 3901"/>
                <a:gd name="T120" fmla="*/ 4250 w 5652"/>
                <a:gd name="T121" fmla="*/ 3324 h 3901"/>
                <a:gd name="T122" fmla="*/ 3325 w 5652"/>
                <a:gd name="T123" fmla="*/ 3825 h 3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52" h="3901">
                  <a:moveTo>
                    <a:pt x="5601" y="675"/>
                  </a:moveTo>
                  <a:lnTo>
                    <a:pt x="5601" y="675"/>
                  </a:lnTo>
                  <a:cubicBezTo>
                    <a:pt x="5601" y="625"/>
                    <a:pt x="5551" y="650"/>
                    <a:pt x="5526" y="675"/>
                  </a:cubicBezTo>
                  <a:cubicBezTo>
                    <a:pt x="5526" y="675"/>
                    <a:pt x="5451" y="675"/>
                    <a:pt x="5451" y="700"/>
                  </a:cubicBezTo>
                  <a:cubicBezTo>
                    <a:pt x="5426" y="725"/>
                    <a:pt x="5401" y="725"/>
                    <a:pt x="5351" y="725"/>
                  </a:cubicBezTo>
                  <a:cubicBezTo>
                    <a:pt x="5326" y="725"/>
                    <a:pt x="5276" y="700"/>
                    <a:pt x="5276" y="675"/>
                  </a:cubicBezTo>
                  <a:cubicBezTo>
                    <a:pt x="5276" y="650"/>
                    <a:pt x="5251" y="625"/>
                    <a:pt x="5251" y="600"/>
                  </a:cubicBezTo>
                  <a:cubicBezTo>
                    <a:pt x="5251" y="575"/>
                    <a:pt x="5201" y="575"/>
                    <a:pt x="5176" y="550"/>
                  </a:cubicBezTo>
                  <a:cubicBezTo>
                    <a:pt x="5151" y="525"/>
                    <a:pt x="5101" y="499"/>
                    <a:pt x="5076" y="525"/>
                  </a:cubicBezTo>
                  <a:cubicBezTo>
                    <a:pt x="5076" y="525"/>
                    <a:pt x="5051" y="475"/>
                    <a:pt x="5001" y="475"/>
                  </a:cubicBezTo>
                  <a:cubicBezTo>
                    <a:pt x="4951" y="475"/>
                    <a:pt x="4951" y="450"/>
                    <a:pt x="4951" y="425"/>
                  </a:cubicBezTo>
                  <a:cubicBezTo>
                    <a:pt x="4976" y="399"/>
                    <a:pt x="4926" y="350"/>
                    <a:pt x="4901" y="325"/>
                  </a:cubicBezTo>
                  <a:cubicBezTo>
                    <a:pt x="4901" y="275"/>
                    <a:pt x="4876" y="275"/>
                    <a:pt x="4851" y="200"/>
                  </a:cubicBezTo>
                  <a:cubicBezTo>
                    <a:pt x="4851" y="125"/>
                    <a:pt x="4801" y="150"/>
                    <a:pt x="4801" y="125"/>
                  </a:cubicBezTo>
                  <a:cubicBezTo>
                    <a:pt x="4826" y="74"/>
                    <a:pt x="4776" y="74"/>
                    <a:pt x="4751" y="50"/>
                  </a:cubicBezTo>
                  <a:cubicBezTo>
                    <a:pt x="4726" y="25"/>
                    <a:pt x="4676" y="50"/>
                    <a:pt x="4626" y="25"/>
                  </a:cubicBezTo>
                  <a:cubicBezTo>
                    <a:pt x="4601" y="0"/>
                    <a:pt x="4576" y="0"/>
                    <a:pt x="4526" y="0"/>
                  </a:cubicBezTo>
                  <a:cubicBezTo>
                    <a:pt x="4501" y="0"/>
                    <a:pt x="4401" y="0"/>
                    <a:pt x="4401" y="0"/>
                  </a:cubicBezTo>
                  <a:cubicBezTo>
                    <a:pt x="4376" y="0"/>
                    <a:pt x="4301" y="0"/>
                    <a:pt x="4275" y="50"/>
                  </a:cubicBezTo>
                  <a:cubicBezTo>
                    <a:pt x="4226" y="100"/>
                    <a:pt x="4275" y="100"/>
                    <a:pt x="4275" y="100"/>
                  </a:cubicBezTo>
                  <a:cubicBezTo>
                    <a:pt x="4301" y="100"/>
                    <a:pt x="4301" y="150"/>
                    <a:pt x="4301" y="174"/>
                  </a:cubicBezTo>
                  <a:cubicBezTo>
                    <a:pt x="4301" y="174"/>
                    <a:pt x="4275" y="200"/>
                    <a:pt x="4275" y="225"/>
                  </a:cubicBezTo>
                  <a:cubicBezTo>
                    <a:pt x="4250" y="225"/>
                    <a:pt x="4226" y="275"/>
                    <a:pt x="4201" y="300"/>
                  </a:cubicBezTo>
                  <a:cubicBezTo>
                    <a:pt x="4201" y="325"/>
                    <a:pt x="4150" y="375"/>
                    <a:pt x="4176" y="399"/>
                  </a:cubicBezTo>
                  <a:cubicBezTo>
                    <a:pt x="4176" y="425"/>
                    <a:pt x="4150" y="450"/>
                    <a:pt x="4126" y="450"/>
                  </a:cubicBezTo>
                  <a:cubicBezTo>
                    <a:pt x="4101" y="450"/>
                    <a:pt x="4050" y="475"/>
                    <a:pt x="4026" y="499"/>
                  </a:cubicBezTo>
                  <a:lnTo>
                    <a:pt x="3950" y="475"/>
                  </a:lnTo>
                  <a:cubicBezTo>
                    <a:pt x="3950" y="450"/>
                    <a:pt x="3926" y="450"/>
                    <a:pt x="3926" y="450"/>
                  </a:cubicBezTo>
                  <a:cubicBezTo>
                    <a:pt x="3850" y="600"/>
                    <a:pt x="3850" y="600"/>
                    <a:pt x="3850" y="600"/>
                  </a:cubicBezTo>
                  <a:cubicBezTo>
                    <a:pt x="3850" y="650"/>
                    <a:pt x="3850" y="650"/>
                    <a:pt x="3850" y="650"/>
                  </a:cubicBezTo>
                  <a:cubicBezTo>
                    <a:pt x="3850" y="650"/>
                    <a:pt x="3801" y="650"/>
                    <a:pt x="3826" y="700"/>
                  </a:cubicBezTo>
                  <a:cubicBezTo>
                    <a:pt x="3876" y="725"/>
                    <a:pt x="3876" y="700"/>
                    <a:pt x="3926" y="700"/>
                  </a:cubicBezTo>
                  <a:cubicBezTo>
                    <a:pt x="3976" y="700"/>
                    <a:pt x="4001" y="750"/>
                    <a:pt x="4026" y="700"/>
                  </a:cubicBezTo>
                  <a:cubicBezTo>
                    <a:pt x="4026" y="675"/>
                    <a:pt x="4076" y="675"/>
                    <a:pt x="4101" y="700"/>
                  </a:cubicBezTo>
                  <a:cubicBezTo>
                    <a:pt x="4126" y="725"/>
                    <a:pt x="4226" y="800"/>
                    <a:pt x="4226" y="825"/>
                  </a:cubicBezTo>
                  <a:cubicBezTo>
                    <a:pt x="4226" y="850"/>
                    <a:pt x="4176" y="850"/>
                    <a:pt x="4126" y="850"/>
                  </a:cubicBezTo>
                  <a:cubicBezTo>
                    <a:pt x="4101" y="825"/>
                    <a:pt x="4050" y="875"/>
                    <a:pt x="4001" y="875"/>
                  </a:cubicBezTo>
                  <a:cubicBezTo>
                    <a:pt x="3976" y="875"/>
                    <a:pt x="3926" y="875"/>
                    <a:pt x="3901" y="900"/>
                  </a:cubicBezTo>
                  <a:cubicBezTo>
                    <a:pt x="3850" y="950"/>
                    <a:pt x="3876" y="975"/>
                    <a:pt x="3801" y="1000"/>
                  </a:cubicBezTo>
                  <a:cubicBezTo>
                    <a:pt x="3750" y="1000"/>
                    <a:pt x="3726" y="1000"/>
                    <a:pt x="3676" y="1025"/>
                  </a:cubicBezTo>
                  <a:cubicBezTo>
                    <a:pt x="3601" y="1075"/>
                    <a:pt x="3550" y="1050"/>
                    <a:pt x="3526" y="1050"/>
                  </a:cubicBezTo>
                  <a:cubicBezTo>
                    <a:pt x="3501" y="1025"/>
                    <a:pt x="3450" y="1025"/>
                    <a:pt x="3425" y="1075"/>
                  </a:cubicBezTo>
                  <a:cubicBezTo>
                    <a:pt x="3401" y="1100"/>
                    <a:pt x="3450" y="1125"/>
                    <a:pt x="3450" y="1175"/>
                  </a:cubicBezTo>
                  <a:cubicBezTo>
                    <a:pt x="3450" y="1225"/>
                    <a:pt x="3376" y="1225"/>
                    <a:pt x="3350" y="1275"/>
                  </a:cubicBezTo>
                  <a:cubicBezTo>
                    <a:pt x="3301" y="1325"/>
                    <a:pt x="3201" y="1350"/>
                    <a:pt x="3176" y="1350"/>
                  </a:cubicBezTo>
                  <a:cubicBezTo>
                    <a:pt x="3125" y="1325"/>
                    <a:pt x="3025" y="1300"/>
                    <a:pt x="2950" y="1350"/>
                  </a:cubicBezTo>
                  <a:cubicBezTo>
                    <a:pt x="2876" y="1375"/>
                    <a:pt x="2825" y="1450"/>
                    <a:pt x="2801" y="1425"/>
                  </a:cubicBezTo>
                  <a:cubicBezTo>
                    <a:pt x="2776" y="1425"/>
                    <a:pt x="2776" y="1400"/>
                    <a:pt x="2725" y="1400"/>
                  </a:cubicBezTo>
                  <a:cubicBezTo>
                    <a:pt x="2676" y="1400"/>
                    <a:pt x="2650" y="1400"/>
                    <a:pt x="2625" y="1375"/>
                  </a:cubicBezTo>
                  <a:cubicBezTo>
                    <a:pt x="2601" y="1350"/>
                    <a:pt x="2576" y="1375"/>
                    <a:pt x="2525" y="1350"/>
                  </a:cubicBezTo>
                  <a:cubicBezTo>
                    <a:pt x="2476" y="1300"/>
                    <a:pt x="2400" y="1325"/>
                    <a:pt x="2350" y="1300"/>
                  </a:cubicBezTo>
                  <a:cubicBezTo>
                    <a:pt x="2325" y="1300"/>
                    <a:pt x="2176" y="1300"/>
                    <a:pt x="2125" y="1300"/>
                  </a:cubicBezTo>
                  <a:cubicBezTo>
                    <a:pt x="2076" y="1300"/>
                    <a:pt x="2000" y="1325"/>
                    <a:pt x="2000" y="1300"/>
                  </a:cubicBezTo>
                  <a:cubicBezTo>
                    <a:pt x="2000" y="1275"/>
                    <a:pt x="1976" y="1250"/>
                    <a:pt x="1950" y="1200"/>
                  </a:cubicBezTo>
                  <a:cubicBezTo>
                    <a:pt x="1950" y="1150"/>
                    <a:pt x="1900" y="1125"/>
                    <a:pt x="1876" y="1125"/>
                  </a:cubicBezTo>
                  <a:cubicBezTo>
                    <a:pt x="1850" y="1100"/>
                    <a:pt x="1850" y="1075"/>
                    <a:pt x="1825" y="1075"/>
                  </a:cubicBezTo>
                  <a:cubicBezTo>
                    <a:pt x="1800" y="1075"/>
                    <a:pt x="1800" y="1025"/>
                    <a:pt x="1750" y="1025"/>
                  </a:cubicBezTo>
                  <a:cubicBezTo>
                    <a:pt x="1700" y="1025"/>
                    <a:pt x="1550" y="1025"/>
                    <a:pt x="1525" y="975"/>
                  </a:cubicBezTo>
                  <a:cubicBezTo>
                    <a:pt x="1525" y="950"/>
                    <a:pt x="1550" y="950"/>
                    <a:pt x="1550" y="900"/>
                  </a:cubicBezTo>
                  <a:cubicBezTo>
                    <a:pt x="1550" y="875"/>
                    <a:pt x="1575" y="825"/>
                    <a:pt x="1575" y="800"/>
                  </a:cubicBezTo>
                  <a:cubicBezTo>
                    <a:pt x="1550" y="800"/>
                    <a:pt x="1525" y="775"/>
                    <a:pt x="1525" y="750"/>
                  </a:cubicBezTo>
                  <a:cubicBezTo>
                    <a:pt x="1500" y="700"/>
                    <a:pt x="1475" y="675"/>
                    <a:pt x="1425" y="675"/>
                  </a:cubicBezTo>
                  <a:cubicBezTo>
                    <a:pt x="1400" y="675"/>
                    <a:pt x="1375" y="650"/>
                    <a:pt x="1350" y="625"/>
                  </a:cubicBezTo>
                  <a:cubicBezTo>
                    <a:pt x="1325" y="600"/>
                    <a:pt x="1300" y="600"/>
                    <a:pt x="1275" y="550"/>
                  </a:cubicBezTo>
                  <a:cubicBezTo>
                    <a:pt x="1275" y="525"/>
                    <a:pt x="1275" y="525"/>
                    <a:pt x="1275" y="525"/>
                  </a:cubicBezTo>
                  <a:lnTo>
                    <a:pt x="1250" y="525"/>
                  </a:lnTo>
                  <a:cubicBezTo>
                    <a:pt x="1225" y="525"/>
                    <a:pt x="1225" y="525"/>
                    <a:pt x="1225" y="499"/>
                  </a:cubicBezTo>
                  <a:cubicBezTo>
                    <a:pt x="1200" y="525"/>
                    <a:pt x="1175" y="550"/>
                    <a:pt x="1175" y="575"/>
                  </a:cubicBezTo>
                  <a:cubicBezTo>
                    <a:pt x="1175" y="600"/>
                    <a:pt x="1175" y="625"/>
                    <a:pt x="1150" y="625"/>
                  </a:cubicBezTo>
                  <a:cubicBezTo>
                    <a:pt x="1125" y="625"/>
                    <a:pt x="1075" y="650"/>
                    <a:pt x="1075" y="700"/>
                  </a:cubicBezTo>
                  <a:cubicBezTo>
                    <a:pt x="1075" y="750"/>
                    <a:pt x="1100" y="750"/>
                    <a:pt x="1100" y="775"/>
                  </a:cubicBezTo>
                  <a:cubicBezTo>
                    <a:pt x="1075" y="800"/>
                    <a:pt x="1025" y="800"/>
                    <a:pt x="1000" y="800"/>
                  </a:cubicBezTo>
                  <a:cubicBezTo>
                    <a:pt x="1000" y="800"/>
                    <a:pt x="950" y="800"/>
                    <a:pt x="925" y="800"/>
                  </a:cubicBezTo>
                  <a:cubicBezTo>
                    <a:pt x="900" y="800"/>
                    <a:pt x="875" y="750"/>
                    <a:pt x="850" y="800"/>
                  </a:cubicBezTo>
                  <a:cubicBezTo>
                    <a:pt x="850" y="825"/>
                    <a:pt x="775" y="950"/>
                    <a:pt x="800" y="975"/>
                  </a:cubicBezTo>
                  <a:cubicBezTo>
                    <a:pt x="825" y="975"/>
                    <a:pt x="825" y="1025"/>
                    <a:pt x="800" y="1025"/>
                  </a:cubicBezTo>
                  <a:cubicBezTo>
                    <a:pt x="775" y="1025"/>
                    <a:pt x="750" y="1025"/>
                    <a:pt x="725" y="1000"/>
                  </a:cubicBezTo>
                  <a:cubicBezTo>
                    <a:pt x="725" y="975"/>
                    <a:pt x="675" y="1025"/>
                    <a:pt x="650" y="1025"/>
                  </a:cubicBezTo>
                  <a:cubicBezTo>
                    <a:pt x="625" y="1025"/>
                    <a:pt x="575" y="1050"/>
                    <a:pt x="600" y="1050"/>
                  </a:cubicBezTo>
                  <a:cubicBezTo>
                    <a:pt x="600" y="1075"/>
                    <a:pt x="600" y="1125"/>
                    <a:pt x="600" y="1125"/>
                  </a:cubicBezTo>
                  <a:cubicBezTo>
                    <a:pt x="600" y="1150"/>
                    <a:pt x="650" y="1225"/>
                    <a:pt x="650" y="1250"/>
                  </a:cubicBezTo>
                  <a:cubicBezTo>
                    <a:pt x="650" y="1250"/>
                    <a:pt x="600" y="1275"/>
                    <a:pt x="600" y="1300"/>
                  </a:cubicBezTo>
                  <a:cubicBezTo>
                    <a:pt x="600" y="1350"/>
                    <a:pt x="600" y="1375"/>
                    <a:pt x="600" y="1375"/>
                  </a:cubicBezTo>
                  <a:cubicBezTo>
                    <a:pt x="575" y="1375"/>
                    <a:pt x="525" y="1400"/>
                    <a:pt x="500" y="1400"/>
                  </a:cubicBezTo>
                  <a:cubicBezTo>
                    <a:pt x="475" y="1425"/>
                    <a:pt x="450" y="1425"/>
                    <a:pt x="425" y="1450"/>
                  </a:cubicBezTo>
                  <a:cubicBezTo>
                    <a:pt x="425" y="1475"/>
                    <a:pt x="400" y="1500"/>
                    <a:pt x="350" y="1500"/>
                  </a:cubicBezTo>
                  <a:cubicBezTo>
                    <a:pt x="325" y="1500"/>
                    <a:pt x="300" y="1475"/>
                    <a:pt x="275" y="1525"/>
                  </a:cubicBezTo>
                  <a:cubicBezTo>
                    <a:pt x="250" y="1550"/>
                    <a:pt x="250" y="1550"/>
                    <a:pt x="225" y="1550"/>
                  </a:cubicBezTo>
                  <a:cubicBezTo>
                    <a:pt x="200" y="1575"/>
                    <a:pt x="174" y="1550"/>
                    <a:pt x="150" y="1550"/>
                  </a:cubicBezTo>
                  <a:cubicBezTo>
                    <a:pt x="150" y="1525"/>
                    <a:pt x="125" y="1550"/>
                    <a:pt x="100" y="1550"/>
                  </a:cubicBezTo>
                  <a:cubicBezTo>
                    <a:pt x="100" y="1550"/>
                    <a:pt x="75" y="1575"/>
                    <a:pt x="50" y="1600"/>
                  </a:cubicBezTo>
                  <a:cubicBezTo>
                    <a:pt x="25" y="1600"/>
                    <a:pt x="0" y="1600"/>
                    <a:pt x="0" y="1625"/>
                  </a:cubicBezTo>
                  <a:lnTo>
                    <a:pt x="0" y="1650"/>
                  </a:lnTo>
                  <a:lnTo>
                    <a:pt x="0" y="1650"/>
                  </a:lnTo>
                  <a:cubicBezTo>
                    <a:pt x="0" y="1750"/>
                    <a:pt x="0" y="1750"/>
                    <a:pt x="0" y="1750"/>
                  </a:cubicBezTo>
                  <a:cubicBezTo>
                    <a:pt x="0" y="1750"/>
                    <a:pt x="100" y="1775"/>
                    <a:pt x="100" y="1800"/>
                  </a:cubicBezTo>
                  <a:cubicBezTo>
                    <a:pt x="100" y="1825"/>
                    <a:pt x="125" y="1925"/>
                    <a:pt x="125" y="1925"/>
                  </a:cubicBezTo>
                  <a:lnTo>
                    <a:pt x="125" y="1925"/>
                  </a:lnTo>
                  <a:cubicBezTo>
                    <a:pt x="150" y="1950"/>
                    <a:pt x="200" y="1975"/>
                    <a:pt x="200" y="2000"/>
                  </a:cubicBezTo>
                  <a:cubicBezTo>
                    <a:pt x="200" y="2000"/>
                    <a:pt x="200" y="2050"/>
                    <a:pt x="250" y="2075"/>
                  </a:cubicBezTo>
                  <a:cubicBezTo>
                    <a:pt x="275" y="2075"/>
                    <a:pt x="300" y="2100"/>
                    <a:pt x="325" y="2100"/>
                  </a:cubicBezTo>
                  <a:lnTo>
                    <a:pt x="325" y="2100"/>
                  </a:lnTo>
                  <a:cubicBezTo>
                    <a:pt x="375" y="2100"/>
                    <a:pt x="375" y="2100"/>
                    <a:pt x="375" y="2100"/>
                  </a:cubicBezTo>
                  <a:cubicBezTo>
                    <a:pt x="375" y="2100"/>
                    <a:pt x="375" y="2100"/>
                    <a:pt x="400" y="2125"/>
                  </a:cubicBezTo>
                  <a:cubicBezTo>
                    <a:pt x="400" y="2075"/>
                    <a:pt x="450" y="2050"/>
                    <a:pt x="500" y="2050"/>
                  </a:cubicBezTo>
                  <a:cubicBezTo>
                    <a:pt x="525" y="2050"/>
                    <a:pt x="600" y="2125"/>
                    <a:pt x="600" y="2150"/>
                  </a:cubicBezTo>
                  <a:cubicBezTo>
                    <a:pt x="600" y="2175"/>
                    <a:pt x="525" y="2250"/>
                    <a:pt x="500" y="2250"/>
                  </a:cubicBezTo>
                  <a:lnTo>
                    <a:pt x="475" y="2250"/>
                  </a:lnTo>
                  <a:cubicBezTo>
                    <a:pt x="475" y="2275"/>
                    <a:pt x="475" y="2275"/>
                    <a:pt x="475" y="2300"/>
                  </a:cubicBezTo>
                  <a:cubicBezTo>
                    <a:pt x="475" y="2300"/>
                    <a:pt x="500" y="2350"/>
                    <a:pt x="525" y="2375"/>
                  </a:cubicBezTo>
                  <a:cubicBezTo>
                    <a:pt x="525" y="2400"/>
                    <a:pt x="475" y="2425"/>
                    <a:pt x="450" y="2400"/>
                  </a:cubicBezTo>
                  <a:cubicBezTo>
                    <a:pt x="425" y="2375"/>
                    <a:pt x="425" y="2425"/>
                    <a:pt x="450" y="2450"/>
                  </a:cubicBezTo>
                  <a:cubicBezTo>
                    <a:pt x="450" y="2475"/>
                    <a:pt x="450" y="2525"/>
                    <a:pt x="475" y="2525"/>
                  </a:cubicBezTo>
                  <a:cubicBezTo>
                    <a:pt x="500" y="2525"/>
                    <a:pt x="525" y="2575"/>
                    <a:pt x="550" y="2575"/>
                  </a:cubicBezTo>
                  <a:cubicBezTo>
                    <a:pt x="575" y="2575"/>
                    <a:pt x="600" y="2625"/>
                    <a:pt x="600" y="2625"/>
                  </a:cubicBezTo>
                  <a:cubicBezTo>
                    <a:pt x="600" y="2625"/>
                    <a:pt x="650" y="2650"/>
                    <a:pt x="650" y="2675"/>
                  </a:cubicBezTo>
                  <a:lnTo>
                    <a:pt x="650" y="2675"/>
                  </a:lnTo>
                  <a:cubicBezTo>
                    <a:pt x="675" y="2675"/>
                    <a:pt x="700" y="2675"/>
                    <a:pt x="700" y="2650"/>
                  </a:cubicBezTo>
                  <a:cubicBezTo>
                    <a:pt x="700" y="2650"/>
                    <a:pt x="750" y="2650"/>
                    <a:pt x="775" y="2675"/>
                  </a:cubicBezTo>
                  <a:cubicBezTo>
                    <a:pt x="800" y="2701"/>
                    <a:pt x="925" y="2775"/>
                    <a:pt x="975" y="2801"/>
                  </a:cubicBezTo>
                  <a:cubicBezTo>
                    <a:pt x="1000" y="2850"/>
                    <a:pt x="1125" y="2875"/>
                    <a:pt x="1150" y="2875"/>
                  </a:cubicBezTo>
                  <a:cubicBezTo>
                    <a:pt x="1175" y="2875"/>
                    <a:pt x="1225" y="2901"/>
                    <a:pt x="1275" y="2901"/>
                  </a:cubicBezTo>
                  <a:cubicBezTo>
                    <a:pt x="1275" y="2901"/>
                    <a:pt x="1275" y="2901"/>
                    <a:pt x="1300" y="2901"/>
                  </a:cubicBezTo>
                  <a:cubicBezTo>
                    <a:pt x="1300" y="2901"/>
                    <a:pt x="1325" y="2901"/>
                    <a:pt x="1325" y="2875"/>
                  </a:cubicBezTo>
                  <a:cubicBezTo>
                    <a:pt x="1350" y="2850"/>
                    <a:pt x="1350" y="2901"/>
                    <a:pt x="1350" y="2925"/>
                  </a:cubicBezTo>
                  <a:cubicBezTo>
                    <a:pt x="1350" y="2950"/>
                    <a:pt x="1350" y="2950"/>
                    <a:pt x="1350" y="2975"/>
                  </a:cubicBezTo>
                  <a:cubicBezTo>
                    <a:pt x="1375" y="2950"/>
                    <a:pt x="1375" y="2950"/>
                    <a:pt x="1375" y="2925"/>
                  </a:cubicBezTo>
                  <a:cubicBezTo>
                    <a:pt x="1400" y="2875"/>
                    <a:pt x="1425" y="2901"/>
                    <a:pt x="1450" y="2875"/>
                  </a:cubicBezTo>
                  <a:cubicBezTo>
                    <a:pt x="1475" y="2850"/>
                    <a:pt x="1475" y="2875"/>
                    <a:pt x="1525" y="2875"/>
                  </a:cubicBezTo>
                  <a:cubicBezTo>
                    <a:pt x="1550" y="2901"/>
                    <a:pt x="1575" y="2875"/>
                    <a:pt x="1625" y="2925"/>
                  </a:cubicBezTo>
                  <a:cubicBezTo>
                    <a:pt x="1650" y="2901"/>
                    <a:pt x="1650" y="2901"/>
                    <a:pt x="1675" y="2901"/>
                  </a:cubicBezTo>
                  <a:lnTo>
                    <a:pt x="1700" y="2875"/>
                  </a:lnTo>
                  <a:cubicBezTo>
                    <a:pt x="1725" y="2850"/>
                    <a:pt x="1725" y="2825"/>
                    <a:pt x="1750" y="2825"/>
                  </a:cubicBezTo>
                  <a:cubicBezTo>
                    <a:pt x="1776" y="2825"/>
                    <a:pt x="1776" y="2801"/>
                    <a:pt x="1825" y="2775"/>
                  </a:cubicBezTo>
                  <a:cubicBezTo>
                    <a:pt x="1876" y="2750"/>
                    <a:pt x="1925" y="2801"/>
                    <a:pt x="1950" y="2775"/>
                  </a:cubicBezTo>
                  <a:cubicBezTo>
                    <a:pt x="1950" y="2750"/>
                    <a:pt x="2000" y="2750"/>
                    <a:pt x="2000" y="2775"/>
                  </a:cubicBezTo>
                  <a:cubicBezTo>
                    <a:pt x="2000" y="2775"/>
                    <a:pt x="2025" y="2801"/>
                    <a:pt x="2025" y="2825"/>
                  </a:cubicBezTo>
                  <a:cubicBezTo>
                    <a:pt x="2025" y="2850"/>
                    <a:pt x="2076" y="2850"/>
                    <a:pt x="2076" y="2850"/>
                  </a:cubicBezTo>
                  <a:lnTo>
                    <a:pt x="2100" y="2850"/>
                  </a:lnTo>
                  <a:cubicBezTo>
                    <a:pt x="2125" y="2825"/>
                    <a:pt x="2150" y="2850"/>
                    <a:pt x="2150" y="2875"/>
                  </a:cubicBezTo>
                  <a:cubicBezTo>
                    <a:pt x="2150" y="2901"/>
                    <a:pt x="2150" y="2925"/>
                    <a:pt x="2176" y="2925"/>
                  </a:cubicBezTo>
                  <a:cubicBezTo>
                    <a:pt x="2200" y="2925"/>
                    <a:pt x="2225" y="2925"/>
                    <a:pt x="2225" y="2975"/>
                  </a:cubicBezTo>
                  <a:cubicBezTo>
                    <a:pt x="2225" y="3025"/>
                    <a:pt x="2225" y="3075"/>
                    <a:pt x="2200" y="3101"/>
                  </a:cubicBezTo>
                  <a:cubicBezTo>
                    <a:pt x="2150" y="3150"/>
                    <a:pt x="2100" y="3224"/>
                    <a:pt x="2125" y="3249"/>
                  </a:cubicBezTo>
                  <a:cubicBezTo>
                    <a:pt x="2125" y="3249"/>
                    <a:pt x="2100" y="3300"/>
                    <a:pt x="2125" y="3274"/>
                  </a:cubicBezTo>
                  <a:cubicBezTo>
                    <a:pt x="2150" y="3274"/>
                    <a:pt x="2225" y="3274"/>
                    <a:pt x="2225" y="3300"/>
                  </a:cubicBezTo>
                  <a:cubicBezTo>
                    <a:pt x="2200" y="3324"/>
                    <a:pt x="2225" y="3374"/>
                    <a:pt x="2250" y="3374"/>
                  </a:cubicBezTo>
                  <a:cubicBezTo>
                    <a:pt x="2276" y="3374"/>
                    <a:pt x="2300" y="3400"/>
                    <a:pt x="2276" y="3424"/>
                  </a:cubicBezTo>
                  <a:cubicBezTo>
                    <a:pt x="2276" y="3449"/>
                    <a:pt x="2250" y="3474"/>
                    <a:pt x="2276" y="3474"/>
                  </a:cubicBezTo>
                  <a:cubicBezTo>
                    <a:pt x="2300" y="3474"/>
                    <a:pt x="2350" y="3474"/>
                    <a:pt x="2325" y="3500"/>
                  </a:cubicBezTo>
                  <a:cubicBezTo>
                    <a:pt x="2325" y="3524"/>
                    <a:pt x="2350" y="3549"/>
                    <a:pt x="2400" y="3549"/>
                  </a:cubicBezTo>
                  <a:cubicBezTo>
                    <a:pt x="2425" y="3524"/>
                    <a:pt x="2425" y="3524"/>
                    <a:pt x="2425" y="3524"/>
                  </a:cubicBezTo>
                  <a:cubicBezTo>
                    <a:pt x="2450" y="3524"/>
                    <a:pt x="2450" y="3574"/>
                    <a:pt x="2476" y="3574"/>
                  </a:cubicBezTo>
                  <a:cubicBezTo>
                    <a:pt x="2500" y="3574"/>
                    <a:pt x="2500" y="3500"/>
                    <a:pt x="2476" y="3500"/>
                  </a:cubicBezTo>
                  <a:lnTo>
                    <a:pt x="2500" y="3449"/>
                  </a:lnTo>
                  <a:cubicBezTo>
                    <a:pt x="2500" y="3474"/>
                    <a:pt x="2550" y="3449"/>
                    <a:pt x="2576" y="3424"/>
                  </a:cubicBezTo>
                  <a:cubicBezTo>
                    <a:pt x="2576" y="3400"/>
                    <a:pt x="2625" y="3449"/>
                    <a:pt x="2625" y="3424"/>
                  </a:cubicBezTo>
                  <a:cubicBezTo>
                    <a:pt x="2650" y="3400"/>
                    <a:pt x="2676" y="3449"/>
                    <a:pt x="2725" y="3424"/>
                  </a:cubicBezTo>
                  <a:cubicBezTo>
                    <a:pt x="2750" y="3400"/>
                    <a:pt x="2776" y="3449"/>
                    <a:pt x="2776" y="3400"/>
                  </a:cubicBezTo>
                  <a:cubicBezTo>
                    <a:pt x="2801" y="3374"/>
                    <a:pt x="2850" y="3349"/>
                    <a:pt x="2850" y="3374"/>
                  </a:cubicBezTo>
                  <a:cubicBezTo>
                    <a:pt x="2876" y="3374"/>
                    <a:pt x="2876" y="3400"/>
                    <a:pt x="2925" y="3400"/>
                  </a:cubicBezTo>
                  <a:cubicBezTo>
                    <a:pt x="3001" y="3400"/>
                    <a:pt x="2950" y="3449"/>
                    <a:pt x="2950" y="3449"/>
                  </a:cubicBezTo>
                  <a:cubicBezTo>
                    <a:pt x="2950" y="3474"/>
                    <a:pt x="3025" y="3524"/>
                    <a:pt x="3050" y="3524"/>
                  </a:cubicBezTo>
                  <a:cubicBezTo>
                    <a:pt x="3050" y="3524"/>
                    <a:pt x="3050" y="3524"/>
                    <a:pt x="3076" y="3549"/>
                  </a:cubicBezTo>
                  <a:cubicBezTo>
                    <a:pt x="3076" y="3524"/>
                    <a:pt x="3125" y="3549"/>
                    <a:pt x="3125" y="3524"/>
                  </a:cubicBezTo>
                  <a:cubicBezTo>
                    <a:pt x="3125" y="3500"/>
                    <a:pt x="3176" y="3524"/>
                    <a:pt x="3176" y="3524"/>
                  </a:cubicBezTo>
                  <a:cubicBezTo>
                    <a:pt x="3201" y="3549"/>
                    <a:pt x="3201" y="3549"/>
                    <a:pt x="3225" y="3524"/>
                  </a:cubicBezTo>
                  <a:cubicBezTo>
                    <a:pt x="3250" y="3500"/>
                    <a:pt x="3276" y="3549"/>
                    <a:pt x="3250" y="3574"/>
                  </a:cubicBezTo>
                  <a:cubicBezTo>
                    <a:pt x="3250" y="3574"/>
                    <a:pt x="3250" y="3624"/>
                    <a:pt x="3276" y="3649"/>
                  </a:cubicBezTo>
                  <a:cubicBezTo>
                    <a:pt x="3301" y="3674"/>
                    <a:pt x="3301" y="3649"/>
                    <a:pt x="3301" y="3624"/>
                  </a:cubicBezTo>
                  <a:cubicBezTo>
                    <a:pt x="3301" y="3600"/>
                    <a:pt x="3350" y="3574"/>
                    <a:pt x="3425" y="3524"/>
                  </a:cubicBezTo>
                  <a:cubicBezTo>
                    <a:pt x="3526" y="3500"/>
                    <a:pt x="3626" y="3449"/>
                    <a:pt x="3626" y="3424"/>
                  </a:cubicBezTo>
                  <a:cubicBezTo>
                    <a:pt x="3626" y="3424"/>
                    <a:pt x="3676" y="3449"/>
                    <a:pt x="3701" y="3424"/>
                  </a:cubicBezTo>
                  <a:cubicBezTo>
                    <a:pt x="3750" y="3400"/>
                    <a:pt x="3850" y="3400"/>
                    <a:pt x="3876" y="3400"/>
                  </a:cubicBezTo>
                  <a:cubicBezTo>
                    <a:pt x="3901" y="3400"/>
                    <a:pt x="3901" y="3374"/>
                    <a:pt x="3926" y="3349"/>
                  </a:cubicBezTo>
                  <a:cubicBezTo>
                    <a:pt x="3950" y="3324"/>
                    <a:pt x="3950" y="3324"/>
                    <a:pt x="3976" y="3300"/>
                  </a:cubicBezTo>
                  <a:cubicBezTo>
                    <a:pt x="4026" y="3300"/>
                    <a:pt x="4026" y="3274"/>
                    <a:pt x="4026" y="3249"/>
                  </a:cubicBezTo>
                  <a:lnTo>
                    <a:pt x="4101" y="3224"/>
                  </a:lnTo>
                  <a:cubicBezTo>
                    <a:pt x="4101" y="3199"/>
                    <a:pt x="4150" y="3199"/>
                    <a:pt x="4150" y="3174"/>
                  </a:cubicBezTo>
                  <a:cubicBezTo>
                    <a:pt x="4150" y="3150"/>
                    <a:pt x="4176" y="3150"/>
                    <a:pt x="4201" y="3125"/>
                  </a:cubicBezTo>
                  <a:cubicBezTo>
                    <a:pt x="4201" y="3125"/>
                    <a:pt x="4176" y="3075"/>
                    <a:pt x="4201" y="3050"/>
                  </a:cubicBezTo>
                  <a:cubicBezTo>
                    <a:pt x="4226" y="3050"/>
                    <a:pt x="4201" y="3025"/>
                    <a:pt x="4201" y="3025"/>
                  </a:cubicBezTo>
                  <a:cubicBezTo>
                    <a:pt x="4176" y="3001"/>
                    <a:pt x="4226" y="3001"/>
                    <a:pt x="4250" y="2975"/>
                  </a:cubicBezTo>
                  <a:cubicBezTo>
                    <a:pt x="4275" y="2975"/>
                    <a:pt x="4301" y="2950"/>
                    <a:pt x="4301" y="2925"/>
                  </a:cubicBezTo>
                  <a:cubicBezTo>
                    <a:pt x="4301" y="2901"/>
                    <a:pt x="4351" y="2875"/>
                    <a:pt x="4351" y="2875"/>
                  </a:cubicBezTo>
                  <a:cubicBezTo>
                    <a:pt x="4376" y="2850"/>
                    <a:pt x="4376" y="2825"/>
                    <a:pt x="4376" y="2775"/>
                  </a:cubicBezTo>
                  <a:cubicBezTo>
                    <a:pt x="4376" y="2750"/>
                    <a:pt x="4401" y="2775"/>
                    <a:pt x="4401" y="2750"/>
                  </a:cubicBezTo>
                  <a:cubicBezTo>
                    <a:pt x="4376" y="2750"/>
                    <a:pt x="4401" y="2701"/>
                    <a:pt x="4426" y="2701"/>
                  </a:cubicBezTo>
                  <a:cubicBezTo>
                    <a:pt x="4475" y="2675"/>
                    <a:pt x="4401" y="2675"/>
                    <a:pt x="4401" y="2675"/>
                  </a:cubicBezTo>
                  <a:cubicBezTo>
                    <a:pt x="4376" y="2701"/>
                    <a:pt x="4351" y="2650"/>
                    <a:pt x="4351" y="2675"/>
                  </a:cubicBezTo>
                  <a:cubicBezTo>
                    <a:pt x="4326" y="2675"/>
                    <a:pt x="4275" y="2650"/>
                    <a:pt x="4301" y="2650"/>
                  </a:cubicBezTo>
                  <a:cubicBezTo>
                    <a:pt x="4326" y="2625"/>
                    <a:pt x="4376" y="2601"/>
                    <a:pt x="4401" y="2601"/>
                  </a:cubicBezTo>
                  <a:cubicBezTo>
                    <a:pt x="4426" y="2601"/>
                    <a:pt x="4376" y="2550"/>
                    <a:pt x="4351" y="2550"/>
                  </a:cubicBezTo>
                  <a:cubicBezTo>
                    <a:pt x="4326" y="2550"/>
                    <a:pt x="4301" y="2475"/>
                    <a:pt x="4275" y="2475"/>
                  </a:cubicBezTo>
                  <a:cubicBezTo>
                    <a:pt x="4226" y="2475"/>
                    <a:pt x="4275" y="2475"/>
                    <a:pt x="4326" y="2475"/>
                  </a:cubicBezTo>
                  <a:cubicBezTo>
                    <a:pt x="4351" y="2500"/>
                    <a:pt x="4376" y="2500"/>
                    <a:pt x="4401" y="2500"/>
                  </a:cubicBezTo>
                  <a:cubicBezTo>
                    <a:pt x="4426" y="2475"/>
                    <a:pt x="4351" y="2425"/>
                    <a:pt x="4326" y="2400"/>
                  </a:cubicBezTo>
                  <a:cubicBezTo>
                    <a:pt x="4301" y="2400"/>
                    <a:pt x="4326" y="2350"/>
                    <a:pt x="4301" y="2350"/>
                  </a:cubicBezTo>
                  <a:cubicBezTo>
                    <a:pt x="4301" y="2350"/>
                    <a:pt x="4250" y="2275"/>
                    <a:pt x="4250" y="2225"/>
                  </a:cubicBezTo>
                  <a:cubicBezTo>
                    <a:pt x="4226" y="2200"/>
                    <a:pt x="4176" y="2200"/>
                    <a:pt x="4150" y="2175"/>
                  </a:cubicBezTo>
                  <a:cubicBezTo>
                    <a:pt x="4150" y="2150"/>
                    <a:pt x="4176" y="2100"/>
                    <a:pt x="4201" y="2100"/>
                  </a:cubicBezTo>
                  <a:cubicBezTo>
                    <a:pt x="4250" y="2075"/>
                    <a:pt x="4226" y="2025"/>
                    <a:pt x="4250" y="2050"/>
                  </a:cubicBezTo>
                  <a:cubicBezTo>
                    <a:pt x="4275" y="2050"/>
                    <a:pt x="4275" y="2025"/>
                    <a:pt x="4301" y="2000"/>
                  </a:cubicBezTo>
                  <a:cubicBezTo>
                    <a:pt x="4326" y="1975"/>
                    <a:pt x="4351" y="2000"/>
                    <a:pt x="4351" y="1975"/>
                  </a:cubicBezTo>
                  <a:cubicBezTo>
                    <a:pt x="4376" y="1950"/>
                    <a:pt x="4451" y="1950"/>
                    <a:pt x="4475" y="1950"/>
                  </a:cubicBezTo>
                  <a:cubicBezTo>
                    <a:pt x="4501" y="1925"/>
                    <a:pt x="4451" y="1875"/>
                    <a:pt x="4401" y="1875"/>
                  </a:cubicBezTo>
                  <a:cubicBezTo>
                    <a:pt x="4376" y="1900"/>
                    <a:pt x="4351" y="1875"/>
                    <a:pt x="4326" y="1850"/>
                  </a:cubicBezTo>
                  <a:cubicBezTo>
                    <a:pt x="4301" y="1825"/>
                    <a:pt x="4250" y="1900"/>
                    <a:pt x="4201" y="1925"/>
                  </a:cubicBezTo>
                  <a:cubicBezTo>
                    <a:pt x="4150" y="1950"/>
                    <a:pt x="4126" y="1900"/>
                    <a:pt x="4126" y="1850"/>
                  </a:cubicBezTo>
                  <a:cubicBezTo>
                    <a:pt x="4150" y="1825"/>
                    <a:pt x="4101" y="1825"/>
                    <a:pt x="4050" y="1825"/>
                  </a:cubicBezTo>
                  <a:cubicBezTo>
                    <a:pt x="3976" y="1825"/>
                    <a:pt x="4001" y="1700"/>
                    <a:pt x="4050" y="1700"/>
                  </a:cubicBezTo>
                  <a:cubicBezTo>
                    <a:pt x="4076" y="1700"/>
                    <a:pt x="4126" y="1750"/>
                    <a:pt x="4150" y="1675"/>
                  </a:cubicBezTo>
                  <a:cubicBezTo>
                    <a:pt x="4176" y="1600"/>
                    <a:pt x="4201" y="1650"/>
                    <a:pt x="4275" y="1600"/>
                  </a:cubicBezTo>
                  <a:cubicBezTo>
                    <a:pt x="4326" y="1525"/>
                    <a:pt x="4376" y="1500"/>
                    <a:pt x="4426" y="1525"/>
                  </a:cubicBezTo>
                  <a:cubicBezTo>
                    <a:pt x="4475" y="1575"/>
                    <a:pt x="4376" y="1625"/>
                    <a:pt x="4351" y="1650"/>
                  </a:cubicBezTo>
                  <a:cubicBezTo>
                    <a:pt x="4351" y="1700"/>
                    <a:pt x="4376" y="1700"/>
                    <a:pt x="4351" y="1725"/>
                  </a:cubicBezTo>
                  <a:cubicBezTo>
                    <a:pt x="4326" y="1750"/>
                    <a:pt x="4351" y="1775"/>
                    <a:pt x="4401" y="1725"/>
                  </a:cubicBezTo>
                  <a:cubicBezTo>
                    <a:pt x="4475" y="1700"/>
                    <a:pt x="4526" y="1650"/>
                    <a:pt x="4576" y="1625"/>
                  </a:cubicBezTo>
                  <a:cubicBezTo>
                    <a:pt x="4601" y="1625"/>
                    <a:pt x="4626" y="1625"/>
                    <a:pt x="4626" y="1625"/>
                  </a:cubicBezTo>
                  <a:cubicBezTo>
                    <a:pt x="4651" y="1600"/>
                    <a:pt x="4651" y="1600"/>
                    <a:pt x="4651" y="1575"/>
                  </a:cubicBezTo>
                  <a:cubicBezTo>
                    <a:pt x="4701" y="1575"/>
                    <a:pt x="4826" y="1500"/>
                    <a:pt x="4826" y="1475"/>
                  </a:cubicBezTo>
                  <a:cubicBezTo>
                    <a:pt x="4851" y="1475"/>
                    <a:pt x="4876" y="1425"/>
                    <a:pt x="4901" y="1425"/>
                  </a:cubicBezTo>
                  <a:cubicBezTo>
                    <a:pt x="4926" y="1425"/>
                    <a:pt x="4926" y="1450"/>
                    <a:pt x="4951" y="1450"/>
                  </a:cubicBezTo>
                  <a:cubicBezTo>
                    <a:pt x="5001" y="1450"/>
                    <a:pt x="5026" y="1450"/>
                    <a:pt x="5026" y="1425"/>
                  </a:cubicBezTo>
                  <a:cubicBezTo>
                    <a:pt x="5001" y="1400"/>
                    <a:pt x="5001" y="1400"/>
                    <a:pt x="5051" y="1400"/>
                  </a:cubicBezTo>
                  <a:cubicBezTo>
                    <a:pt x="5101" y="1375"/>
                    <a:pt x="5076" y="1350"/>
                    <a:pt x="5126" y="1350"/>
                  </a:cubicBezTo>
                  <a:cubicBezTo>
                    <a:pt x="5151" y="1350"/>
                    <a:pt x="5151" y="1275"/>
                    <a:pt x="5176" y="1275"/>
                  </a:cubicBezTo>
                  <a:cubicBezTo>
                    <a:pt x="5201" y="1275"/>
                    <a:pt x="5226" y="1300"/>
                    <a:pt x="5251" y="1300"/>
                  </a:cubicBezTo>
                  <a:lnTo>
                    <a:pt x="5276" y="1300"/>
                  </a:lnTo>
                  <a:cubicBezTo>
                    <a:pt x="5276" y="1300"/>
                    <a:pt x="5301" y="1300"/>
                    <a:pt x="5301" y="1275"/>
                  </a:cubicBezTo>
                  <a:cubicBezTo>
                    <a:pt x="5301" y="1250"/>
                    <a:pt x="5301" y="1225"/>
                    <a:pt x="5301" y="1200"/>
                  </a:cubicBezTo>
                  <a:cubicBezTo>
                    <a:pt x="5276" y="1175"/>
                    <a:pt x="5301" y="1150"/>
                    <a:pt x="5276" y="1125"/>
                  </a:cubicBezTo>
                  <a:cubicBezTo>
                    <a:pt x="5276" y="1100"/>
                    <a:pt x="5276" y="1050"/>
                    <a:pt x="5301" y="1050"/>
                  </a:cubicBezTo>
                  <a:cubicBezTo>
                    <a:pt x="5326" y="1050"/>
                    <a:pt x="5351" y="1000"/>
                    <a:pt x="5376" y="1025"/>
                  </a:cubicBezTo>
                  <a:cubicBezTo>
                    <a:pt x="5401" y="1025"/>
                    <a:pt x="5451" y="1050"/>
                    <a:pt x="5451" y="1025"/>
                  </a:cubicBezTo>
                  <a:cubicBezTo>
                    <a:pt x="5451" y="1000"/>
                    <a:pt x="5501" y="1000"/>
                    <a:pt x="5501" y="950"/>
                  </a:cubicBezTo>
                  <a:cubicBezTo>
                    <a:pt x="5501" y="925"/>
                    <a:pt x="5551" y="925"/>
                    <a:pt x="5551" y="875"/>
                  </a:cubicBezTo>
                  <a:cubicBezTo>
                    <a:pt x="5576" y="850"/>
                    <a:pt x="5576" y="775"/>
                    <a:pt x="5601" y="775"/>
                  </a:cubicBezTo>
                  <a:cubicBezTo>
                    <a:pt x="5651" y="750"/>
                    <a:pt x="5601" y="725"/>
                    <a:pt x="5601" y="675"/>
                  </a:cubicBezTo>
                  <a:close/>
                  <a:moveTo>
                    <a:pt x="4250" y="3324"/>
                  </a:moveTo>
                  <a:lnTo>
                    <a:pt x="4250" y="3324"/>
                  </a:lnTo>
                  <a:cubicBezTo>
                    <a:pt x="4226" y="3424"/>
                    <a:pt x="4301" y="3474"/>
                    <a:pt x="4301" y="3474"/>
                  </a:cubicBezTo>
                  <a:cubicBezTo>
                    <a:pt x="4326" y="3449"/>
                    <a:pt x="4451" y="3224"/>
                    <a:pt x="4426" y="3174"/>
                  </a:cubicBezTo>
                  <a:cubicBezTo>
                    <a:pt x="4401" y="3150"/>
                    <a:pt x="4275" y="3199"/>
                    <a:pt x="4250" y="3324"/>
                  </a:cubicBezTo>
                  <a:close/>
                  <a:moveTo>
                    <a:pt x="3250" y="3700"/>
                  </a:moveTo>
                  <a:lnTo>
                    <a:pt x="3250" y="3700"/>
                  </a:lnTo>
                  <a:cubicBezTo>
                    <a:pt x="3225" y="3700"/>
                    <a:pt x="3125" y="3749"/>
                    <a:pt x="3176" y="3825"/>
                  </a:cubicBezTo>
                  <a:cubicBezTo>
                    <a:pt x="3201" y="3900"/>
                    <a:pt x="3325" y="3849"/>
                    <a:pt x="3325" y="3825"/>
                  </a:cubicBezTo>
                  <a:cubicBezTo>
                    <a:pt x="3325" y="3774"/>
                    <a:pt x="3376" y="3724"/>
                    <a:pt x="3376" y="3700"/>
                  </a:cubicBezTo>
                  <a:cubicBezTo>
                    <a:pt x="3376" y="3674"/>
                    <a:pt x="3301" y="3700"/>
                    <a:pt x="3250" y="3700"/>
                  </a:cubicBezTo>
                  <a:close/>
                </a:path>
              </a:pathLst>
            </a:custGeom>
            <a:solidFill>
              <a:srgbClr val="000C47"/>
            </a:solidFill>
            <a:ln w="317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79" name="Rectangle 3">
              <a:extLst>
                <a:ext uri="{FF2B5EF4-FFF2-40B4-BE49-F238E27FC236}">
                  <a16:creationId xmlns:a16="http://schemas.microsoft.com/office/drawing/2014/main" id="{91BE3342-E8B4-37AA-3BD6-15BCC40DFB61}"/>
                </a:ext>
              </a:extLst>
            </p:cNvPr>
            <p:cNvSpPr/>
            <p:nvPr/>
          </p:nvSpPr>
          <p:spPr>
            <a:xfrm>
              <a:off x="6231287" y="3891675"/>
              <a:ext cx="145711" cy="181448"/>
            </a:xfrm>
            <a:prstGeom prst="rect">
              <a:avLst/>
            </a:prstGeom>
            <a:solidFill>
              <a:srgbClr val="EF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dirty="0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</p:grpSp>
      <p:sp>
        <p:nvSpPr>
          <p:cNvPr id="80" name="Text Placeholder 2">
            <a:extLst>
              <a:ext uri="{FF2B5EF4-FFF2-40B4-BE49-F238E27FC236}">
                <a16:creationId xmlns:a16="http://schemas.microsoft.com/office/drawing/2014/main" id="{B37FDA82-117E-4385-983D-2DEC6D70B68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2831" y="-57180"/>
            <a:ext cx="10306348" cy="1143000"/>
          </a:xfrm>
        </p:spPr>
        <p:txBody>
          <a:bodyPr/>
          <a:lstStyle/>
          <a:p>
            <a:r>
              <a:rPr lang="en-GB" dirty="0"/>
              <a:t>5G Broadcast Trials - Asia</a:t>
            </a:r>
          </a:p>
        </p:txBody>
      </p:sp>
    </p:spTree>
    <p:extLst>
      <p:ext uri="{BB962C8B-B14F-4D97-AF65-F5344CB8AC3E}">
        <p14:creationId xmlns:p14="http://schemas.microsoft.com/office/powerpoint/2010/main" val="1439552503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68"/>
                </p:tgtEl>
              </p:cMediaNode>
            </p:vide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70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>
            <a:extLst>
              <a:ext uri="{FF2B5EF4-FFF2-40B4-BE49-F238E27FC236}">
                <a16:creationId xmlns:a16="http://schemas.microsoft.com/office/drawing/2014/main" id="{3B0C16D1-7F74-DDBC-B601-8675017F3D5C}"/>
              </a:ext>
            </a:extLst>
          </p:cNvPr>
          <p:cNvCxnSpPr>
            <a:cxnSpLocks/>
          </p:cNvCxnSpPr>
          <p:nvPr/>
        </p:nvCxnSpPr>
        <p:spPr>
          <a:xfrm>
            <a:off x="8037906" y="1365062"/>
            <a:ext cx="3066439" cy="16895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20">
            <a:extLst>
              <a:ext uri="{FF2B5EF4-FFF2-40B4-BE49-F238E27FC236}">
                <a16:creationId xmlns:a16="http://schemas.microsoft.com/office/drawing/2014/main" id="{F1143F97-1963-E920-EE21-4498358CD7C8}"/>
              </a:ext>
            </a:extLst>
          </p:cNvPr>
          <p:cNvSpPr txBox="1"/>
          <p:nvPr/>
        </p:nvSpPr>
        <p:spPr>
          <a:xfrm>
            <a:off x="9493141" y="1056056"/>
            <a:ext cx="488230" cy="236347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USA</a:t>
            </a:r>
          </a:p>
        </p:txBody>
      </p:sp>
      <p:cxnSp>
        <p:nvCxnSpPr>
          <p:cNvPr id="6" name="Straight Connector 21">
            <a:extLst>
              <a:ext uri="{FF2B5EF4-FFF2-40B4-BE49-F238E27FC236}">
                <a16:creationId xmlns:a16="http://schemas.microsoft.com/office/drawing/2014/main" id="{4C259655-9F2C-D314-B324-6610A41A8567}"/>
              </a:ext>
            </a:extLst>
          </p:cNvPr>
          <p:cNvCxnSpPr>
            <a:cxnSpLocks/>
          </p:cNvCxnSpPr>
          <p:nvPr/>
        </p:nvCxnSpPr>
        <p:spPr>
          <a:xfrm>
            <a:off x="338561" y="2668634"/>
            <a:ext cx="2126419" cy="13607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22">
            <a:extLst>
              <a:ext uri="{FF2B5EF4-FFF2-40B4-BE49-F238E27FC236}">
                <a16:creationId xmlns:a16="http://schemas.microsoft.com/office/drawing/2014/main" id="{89C9399D-AF72-6170-3130-429607C65B62}"/>
              </a:ext>
            </a:extLst>
          </p:cNvPr>
          <p:cNvSpPr txBox="1"/>
          <p:nvPr/>
        </p:nvSpPr>
        <p:spPr>
          <a:xfrm>
            <a:off x="436761" y="2389265"/>
            <a:ext cx="792507" cy="236347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Mexico</a:t>
            </a:r>
          </a:p>
        </p:txBody>
      </p:sp>
      <p:cxnSp>
        <p:nvCxnSpPr>
          <p:cNvPr id="8" name="Straight Connector 23">
            <a:extLst>
              <a:ext uri="{FF2B5EF4-FFF2-40B4-BE49-F238E27FC236}">
                <a16:creationId xmlns:a16="http://schemas.microsoft.com/office/drawing/2014/main" id="{511E9A27-8757-2762-D638-D3B52F834BBE}"/>
              </a:ext>
            </a:extLst>
          </p:cNvPr>
          <p:cNvCxnSpPr>
            <a:cxnSpLocks/>
          </p:cNvCxnSpPr>
          <p:nvPr/>
        </p:nvCxnSpPr>
        <p:spPr>
          <a:xfrm>
            <a:off x="259034" y="4014186"/>
            <a:ext cx="2734016" cy="0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24">
            <a:extLst>
              <a:ext uri="{FF2B5EF4-FFF2-40B4-BE49-F238E27FC236}">
                <a16:creationId xmlns:a16="http://schemas.microsoft.com/office/drawing/2014/main" id="{F73B8749-93D2-39F4-D77C-A9BDBAAC7F3F}"/>
              </a:ext>
            </a:extLst>
          </p:cNvPr>
          <p:cNvSpPr txBox="1"/>
          <p:nvPr/>
        </p:nvSpPr>
        <p:spPr>
          <a:xfrm>
            <a:off x="259034" y="3791446"/>
            <a:ext cx="872034" cy="236347"/>
          </a:xfrm>
          <a:prstGeom prst="rect">
            <a:avLst/>
          </a:prstGeom>
          <a:solidFill>
            <a:srgbClr val="FFFF00"/>
          </a:solidFill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Colombia</a:t>
            </a:r>
          </a:p>
        </p:txBody>
      </p:sp>
      <p:cxnSp>
        <p:nvCxnSpPr>
          <p:cNvPr id="10" name="Straight Connector 25">
            <a:extLst>
              <a:ext uri="{FF2B5EF4-FFF2-40B4-BE49-F238E27FC236}">
                <a16:creationId xmlns:a16="http://schemas.microsoft.com/office/drawing/2014/main" id="{3F4B383D-FEAA-4990-B5BC-7AED70A393FC}"/>
              </a:ext>
            </a:extLst>
          </p:cNvPr>
          <p:cNvCxnSpPr>
            <a:cxnSpLocks/>
          </p:cNvCxnSpPr>
          <p:nvPr/>
        </p:nvCxnSpPr>
        <p:spPr>
          <a:xfrm>
            <a:off x="8371292" y="4247144"/>
            <a:ext cx="2916295" cy="25087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26">
            <a:extLst>
              <a:ext uri="{FF2B5EF4-FFF2-40B4-BE49-F238E27FC236}">
                <a16:creationId xmlns:a16="http://schemas.microsoft.com/office/drawing/2014/main" id="{5838D4D2-E8B2-B8DA-0C32-D60DEE8D7114}"/>
              </a:ext>
            </a:extLst>
          </p:cNvPr>
          <p:cNvSpPr txBox="1"/>
          <p:nvPr/>
        </p:nvSpPr>
        <p:spPr>
          <a:xfrm>
            <a:off x="10729941" y="3927521"/>
            <a:ext cx="557646" cy="236347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Brazil</a:t>
            </a:r>
          </a:p>
        </p:txBody>
      </p:sp>
      <p:sp>
        <p:nvSpPr>
          <p:cNvPr id="12" name="Freeform 102">
            <a:extLst>
              <a:ext uri="{FF2B5EF4-FFF2-40B4-BE49-F238E27FC236}">
                <a16:creationId xmlns:a16="http://schemas.microsoft.com/office/drawing/2014/main" id="{F7D053D1-0248-8F9A-BC57-65716484AA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3812" y="4444971"/>
            <a:ext cx="1196712" cy="1220617"/>
          </a:xfrm>
          <a:custGeom>
            <a:avLst/>
            <a:gdLst>
              <a:gd name="T0" fmla="*/ 2051 w 3753"/>
              <a:gd name="T1" fmla="*/ 3675 h 3826"/>
              <a:gd name="T2" fmla="*/ 2151 w 3753"/>
              <a:gd name="T3" fmla="*/ 3550 h 3826"/>
              <a:gd name="T4" fmla="*/ 2376 w 3753"/>
              <a:gd name="T5" fmla="*/ 3300 h 3826"/>
              <a:gd name="T6" fmla="*/ 2427 w 3753"/>
              <a:gd name="T7" fmla="*/ 2950 h 3826"/>
              <a:gd name="T8" fmla="*/ 2727 w 3753"/>
              <a:gd name="T9" fmla="*/ 2775 h 3826"/>
              <a:gd name="T10" fmla="*/ 3027 w 3753"/>
              <a:gd name="T11" fmla="*/ 2700 h 3826"/>
              <a:gd name="T12" fmla="*/ 3176 w 3753"/>
              <a:gd name="T13" fmla="*/ 2500 h 3826"/>
              <a:gd name="T14" fmla="*/ 3252 w 3753"/>
              <a:gd name="T15" fmla="*/ 2250 h 3826"/>
              <a:gd name="T16" fmla="*/ 3327 w 3753"/>
              <a:gd name="T17" fmla="*/ 1900 h 3826"/>
              <a:gd name="T18" fmla="*/ 3352 w 3753"/>
              <a:gd name="T19" fmla="*/ 1700 h 3826"/>
              <a:gd name="T20" fmla="*/ 3576 w 3753"/>
              <a:gd name="T21" fmla="*/ 1500 h 3826"/>
              <a:gd name="T22" fmla="*/ 3601 w 3753"/>
              <a:gd name="T23" fmla="*/ 1000 h 3826"/>
              <a:gd name="T24" fmla="*/ 2927 w 3753"/>
              <a:gd name="T25" fmla="*/ 750 h 3826"/>
              <a:gd name="T26" fmla="*/ 2601 w 3753"/>
              <a:gd name="T27" fmla="*/ 574 h 3826"/>
              <a:gd name="T28" fmla="*/ 2327 w 3753"/>
              <a:gd name="T29" fmla="*/ 674 h 3826"/>
              <a:gd name="T30" fmla="*/ 2176 w 3753"/>
              <a:gd name="T31" fmla="*/ 574 h 3826"/>
              <a:gd name="T32" fmla="*/ 2201 w 3753"/>
              <a:gd name="T33" fmla="*/ 274 h 3826"/>
              <a:gd name="T34" fmla="*/ 1926 w 3753"/>
              <a:gd name="T35" fmla="*/ 300 h 3826"/>
              <a:gd name="T36" fmla="*/ 1701 w 3753"/>
              <a:gd name="T37" fmla="*/ 325 h 3826"/>
              <a:gd name="T38" fmla="*/ 1476 w 3753"/>
              <a:gd name="T39" fmla="*/ 374 h 3826"/>
              <a:gd name="T40" fmla="*/ 1351 w 3753"/>
              <a:gd name="T41" fmla="*/ 100 h 3826"/>
              <a:gd name="T42" fmla="*/ 1126 w 3753"/>
              <a:gd name="T43" fmla="*/ 100 h 3826"/>
              <a:gd name="T44" fmla="*/ 951 w 3753"/>
              <a:gd name="T45" fmla="*/ 125 h 3826"/>
              <a:gd name="T46" fmla="*/ 951 w 3753"/>
              <a:gd name="T47" fmla="*/ 250 h 3826"/>
              <a:gd name="T48" fmla="*/ 926 w 3753"/>
              <a:gd name="T49" fmla="*/ 350 h 3826"/>
              <a:gd name="T50" fmla="*/ 751 w 3753"/>
              <a:gd name="T51" fmla="*/ 425 h 3826"/>
              <a:gd name="T52" fmla="*/ 526 w 3753"/>
              <a:gd name="T53" fmla="*/ 350 h 3826"/>
              <a:gd name="T54" fmla="*/ 426 w 3753"/>
              <a:gd name="T55" fmla="*/ 450 h 3826"/>
              <a:gd name="T56" fmla="*/ 400 w 3753"/>
              <a:gd name="T57" fmla="*/ 774 h 3826"/>
              <a:gd name="T58" fmla="*/ 176 w 3753"/>
              <a:gd name="T59" fmla="*/ 950 h 3826"/>
              <a:gd name="T60" fmla="*/ 26 w 3753"/>
              <a:gd name="T61" fmla="*/ 1150 h 3826"/>
              <a:gd name="T62" fmla="*/ 76 w 3753"/>
              <a:gd name="T63" fmla="*/ 1375 h 3826"/>
              <a:gd name="T64" fmla="*/ 276 w 3753"/>
              <a:gd name="T65" fmla="*/ 1450 h 3826"/>
              <a:gd name="T66" fmla="*/ 451 w 3753"/>
              <a:gd name="T67" fmla="*/ 1550 h 3826"/>
              <a:gd name="T68" fmla="*/ 726 w 3753"/>
              <a:gd name="T69" fmla="*/ 1450 h 3826"/>
              <a:gd name="T70" fmla="*/ 951 w 3753"/>
              <a:gd name="T71" fmla="*/ 1700 h 3826"/>
              <a:gd name="T72" fmla="*/ 1151 w 3753"/>
              <a:gd name="T73" fmla="*/ 1775 h 3826"/>
              <a:gd name="T74" fmla="*/ 1301 w 3753"/>
              <a:gd name="T75" fmla="*/ 1950 h 3826"/>
              <a:gd name="T76" fmla="*/ 1476 w 3753"/>
              <a:gd name="T77" fmla="*/ 2125 h 3826"/>
              <a:gd name="T78" fmla="*/ 1501 w 3753"/>
              <a:gd name="T79" fmla="*/ 2400 h 3826"/>
              <a:gd name="T80" fmla="*/ 1576 w 3753"/>
              <a:gd name="T81" fmla="*/ 2625 h 3826"/>
              <a:gd name="T82" fmla="*/ 1776 w 3753"/>
              <a:gd name="T83" fmla="*/ 2825 h 3826"/>
              <a:gd name="T84" fmla="*/ 1901 w 3753"/>
              <a:gd name="T85" fmla="*/ 2975 h 3826"/>
              <a:gd name="T86" fmla="*/ 1626 w 3753"/>
              <a:gd name="T87" fmla="*/ 3350 h 3826"/>
              <a:gd name="T88" fmla="*/ 1651 w 3753"/>
              <a:gd name="T89" fmla="*/ 3475 h 3826"/>
              <a:gd name="T90" fmla="*/ 1851 w 3753"/>
              <a:gd name="T91" fmla="*/ 3625 h 3826"/>
              <a:gd name="T92" fmla="*/ 1976 w 3753"/>
              <a:gd name="T93" fmla="*/ 3801 h 3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753" h="3826">
                <a:moveTo>
                  <a:pt x="1976" y="3801"/>
                </a:moveTo>
                <a:lnTo>
                  <a:pt x="1976" y="3801"/>
                </a:lnTo>
                <a:cubicBezTo>
                  <a:pt x="2026" y="3750"/>
                  <a:pt x="2026" y="3725"/>
                  <a:pt x="2051" y="3675"/>
                </a:cubicBezTo>
                <a:cubicBezTo>
                  <a:pt x="2076" y="3625"/>
                  <a:pt x="2051" y="3601"/>
                  <a:pt x="2101" y="3550"/>
                </a:cubicBezTo>
                <a:cubicBezTo>
                  <a:pt x="2151" y="3525"/>
                  <a:pt x="2101" y="3475"/>
                  <a:pt x="2151" y="3450"/>
                </a:cubicBezTo>
                <a:cubicBezTo>
                  <a:pt x="2201" y="3425"/>
                  <a:pt x="2201" y="3475"/>
                  <a:pt x="2151" y="3550"/>
                </a:cubicBezTo>
                <a:cubicBezTo>
                  <a:pt x="2101" y="3601"/>
                  <a:pt x="2101" y="3625"/>
                  <a:pt x="2151" y="3575"/>
                </a:cubicBezTo>
                <a:cubicBezTo>
                  <a:pt x="2226" y="3525"/>
                  <a:pt x="2251" y="3475"/>
                  <a:pt x="2276" y="3400"/>
                </a:cubicBezTo>
                <a:cubicBezTo>
                  <a:pt x="2327" y="3325"/>
                  <a:pt x="2351" y="3300"/>
                  <a:pt x="2376" y="3300"/>
                </a:cubicBezTo>
                <a:cubicBezTo>
                  <a:pt x="2401" y="3275"/>
                  <a:pt x="2401" y="3200"/>
                  <a:pt x="2401" y="3150"/>
                </a:cubicBezTo>
                <a:cubicBezTo>
                  <a:pt x="2401" y="3100"/>
                  <a:pt x="2376" y="3050"/>
                  <a:pt x="2401" y="3025"/>
                </a:cubicBezTo>
                <a:cubicBezTo>
                  <a:pt x="2427" y="2975"/>
                  <a:pt x="2401" y="2950"/>
                  <a:pt x="2427" y="2950"/>
                </a:cubicBezTo>
                <a:cubicBezTo>
                  <a:pt x="2451" y="2950"/>
                  <a:pt x="2501" y="2900"/>
                  <a:pt x="2551" y="2850"/>
                </a:cubicBezTo>
                <a:cubicBezTo>
                  <a:pt x="2601" y="2800"/>
                  <a:pt x="2627" y="2800"/>
                  <a:pt x="2676" y="2800"/>
                </a:cubicBezTo>
                <a:cubicBezTo>
                  <a:pt x="2727" y="2800"/>
                  <a:pt x="2701" y="2775"/>
                  <a:pt x="2727" y="2775"/>
                </a:cubicBezTo>
                <a:cubicBezTo>
                  <a:pt x="2751" y="2775"/>
                  <a:pt x="2776" y="2725"/>
                  <a:pt x="2801" y="2725"/>
                </a:cubicBezTo>
                <a:cubicBezTo>
                  <a:pt x="2827" y="2700"/>
                  <a:pt x="2901" y="2725"/>
                  <a:pt x="2951" y="2725"/>
                </a:cubicBezTo>
                <a:cubicBezTo>
                  <a:pt x="3001" y="2725"/>
                  <a:pt x="3027" y="2725"/>
                  <a:pt x="3027" y="2700"/>
                </a:cubicBezTo>
                <a:cubicBezTo>
                  <a:pt x="3027" y="2650"/>
                  <a:pt x="3051" y="2625"/>
                  <a:pt x="3101" y="2625"/>
                </a:cubicBezTo>
                <a:cubicBezTo>
                  <a:pt x="3127" y="2625"/>
                  <a:pt x="3127" y="2625"/>
                  <a:pt x="3127" y="2575"/>
                </a:cubicBezTo>
                <a:cubicBezTo>
                  <a:pt x="3127" y="2550"/>
                  <a:pt x="3151" y="2525"/>
                  <a:pt x="3176" y="2500"/>
                </a:cubicBezTo>
                <a:cubicBezTo>
                  <a:pt x="3201" y="2475"/>
                  <a:pt x="3201" y="2450"/>
                  <a:pt x="3201" y="2425"/>
                </a:cubicBezTo>
                <a:cubicBezTo>
                  <a:pt x="3227" y="2375"/>
                  <a:pt x="3252" y="2400"/>
                  <a:pt x="3252" y="2375"/>
                </a:cubicBezTo>
                <a:cubicBezTo>
                  <a:pt x="3252" y="2325"/>
                  <a:pt x="3252" y="2275"/>
                  <a:pt x="3252" y="2250"/>
                </a:cubicBezTo>
                <a:cubicBezTo>
                  <a:pt x="3252" y="2225"/>
                  <a:pt x="3301" y="2225"/>
                  <a:pt x="3301" y="2199"/>
                </a:cubicBezTo>
                <a:cubicBezTo>
                  <a:pt x="3327" y="2175"/>
                  <a:pt x="3301" y="2150"/>
                  <a:pt x="3327" y="2075"/>
                </a:cubicBezTo>
                <a:cubicBezTo>
                  <a:pt x="3327" y="2025"/>
                  <a:pt x="3327" y="1950"/>
                  <a:pt x="3327" y="1900"/>
                </a:cubicBezTo>
                <a:cubicBezTo>
                  <a:pt x="3327" y="1850"/>
                  <a:pt x="3327" y="1775"/>
                  <a:pt x="3327" y="1750"/>
                </a:cubicBezTo>
                <a:cubicBezTo>
                  <a:pt x="3352" y="1750"/>
                  <a:pt x="3352" y="1725"/>
                  <a:pt x="3327" y="1725"/>
                </a:cubicBezTo>
                <a:cubicBezTo>
                  <a:pt x="3301" y="1725"/>
                  <a:pt x="3327" y="1700"/>
                  <a:pt x="3352" y="1700"/>
                </a:cubicBezTo>
                <a:cubicBezTo>
                  <a:pt x="3352" y="1700"/>
                  <a:pt x="3376" y="1725"/>
                  <a:pt x="3401" y="1725"/>
                </a:cubicBezTo>
                <a:cubicBezTo>
                  <a:pt x="3427" y="1700"/>
                  <a:pt x="3452" y="1625"/>
                  <a:pt x="3476" y="1575"/>
                </a:cubicBezTo>
                <a:cubicBezTo>
                  <a:pt x="3501" y="1500"/>
                  <a:pt x="3552" y="1525"/>
                  <a:pt x="3576" y="1500"/>
                </a:cubicBezTo>
                <a:cubicBezTo>
                  <a:pt x="3601" y="1500"/>
                  <a:pt x="3652" y="1425"/>
                  <a:pt x="3701" y="1325"/>
                </a:cubicBezTo>
                <a:cubicBezTo>
                  <a:pt x="3752" y="1225"/>
                  <a:pt x="3701" y="1125"/>
                  <a:pt x="3676" y="1050"/>
                </a:cubicBezTo>
                <a:cubicBezTo>
                  <a:pt x="3676" y="974"/>
                  <a:pt x="3652" y="974"/>
                  <a:pt x="3601" y="1000"/>
                </a:cubicBezTo>
                <a:cubicBezTo>
                  <a:pt x="3552" y="1000"/>
                  <a:pt x="3476" y="974"/>
                  <a:pt x="3376" y="874"/>
                </a:cubicBezTo>
                <a:cubicBezTo>
                  <a:pt x="3276" y="750"/>
                  <a:pt x="3176" y="774"/>
                  <a:pt x="3101" y="774"/>
                </a:cubicBezTo>
                <a:cubicBezTo>
                  <a:pt x="3027" y="799"/>
                  <a:pt x="2951" y="750"/>
                  <a:pt x="2927" y="750"/>
                </a:cubicBezTo>
                <a:cubicBezTo>
                  <a:pt x="2876" y="725"/>
                  <a:pt x="2827" y="774"/>
                  <a:pt x="2801" y="799"/>
                </a:cubicBezTo>
                <a:cubicBezTo>
                  <a:pt x="2751" y="799"/>
                  <a:pt x="2801" y="750"/>
                  <a:pt x="2801" y="700"/>
                </a:cubicBezTo>
                <a:cubicBezTo>
                  <a:pt x="2801" y="674"/>
                  <a:pt x="2676" y="625"/>
                  <a:pt x="2601" y="574"/>
                </a:cubicBezTo>
                <a:cubicBezTo>
                  <a:pt x="2501" y="550"/>
                  <a:pt x="2451" y="550"/>
                  <a:pt x="2451" y="625"/>
                </a:cubicBezTo>
                <a:cubicBezTo>
                  <a:pt x="2451" y="674"/>
                  <a:pt x="2427" y="600"/>
                  <a:pt x="2376" y="674"/>
                </a:cubicBezTo>
                <a:cubicBezTo>
                  <a:pt x="2351" y="725"/>
                  <a:pt x="2301" y="674"/>
                  <a:pt x="2327" y="674"/>
                </a:cubicBezTo>
                <a:cubicBezTo>
                  <a:pt x="2376" y="650"/>
                  <a:pt x="2401" y="600"/>
                  <a:pt x="2427" y="550"/>
                </a:cubicBezTo>
                <a:cubicBezTo>
                  <a:pt x="2427" y="525"/>
                  <a:pt x="2276" y="474"/>
                  <a:pt x="2226" y="500"/>
                </a:cubicBezTo>
                <a:cubicBezTo>
                  <a:pt x="2176" y="525"/>
                  <a:pt x="2201" y="600"/>
                  <a:pt x="2176" y="574"/>
                </a:cubicBezTo>
                <a:cubicBezTo>
                  <a:pt x="2126" y="550"/>
                  <a:pt x="2151" y="500"/>
                  <a:pt x="2201" y="500"/>
                </a:cubicBezTo>
                <a:cubicBezTo>
                  <a:pt x="2226" y="500"/>
                  <a:pt x="2276" y="425"/>
                  <a:pt x="2276" y="374"/>
                </a:cubicBezTo>
                <a:cubicBezTo>
                  <a:pt x="2301" y="325"/>
                  <a:pt x="2251" y="325"/>
                  <a:pt x="2201" y="274"/>
                </a:cubicBezTo>
                <a:cubicBezTo>
                  <a:pt x="2176" y="250"/>
                  <a:pt x="2176" y="125"/>
                  <a:pt x="2151" y="100"/>
                </a:cubicBezTo>
                <a:cubicBezTo>
                  <a:pt x="2101" y="150"/>
                  <a:pt x="2051" y="200"/>
                  <a:pt x="2026" y="250"/>
                </a:cubicBezTo>
                <a:cubicBezTo>
                  <a:pt x="2001" y="325"/>
                  <a:pt x="1976" y="274"/>
                  <a:pt x="1926" y="300"/>
                </a:cubicBezTo>
                <a:cubicBezTo>
                  <a:pt x="1876" y="325"/>
                  <a:pt x="1851" y="300"/>
                  <a:pt x="1851" y="274"/>
                </a:cubicBezTo>
                <a:cubicBezTo>
                  <a:pt x="1826" y="250"/>
                  <a:pt x="1776" y="274"/>
                  <a:pt x="1726" y="274"/>
                </a:cubicBezTo>
                <a:cubicBezTo>
                  <a:pt x="1701" y="274"/>
                  <a:pt x="1726" y="300"/>
                  <a:pt x="1701" y="325"/>
                </a:cubicBezTo>
                <a:cubicBezTo>
                  <a:pt x="1676" y="350"/>
                  <a:pt x="1601" y="300"/>
                  <a:pt x="1576" y="325"/>
                </a:cubicBezTo>
                <a:cubicBezTo>
                  <a:pt x="1551" y="350"/>
                  <a:pt x="1551" y="325"/>
                  <a:pt x="1526" y="350"/>
                </a:cubicBezTo>
                <a:cubicBezTo>
                  <a:pt x="1526" y="374"/>
                  <a:pt x="1476" y="350"/>
                  <a:pt x="1476" y="374"/>
                </a:cubicBezTo>
                <a:cubicBezTo>
                  <a:pt x="1451" y="374"/>
                  <a:pt x="1426" y="400"/>
                  <a:pt x="1376" y="325"/>
                </a:cubicBezTo>
                <a:cubicBezTo>
                  <a:pt x="1326" y="274"/>
                  <a:pt x="1326" y="174"/>
                  <a:pt x="1351" y="174"/>
                </a:cubicBezTo>
                <a:cubicBezTo>
                  <a:pt x="1376" y="150"/>
                  <a:pt x="1376" y="100"/>
                  <a:pt x="1351" y="100"/>
                </a:cubicBezTo>
                <a:cubicBezTo>
                  <a:pt x="1301" y="74"/>
                  <a:pt x="1351" y="25"/>
                  <a:pt x="1301" y="0"/>
                </a:cubicBezTo>
                <a:cubicBezTo>
                  <a:pt x="1276" y="0"/>
                  <a:pt x="1276" y="50"/>
                  <a:pt x="1251" y="74"/>
                </a:cubicBezTo>
                <a:cubicBezTo>
                  <a:pt x="1226" y="74"/>
                  <a:pt x="1151" y="125"/>
                  <a:pt x="1126" y="100"/>
                </a:cubicBezTo>
                <a:cubicBezTo>
                  <a:pt x="1101" y="100"/>
                  <a:pt x="1076" y="125"/>
                  <a:pt x="1076" y="150"/>
                </a:cubicBezTo>
                <a:cubicBezTo>
                  <a:pt x="1076" y="174"/>
                  <a:pt x="1026" y="174"/>
                  <a:pt x="1026" y="150"/>
                </a:cubicBezTo>
                <a:cubicBezTo>
                  <a:pt x="1026" y="125"/>
                  <a:pt x="951" y="125"/>
                  <a:pt x="951" y="125"/>
                </a:cubicBezTo>
                <a:cubicBezTo>
                  <a:pt x="926" y="100"/>
                  <a:pt x="851" y="100"/>
                  <a:pt x="876" y="125"/>
                </a:cubicBezTo>
                <a:cubicBezTo>
                  <a:pt x="926" y="150"/>
                  <a:pt x="926" y="174"/>
                  <a:pt x="926" y="200"/>
                </a:cubicBezTo>
                <a:cubicBezTo>
                  <a:pt x="926" y="225"/>
                  <a:pt x="951" y="225"/>
                  <a:pt x="951" y="250"/>
                </a:cubicBezTo>
                <a:cubicBezTo>
                  <a:pt x="951" y="300"/>
                  <a:pt x="976" y="274"/>
                  <a:pt x="1001" y="274"/>
                </a:cubicBezTo>
                <a:cubicBezTo>
                  <a:pt x="1026" y="274"/>
                  <a:pt x="1026" y="300"/>
                  <a:pt x="976" y="300"/>
                </a:cubicBezTo>
                <a:cubicBezTo>
                  <a:pt x="951" y="300"/>
                  <a:pt x="926" y="325"/>
                  <a:pt x="926" y="350"/>
                </a:cubicBezTo>
                <a:cubicBezTo>
                  <a:pt x="926" y="374"/>
                  <a:pt x="901" y="374"/>
                  <a:pt x="876" y="374"/>
                </a:cubicBezTo>
                <a:cubicBezTo>
                  <a:pt x="851" y="400"/>
                  <a:pt x="826" y="425"/>
                  <a:pt x="801" y="425"/>
                </a:cubicBezTo>
                <a:cubicBezTo>
                  <a:pt x="776" y="400"/>
                  <a:pt x="776" y="425"/>
                  <a:pt x="751" y="425"/>
                </a:cubicBezTo>
                <a:cubicBezTo>
                  <a:pt x="726" y="450"/>
                  <a:pt x="726" y="425"/>
                  <a:pt x="701" y="400"/>
                </a:cubicBezTo>
                <a:cubicBezTo>
                  <a:pt x="676" y="400"/>
                  <a:pt x="651" y="350"/>
                  <a:pt x="626" y="300"/>
                </a:cubicBezTo>
                <a:cubicBezTo>
                  <a:pt x="601" y="325"/>
                  <a:pt x="551" y="350"/>
                  <a:pt x="526" y="350"/>
                </a:cubicBezTo>
                <a:cubicBezTo>
                  <a:pt x="501" y="350"/>
                  <a:pt x="400" y="325"/>
                  <a:pt x="400" y="350"/>
                </a:cubicBezTo>
                <a:cubicBezTo>
                  <a:pt x="376" y="374"/>
                  <a:pt x="400" y="400"/>
                  <a:pt x="426" y="400"/>
                </a:cubicBezTo>
                <a:cubicBezTo>
                  <a:pt x="426" y="400"/>
                  <a:pt x="476" y="425"/>
                  <a:pt x="426" y="450"/>
                </a:cubicBezTo>
                <a:cubicBezTo>
                  <a:pt x="400" y="474"/>
                  <a:pt x="376" y="425"/>
                  <a:pt x="376" y="500"/>
                </a:cubicBezTo>
                <a:cubicBezTo>
                  <a:pt x="376" y="550"/>
                  <a:pt x="451" y="600"/>
                  <a:pt x="426" y="650"/>
                </a:cubicBezTo>
                <a:cubicBezTo>
                  <a:pt x="426" y="674"/>
                  <a:pt x="400" y="750"/>
                  <a:pt x="400" y="774"/>
                </a:cubicBezTo>
                <a:cubicBezTo>
                  <a:pt x="400" y="799"/>
                  <a:pt x="400" y="900"/>
                  <a:pt x="376" y="900"/>
                </a:cubicBezTo>
                <a:cubicBezTo>
                  <a:pt x="351" y="900"/>
                  <a:pt x="326" y="874"/>
                  <a:pt x="300" y="900"/>
                </a:cubicBezTo>
                <a:cubicBezTo>
                  <a:pt x="251" y="925"/>
                  <a:pt x="226" y="925"/>
                  <a:pt x="176" y="950"/>
                </a:cubicBezTo>
                <a:cubicBezTo>
                  <a:pt x="151" y="974"/>
                  <a:pt x="100" y="974"/>
                  <a:pt x="100" y="1000"/>
                </a:cubicBezTo>
                <a:cubicBezTo>
                  <a:pt x="100" y="1050"/>
                  <a:pt x="51" y="1050"/>
                  <a:pt x="76" y="1100"/>
                </a:cubicBezTo>
                <a:cubicBezTo>
                  <a:pt x="76" y="1125"/>
                  <a:pt x="51" y="1125"/>
                  <a:pt x="26" y="1150"/>
                </a:cubicBezTo>
                <a:cubicBezTo>
                  <a:pt x="0" y="1175"/>
                  <a:pt x="26" y="1175"/>
                  <a:pt x="0" y="1200"/>
                </a:cubicBezTo>
                <a:cubicBezTo>
                  <a:pt x="0" y="1225"/>
                  <a:pt x="26" y="1250"/>
                  <a:pt x="26" y="1275"/>
                </a:cubicBezTo>
                <a:cubicBezTo>
                  <a:pt x="51" y="1325"/>
                  <a:pt x="76" y="1325"/>
                  <a:pt x="76" y="1375"/>
                </a:cubicBezTo>
                <a:cubicBezTo>
                  <a:pt x="76" y="1400"/>
                  <a:pt x="100" y="1400"/>
                  <a:pt x="126" y="1400"/>
                </a:cubicBezTo>
                <a:cubicBezTo>
                  <a:pt x="151" y="1400"/>
                  <a:pt x="126" y="1450"/>
                  <a:pt x="176" y="1450"/>
                </a:cubicBezTo>
                <a:cubicBezTo>
                  <a:pt x="226" y="1450"/>
                  <a:pt x="251" y="1475"/>
                  <a:pt x="276" y="1450"/>
                </a:cubicBezTo>
                <a:cubicBezTo>
                  <a:pt x="276" y="1425"/>
                  <a:pt x="300" y="1400"/>
                  <a:pt x="300" y="1425"/>
                </a:cubicBezTo>
                <a:cubicBezTo>
                  <a:pt x="300" y="1475"/>
                  <a:pt x="300" y="1575"/>
                  <a:pt x="326" y="1550"/>
                </a:cubicBezTo>
                <a:cubicBezTo>
                  <a:pt x="376" y="1550"/>
                  <a:pt x="426" y="1550"/>
                  <a:pt x="451" y="1550"/>
                </a:cubicBezTo>
                <a:cubicBezTo>
                  <a:pt x="476" y="1575"/>
                  <a:pt x="526" y="1550"/>
                  <a:pt x="526" y="1525"/>
                </a:cubicBezTo>
                <a:cubicBezTo>
                  <a:pt x="551" y="1525"/>
                  <a:pt x="576" y="1525"/>
                  <a:pt x="626" y="1500"/>
                </a:cubicBezTo>
                <a:cubicBezTo>
                  <a:pt x="651" y="1475"/>
                  <a:pt x="701" y="1450"/>
                  <a:pt x="726" y="1450"/>
                </a:cubicBezTo>
                <a:cubicBezTo>
                  <a:pt x="776" y="1450"/>
                  <a:pt x="826" y="1425"/>
                  <a:pt x="826" y="1450"/>
                </a:cubicBezTo>
                <a:cubicBezTo>
                  <a:pt x="801" y="1475"/>
                  <a:pt x="801" y="1575"/>
                  <a:pt x="851" y="1625"/>
                </a:cubicBezTo>
                <a:cubicBezTo>
                  <a:pt x="901" y="1675"/>
                  <a:pt x="926" y="1700"/>
                  <a:pt x="951" y="1700"/>
                </a:cubicBezTo>
                <a:cubicBezTo>
                  <a:pt x="1001" y="1700"/>
                  <a:pt x="1001" y="1725"/>
                  <a:pt x="1026" y="1725"/>
                </a:cubicBezTo>
                <a:cubicBezTo>
                  <a:pt x="1051" y="1700"/>
                  <a:pt x="1026" y="1750"/>
                  <a:pt x="1076" y="1750"/>
                </a:cubicBezTo>
                <a:cubicBezTo>
                  <a:pt x="1101" y="1750"/>
                  <a:pt x="1151" y="1750"/>
                  <a:pt x="1151" y="1775"/>
                </a:cubicBezTo>
                <a:cubicBezTo>
                  <a:pt x="1151" y="1825"/>
                  <a:pt x="1226" y="1800"/>
                  <a:pt x="1251" y="1800"/>
                </a:cubicBezTo>
                <a:cubicBezTo>
                  <a:pt x="1276" y="1825"/>
                  <a:pt x="1276" y="1825"/>
                  <a:pt x="1276" y="1875"/>
                </a:cubicBezTo>
                <a:cubicBezTo>
                  <a:pt x="1276" y="1900"/>
                  <a:pt x="1326" y="1925"/>
                  <a:pt x="1301" y="1950"/>
                </a:cubicBezTo>
                <a:cubicBezTo>
                  <a:pt x="1276" y="1950"/>
                  <a:pt x="1301" y="1975"/>
                  <a:pt x="1301" y="2025"/>
                </a:cubicBezTo>
                <a:cubicBezTo>
                  <a:pt x="1301" y="2050"/>
                  <a:pt x="1351" y="2075"/>
                  <a:pt x="1401" y="2075"/>
                </a:cubicBezTo>
                <a:cubicBezTo>
                  <a:pt x="1476" y="2075"/>
                  <a:pt x="1476" y="2075"/>
                  <a:pt x="1476" y="2125"/>
                </a:cubicBezTo>
                <a:cubicBezTo>
                  <a:pt x="1476" y="2150"/>
                  <a:pt x="1526" y="2175"/>
                  <a:pt x="1551" y="2199"/>
                </a:cubicBezTo>
                <a:cubicBezTo>
                  <a:pt x="1551" y="2250"/>
                  <a:pt x="1526" y="2300"/>
                  <a:pt x="1526" y="2325"/>
                </a:cubicBezTo>
                <a:cubicBezTo>
                  <a:pt x="1526" y="2350"/>
                  <a:pt x="1526" y="2375"/>
                  <a:pt x="1501" y="2400"/>
                </a:cubicBezTo>
                <a:cubicBezTo>
                  <a:pt x="1526" y="2425"/>
                  <a:pt x="1526" y="2425"/>
                  <a:pt x="1501" y="2450"/>
                </a:cubicBezTo>
                <a:cubicBezTo>
                  <a:pt x="1476" y="2450"/>
                  <a:pt x="1551" y="2500"/>
                  <a:pt x="1526" y="2550"/>
                </a:cubicBezTo>
                <a:cubicBezTo>
                  <a:pt x="1501" y="2625"/>
                  <a:pt x="1501" y="2625"/>
                  <a:pt x="1576" y="2625"/>
                </a:cubicBezTo>
                <a:cubicBezTo>
                  <a:pt x="1626" y="2625"/>
                  <a:pt x="1626" y="2650"/>
                  <a:pt x="1651" y="2650"/>
                </a:cubicBezTo>
                <a:cubicBezTo>
                  <a:pt x="1676" y="2625"/>
                  <a:pt x="1701" y="2700"/>
                  <a:pt x="1726" y="2725"/>
                </a:cubicBezTo>
                <a:cubicBezTo>
                  <a:pt x="1726" y="2750"/>
                  <a:pt x="1751" y="2825"/>
                  <a:pt x="1776" y="2825"/>
                </a:cubicBezTo>
                <a:cubicBezTo>
                  <a:pt x="1776" y="2825"/>
                  <a:pt x="1801" y="2800"/>
                  <a:pt x="1851" y="2800"/>
                </a:cubicBezTo>
                <a:cubicBezTo>
                  <a:pt x="1876" y="2825"/>
                  <a:pt x="1826" y="2925"/>
                  <a:pt x="1826" y="2975"/>
                </a:cubicBezTo>
                <a:cubicBezTo>
                  <a:pt x="1851" y="2975"/>
                  <a:pt x="1876" y="2975"/>
                  <a:pt x="1901" y="2975"/>
                </a:cubicBezTo>
                <a:cubicBezTo>
                  <a:pt x="1901" y="3000"/>
                  <a:pt x="1926" y="3100"/>
                  <a:pt x="1901" y="3125"/>
                </a:cubicBezTo>
                <a:cubicBezTo>
                  <a:pt x="1901" y="3150"/>
                  <a:pt x="1826" y="3175"/>
                  <a:pt x="1801" y="3175"/>
                </a:cubicBezTo>
                <a:cubicBezTo>
                  <a:pt x="1751" y="3200"/>
                  <a:pt x="1676" y="3300"/>
                  <a:pt x="1626" y="3350"/>
                </a:cubicBezTo>
                <a:cubicBezTo>
                  <a:pt x="1601" y="3400"/>
                  <a:pt x="1576" y="3425"/>
                  <a:pt x="1551" y="3450"/>
                </a:cubicBezTo>
                <a:cubicBezTo>
                  <a:pt x="1576" y="3450"/>
                  <a:pt x="1576" y="3450"/>
                  <a:pt x="1576" y="3450"/>
                </a:cubicBezTo>
                <a:cubicBezTo>
                  <a:pt x="1601" y="3450"/>
                  <a:pt x="1626" y="3450"/>
                  <a:pt x="1651" y="3475"/>
                </a:cubicBezTo>
                <a:cubicBezTo>
                  <a:pt x="1701" y="3525"/>
                  <a:pt x="1701" y="3550"/>
                  <a:pt x="1701" y="3550"/>
                </a:cubicBezTo>
                <a:cubicBezTo>
                  <a:pt x="1726" y="3550"/>
                  <a:pt x="1726" y="3501"/>
                  <a:pt x="1751" y="3525"/>
                </a:cubicBezTo>
                <a:cubicBezTo>
                  <a:pt x="1776" y="3575"/>
                  <a:pt x="1851" y="3601"/>
                  <a:pt x="1851" y="3625"/>
                </a:cubicBezTo>
                <a:cubicBezTo>
                  <a:pt x="1876" y="3625"/>
                  <a:pt x="1926" y="3650"/>
                  <a:pt x="1926" y="3701"/>
                </a:cubicBezTo>
                <a:cubicBezTo>
                  <a:pt x="1926" y="3725"/>
                  <a:pt x="1901" y="3775"/>
                  <a:pt x="1926" y="3825"/>
                </a:cubicBezTo>
                <a:cubicBezTo>
                  <a:pt x="1951" y="3825"/>
                  <a:pt x="1951" y="3801"/>
                  <a:pt x="1976" y="3801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3" name="Freeform 94">
            <a:extLst>
              <a:ext uri="{FF2B5EF4-FFF2-40B4-BE49-F238E27FC236}">
                <a16:creationId xmlns:a16="http://schemas.microsoft.com/office/drawing/2014/main" id="{C1C8D93A-7A43-3DCF-0EE2-CE3FC416BA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7255" y="4165130"/>
            <a:ext cx="71719" cy="39375"/>
          </a:xfrm>
          <a:custGeom>
            <a:avLst/>
            <a:gdLst>
              <a:gd name="T0" fmla="*/ 225 w 226"/>
              <a:gd name="T1" fmla="*/ 49 h 125"/>
              <a:gd name="T2" fmla="*/ 225 w 226"/>
              <a:gd name="T3" fmla="*/ 49 h 125"/>
              <a:gd name="T4" fmla="*/ 125 w 226"/>
              <a:gd name="T5" fmla="*/ 24 h 125"/>
              <a:gd name="T6" fmla="*/ 75 w 226"/>
              <a:gd name="T7" fmla="*/ 0 h 125"/>
              <a:gd name="T8" fmla="*/ 75 w 226"/>
              <a:gd name="T9" fmla="*/ 0 h 125"/>
              <a:gd name="T10" fmla="*/ 0 w 226"/>
              <a:gd name="T11" fmla="*/ 49 h 125"/>
              <a:gd name="T12" fmla="*/ 175 w 226"/>
              <a:gd name="T13" fmla="*/ 124 h 125"/>
              <a:gd name="T14" fmla="*/ 225 w 226"/>
              <a:gd name="T15" fmla="*/ 100 h 125"/>
              <a:gd name="T16" fmla="*/ 225 w 226"/>
              <a:gd name="T17" fmla="*/ 4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6" h="125">
                <a:moveTo>
                  <a:pt x="225" y="49"/>
                </a:moveTo>
                <a:lnTo>
                  <a:pt x="225" y="49"/>
                </a:lnTo>
                <a:cubicBezTo>
                  <a:pt x="200" y="24"/>
                  <a:pt x="151" y="49"/>
                  <a:pt x="125" y="24"/>
                </a:cubicBezTo>
                <a:cubicBezTo>
                  <a:pt x="100" y="0"/>
                  <a:pt x="75" y="0"/>
                  <a:pt x="75" y="0"/>
                </a:cubicBezTo>
                <a:lnTo>
                  <a:pt x="75" y="0"/>
                </a:lnTo>
                <a:cubicBezTo>
                  <a:pt x="51" y="0"/>
                  <a:pt x="25" y="24"/>
                  <a:pt x="0" y="49"/>
                </a:cubicBezTo>
                <a:cubicBezTo>
                  <a:pt x="25" y="75"/>
                  <a:pt x="151" y="124"/>
                  <a:pt x="175" y="124"/>
                </a:cubicBezTo>
                <a:cubicBezTo>
                  <a:pt x="200" y="124"/>
                  <a:pt x="200" y="100"/>
                  <a:pt x="225" y="100"/>
                </a:cubicBezTo>
                <a:cubicBezTo>
                  <a:pt x="225" y="75"/>
                  <a:pt x="225" y="49"/>
                  <a:pt x="225" y="49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4" name="Freeform 95">
            <a:extLst>
              <a:ext uri="{FF2B5EF4-FFF2-40B4-BE49-F238E27FC236}">
                <a16:creationId xmlns:a16="http://schemas.microsoft.com/office/drawing/2014/main" id="{2647106E-C27C-1424-3DD0-9C91ADF1C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1161" y="4110285"/>
            <a:ext cx="184217" cy="104061"/>
          </a:xfrm>
          <a:custGeom>
            <a:avLst/>
            <a:gdLst>
              <a:gd name="T0" fmla="*/ 250 w 577"/>
              <a:gd name="T1" fmla="*/ 276 h 326"/>
              <a:gd name="T2" fmla="*/ 250 w 577"/>
              <a:gd name="T3" fmla="*/ 276 h 326"/>
              <a:gd name="T4" fmla="*/ 276 w 577"/>
              <a:gd name="T5" fmla="*/ 225 h 326"/>
              <a:gd name="T6" fmla="*/ 376 w 577"/>
              <a:gd name="T7" fmla="*/ 176 h 326"/>
              <a:gd name="T8" fmla="*/ 476 w 577"/>
              <a:gd name="T9" fmla="*/ 151 h 326"/>
              <a:gd name="T10" fmla="*/ 576 w 577"/>
              <a:gd name="T11" fmla="*/ 125 h 326"/>
              <a:gd name="T12" fmla="*/ 476 w 577"/>
              <a:gd name="T13" fmla="*/ 51 h 326"/>
              <a:gd name="T14" fmla="*/ 276 w 577"/>
              <a:gd name="T15" fmla="*/ 51 h 326"/>
              <a:gd name="T16" fmla="*/ 100 w 577"/>
              <a:gd name="T17" fmla="*/ 51 h 326"/>
              <a:gd name="T18" fmla="*/ 100 w 577"/>
              <a:gd name="T19" fmla="*/ 51 h 326"/>
              <a:gd name="T20" fmla="*/ 50 w 577"/>
              <a:gd name="T21" fmla="*/ 100 h 326"/>
              <a:gd name="T22" fmla="*/ 0 w 577"/>
              <a:gd name="T23" fmla="*/ 176 h 326"/>
              <a:gd name="T24" fmla="*/ 50 w 577"/>
              <a:gd name="T25" fmla="*/ 200 h 326"/>
              <a:gd name="T26" fmla="*/ 150 w 577"/>
              <a:gd name="T27" fmla="*/ 225 h 326"/>
              <a:gd name="T28" fmla="*/ 150 w 577"/>
              <a:gd name="T29" fmla="*/ 276 h 326"/>
              <a:gd name="T30" fmla="*/ 176 w 577"/>
              <a:gd name="T31" fmla="*/ 276 h 326"/>
              <a:gd name="T32" fmla="*/ 176 w 577"/>
              <a:gd name="T33" fmla="*/ 325 h 326"/>
              <a:gd name="T34" fmla="*/ 201 w 577"/>
              <a:gd name="T35" fmla="*/ 300 h 326"/>
              <a:gd name="T36" fmla="*/ 250 w 577"/>
              <a:gd name="T37" fmla="*/ 27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77" h="326">
                <a:moveTo>
                  <a:pt x="250" y="276"/>
                </a:moveTo>
                <a:lnTo>
                  <a:pt x="250" y="276"/>
                </a:lnTo>
                <a:cubicBezTo>
                  <a:pt x="250" y="276"/>
                  <a:pt x="225" y="225"/>
                  <a:pt x="276" y="225"/>
                </a:cubicBezTo>
                <a:cubicBezTo>
                  <a:pt x="325" y="225"/>
                  <a:pt x="376" y="225"/>
                  <a:pt x="376" y="176"/>
                </a:cubicBezTo>
                <a:cubicBezTo>
                  <a:pt x="376" y="151"/>
                  <a:pt x="450" y="151"/>
                  <a:pt x="476" y="151"/>
                </a:cubicBezTo>
                <a:cubicBezTo>
                  <a:pt x="476" y="151"/>
                  <a:pt x="525" y="125"/>
                  <a:pt x="576" y="125"/>
                </a:cubicBezTo>
                <a:cubicBezTo>
                  <a:pt x="576" y="76"/>
                  <a:pt x="501" y="76"/>
                  <a:pt x="476" y="51"/>
                </a:cubicBezTo>
                <a:cubicBezTo>
                  <a:pt x="425" y="0"/>
                  <a:pt x="325" y="25"/>
                  <a:pt x="276" y="51"/>
                </a:cubicBezTo>
                <a:cubicBezTo>
                  <a:pt x="225" y="51"/>
                  <a:pt x="150" y="25"/>
                  <a:pt x="100" y="51"/>
                </a:cubicBezTo>
                <a:lnTo>
                  <a:pt x="100" y="51"/>
                </a:lnTo>
                <a:cubicBezTo>
                  <a:pt x="76" y="76"/>
                  <a:pt x="50" y="76"/>
                  <a:pt x="50" y="100"/>
                </a:cubicBezTo>
                <a:cubicBezTo>
                  <a:pt x="0" y="125"/>
                  <a:pt x="0" y="176"/>
                  <a:pt x="0" y="176"/>
                </a:cubicBezTo>
                <a:cubicBezTo>
                  <a:pt x="0" y="176"/>
                  <a:pt x="25" y="176"/>
                  <a:pt x="50" y="200"/>
                </a:cubicBezTo>
                <a:cubicBezTo>
                  <a:pt x="76" y="225"/>
                  <a:pt x="125" y="200"/>
                  <a:pt x="150" y="225"/>
                </a:cubicBezTo>
                <a:cubicBezTo>
                  <a:pt x="150" y="225"/>
                  <a:pt x="150" y="251"/>
                  <a:pt x="150" y="276"/>
                </a:cubicBezTo>
                <a:cubicBezTo>
                  <a:pt x="150" y="276"/>
                  <a:pt x="150" y="276"/>
                  <a:pt x="176" y="276"/>
                </a:cubicBezTo>
                <a:cubicBezTo>
                  <a:pt x="176" y="300"/>
                  <a:pt x="176" y="300"/>
                  <a:pt x="176" y="325"/>
                </a:cubicBezTo>
                <a:cubicBezTo>
                  <a:pt x="201" y="300"/>
                  <a:pt x="201" y="300"/>
                  <a:pt x="201" y="300"/>
                </a:cubicBezTo>
                <a:cubicBezTo>
                  <a:pt x="201" y="300"/>
                  <a:pt x="225" y="300"/>
                  <a:pt x="250" y="276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5" name="Freeform 96">
            <a:extLst>
              <a:ext uri="{FF2B5EF4-FFF2-40B4-BE49-F238E27FC236}">
                <a16:creationId xmlns:a16="http://schemas.microsoft.com/office/drawing/2014/main" id="{DA37C182-835B-F3FF-67C0-F4D6017D0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4445" y="3584350"/>
            <a:ext cx="916869" cy="566715"/>
          </a:xfrm>
          <a:custGeom>
            <a:avLst/>
            <a:gdLst>
              <a:gd name="T0" fmla="*/ 2401 w 2876"/>
              <a:gd name="T1" fmla="*/ 1674 h 1775"/>
              <a:gd name="T2" fmla="*/ 2450 w 2876"/>
              <a:gd name="T3" fmla="*/ 1549 h 1775"/>
              <a:gd name="T4" fmla="*/ 2650 w 2876"/>
              <a:gd name="T5" fmla="*/ 1500 h 1775"/>
              <a:gd name="T6" fmla="*/ 2750 w 2876"/>
              <a:gd name="T7" fmla="*/ 1449 h 1775"/>
              <a:gd name="T8" fmla="*/ 2801 w 2876"/>
              <a:gd name="T9" fmla="*/ 1224 h 1775"/>
              <a:gd name="T10" fmla="*/ 2775 w 2876"/>
              <a:gd name="T11" fmla="*/ 1124 h 1775"/>
              <a:gd name="T12" fmla="*/ 2525 w 2876"/>
              <a:gd name="T13" fmla="*/ 1249 h 1775"/>
              <a:gd name="T14" fmla="*/ 2425 w 2876"/>
              <a:gd name="T15" fmla="*/ 1425 h 1775"/>
              <a:gd name="T16" fmla="*/ 2125 w 2876"/>
              <a:gd name="T17" fmla="*/ 1449 h 1775"/>
              <a:gd name="T18" fmla="*/ 1975 w 2876"/>
              <a:gd name="T19" fmla="*/ 1300 h 1775"/>
              <a:gd name="T20" fmla="*/ 1825 w 2876"/>
              <a:gd name="T21" fmla="*/ 1000 h 1775"/>
              <a:gd name="T22" fmla="*/ 1875 w 2876"/>
              <a:gd name="T23" fmla="*/ 701 h 1775"/>
              <a:gd name="T24" fmla="*/ 1700 w 2876"/>
              <a:gd name="T25" fmla="*/ 625 h 1775"/>
              <a:gd name="T26" fmla="*/ 1650 w 2876"/>
              <a:gd name="T27" fmla="*/ 501 h 1775"/>
              <a:gd name="T28" fmla="*/ 1400 w 2876"/>
              <a:gd name="T29" fmla="*/ 275 h 1775"/>
              <a:gd name="T30" fmla="*/ 1225 w 2876"/>
              <a:gd name="T31" fmla="*/ 325 h 1775"/>
              <a:gd name="T32" fmla="*/ 1125 w 2876"/>
              <a:gd name="T33" fmla="*/ 175 h 1775"/>
              <a:gd name="T34" fmla="*/ 875 w 2876"/>
              <a:gd name="T35" fmla="*/ 75 h 1775"/>
              <a:gd name="T36" fmla="*/ 575 w 2876"/>
              <a:gd name="T37" fmla="*/ 125 h 1775"/>
              <a:gd name="T38" fmla="*/ 225 w 2876"/>
              <a:gd name="T39" fmla="*/ 0 h 1775"/>
              <a:gd name="T40" fmla="*/ 50 w 2876"/>
              <a:gd name="T41" fmla="*/ 100 h 1775"/>
              <a:gd name="T42" fmla="*/ 250 w 2876"/>
              <a:gd name="T43" fmla="*/ 375 h 1775"/>
              <a:gd name="T44" fmla="*/ 225 w 2876"/>
              <a:gd name="T45" fmla="*/ 501 h 1775"/>
              <a:gd name="T46" fmla="*/ 450 w 2876"/>
              <a:gd name="T47" fmla="*/ 650 h 1775"/>
              <a:gd name="T48" fmla="*/ 575 w 2876"/>
              <a:gd name="T49" fmla="*/ 874 h 1775"/>
              <a:gd name="T50" fmla="*/ 725 w 2876"/>
              <a:gd name="T51" fmla="*/ 949 h 1775"/>
              <a:gd name="T52" fmla="*/ 625 w 2876"/>
              <a:gd name="T53" fmla="*/ 849 h 1775"/>
              <a:gd name="T54" fmla="*/ 550 w 2876"/>
              <a:gd name="T55" fmla="*/ 625 h 1775"/>
              <a:gd name="T56" fmla="*/ 375 w 2876"/>
              <a:gd name="T57" fmla="*/ 401 h 1775"/>
              <a:gd name="T58" fmla="*/ 300 w 2876"/>
              <a:gd name="T59" fmla="*/ 301 h 1775"/>
              <a:gd name="T60" fmla="*/ 225 w 2876"/>
              <a:gd name="T61" fmla="*/ 100 h 1775"/>
              <a:gd name="T62" fmla="*/ 275 w 2876"/>
              <a:gd name="T63" fmla="*/ 100 h 1775"/>
              <a:gd name="T64" fmla="*/ 400 w 2876"/>
              <a:gd name="T65" fmla="*/ 125 h 1775"/>
              <a:gd name="T66" fmla="*/ 425 w 2876"/>
              <a:gd name="T67" fmla="*/ 350 h 1775"/>
              <a:gd name="T68" fmla="*/ 550 w 2876"/>
              <a:gd name="T69" fmla="*/ 450 h 1775"/>
              <a:gd name="T70" fmla="*/ 675 w 2876"/>
              <a:gd name="T71" fmla="*/ 550 h 1775"/>
              <a:gd name="T72" fmla="*/ 750 w 2876"/>
              <a:gd name="T73" fmla="*/ 675 h 1775"/>
              <a:gd name="T74" fmla="*/ 875 w 2876"/>
              <a:gd name="T75" fmla="*/ 799 h 1775"/>
              <a:gd name="T76" fmla="*/ 1125 w 2876"/>
              <a:gd name="T77" fmla="*/ 1124 h 1775"/>
              <a:gd name="T78" fmla="*/ 1100 w 2876"/>
              <a:gd name="T79" fmla="*/ 1224 h 1775"/>
              <a:gd name="T80" fmla="*/ 1300 w 2876"/>
              <a:gd name="T81" fmla="*/ 1449 h 1775"/>
              <a:gd name="T82" fmla="*/ 1650 w 2876"/>
              <a:gd name="T83" fmla="*/ 1574 h 1775"/>
              <a:gd name="T84" fmla="*/ 2050 w 2876"/>
              <a:gd name="T85" fmla="*/ 1674 h 1775"/>
              <a:gd name="T86" fmla="*/ 2325 w 2876"/>
              <a:gd name="T87" fmla="*/ 1774 h 1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76" h="1775">
                <a:moveTo>
                  <a:pt x="2401" y="1674"/>
                </a:moveTo>
                <a:lnTo>
                  <a:pt x="2401" y="1674"/>
                </a:lnTo>
                <a:cubicBezTo>
                  <a:pt x="2401" y="1674"/>
                  <a:pt x="2501" y="1674"/>
                  <a:pt x="2525" y="1649"/>
                </a:cubicBezTo>
                <a:cubicBezTo>
                  <a:pt x="2525" y="1625"/>
                  <a:pt x="2450" y="1574"/>
                  <a:pt x="2450" y="1549"/>
                </a:cubicBezTo>
                <a:cubicBezTo>
                  <a:pt x="2450" y="1549"/>
                  <a:pt x="2450" y="1500"/>
                  <a:pt x="2475" y="1500"/>
                </a:cubicBezTo>
                <a:cubicBezTo>
                  <a:pt x="2501" y="1500"/>
                  <a:pt x="2650" y="1500"/>
                  <a:pt x="2650" y="1500"/>
                </a:cubicBezTo>
                <a:cubicBezTo>
                  <a:pt x="2650" y="1500"/>
                  <a:pt x="2675" y="1425"/>
                  <a:pt x="2701" y="1425"/>
                </a:cubicBezTo>
                <a:cubicBezTo>
                  <a:pt x="2725" y="1425"/>
                  <a:pt x="2750" y="1449"/>
                  <a:pt x="2750" y="1449"/>
                </a:cubicBezTo>
                <a:cubicBezTo>
                  <a:pt x="2775" y="1425"/>
                  <a:pt x="2801" y="1374"/>
                  <a:pt x="2801" y="1324"/>
                </a:cubicBezTo>
                <a:cubicBezTo>
                  <a:pt x="2801" y="1274"/>
                  <a:pt x="2775" y="1249"/>
                  <a:pt x="2801" y="1224"/>
                </a:cubicBezTo>
                <a:cubicBezTo>
                  <a:pt x="2850" y="1200"/>
                  <a:pt x="2875" y="1200"/>
                  <a:pt x="2875" y="1149"/>
                </a:cubicBezTo>
                <a:cubicBezTo>
                  <a:pt x="2850" y="1100"/>
                  <a:pt x="2826" y="1149"/>
                  <a:pt x="2775" y="1124"/>
                </a:cubicBezTo>
                <a:cubicBezTo>
                  <a:pt x="2750" y="1100"/>
                  <a:pt x="2725" y="1124"/>
                  <a:pt x="2625" y="1124"/>
                </a:cubicBezTo>
                <a:cubicBezTo>
                  <a:pt x="2550" y="1149"/>
                  <a:pt x="2501" y="1174"/>
                  <a:pt x="2525" y="1249"/>
                </a:cubicBezTo>
                <a:cubicBezTo>
                  <a:pt x="2525" y="1300"/>
                  <a:pt x="2475" y="1274"/>
                  <a:pt x="2475" y="1324"/>
                </a:cubicBezTo>
                <a:cubicBezTo>
                  <a:pt x="2501" y="1374"/>
                  <a:pt x="2425" y="1374"/>
                  <a:pt x="2425" y="1425"/>
                </a:cubicBezTo>
                <a:cubicBezTo>
                  <a:pt x="2425" y="1449"/>
                  <a:pt x="2375" y="1425"/>
                  <a:pt x="2350" y="1400"/>
                </a:cubicBezTo>
                <a:cubicBezTo>
                  <a:pt x="2325" y="1400"/>
                  <a:pt x="2150" y="1449"/>
                  <a:pt x="2125" y="1449"/>
                </a:cubicBezTo>
                <a:cubicBezTo>
                  <a:pt x="2101" y="1449"/>
                  <a:pt x="2050" y="1400"/>
                  <a:pt x="2025" y="1400"/>
                </a:cubicBezTo>
                <a:cubicBezTo>
                  <a:pt x="2001" y="1400"/>
                  <a:pt x="1975" y="1349"/>
                  <a:pt x="1975" y="1300"/>
                </a:cubicBezTo>
                <a:cubicBezTo>
                  <a:pt x="1975" y="1274"/>
                  <a:pt x="1901" y="1224"/>
                  <a:pt x="1875" y="1174"/>
                </a:cubicBezTo>
                <a:cubicBezTo>
                  <a:pt x="1850" y="1149"/>
                  <a:pt x="1850" y="1049"/>
                  <a:pt x="1825" y="1000"/>
                </a:cubicBezTo>
                <a:cubicBezTo>
                  <a:pt x="1825" y="949"/>
                  <a:pt x="1825" y="849"/>
                  <a:pt x="1875" y="750"/>
                </a:cubicBezTo>
                <a:cubicBezTo>
                  <a:pt x="1875" y="725"/>
                  <a:pt x="1875" y="701"/>
                  <a:pt x="1875" y="701"/>
                </a:cubicBezTo>
                <a:cubicBezTo>
                  <a:pt x="1850" y="701"/>
                  <a:pt x="1850" y="675"/>
                  <a:pt x="1825" y="675"/>
                </a:cubicBezTo>
                <a:cubicBezTo>
                  <a:pt x="1800" y="675"/>
                  <a:pt x="1725" y="625"/>
                  <a:pt x="1700" y="625"/>
                </a:cubicBezTo>
                <a:cubicBezTo>
                  <a:pt x="1700" y="625"/>
                  <a:pt x="1700" y="601"/>
                  <a:pt x="1675" y="575"/>
                </a:cubicBezTo>
                <a:cubicBezTo>
                  <a:pt x="1675" y="550"/>
                  <a:pt x="1675" y="525"/>
                  <a:pt x="1650" y="501"/>
                </a:cubicBezTo>
                <a:cubicBezTo>
                  <a:pt x="1650" y="501"/>
                  <a:pt x="1575" y="450"/>
                  <a:pt x="1575" y="375"/>
                </a:cubicBezTo>
                <a:cubicBezTo>
                  <a:pt x="1550" y="325"/>
                  <a:pt x="1450" y="301"/>
                  <a:pt x="1400" y="275"/>
                </a:cubicBezTo>
                <a:cubicBezTo>
                  <a:pt x="1350" y="275"/>
                  <a:pt x="1350" y="375"/>
                  <a:pt x="1325" y="375"/>
                </a:cubicBezTo>
                <a:cubicBezTo>
                  <a:pt x="1325" y="375"/>
                  <a:pt x="1250" y="325"/>
                  <a:pt x="1225" y="325"/>
                </a:cubicBezTo>
                <a:cubicBezTo>
                  <a:pt x="1200" y="301"/>
                  <a:pt x="1175" y="275"/>
                  <a:pt x="1175" y="250"/>
                </a:cubicBezTo>
                <a:cubicBezTo>
                  <a:pt x="1175" y="225"/>
                  <a:pt x="1150" y="201"/>
                  <a:pt x="1125" y="175"/>
                </a:cubicBezTo>
                <a:cubicBezTo>
                  <a:pt x="1100" y="175"/>
                  <a:pt x="1025" y="75"/>
                  <a:pt x="1025" y="75"/>
                </a:cubicBezTo>
                <a:cubicBezTo>
                  <a:pt x="875" y="75"/>
                  <a:pt x="875" y="75"/>
                  <a:pt x="875" y="75"/>
                </a:cubicBezTo>
                <a:cubicBezTo>
                  <a:pt x="850" y="125"/>
                  <a:pt x="850" y="125"/>
                  <a:pt x="850" y="125"/>
                </a:cubicBezTo>
                <a:cubicBezTo>
                  <a:pt x="575" y="125"/>
                  <a:pt x="575" y="125"/>
                  <a:pt x="575" y="125"/>
                </a:cubicBezTo>
                <a:cubicBezTo>
                  <a:pt x="575" y="125"/>
                  <a:pt x="375" y="50"/>
                  <a:pt x="325" y="50"/>
                </a:cubicBezTo>
                <a:cubicBezTo>
                  <a:pt x="300" y="25"/>
                  <a:pt x="225" y="0"/>
                  <a:pt x="225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25" y="50"/>
                  <a:pt x="25" y="75"/>
                  <a:pt x="50" y="100"/>
                </a:cubicBezTo>
                <a:cubicBezTo>
                  <a:pt x="100" y="150"/>
                  <a:pt x="125" y="250"/>
                  <a:pt x="150" y="275"/>
                </a:cubicBezTo>
                <a:cubicBezTo>
                  <a:pt x="150" y="325"/>
                  <a:pt x="200" y="350"/>
                  <a:pt x="250" y="375"/>
                </a:cubicBezTo>
                <a:cubicBezTo>
                  <a:pt x="300" y="401"/>
                  <a:pt x="300" y="475"/>
                  <a:pt x="300" y="501"/>
                </a:cubicBezTo>
                <a:cubicBezTo>
                  <a:pt x="300" y="525"/>
                  <a:pt x="225" y="475"/>
                  <a:pt x="225" y="501"/>
                </a:cubicBezTo>
                <a:cubicBezTo>
                  <a:pt x="225" y="525"/>
                  <a:pt x="300" y="601"/>
                  <a:pt x="350" y="601"/>
                </a:cubicBezTo>
                <a:cubicBezTo>
                  <a:pt x="375" y="601"/>
                  <a:pt x="400" y="601"/>
                  <a:pt x="450" y="650"/>
                </a:cubicBezTo>
                <a:cubicBezTo>
                  <a:pt x="500" y="701"/>
                  <a:pt x="500" y="750"/>
                  <a:pt x="475" y="774"/>
                </a:cubicBezTo>
                <a:cubicBezTo>
                  <a:pt x="450" y="799"/>
                  <a:pt x="525" y="824"/>
                  <a:pt x="575" y="874"/>
                </a:cubicBezTo>
                <a:cubicBezTo>
                  <a:pt x="650" y="900"/>
                  <a:pt x="675" y="974"/>
                  <a:pt x="675" y="1000"/>
                </a:cubicBezTo>
                <a:cubicBezTo>
                  <a:pt x="675" y="1000"/>
                  <a:pt x="725" y="1000"/>
                  <a:pt x="725" y="949"/>
                </a:cubicBezTo>
                <a:cubicBezTo>
                  <a:pt x="725" y="924"/>
                  <a:pt x="700" y="924"/>
                  <a:pt x="700" y="874"/>
                </a:cubicBezTo>
                <a:cubicBezTo>
                  <a:pt x="700" y="849"/>
                  <a:pt x="650" y="849"/>
                  <a:pt x="625" y="849"/>
                </a:cubicBezTo>
                <a:cubicBezTo>
                  <a:pt x="600" y="849"/>
                  <a:pt x="625" y="799"/>
                  <a:pt x="600" y="774"/>
                </a:cubicBezTo>
                <a:cubicBezTo>
                  <a:pt x="575" y="750"/>
                  <a:pt x="550" y="675"/>
                  <a:pt x="550" y="625"/>
                </a:cubicBezTo>
                <a:cubicBezTo>
                  <a:pt x="525" y="601"/>
                  <a:pt x="475" y="550"/>
                  <a:pt x="450" y="501"/>
                </a:cubicBezTo>
                <a:cubicBezTo>
                  <a:pt x="400" y="450"/>
                  <a:pt x="375" y="401"/>
                  <a:pt x="375" y="401"/>
                </a:cubicBezTo>
                <a:cubicBezTo>
                  <a:pt x="350" y="375"/>
                  <a:pt x="400" y="350"/>
                  <a:pt x="375" y="350"/>
                </a:cubicBezTo>
                <a:cubicBezTo>
                  <a:pt x="350" y="325"/>
                  <a:pt x="325" y="325"/>
                  <a:pt x="300" y="301"/>
                </a:cubicBezTo>
                <a:cubicBezTo>
                  <a:pt x="275" y="301"/>
                  <a:pt x="250" y="275"/>
                  <a:pt x="250" y="225"/>
                </a:cubicBezTo>
                <a:cubicBezTo>
                  <a:pt x="250" y="201"/>
                  <a:pt x="225" y="125"/>
                  <a:pt x="225" y="100"/>
                </a:cubicBezTo>
                <a:cubicBezTo>
                  <a:pt x="200" y="75"/>
                  <a:pt x="250" y="75"/>
                  <a:pt x="250" y="75"/>
                </a:cubicBezTo>
                <a:cubicBezTo>
                  <a:pt x="250" y="100"/>
                  <a:pt x="275" y="100"/>
                  <a:pt x="275" y="100"/>
                </a:cubicBezTo>
                <a:cubicBezTo>
                  <a:pt x="300" y="100"/>
                  <a:pt x="325" y="100"/>
                  <a:pt x="325" y="125"/>
                </a:cubicBezTo>
                <a:cubicBezTo>
                  <a:pt x="350" y="150"/>
                  <a:pt x="375" y="125"/>
                  <a:pt x="400" y="125"/>
                </a:cubicBezTo>
                <a:cubicBezTo>
                  <a:pt x="425" y="150"/>
                  <a:pt x="350" y="150"/>
                  <a:pt x="425" y="250"/>
                </a:cubicBezTo>
                <a:cubicBezTo>
                  <a:pt x="475" y="350"/>
                  <a:pt x="425" y="301"/>
                  <a:pt x="425" y="350"/>
                </a:cubicBezTo>
                <a:cubicBezTo>
                  <a:pt x="425" y="425"/>
                  <a:pt x="475" y="401"/>
                  <a:pt x="475" y="375"/>
                </a:cubicBezTo>
                <a:cubicBezTo>
                  <a:pt x="475" y="375"/>
                  <a:pt x="525" y="401"/>
                  <a:pt x="550" y="450"/>
                </a:cubicBezTo>
                <a:cubicBezTo>
                  <a:pt x="575" y="475"/>
                  <a:pt x="625" y="475"/>
                  <a:pt x="625" y="501"/>
                </a:cubicBezTo>
                <a:cubicBezTo>
                  <a:pt x="625" y="525"/>
                  <a:pt x="625" y="550"/>
                  <a:pt x="675" y="550"/>
                </a:cubicBezTo>
                <a:cubicBezTo>
                  <a:pt x="700" y="575"/>
                  <a:pt x="700" y="601"/>
                  <a:pt x="725" y="601"/>
                </a:cubicBezTo>
                <a:cubicBezTo>
                  <a:pt x="750" y="601"/>
                  <a:pt x="750" y="625"/>
                  <a:pt x="750" y="675"/>
                </a:cubicBezTo>
                <a:cubicBezTo>
                  <a:pt x="725" y="701"/>
                  <a:pt x="750" y="725"/>
                  <a:pt x="800" y="725"/>
                </a:cubicBezTo>
                <a:cubicBezTo>
                  <a:pt x="850" y="750"/>
                  <a:pt x="825" y="774"/>
                  <a:pt x="875" y="799"/>
                </a:cubicBezTo>
                <a:cubicBezTo>
                  <a:pt x="925" y="849"/>
                  <a:pt x="1050" y="1000"/>
                  <a:pt x="1075" y="1024"/>
                </a:cubicBezTo>
                <a:cubicBezTo>
                  <a:pt x="1100" y="1074"/>
                  <a:pt x="1125" y="1100"/>
                  <a:pt x="1125" y="1124"/>
                </a:cubicBezTo>
                <a:cubicBezTo>
                  <a:pt x="1150" y="1174"/>
                  <a:pt x="1100" y="1174"/>
                  <a:pt x="1125" y="1200"/>
                </a:cubicBezTo>
                <a:cubicBezTo>
                  <a:pt x="1150" y="1224"/>
                  <a:pt x="1100" y="1224"/>
                  <a:pt x="1100" y="1224"/>
                </a:cubicBezTo>
                <a:cubicBezTo>
                  <a:pt x="1100" y="1249"/>
                  <a:pt x="1125" y="1349"/>
                  <a:pt x="1175" y="1349"/>
                </a:cubicBezTo>
                <a:cubicBezTo>
                  <a:pt x="1225" y="1349"/>
                  <a:pt x="1275" y="1425"/>
                  <a:pt x="1300" y="1449"/>
                </a:cubicBezTo>
                <a:cubicBezTo>
                  <a:pt x="1350" y="1474"/>
                  <a:pt x="1400" y="1474"/>
                  <a:pt x="1450" y="1500"/>
                </a:cubicBezTo>
                <a:cubicBezTo>
                  <a:pt x="1500" y="1500"/>
                  <a:pt x="1550" y="1549"/>
                  <a:pt x="1650" y="1574"/>
                </a:cubicBezTo>
                <a:cubicBezTo>
                  <a:pt x="1725" y="1600"/>
                  <a:pt x="1800" y="1649"/>
                  <a:pt x="1850" y="1674"/>
                </a:cubicBezTo>
                <a:cubicBezTo>
                  <a:pt x="1901" y="1700"/>
                  <a:pt x="1975" y="1700"/>
                  <a:pt x="2050" y="1674"/>
                </a:cubicBezTo>
                <a:cubicBezTo>
                  <a:pt x="2125" y="1625"/>
                  <a:pt x="2175" y="1674"/>
                  <a:pt x="2225" y="1700"/>
                </a:cubicBezTo>
                <a:cubicBezTo>
                  <a:pt x="2225" y="1700"/>
                  <a:pt x="2275" y="1725"/>
                  <a:pt x="2325" y="1774"/>
                </a:cubicBezTo>
                <a:cubicBezTo>
                  <a:pt x="2350" y="1725"/>
                  <a:pt x="2375" y="1674"/>
                  <a:pt x="2401" y="1674"/>
                </a:cubicBezTo>
              </a:path>
            </a:pathLst>
          </a:custGeom>
          <a:solidFill>
            <a:srgbClr val="000C47"/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6" name="Freeform 97">
            <a:extLst>
              <a:ext uri="{FF2B5EF4-FFF2-40B4-BE49-F238E27FC236}">
                <a16:creationId xmlns:a16="http://schemas.microsoft.com/office/drawing/2014/main" id="{203B87B2-7FF0-4638-161C-1BF8A8391B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5534" y="4062473"/>
            <a:ext cx="127968" cy="119531"/>
          </a:xfrm>
          <a:custGeom>
            <a:avLst/>
            <a:gdLst>
              <a:gd name="T0" fmla="*/ 350 w 401"/>
              <a:gd name="T1" fmla="*/ 249 h 375"/>
              <a:gd name="T2" fmla="*/ 350 w 401"/>
              <a:gd name="T3" fmla="*/ 249 h 375"/>
              <a:gd name="T4" fmla="*/ 400 w 401"/>
              <a:gd name="T5" fmla="*/ 200 h 375"/>
              <a:gd name="T6" fmla="*/ 350 w 401"/>
              <a:gd name="T7" fmla="*/ 174 h 375"/>
              <a:gd name="T8" fmla="*/ 300 w 401"/>
              <a:gd name="T9" fmla="*/ 174 h 375"/>
              <a:gd name="T10" fmla="*/ 300 w 401"/>
              <a:gd name="T11" fmla="*/ 0 h 375"/>
              <a:gd name="T12" fmla="*/ 150 w 401"/>
              <a:gd name="T13" fmla="*/ 0 h 375"/>
              <a:gd name="T14" fmla="*/ 125 w 401"/>
              <a:gd name="T15" fmla="*/ 49 h 375"/>
              <a:gd name="T16" fmla="*/ 200 w 401"/>
              <a:gd name="T17" fmla="*/ 149 h 375"/>
              <a:gd name="T18" fmla="*/ 76 w 401"/>
              <a:gd name="T19" fmla="*/ 174 h 375"/>
              <a:gd name="T20" fmla="*/ 0 w 401"/>
              <a:gd name="T21" fmla="*/ 274 h 375"/>
              <a:gd name="T22" fmla="*/ 100 w 401"/>
              <a:gd name="T23" fmla="*/ 349 h 375"/>
              <a:gd name="T24" fmla="*/ 225 w 401"/>
              <a:gd name="T25" fmla="*/ 374 h 375"/>
              <a:gd name="T26" fmla="*/ 225 w 401"/>
              <a:gd name="T27" fmla="*/ 374 h 375"/>
              <a:gd name="T28" fmla="*/ 300 w 401"/>
              <a:gd name="T29" fmla="*/ 325 h 375"/>
              <a:gd name="T30" fmla="*/ 350 w 401"/>
              <a:gd name="T31" fmla="*/ 249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1" h="375">
                <a:moveTo>
                  <a:pt x="350" y="249"/>
                </a:moveTo>
                <a:lnTo>
                  <a:pt x="350" y="249"/>
                </a:lnTo>
                <a:cubicBezTo>
                  <a:pt x="350" y="225"/>
                  <a:pt x="376" y="225"/>
                  <a:pt x="400" y="200"/>
                </a:cubicBezTo>
                <a:cubicBezTo>
                  <a:pt x="350" y="225"/>
                  <a:pt x="350" y="200"/>
                  <a:pt x="350" y="174"/>
                </a:cubicBezTo>
                <a:cubicBezTo>
                  <a:pt x="300" y="174"/>
                  <a:pt x="300" y="174"/>
                  <a:pt x="300" y="174"/>
                </a:cubicBezTo>
                <a:cubicBezTo>
                  <a:pt x="300" y="0"/>
                  <a:pt x="300" y="0"/>
                  <a:pt x="300" y="0"/>
                </a:cubicBezTo>
                <a:cubicBezTo>
                  <a:pt x="276" y="0"/>
                  <a:pt x="176" y="0"/>
                  <a:pt x="150" y="0"/>
                </a:cubicBezTo>
                <a:cubicBezTo>
                  <a:pt x="125" y="0"/>
                  <a:pt x="125" y="49"/>
                  <a:pt x="125" y="49"/>
                </a:cubicBezTo>
                <a:cubicBezTo>
                  <a:pt x="125" y="74"/>
                  <a:pt x="200" y="125"/>
                  <a:pt x="200" y="149"/>
                </a:cubicBezTo>
                <a:cubicBezTo>
                  <a:pt x="176" y="174"/>
                  <a:pt x="76" y="174"/>
                  <a:pt x="76" y="174"/>
                </a:cubicBezTo>
                <a:cubicBezTo>
                  <a:pt x="50" y="174"/>
                  <a:pt x="25" y="225"/>
                  <a:pt x="0" y="274"/>
                </a:cubicBezTo>
                <a:cubicBezTo>
                  <a:pt x="25" y="300"/>
                  <a:pt x="76" y="349"/>
                  <a:pt x="100" y="349"/>
                </a:cubicBezTo>
                <a:cubicBezTo>
                  <a:pt x="125" y="374"/>
                  <a:pt x="200" y="349"/>
                  <a:pt x="225" y="374"/>
                </a:cubicBezTo>
                <a:lnTo>
                  <a:pt x="225" y="374"/>
                </a:lnTo>
                <a:cubicBezTo>
                  <a:pt x="250" y="349"/>
                  <a:pt x="276" y="325"/>
                  <a:pt x="300" y="325"/>
                </a:cubicBezTo>
                <a:cubicBezTo>
                  <a:pt x="325" y="325"/>
                  <a:pt x="300" y="274"/>
                  <a:pt x="350" y="249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7" name="Freeform 98">
            <a:extLst>
              <a:ext uri="{FF2B5EF4-FFF2-40B4-BE49-F238E27FC236}">
                <a16:creationId xmlns:a16="http://schemas.microsoft.com/office/drawing/2014/main" id="{DDFAE850-ED3B-62C7-EF3E-94FBF7A4C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1160" y="4038567"/>
            <a:ext cx="40780" cy="80156"/>
          </a:xfrm>
          <a:custGeom>
            <a:avLst/>
            <a:gdLst>
              <a:gd name="T0" fmla="*/ 25 w 126"/>
              <a:gd name="T1" fmla="*/ 75 h 250"/>
              <a:gd name="T2" fmla="*/ 25 w 126"/>
              <a:gd name="T3" fmla="*/ 75 h 250"/>
              <a:gd name="T4" fmla="*/ 0 w 126"/>
              <a:gd name="T5" fmla="*/ 75 h 250"/>
              <a:gd name="T6" fmla="*/ 0 w 126"/>
              <a:gd name="T7" fmla="*/ 249 h 250"/>
              <a:gd name="T8" fmla="*/ 50 w 126"/>
              <a:gd name="T9" fmla="*/ 249 h 250"/>
              <a:gd name="T10" fmla="*/ 76 w 126"/>
              <a:gd name="T11" fmla="*/ 200 h 250"/>
              <a:gd name="T12" fmla="*/ 100 w 126"/>
              <a:gd name="T13" fmla="*/ 49 h 250"/>
              <a:gd name="T14" fmla="*/ 125 w 126"/>
              <a:gd name="T15" fmla="*/ 24 h 250"/>
              <a:gd name="T16" fmla="*/ 76 w 126"/>
              <a:gd name="T17" fmla="*/ 0 h 250"/>
              <a:gd name="T18" fmla="*/ 25 w 126"/>
              <a:gd name="T19" fmla="*/ 75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6" h="250">
                <a:moveTo>
                  <a:pt x="25" y="75"/>
                </a:moveTo>
                <a:lnTo>
                  <a:pt x="25" y="75"/>
                </a:lnTo>
                <a:cubicBezTo>
                  <a:pt x="25" y="75"/>
                  <a:pt x="25" y="75"/>
                  <a:pt x="0" y="75"/>
                </a:cubicBezTo>
                <a:cubicBezTo>
                  <a:pt x="0" y="249"/>
                  <a:pt x="0" y="249"/>
                  <a:pt x="0" y="249"/>
                </a:cubicBezTo>
                <a:cubicBezTo>
                  <a:pt x="50" y="249"/>
                  <a:pt x="50" y="249"/>
                  <a:pt x="50" y="249"/>
                </a:cubicBezTo>
                <a:cubicBezTo>
                  <a:pt x="50" y="224"/>
                  <a:pt x="76" y="224"/>
                  <a:pt x="76" y="200"/>
                </a:cubicBezTo>
                <a:cubicBezTo>
                  <a:pt x="125" y="175"/>
                  <a:pt x="76" y="49"/>
                  <a:pt x="100" y="49"/>
                </a:cubicBezTo>
                <a:cubicBezTo>
                  <a:pt x="125" y="49"/>
                  <a:pt x="125" y="49"/>
                  <a:pt x="125" y="24"/>
                </a:cubicBezTo>
                <a:cubicBezTo>
                  <a:pt x="125" y="24"/>
                  <a:pt x="100" y="0"/>
                  <a:pt x="76" y="0"/>
                </a:cubicBezTo>
                <a:cubicBezTo>
                  <a:pt x="50" y="0"/>
                  <a:pt x="25" y="75"/>
                  <a:pt x="25" y="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8" name="Freeform 99">
            <a:extLst>
              <a:ext uri="{FF2B5EF4-FFF2-40B4-BE49-F238E27FC236}">
                <a16:creationId xmlns:a16="http://schemas.microsoft.com/office/drawing/2014/main" id="{ACDA2248-8E8A-0B9D-08C2-2989D161E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9906" y="3982316"/>
            <a:ext cx="95624" cy="80156"/>
          </a:xfrm>
          <a:custGeom>
            <a:avLst/>
            <a:gdLst>
              <a:gd name="T0" fmla="*/ 150 w 301"/>
              <a:gd name="T1" fmla="*/ 25 h 252"/>
              <a:gd name="T2" fmla="*/ 150 w 301"/>
              <a:gd name="T3" fmla="*/ 25 h 252"/>
              <a:gd name="T4" fmla="*/ 200 w 301"/>
              <a:gd name="T5" fmla="*/ 151 h 252"/>
              <a:gd name="T6" fmla="*/ 25 w 301"/>
              <a:gd name="T7" fmla="*/ 200 h 252"/>
              <a:gd name="T8" fmla="*/ 150 w 301"/>
              <a:gd name="T9" fmla="*/ 225 h 252"/>
              <a:gd name="T10" fmla="*/ 274 w 301"/>
              <a:gd name="T11" fmla="*/ 225 h 252"/>
              <a:gd name="T12" fmla="*/ 300 w 301"/>
              <a:gd name="T13" fmla="*/ 51 h 252"/>
              <a:gd name="T14" fmla="*/ 150 w 301"/>
              <a:gd name="T15" fmla="*/ 25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1" h="252">
                <a:moveTo>
                  <a:pt x="150" y="25"/>
                </a:moveTo>
                <a:lnTo>
                  <a:pt x="150" y="25"/>
                </a:lnTo>
                <a:cubicBezTo>
                  <a:pt x="100" y="51"/>
                  <a:pt x="200" y="125"/>
                  <a:pt x="200" y="151"/>
                </a:cubicBezTo>
                <a:cubicBezTo>
                  <a:pt x="200" y="200"/>
                  <a:pt x="25" y="151"/>
                  <a:pt x="25" y="200"/>
                </a:cubicBezTo>
                <a:cubicBezTo>
                  <a:pt x="0" y="200"/>
                  <a:pt x="74" y="251"/>
                  <a:pt x="150" y="225"/>
                </a:cubicBezTo>
                <a:cubicBezTo>
                  <a:pt x="200" y="200"/>
                  <a:pt x="250" y="225"/>
                  <a:pt x="274" y="225"/>
                </a:cubicBezTo>
                <a:cubicBezTo>
                  <a:pt x="274" y="176"/>
                  <a:pt x="274" y="100"/>
                  <a:pt x="300" y="51"/>
                </a:cubicBezTo>
                <a:cubicBezTo>
                  <a:pt x="225" y="51"/>
                  <a:pt x="174" y="0"/>
                  <a:pt x="150" y="2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9" name="Freeform 100">
            <a:extLst>
              <a:ext uri="{FF2B5EF4-FFF2-40B4-BE49-F238E27FC236}">
                <a16:creationId xmlns:a16="http://schemas.microsoft.com/office/drawing/2014/main" id="{75F433C8-36C0-20D1-33ED-BD460726DC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8500" y="3997787"/>
            <a:ext cx="104061" cy="64687"/>
          </a:xfrm>
          <a:custGeom>
            <a:avLst/>
            <a:gdLst>
              <a:gd name="T0" fmla="*/ 126 w 327"/>
              <a:gd name="T1" fmla="*/ 149 h 201"/>
              <a:gd name="T2" fmla="*/ 126 w 327"/>
              <a:gd name="T3" fmla="*/ 149 h 201"/>
              <a:gd name="T4" fmla="*/ 326 w 327"/>
              <a:gd name="T5" fmla="*/ 100 h 201"/>
              <a:gd name="T6" fmla="*/ 76 w 327"/>
              <a:gd name="T7" fmla="*/ 0 h 201"/>
              <a:gd name="T8" fmla="*/ 26 w 327"/>
              <a:gd name="T9" fmla="*/ 0 h 201"/>
              <a:gd name="T10" fmla="*/ 0 w 327"/>
              <a:gd name="T11" fmla="*/ 174 h 201"/>
              <a:gd name="T12" fmla="*/ 0 w 327"/>
              <a:gd name="T13" fmla="*/ 200 h 201"/>
              <a:gd name="T14" fmla="*/ 126 w 327"/>
              <a:gd name="T15" fmla="*/ 149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7" h="201">
                <a:moveTo>
                  <a:pt x="126" y="149"/>
                </a:moveTo>
                <a:lnTo>
                  <a:pt x="126" y="149"/>
                </a:lnTo>
                <a:cubicBezTo>
                  <a:pt x="200" y="125"/>
                  <a:pt x="326" y="174"/>
                  <a:pt x="326" y="100"/>
                </a:cubicBezTo>
                <a:cubicBezTo>
                  <a:pt x="326" y="49"/>
                  <a:pt x="126" y="0"/>
                  <a:pt x="76" y="0"/>
                </a:cubicBezTo>
                <a:cubicBezTo>
                  <a:pt x="51" y="0"/>
                  <a:pt x="26" y="0"/>
                  <a:pt x="26" y="0"/>
                </a:cubicBezTo>
                <a:cubicBezTo>
                  <a:pt x="0" y="49"/>
                  <a:pt x="0" y="125"/>
                  <a:pt x="0" y="174"/>
                </a:cubicBezTo>
                <a:cubicBezTo>
                  <a:pt x="0" y="174"/>
                  <a:pt x="0" y="174"/>
                  <a:pt x="0" y="200"/>
                </a:cubicBezTo>
                <a:cubicBezTo>
                  <a:pt x="26" y="200"/>
                  <a:pt x="51" y="174"/>
                  <a:pt x="126" y="149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0" name="Freeform 101">
            <a:extLst>
              <a:ext uri="{FF2B5EF4-FFF2-40B4-BE49-F238E27FC236}">
                <a16:creationId xmlns:a16="http://schemas.microsoft.com/office/drawing/2014/main" id="{49319DC6-D8DC-6316-1F2C-AA70B17FC1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7409" y="4149658"/>
            <a:ext cx="127968" cy="127968"/>
          </a:xfrm>
          <a:custGeom>
            <a:avLst/>
            <a:gdLst>
              <a:gd name="T0" fmla="*/ 225 w 401"/>
              <a:gd name="T1" fmla="*/ 375 h 401"/>
              <a:gd name="T2" fmla="*/ 225 w 401"/>
              <a:gd name="T3" fmla="*/ 375 h 401"/>
              <a:gd name="T4" fmla="*/ 300 w 401"/>
              <a:gd name="T5" fmla="*/ 400 h 401"/>
              <a:gd name="T6" fmla="*/ 349 w 401"/>
              <a:gd name="T7" fmla="*/ 400 h 401"/>
              <a:gd name="T8" fmla="*/ 349 w 401"/>
              <a:gd name="T9" fmla="*/ 375 h 401"/>
              <a:gd name="T10" fmla="*/ 374 w 401"/>
              <a:gd name="T11" fmla="*/ 251 h 401"/>
              <a:gd name="T12" fmla="*/ 374 w 401"/>
              <a:gd name="T13" fmla="*/ 100 h 401"/>
              <a:gd name="T14" fmla="*/ 400 w 401"/>
              <a:gd name="T15" fmla="*/ 0 h 401"/>
              <a:gd name="T16" fmla="*/ 400 w 401"/>
              <a:gd name="T17" fmla="*/ 0 h 401"/>
              <a:gd name="T18" fmla="*/ 300 w 401"/>
              <a:gd name="T19" fmla="*/ 26 h 401"/>
              <a:gd name="T20" fmla="*/ 200 w 401"/>
              <a:gd name="T21" fmla="*/ 51 h 401"/>
              <a:gd name="T22" fmla="*/ 100 w 401"/>
              <a:gd name="T23" fmla="*/ 100 h 401"/>
              <a:gd name="T24" fmla="*/ 74 w 401"/>
              <a:gd name="T25" fmla="*/ 151 h 401"/>
              <a:gd name="T26" fmla="*/ 25 w 401"/>
              <a:gd name="T27" fmla="*/ 175 h 401"/>
              <a:gd name="T28" fmla="*/ 0 w 401"/>
              <a:gd name="T29" fmla="*/ 200 h 401"/>
              <a:gd name="T30" fmla="*/ 25 w 401"/>
              <a:gd name="T31" fmla="*/ 226 h 401"/>
              <a:gd name="T32" fmla="*/ 125 w 401"/>
              <a:gd name="T33" fmla="*/ 351 h 401"/>
              <a:gd name="T34" fmla="*/ 174 w 401"/>
              <a:gd name="T35" fmla="*/ 375 h 401"/>
              <a:gd name="T36" fmla="*/ 225 w 401"/>
              <a:gd name="T37" fmla="*/ 375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1" h="401">
                <a:moveTo>
                  <a:pt x="225" y="375"/>
                </a:moveTo>
                <a:lnTo>
                  <a:pt x="225" y="375"/>
                </a:lnTo>
                <a:cubicBezTo>
                  <a:pt x="225" y="400"/>
                  <a:pt x="274" y="375"/>
                  <a:pt x="300" y="400"/>
                </a:cubicBezTo>
                <a:cubicBezTo>
                  <a:pt x="325" y="400"/>
                  <a:pt x="325" y="400"/>
                  <a:pt x="349" y="400"/>
                </a:cubicBezTo>
                <a:lnTo>
                  <a:pt x="349" y="375"/>
                </a:lnTo>
                <a:cubicBezTo>
                  <a:pt x="325" y="351"/>
                  <a:pt x="349" y="300"/>
                  <a:pt x="374" y="251"/>
                </a:cubicBezTo>
                <a:cubicBezTo>
                  <a:pt x="374" y="226"/>
                  <a:pt x="349" y="126"/>
                  <a:pt x="374" y="100"/>
                </a:cubicBezTo>
                <a:cubicBezTo>
                  <a:pt x="400" y="75"/>
                  <a:pt x="374" y="51"/>
                  <a:pt x="400" y="0"/>
                </a:cubicBezTo>
                <a:lnTo>
                  <a:pt x="400" y="0"/>
                </a:lnTo>
                <a:cubicBezTo>
                  <a:pt x="349" y="0"/>
                  <a:pt x="300" y="26"/>
                  <a:pt x="300" y="26"/>
                </a:cubicBezTo>
                <a:cubicBezTo>
                  <a:pt x="274" y="26"/>
                  <a:pt x="200" y="26"/>
                  <a:pt x="200" y="51"/>
                </a:cubicBezTo>
                <a:cubicBezTo>
                  <a:pt x="200" y="100"/>
                  <a:pt x="149" y="100"/>
                  <a:pt x="100" y="100"/>
                </a:cubicBezTo>
                <a:cubicBezTo>
                  <a:pt x="49" y="100"/>
                  <a:pt x="74" y="151"/>
                  <a:pt x="74" y="151"/>
                </a:cubicBezTo>
                <a:cubicBezTo>
                  <a:pt x="49" y="175"/>
                  <a:pt x="25" y="175"/>
                  <a:pt x="25" y="175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00"/>
                  <a:pt x="0" y="226"/>
                  <a:pt x="25" y="226"/>
                </a:cubicBezTo>
                <a:cubicBezTo>
                  <a:pt x="49" y="251"/>
                  <a:pt x="100" y="325"/>
                  <a:pt x="125" y="351"/>
                </a:cubicBezTo>
                <a:cubicBezTo>
                  <a:pt x="149" y="351"/>
                  <a:pt x="149" y="351"/>
                  <a:pt x="174" y="375"/>
                </a:cubicBezTo>
                <a:cubicBezTo>
                  <a:pt x="174" y="375"/>
                  <a:pt x="200" y="375"/>
                  <a:pt x="225" y="3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1" name="Freeform 103">
            <a:extLst>
              <a:ext uri="{FF2B5EF4-FFF2-40B4-BE49-F238E27FC236}">
                <a16:creationId xmlns:a16="http://schemas.microsoft.com/office/drawing/2014/main" id="{2732962B-9AEA-7DBC-EDF9-4F7F41A3A9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4904" y="5544650"/>
            <a:ext cx="143436" cy="160312"/>
          </a:xfrm>
          <a:custGeom>
            <a:avLst/>
            <a:gdLst>
              <a:gd name="T0" fmla="*/ 450 w 451"/>
              <a:gd name="T1" fmla="*/ 251 h 501"/>
              <a:gd name="T2" fmla="*/ 450 w 451"/>
              <a:gd name="T3" fmla="*/ 251 h 501"/>
              <a:gd name="T4" fmla="*/ 375 w 451"/>
              <a:gd name="T5" fmla="*/ 175 h 501"/>
              <a:gd name="T6" fmla="*/ 275 w 451"/>
              <a:gd name="T7" fmla="*/ 75 h 501"/>
              <a:gd name="T8" fmla="*/ 225 w 451"/>
              <a:gd name="T9" fmla="*/ 100 h 501"/>
              <a:gd name="T10" fmla="*/ 175 w 451"/>
              <a:gd name="T11" fmla="*/ 25 h 501"/>
              <a:gd name="T12" fmla="*/ 100 w 451"/>
              <a:gd name="T13" fmla="*/ 0 h 501"/>
              <a:gd name="T14" fmla="*/ 75 w 451"/>
              <a:gd name="T15" fmla="*/ 0 h 501"/>
              <a:gd name="T16" fmla="*/ 50 w 451"/>
              <a:gd name="T17" fmla="*/ 51 h 501"/>
              <a:gd name="T18" fmla="*/ 25 w 451"/>
              <a:gd name="T19" fmla="*/ 225 h 501"/>
              <a:gd name="T20" fmla="*/ 0 w 451"/>
              <a:gd name="T21" fmla="*/ 351 h 501"/>
              <a:gd name="T22" fmla="*/ 25 w 451"/>
              <a:gd name="T23" fmla="*/ 400 h 501"/>
              <a:gd name="T24" fmla="*/ 0 w 451"/>
              <a:gd name="T25" fmla="*/ 451 h 501"/>
              <a:gd name="T26" fmla="*/ 50 w 451"/>
              <a:gd name="T27" fmla="*/ 451 h 501"/>
              <a:gd name="T28" fmla="*/ 175 w 451"/>
              <a:gd name="T29" fmla="*/ 500 h 501"/>
              <a:gd name="T30" fmla="*/ 250 w 451"/>
              <a:gd name="T31" fmla="*/ 500 h 501"/>
              <a:gd name="T32" fmla="*/ 375 w 451"/>
              <a:gd name="T33" fmla="*/ 475 h 501"/>
              <a:gd name="T34" fmla="*/ 450 w 451"/>
              <a:gd name="T35" fmla="*/ 375 h 501"/>
              <a:gd name="T36" fmla="*/ 450 w 451"/>
              <a:gd name="T37" fmla="*/ 25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1" h="501">
                <a:moveTo>
                  <a:pt x="450" y="251"/>
                </a:moveTo>
                <a:lnTo>
                  <a:pt x="450" y="251"/>
                </a:lnTo>
                <a:cubicBezTo>
                  <a:pt x="450" y="200"/>
                  <a:pt x="400" y="175"/>
                  <a:pt x="375" y="175"/>
                </a:cubicBezTo>
                <a:cubicBezTo>
                  <a:pt x="375" y="151"/>
                  <a:pt x="300" y="125"/>
                  <a:pt x="275" y="75"/>
                </a:cubicBezTo>
                <a:cubicBezTo>
                  <a:pt x="250" y="51"/>
                  <a:pt x="250" y="100"/>
                  <a:pt x="225" y="100"/>
                </a:cubicBezTo>
                <a:cubicBezTo>
                  <a:pt x="225" y="100"/>
                  <a:pt x="225" y="75"/>
                  <a:pt x="175" y="25"/>
                </a:cubicBezTo>
                <a:cubicBezTo>
                  <a:pt x="150" y="0"/>
                  <a:pt x="125" y="0"/>
                  <a:pt x="100" y="0"/>
                </a:cubicBezTo>
                <a:cubicBezTo>
                  <a:pt x="100" y="0"/>
                  <a:pt x="100" y="0"/>
                  <a:pt x="75" y="0"/>
                </a:cubicBezTo>
                <a:cubicBezTo>
                  <a:pt x="50" y="25"/>
                  <a:pt x="50" y="51"/>
                  <a:pt x="50" y="51"/>
                </a:cubicBezTo>
                <a:cubicBezTo>
                  <a:pt x="50" y="100"/>
                  <a:pt x="25" y="151"/>
                  <a:pt x="25" y="225"/>
                </a:cubicBezTo>
                <a:cubicBezTo>
                  <a:pt x="25" y="300"/>
                  <a:pt x="0" y="275"/>
                  <a:pt x="0" y="351"/>
                </a:cubicBezTo>
                <a:cubicBezTo>
                  <a:pt x="0" y="400"/>
                  <a:pt x="0" y="400"/>
                  <a:pt x="25" y="400"/>
                </a:cubicBezTo>
                <a:cubicBezTo>
                  <a:pt x="25" y="400"/>
                  <a:pt x="25" y="425"/>
                  <a:pt x="0" y="451"/>
                </a:cubicBezTo>
                <a:cubicBezTo>
                  <a:pt x="25" y="451"/>
                  <a:pt x="25" y="451"/>
                  <a:pt x="50" y="451"/>
                </a:cubicBezTo>
                <a:cubicBezTo>
                  <a:pt x="75" y="451"/>
                  <a:pt x="125" y="475"/>
                  <a:pt x="175" y="500"/>
                </a:cubicBezTo>
                <a:cubicBezTo>
                  <a:pt x="225" y="500"/>
                  <a:pt x="200" y="475"/>
                  <a:pt x="250" y="500"/>
                </a:cubicBezTo>
                <a:cubicBezTo>
                  <a:pt x="275" y="500"/>
                  <a:pt x="325" y="500"/>
                  <a:pt x="375" y="475"/>
                </a:cubicBezTo>
                <a:cubicBezTo>
                  <a:pt x="425" y="451"/>
                  <a:pt x="425" y="425"/>
                  <a:pt x="450" y="375"/>
                </a:cubicBezTo>
                <a:cubicBezTo>
                  <a:pt x="425" y="325"/>
                  <a:pt x="450" y="275"/>
                  <a:pt x="450" y="251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2" name="Freeform 104">
            <a:extLst>
              <a:ext uri="{FF2B5EF4-FFF2-40B4-BE49-F238E27FC236}">
                <a16:creationId xmlns:a16="http://schemas.microsoft.com/office/drawing/2014/main" id="{695163DD-8AB5-2736-4A63-AD5D6C7681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2250" y="5273245"/>
            <a:ext cx="606091" cy="1196712"/>
          </a:xfrm>
          <a:custGeom>
            <a:avLst/>
            <a:gdLst>
              <a:gd name="T0" fmla="*/ 725 w 1901"/>
              <a:gd name="T1" fmla="*/ 3675 h 3752"/>
              <a:gd name="T2" fmla="*/ 475 w 1901"/>
              <a:gd name="T3" fmla="*/ 3501 h 3752"/>
              <a:gd name="T4" fmla="*/ 450 w 1901"/>
              <a:gd name="T5" fmla="*/ 3401 h 3752"/>
              <a:gd name="T6" fmla="*/ 625 w 1901"/>
              <a:gd name="T7" fmla="*/ 3726 h 3752"/>
              <a:gd name="T8" fmla="*/ 775 w 1901"/>
              <a:gd name="T9" fmla="*/ 3701 h 3752"/>
              <a:gd name="T10" fmla="*/ 1875 w 1901"/>
              <a:gd name="T11" fmla="*/ 375 h 3752"/>
              <a:gd name="T12" fmla="*/ 1800 w 1901"/>
              <a:gd name="T13" fmla="*/ 375 h 3752"/>
              <a:gd name="T14" fmla="*/ 1750 w 1901"/>
              <a:gd name="T15" fmla="*/ 525 h 3752"/>
              <a:gd name="T16" fmla="*/ 1600 w 1901"/>
              <a:gd name="T17" fmla="*/ 575 h 3752"/>
              <a:gd name="T18" fmla="*/ 1425 w 1901"/>
              <a:gd name="T19" fmla="*/ 550 h 3752"/>
              <a:gd name="T20" fmla="*/ 1525 w 1901"/>
              <a:gd name="T21" fmla="*/ 350 h 3752"/>
              <a:gd name="T22" fmla="*/ 1250 w 1901"/>
              <a:gd name="T23" fmla="*/ 225 h 3752"/>
              <a:gd name="T24" fmla="*/ 1025 w 1901"/>
              <a:gd name="T25" fmla="*/ 25 h 3752"/>
              <a:gd name="T26" fmla="*/ 875 w 1901"/>
              <a:gd name="T27" fmla="*/ 75 h 3752"/>
              <a:gd name="T28" fmla="*/ 675 w 1901"/>
              <a:gd name="T29" fmla="*/ 25 h 3752"/>
              <a:gd name="T30" fmla="*/ 600 w 1901"/>
              <a:gd name="T31" fmla="*/ 200 h 3752"/>
              <a:gd name="T32" fmla="*/ 475 w 1901"/>
              <a:gd name="T33" fmla="*/ 350 h 3752"/>
              <a:gd name="T34" fmla="*/ 500 w 1901"/>
              <a:gd name="T35" fmla="*/ 525 h 3752"/>
              <a:gd name="T36" fmla="*/ 400 w 1901"/>
              <a:gd name="T37" fmla="*/ 650 h 3752"/>
              <a:gd name="T38" fmla="*/ 325 w 1901"/>
              <a:gd name="T39" fmla="*/ 775 h 3752"/>
              <a:gd name="T40" fmla="*/ 300 w 1901"/>
              <a:gd name="T41" fmla="*/ 950 h 3752"/>
              <a:gd name="T42" fmla="*/ 325 w 1901"/>
              <a:gd name="T43" fmla="*/ 1150 h 3752"/>
              <a:gd name="T44" fmla="*/ 325 w 1901"/>
              <a:gd name="T45" fmla="*/ 1301 h 3752"/>
              <a:gd name="T46" fmla="*/ 300 w 1901"/>
              <a:gd name="T47" fmla="*/ 1501 h 3752"/>
              <a:gd name="T48" fmla="*/ 225 w 1901"/>
              <a:gd name="T49" fmla="*/ 1701 h 3752"/>
              <a:gd name="T50" fmla="*/ 200 w 1901"/>
              <a:gd name="T51" fmla="*/ 1801 h 3752"/>
              <a:gd name="T52" fmla="*/ 174 w 1901"/>
              <a:gd name="T53" fmla="*/ 1925 h 3752"/>
              <a:gd name="T54" fmla="*/ 150 w 1901"/>
              <a:gd name="T55" fmla="*/ 2050 h 3752"/>
              <a:gd name="T56" fmla="*/ 150 w 1901"/>
              <a:gd name="T57" fmla="*/ 2250 h 3752"/>
              <a:gd name="T58" fmla="*/ 174 w 1901"/>
              <a:gd name="T59" fmla="*/ 2375 h 3752"/>
              <a:gd name="T60" fmla="*/ 200 w 1901"/>
              <a:gd name="T61" fmla="*/ 2450 h 3752"/>
              <a:gd name="T62" fmla="*/ 174 w 1901"/>
              <a:gd name="T63" fmla="*/ 2526 h 3752"/>
              <a:gd name="T64" fmla="*/ 174 w 1901"/>
              <a:gd name="T65" fmla="*/ 2675 h 3752"/>
              <a:gd name="T66" fmla="*/ 100 w 1901"/>
              <a:gd name="T67" fmla="*/ 2801 h 3752"/>
              <a:gd name="T68" fmla="*/ 74 w 1901"/>
              <a:gd name="T69" fmla="*/ 2950 h 3752"/>
              <a:gd name="T70" fmla="*/ 25 w 1901"/>
              <a:gd name="T71" fmla="*/ 3101 h 3752"/>
              <a:gd name="T72" fmla="*/ 125 w 1901"/>
              <a:gd name="T73" fmla="*/ 3201 h 3752"/>
              <a:gd name="T74" fmla="*/ 174 w 1901"/>
              <a:gd name="T75" fmla="*/ 3326 h 3752"/>
              <a:gd name="T76" fmla="*/ 374 w 1901"/>
              <a:gd name="T77" fmla="*/ 3351 h 3752"/>
              <a:gd name="T78" fmla="*/ 425 w 1901"/>
              <a:gd name="T79" fmla="*/ 3275 h 3752"/>
              <a:gd name="T80" fmla="*/ 425 w 1901"/>
              <a:gd name="T81" fmla="*/ 3126 h 3752"/>
              <a:gd name="T82" fmla="*/ 550 w 1901"/>
              <a:gd name="T83" fmla="*/ 3026 h 3752"/>
              <a:gd name="T84" fmla="*/ 725 w 1901"/>
              <a:gd name="T85" fmla="*/ 2826 h 3752"/>
              <a:gd name="T86" fmla="*/ 650 w 1901"/>
              <a:gd name="T87" fmla="*/ 2701 h 3752"/>
              <a:gd name="T88" fmla="*/ 725 w 1901"/>
              <a:gd name="T89" fmla="*/ 2475 h 3752"/>
              <a:gd name="T90" fmla="*/ 775 w 1901"/>
              <a:gd name="T91" fmla="*/ 2375 h 3752"/>
              <a:gd name="T92" fmla="*/ 850 w 1901"/>
              <a:gd name="T93" fmla="*/ 2250 h 3752"/>
              <a:gd name="T94" fmla="*/ 900 w 1901"/>
              <a:gd name="T95" fmla="*/ 2226 h 3752"/>
              <a:gd name="T96" fmla="*/ 875 w 1901"/>
              <a:gd name="T97" fmla="*/ 2175 h 3752"/>
              <a:gd name="T98" fmla="*/ 800 w 1901"/>
              <a:gd name="T99" fmla="*/ 2075 h 3752"/>
              <a:gd name="T100" fmla="*/ 950 w 1901"/>
              <a:gd name="T101" fmla="*/ 2026 h 3752"/>
              <a:gd name="T102" fmla="*/ 1075 w 1901"/>
              <a:gd name="T103" fmla="*/ 1901 h 3752"/>
              <a:gd name="T104" fmla="*/ 1100 w 1901"/>
              <a:gd name="T105" fmla="*/ 1775 h 3752"/>
              <a:gd name="T106" fmla="*/ 1525 w 1901"/>
              <a:gd name="T107" fmla="*/ 1675 h 3752"/>
              <a:gd name="T108" fmla="*/ 1575 w 1901"/>
              <a:gd name="T109" fmla="*/ 1501 h 3752"/>
              <a:gd name="T110" fmla="*/ 1500 w 1901"/>
              <a:gd name="T111" fmla="*/ 1350 h 3752"/>
              <a:gd name="T112" fmla="*/ 1450 w 1901"/>
              <a:gd name="T113" fmla="*/ 1301 h 3752"/>
              <a:gd name="T114" fmla="*/ 1450 w 1901"/>
              <a:gd name="T115" fmla="*/ 1201 h 3752"/>
              <a:gd name="T116" fmla="*/ 1500 w 1901"/>
              <a:gd name="T117" fmla="*/ 901 h 3752"/>
              <a:gd name="T118" fmla="*/ 1775 w 1901"/>
              <a:gd name="T119" fmla="*/ 575 h 3752"/>
              <a:gd name="T120" fmla="*/ 1875 w 1901"/>
              <a:gd name="T121" fmla="*/ 375 h 3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901" h="3752">
                <a:moveTo>
                  <a:pt x="725" y="3675"/>
                </a:moveTo>
                <a:lnTo>
                  <a:pt x="725" y="3675"/>
                </a:lnTo>
                <a:cubicBezTo>
                  <a:pt x="675" y="3675"/>
                  <a:pt x="550" y="3575"/>
                  <a:pt x="525" y="3551"/>
                </a:cubicBezTo>
                <a:cubicBezTo>
                  <a:pt x="500" y="3526"/>
                  <a:pt x="525" y="3501"/>
                  <a:pt x="475" y="3501"/>
                </a:cubicBezTo>
                <a:cubicBezTo>
                  <a:pt x="450" y="3501"/>
                  <a:pt x="475" y="3475"/>
                  <a:pt x="500" y="3475"/>
                </a:cubicBezTo>
                <a:cubicBezTo>
                  <a:pt x="500" y="3451"/>
                  <a:pt x="475" y="3426"/>
                  <a:pt x="450" y="3401"/>
                </a:cubicBezTo>
                <a:cubicBezTo>
                  <a:pt x="450" y="3475"/>
                  <a:pt x="450" y="3726"/>
                  <a:pt x="450" y="3726"/>
                </a:cubicBezTo>
                <a:cubicBezTo>
                  <a:pt x="475" y="3726"/>
                  <a:pt x="575" y="3701"/>
                  <a:pt x="625" y="3726"/>
                </a:cubicBezTo>
                <a:cubicBezTo>
                  <a:pt x="625" y="3726"/>
                  <a:pt x="650" y="3751"/>
                  <a:pt x="650" y="3726"/>
                </a:cubicBezTo>
                <a:cubicBezTo>
                  <a:pt x="675" y="3701"/>
                  <a:pt x="750" y="3726"/>
                  <a:pt x="775" y="3701"/>
                </a:cubicBezTo>
                <a:cubicBezTo>
                  <a:pt x="800" y="3675"/>
                  <a:pt x="775" y="3675"/>
                  <a:pt x="725" y="3675"/>
                </a:cubicBezTo>
                <a:close/>
                <a:moveTo>
                  <a:pt x="1875" y="375"/>
                </a:moveTo>
                <a:lnTo>
                  <a:pt x="1875" y="375"/>
                </a:lnTo>
                <a:cubicBezTo>
                  <a:pt x="1850" y="375"/>
                  <a:pt x="1825" y="375"/>
                  <a:pt x="1800" y="375"/>
                </a:cubicBezTo>
                <a:lnTo>
                  <a:pt x="1800" y="375"/>
                </a:lnTo>
                <a:cubicBezTo>
                  <a:pt x="1825" y="425"/>
                  <a:pt x="1800" y="525"/>
                  <a:pt x="1750" y="525"/>
                </a:cubicBezTo>
                <a:cubicBezTo>
                  <a:pt x="1725" y="525"/>
                  <a:pt x="1700" y="575"/>
                  <a:pt x="1675" y="550"/>
                </a:cubicBezTo>
                <a:cubicBezTo>
                  <a:pt x="1675" y="550"/>
                  <a:pt x="1625" y="600"/>
                  <a:pt x="1600" y="575"/>
                </a:cubicBezTo>
                <a:cubicBezTo>
                  <a:pt x="1575" y="550"/>
                  <a:pt x="1550" y="575"/>
                  <a:pt x="1525" y="575"/>
                </a:cubicBezTo>
                <a:cubicBezTo>
                  <a:pt x="1500" y="550"/>
                  <a:pt x="1425" y="575"/>
                  <a:pt x="1425" y="550"/>
                </a:cubicBezTo>
                <a:cubicBezTo>
                  <a:pt x="1425" y="525"/>
                  <a:pt x="1450" y="525"/>
                  <a:pt x="1450" y="475"/>
                </a:cubicBezTo>
                <a:cubicBezTo>
                  <a:pt x="1450" y="425"/>
                  <a:pt x="1550" y="375"/>
                  <a:pt x="1525" y="350"/>
                </a:cubicBezTo>
                <a:cubicBezTo>
                  <a:pt x="1525" y="350"/>
                  <a:pt x="1375" y="300"/>
                  <a:pt x="1350" y="275"/>
                </a:cubicBezTo>
                <a:cubicBezTo>
                  <a:pt x="1350" y="250"/>
                  <a:pt x="1300" y="225"/>
                  <a:pt x="1250" y="225"/>
                </a:cubicBezTo>
                <a:cubicBezTo>
                  <a:pt x="1200" y="225"/>
                  <a:pt x="1200" y="175"/>
                  <a:pt x="1150" y="150"/>
                </a:cubicBezTo>
                <a:cubicBezTo>
                  <a:pt x="1100" y="125"/>
                  <a:pt x="1050" y="50"/>
                  <a:pt x="1025" y="25"/>
                </a:cubicBezTo>
                <a:cubicBezTo>
                  <a:pt x="975" y="25"/>
                  <a:pt x="925" y="0"/>
                  <a:pt x="925" y="25"/>
                </a:cubicBezTo>
                <a:cubicBezTo>
                  <a:pt x="900" y="50"/>
                  <a:pt x="900" y="125"/>
                  <a:pt x="875" y="75"/>
                </a:cubicBezTo>
                <a:cubicBezTo>
                  <a:pt x="850" y="50"/>
                  <a:pt x="800" y="50"/>
                  <a:pt x="750" y="25"/>
                </a:cubicBezTo>
                <a:cubicBezTo>
                  <a:pt x="725" y="25"/>
                  <a:pt x="725" y="0"/>
                  <a:pt x="675" y="25"/>
                </a:cubicBezTo>
                <a:cubicBezTo>
                  <a:pt x="650" y="50"/>
                  <a:pt x="625" y="75"/>
                  <a:pt x="600" y="100"/>
                </a:cubicBezTo>
                <a:cubicBezTo>
                  <a:pt x="600" y="125"/>
                  <a:pt x="600" y="175"/>
                  <a:pt x="600" y="200"/>
                </a:cubicBezTo>
                <a:cubicBezTo>
                  <a:pt x="575" y="225"/>
                  <a:pt x="475" y="275"/>
                  <a:pt x="475" y="275"/>
                </a:cubicBezTo>
                <a:cubicBezTo>
                  <a:pt x="475" y="300"/>
                  <a:pt x="500" y="350"/>
                  <a:pt x="475" y="350"/>
                </a:cubicBezTo>
                <a:cubicBezTo>
                  <a:pt x="450" y="375"/>
                  <a:pt x="525" y="450"/>
                  <a:pt x="475" y="450"/>
                </a:cubicBezTo>
                <a:cubicBezTo>
                  <a:pt x="450" y="475"/>
                  <a:pt x="500" y="500"/>
                  <a:pt x="500" y="525"/>
                </a:cubicBezTo>
                <a:cubicBezTo>
                  <a:pt x="475" y="525"/>
                  <a:pt x="425" y="550"/>
                  <a:pt x="425" y="575"/>
                </a:cubicBezTo>
                <a:cubicBezTo>
                  <a:pt x="425" y="575"/>
                  <a:pt x="425" y="625"/>
                  <a:pt x="400" y="650"/>
                </a:cubicBezTo>
                <a:cubicBezTo>
                  <a:pt x="374" y="650"/>
                  <a:pt x="350" y="700"/>
                  <a:pt x="350" y="725"/>
                </a:cubicBezTo>
                <a:cubicBezTo>
                  <a:pt x="350" y="750"/>
                  <a:pt x="325" y="725"/>
                  <a:pt x="325" y="775"/>
                </a:cubicBezTo>
                <a:cubicBezTo>
                  <a:pt x="350" y="825"/>
                  <a:pt x="374" y="875"/>
                  <a:pt x="325" y="875"/>
                </a:cubicBezTo>
                <a:cubicBezTo>
                  <a:pt x="300" y="875"/>
                  <a:pt x="325" y="950"/>
                  <a:pt x="300" y="950"/>
                </a:cubicBezTo>
                <a:cubicBezTo>
                  <a:pt x="274" y="950"/>
                  <a:pt x="274" y="1025"/>
                  <a:pt x="300" y="1050"/>
                </a:cubicBezTo>
                <a:cubicBezTo>
                  <a:pt x="325" y="1075"/>
                  <a:pt x="325" y="1101"/>
                  <a:pt x="325" y="1150"/>
                </a:cubicBezTo>
                <a:cubicBezTo>
                  <a:pt x="325" y="1175"/>
                  <a:pt x="350" y="1201"/>
                  <a:pt x="350" y="1225"/>
                </a:cubicBezTo>
                <a:cubicBezTo>
                  <a:pt x="350" y="1250"/>
                  <a:pt x="350" y="1275"/>
                  <a:pt x="325" y="1301"/>
                </a:cubicBezTo>
                <a:cubicBezTo>
                  <a:pt x="300" y="1325"/>
                  <a:pt x="325" y="1350"/>
                  <a:pt x="300" y="1375"/>
                </a:cubicBezTo>
                <a:cubicBezTo>
                  <a:pt x="274" y="1375"/>
                  <a:pt x="325" y="1475"/>
                  <a:pt x="300" y="1501"/>
                </a:cubicBezTo>
                <a:cubicBezTo>
                  <a:pt x="274" y="1501"/>
                  <a:pt x="225" y="1525"/>
                  <a:pt x="225" y="1575"/>
                </a:cubicBezTo>
                <a:cubicBezTo>
                  <a:pt x="225" y="1650"/>
                  <a:pt x="225" y="1675"/>
                  <a:pt x="225" y="1701"/>
                </a:cubicBezTo>
                <a:cubicBezTo>
                  <a:pt x="225" y="1725"/>
                  <a:pt x="250" y="1725"/>
                  <a:pt x="250" y="1750"/>
                </a:cubicBezTo>
                <a:cubicBezTo>
                  <a:pt x="250" y="1801"/>
                  <a:pt x="200" y="1775"/>
                  <a:pt x="200" y="1801"/>
                </a:cubicBezTo>
                <a:cubicBezTo>
                  <a:pt x="200" y="1825"/>
                  <a:pt x="200" y="1875"/>
                  <a:pt x="200" y="1875"/>
                </a:cubicBezTo>
                <a:cubicBezTo>
                  <a:pt x="174" y="1875"/>
                  <a:pt x="174" y="1875"/>
                  <a:pt x="174" y="1925"/>
                </a:cubicBezTo>
                <a:cubicBezTo>
                  <a:pt x="174" y="1975"/>
                  <a:pt x="150" y="1975"/>
                  <a:pt x="150" y="2001"/>
                </a:cubicBezTo>
                <a:cubicBezTo>
                  <a:pt x="150" y="2001"/>
                  <a:pt x="150" y="2026"/>
                  <a:pt x="150" y="2050"/>
                </a:cubicBezTo>
                <a:cubicBezTo>
                  <a:pt x="150" y="2075"/>
                  <a:pt x="174" y="2150"/>
                  <a:pt x="150" y="2150"/>
                </a:cubicBezTo>
                <a:cubicBezTo>
                  <a:pt x="125" y="2150"/>
                  <a:pt x="125" y="2250"/>
                  <a:pt x="150" y="2250"/>
                </a:cubicBezTo>
                <a:cubicBezTo>
                  <a:pt x="150" y="2275"/>
                  <a:pt x="150" y="2301"/>
                  <a:pt x="150" y="2301"/>
                </a:cubicBezTo>
                <a:cubicBezTo>
                  <a:pt x="150" y="2326"/>
                  <a:pt x="200" y="2350"/>
                  <a:pt x="174" y="2375"/>
                </a:cubicBezTo>
                <a:cubicBezTo>
                  <a:pt x="150" y="2401"/>
                  <a:pt x="150" y="2426"/>
                  <a:pt x="200" y="2426"/>
                </a:cubicBezTo>
                <a:cubicBezTo>
                  <a:pt x="225" y="2401"/>
                  <a:pt x="250" y="2450"/>
                  <a:pt x="200" y="2450"/>
                </a:cubicBezTo>
                <a:cubicBezTo>
                  <a:pt x="174" y="2450"/>
                  <a:pt x="150" y="2450"/>
                  <a:pt x="174" y="2475"/>
                </a:cubicBezTo>
                <a:cubicBezTo>
                  <a:pt x="200" y="2501"/>
                  <a:pt x="225" y="2526"/>
                  <a:pt x="174" y="2526"/>
                </a:cubicBezTo>
                <a:cubicBezTo>
                  <a:pt x="150" y="2550"/>
                  <a:pt x="174" y="2575"/>
                  <a:pt x="174" y="2601"/>
                </a:cubicBezTo>
                <a:cubicBezTo>
                  <a:pt x="150" y="2650"/>
                  <a:pt x="200" y="2675"/>
                  <a:pt x="174" y="2675"/>
                </a:cubicBezTo>
                <a:cubicBezTo>
                  <a:pt x="150" y="2701"/>
                  <a:pt x="174" y="2750"/>
                  <a:pt x="150" y="2750"/>
                </a:cubicBezTo>
                <a:cubicBezTo>
                  <a:pt x="100" y="2750"/>
                  <a:pt x="125" y="2801"/>
                  <a:pt x="100" y="2801"/>
                </a:cubicBezTo>
                <a:cubicBezTo>
                  <a:pt x="74" y="2826"/>
                  <a:pt x="125" y="2875"/>
                  <a:pt x="100" y="2875"/>
                </a:cubicBezTo>
                <a:cubicBezTo>
                  <a:pt x="74" y="2901"/>
                  <a:pt x="100" y="2950"/>
                  <a:pt x="74" y="2950"/>
                </a:cubicBezTo>
                <a:cubicBezTo>
                  <a:pt x="25" y="2950"/>
                  <a:pt x="25" y="3001"/>
                  <a:pt x="0" y="3001"/>
                </a:cubicBezTo>
                <a:cubicBezTo>
                  <a:pt x="0" y="3026"/>
                  <a:pt x="0" y="3075"/>
                  <a:pt x="25" y="3101"/>
                </a:cubicBezTo>
                <a:cubicBezTo>
                  <a:pt x="50" y="3126"/>
                  <a:pt x="0" y="3150"/>
                  <a:pt x="25" y="3150"/>
                </a:cubicBezTo>
                <a:cubicBezTo>
                  <a:pt x="50" y="3175"/>
                  <a:pt x="125" y="3150"/>
                  <a:pt x="125" y="3201"/>
                </a:cubicBezTo>
                <a:cubicBezTo>
                  <a:pt x="100" y="3226"/>
                  <a:pt x="100" y="3301"/>
                  <a:pt x="125" y="3301"/>
                </a:cubicBezTo>
                <a:cubicBezTo>
                  <a:pt x="150" y="3301"/>
                  <a:pt x="150" y="3351"/>
                  <a:pt x="174" y="3326"/>
                </a:cubicBezTo>
                <a:cubicBezTo>
                  <a:pt x="200" y="3326"/>
                  <a:pt x="300" y="3326"/>
                  <a:pt x="325" y="3326"/>
                </a:cubicBezTo>
                <a:cubicBezTo>
                  <a:pt x="350" y="3351"/>
                  <a:pt x="374" y="3351"/>
                  <a:pt x="374" y="3351"/>
                </a:cubicBezTo>
                <a:cubicBezTo>
                  <a:pt x="400" y="3351"/>
                  <a:pt x="475" y="3375"/>
                  <a:pt x="475" y="3375"/>
                </a:cubicBezTo>
                <a:cubicBezTo>
                  <a:pt x="500" y="3351"/>
                  <a:pt x="425" y="3301"/>
                  <a:pt x="425" y="3275"/>
                </a:cubicBezTo>
                <a:lnTo>
                  <a:pt x="425" y="3226"/>
                </a:lnTo>
                <a:cubicBezTo>
                  <a:pt x="425" y="3201"/>
                  <a:pt x="400" y="3150"/>
                  <a:pt x="425" y="3126"/>
                </a:cubicBezTo>
                <a:cubicBezTo>
                  <a:pt x="475" y="3101"/>
                  <a:pt x="475" y="3075"/>
                  <a:pt x="475" y="3101"/>
                </a:cubicBezTo>
                <a:cubicBezTo>
                  <a:pt x="500" y="3101"/>
                  <a:pt x="550" y="3075"/>
                  <a:pt x="550" y="3026"/>
                </a:cubicBezTo>
                <a:cubicBezTo>
                  <a:pt x="550" y="2975"/>
                  <a:pt x="575" y="2950"/>
                  <a:pt x="600" y="2926"/>
                </a:cubicBezTo>
                <a:cubicBezTo>
                  <a:pt x="650" y="2875"/>
                  <a:pt x="725" y="2850"/>
                  <a:pt x="725" y="2826"/>
                </a:cubicBezTo>
                <a:cubicBezTo>
                  <a:pt x="700" y="2801"/>
                  <a:pt x="725" y="2750"/>
                  <a:pt x="725" y="2726"/>
                </a:cubicBezTo>
                <a:cubicBezTo>
                  <a:pt x="725" y="2726"/>
                  <a:pt x="675" y="2726"/>
                  <a:pt x="650" y="2701"/>
                </a:cubicBezTo>
                <a:cubicBezTo>
                  <a:pt x="625" y="2701"/>
                  <a:pt x="525" y="2650"/>
                  <a:pt x="575" y="2575"/>
                </a:cubicBezTo>
                <a:cubicBezTo>
                  <a:pt x="625" y="2501"/>
                  <a:pt x="700" y="2475"/>
                  <a:pt x="725" y="2475"/>
                </a:cubicBezTo>
                <a:cubicBezTo>
                  <a:pt x="750" y="2475"/>
                  <a:pt x="725" y="2450"/>
                  <a:pt x="750" y="2426"/>
                </a:cubicBezTo>
                <a:cubicBezTo>
                  <a:pt x="775" y="2426"/>
                  <a:pt x="775" y="2401"/>
                  <a:pt x="775" y="2375"/>
                </a:cubicBezTo>
                <a:cubicBezTo>
                  <a:pt x="775" y="2326"/>
                  <a:pt x="775" y="2275"/>
                  <a:pt x="825" y="2275"/>
                </a:cubicBezTo>
                <a:cubicBezTo>
                  <a:pt x="850" y="2275"/>
                  <a:pt x="875" y="2250"/>
                  <a:pt x="850" y="2250"/>
                </a:cubicBezTo>
                <a:cubicBezTo>
                  <a:pt x="825" y="2226"/>
                  <a:pt x="800" y="2201"/>
                  <a:pt x="850" y="2201"/>
                </a:cubicBezTo>
                <a:cubicBezTo>
                  <a:pt x="875" y="2201"/>
                  <a:pt x="875" y="2226"/>
                  <a:pt x="900" y="2226"/>
                </a:cubicBezTo>
                <a:cubicBezTo>
                  <a:pt x="925" y="2226"/>
                  <a:pt x="975" y="2175"/>
                  <a:pt x="925" y="2150"/>
                </a:cubicBezTo>
                <a:cubicBezTo>
                  <a:pt x="900" y="2126"/>
                  <a:pt x="900" y="2175"/>
                  <a:pt x="875" y="2175"/>
                </a:cubicBezTo>
                <a:cubicBezTo>
                  <a:pt x="850" y="2175"/>
                  <a:pt x="850" y="2150"/>
                  <a:pt x="825" y="2150"/>
                </a:cubicBezTo>
                <a:cubicBezTo>
                  <a:pt x="800" y="2150"/>
                  <a:pt x="825" y="2101"/>
                  <a:pt x="800" y="2075"/>
                </a:cubicBezTo>
                <a:cubicBezTo>
                  <a:pt x="800" y="2050"/>
                  <a:pt x="775" y="2026"/>
                  <a:pt x="800" y="2001"/>
                </a:cubicBezTo>
                <a:cubicBezTo>
                  <a:pt x="825" y="1975"/>
                  <a:pt x="900" y="2026"/>
                  <a:pt x="950" y="2026"/>
                </a:cubicBezTo>
                <a:cubicBezTo>
                  <a:pt x="1025" y="2026"/>
                  <a:pt x="1050" y="2001"/>
                  <a:pt x="1050" y="1975"/>
                </a:cubicBezTo>
                <a:cubicBezTo>
                  <a:pt x="1050" y="1950"/>
                  <a:pt x="1025" y="1925"/>
                  <a:pt x="1075" y="1901"/>
                </a:cubicBezTo>
                <a:cubicBezTo>
                  <a:pt x="1100" y="1875"/>
                  <a:pt x="1075" y="1850"/>
                  <a:pt x="1075" y="1825"/>
                </a:cubicBezTo>
                <a:cubicBezTo>
                  <a:pt x="1050" y="1801"/>
                  <a:pt x="1075" y="1775"/>
                  <a:pt x="1100" y="1775"/>
                </a:cubicBezTo>
                <a:cubicBezTo>
                  <a:pt x="1125" y="1801"/>
                  <a:pt x="1225" y="1801"/>
                  <a:pt x="1350" y="1775"/>
                </a:cubicBezTo>
                <a:cubicBezTo>
                  <a:pt x="1450" y="1750"/>
                  <a:pt x="1500" y="1701"/>
                  <a:pt x="1525" y="1675"/>
                </a:cubicBezTo>
                <a:cubicBezTo>
                  <a:pt x="1525" y="1650"/>
                  <a:pt x="1600" y="1575"/>
                  <a:pt x="1600" y="1550"/>
                </a:cubicBezTo>
                <a:cubicBezTo>
                  <a:pt x="1625" y="1525"/>
                  <a:pt x="1600" y="1501"/>
                  <a:pt x="1575" y="1501"/>
                </a:cubicBezTo>
                <a:cubicBezTo>
                  <a:pt x="1525" y="1501"/>
                  <a:pt x="1525" y="1450"/>
                  <a:pt x="1550" y="1425"/>
                </a:cubicBezTo>
                <a:cubicBezTo>
                  <a:pt x="1575" y="1401"/>
                  <a:pt x="1525" y="1375"/>
                  <a:pt x="1500" y="1350"/>
                </a:cubicBezTo>
                <a:cubicBezTo>
                  <a:pt x="1450" y="1350"/>
                  <a:pt x="1400" y="1325"/>
                  <a:pt x="1425" y="1301"/>
                </a:cubicBezTo>
                <a:cubicBezTo>
                  <a:pt x="1450" y="1275"/>
                  <a:pt x="1450" y="1275"/>
                  <a:pt x="1450" y="1301"/>
                </a:cubicBezTo>
                <a:cubicBezTo>
                  <a:pt x="1475" y="1275"/>
                  <a:pt x="1475" y="1250"/>
                  <a:pt x="1475" y="1250"/>
                </a:cubicBezTo>
                <a:cubicBezTo>
                  <a:pt x="1450" y="1250"/>
                  <a:pt x="1450" y="1250"/>
                  <a:pt x="1450" y="1201"/>
                </a:cubicBezTo>
                <a:cubicBezTo>
                  <a:pt x="1450" y="1125"/>
                  <a:pt x="1475" y="1150"/>
                  <a:pt x="1475" y="1075"/>
                </a:cubicBezTo>
                <a:cubicBezTo>
                  <a:pt x="1475" y="1001"/>
                  <a:pt x="1500" y="950"/>
                  <a:pt x="1500" y="901"/>
                </a:cubicBezTo>
                <a:cubicBezTo>
                  <a:pt x="1500" y="875"/>
                  <a:pt x="1575" y="825"/>
                  <a:pt x="1600" y="750"/>
                </a:cubicBezTo>
                <a:cubicBezTo>
                  <a:pt x="1650" y="700"/>
                  <a:pt x="1725" y="600"/>
                  <a:pt x="1775" y="575"/>
                </a:cubicBezTo>
                <a:cubicBezTo>
                  <a:pt x="1800" y="575"/>
                  <a:pt x="1875" y="550"/>
                  <a:pt x="1875" y="525"/>
                </a:cubicBezTo>
                <a:cubicBezTo>
                  <a:pt x="1900" y="500"/>
                  <a:pt x="1875" y="400"/>
                  <a:pt x="1875" y="375"/>
                </a:cubicBezTo>
                <a:close/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3" name="Freeform 105">
            <a:extLst>
              <a:ext uri="{FF2B5EF4-FFF2-40B4-BE49-F238E27FC236}">
                <a16:creationId xmlns:a16="http://schemas.microsoft.com/office/drawing/2014/main" id="{6620292A-7AA7-9627-4053-5D0F94CEC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0532" y="5138246"/>
            <a:ext cx="271404" cy="1355616"/>
          </a:xfrm>
          <a:custGeom>
            <a:avLst/>
            <a:gdLst>
              <a:gd name="T0" fmla="*/ 351 w 852"/>
              <a:gd name="T1" fmla="*/ 3726 h 4252"/>
              <a:gd name="T2" fmla="*/ 251 w 852"/>
              <a:gd name="T3" fmla="*/ 3526 h 4252"/>
              <a:gd name="T4" fmla="*/ 326 w 852"/>
              <a:gd name="T5" fmla="*/ 3300 h 4252"/>
              <a:gd name="T6" fmla="*/ 400 w 852"/>
              <a:gd name="T7" fmla="*/ 3100 h 4252"/>
              <a:gd name="T8" fmla="*/ 400 w 852"/>
              <a:gd name="T9" fmla="*/ 2900 h 4252"/>
              <a:gd name="T10" fmla="*/ 400 w 852"/>
              <a:gd name="T11" fmla="*/ 2800 h 4252"/>
              <a:gd name="T12" fmla="*/ 376 w 852"/>
              <a:gd name="T13" fmla="*/ 2575 h 4252"/>
              <a:gd name="T14" fmla="*/ 400 w 852"/>
              <a:gd name="T15" fmla="*/ 2350 h 4252"/>
              <a:gd name="T16" fmla="*/ 476 w 852"/>
              <a:gd name="T17" fmla="*/ 2175 h 4252"/>
              <a:gd name="T18" fmla="*/ 526 w 852"/>
              <a:gd name="T19" fmla="*/ 1926 h 4252"/>
              <a:gd name="T20" fmla="*/ 576 w 852"/>
              <a:gd name="T21" fmla="*/ 1650 h 4252"/>
              <a:gd name="T22" fmla="*/ 526 w 852"/>
              <a:gd name="T23" fmla="*/ 1375 h 4252"/>
              <a:gd name="T24" fmla="*/ 576 w 852"/>
              <a:gd name="T25" fmla="*/ 1150 h 4252"/>
              <a:gd name="T26" fmla="*/ 726 w 852"/>
              <a:gd name="T27" fmla="*/ 950 h 4252"/>
              <a:gd name="T28" fmla="*/ 701 w 852"/>
              <a:gd name="T29" fmla="*/ 700 h 4252"/>
              <a:gd name="T30" fmla="*/ 776 w 852"/>
              <a:gd name="T31" fmla="*/ 525 h 4252"/>
              <a:gd name="T32" fmla="*/ 676 w 852"/>
              <a:gd name="T33" fmla="*/ 275 h 4252"/>
              <a:gd name="T34" fmla="*/ 651 w 852"/>
              <a:gd name="T35" fmla="*/ 50 h 4252"/>
              <a:gd name="T36" fmla="*/ 551 w 852"/>
              <a:gd name="T37" fmla="*/ 100 h 4252"/>
              <a:gd name="T38" fmla="*/ 526 w 852"/>
              <a:gd name="T39" fmla="*/ 575 h 4252"/>
              <a:gd name="T40" fmla="*/ 476 w 852"/>
              <a:gd name="T41" fmla="*/ 950 h 4252"/>
              <a:gd name="T42" fmla="*/ 451 w 852"/>
              <a:gd name="T43" fmla="*/ 1250 h 4252"/>
              <a:gd name="T44" fmla="*/ 376 w 852"/>
              <a:gd name="T45" fmla="*/ 1626 h 4252"/>
              <a:gd name="T46" fmla="*/ 226 w 852"/>
              <a:gd name="T47" fmla="*/ 2026 h 4252"/>
              <a:gd name="T48" fmla="*/ 251 w 852"/>
              <a:gd name="T49" fmla="*/ 2300 h 4252"/>
              <a:gd name="T50" fmla="*/ 200 w 852"/>
              <a:gd name="T51" fmla="*/ 2551 h 4252"/>
              <a:gd name="T52" fmla="*/ 226 w 852"/>
              <a:gd name="T53" fmla="*/ 2551 h 4252"/>
              <a:gd name="T54" fmla="*/ 300 w 852"/>
              <a:gd name="T55" fmla="*/ 2575 h 4252"/>
              <a:gd name="T56" fmla="*/ 251 w 852"/>
              <a:gd name="T57" fmla="*/ 2800 h 4252"/>
              <a:gd name="T58" fmla="*/ 251 w 852"/>
              <a:gd name="T59" fmla="*/ 2951 h 4252"/>
              <a:gd name="T60" fmla="*/ 151 w 852"/>
              <a:gd name="T61" fmla="*/ 3000 h 4252"/>
              <a:gd name="T62" fmla="*/ 176 w 852"/>
              <a:gd name="T63" fmla="*/ 2951 h 4252"/>
              <a:gd name="T64" fmla="*/ 76 w 852"/>
              <a:gd name="T65" fmla="*/ 3051 h 4252"/>
              <a:gd name="T66" fmla="*/ 100 w 852"/>
              <a:gd name="T67" fmla="*/ 3126 h 4252"/>
              <a:gd name="T68" fmla="*/ 126 w 852"/>
              <a:gd name="T69" fmla="*/ 3226 h 4252"/>
              <a:gd name="T70" fmla="*/ 151 w 852"/>
              <a:gd name="T71" fmla="*/ 3251 h 4252"/>
              <a:gd name="T72" fmla="*/ 76 w 852"/>
              <a:gd name="T73" fmla="*/ 3351 h 4252"/>
              <a:gd name="T74" fmla="*/ 100 w 852"/>
              <a:gd name="T75" fmla="*/ 3375 h 4252"/>
              <a:gd name="T76" fmla="*/ 100 w 852"/>
              <a:gd name="T77" fmla="*/ 3500 h 4252"/>
              <a:gd name="T78" fmla="*/ 151 w 852"/>
              <a:gd name="T79" fmla="*/ 3475 h 4252"/>
              <a:gd name="T80" fmla="*/ 76 w 852"/>
              <a:gd name="T81" fmla="*/ 3626 h 4252"/>
              <a:gd name="T82" fmla="*/ 176 w 852"/>
              <a:gd name="T83" fmla="*/ 3651 h 4252"/>
              <a:gd name="T84" fmla="*/ 226 w 852"/>
              <a:gd name="T85" fmla="*/ 3751 h 4252"/>
              <a:gd name="T86" fmla="*/ 226 w 852"/>
              <a:gd name="T87" fmla="*/ 3776 h 4252"/>
              <a:gd name="T88" fmla="*/ 400 w 852"/>
              <a:gd name="T89" fmla="*/ 3826 h 4252"/>
              <a:gd name="T90" fmla="*/ 251 w 852"/>
              <a:gd name="T91" fmla="*/ 3876 h 4252"/>
              <a:gd name="T92" fmla="*/ 426 w 852"/>
              <a:gd name="T93" fmla="*/ 3876 h 4252"/>
              <a:gd name="T94" fmla="*/ 226 w 852"/>
              <a:gd name="T95" fmla="*/ 3951 h 4252"/>
              <a:gd name="T96" fmla="*/ 376 w 852"/>
              <a:gd name="T97" fmla="*/ 4051 h 4252"/>
              <a:gd name="T98" fmla="*/ 451 w 852"/>
              <a:gd name="T99" fmla="*/ 3926 h 4252"/>
              <a:gd name="T100" fmla="*/ 526 w 852"/>
              <a:gd name="T101" fmla="*/ 3926 h 4252"/>
              <a:gd name="T102" fmla="*/ 551 w 852"/>
              <a:gd name="T103" fmla="*/ 4051 h 4252"/>
              <a:gd name="T104" fmla="*/ 451 w 852"/>
              <a:gd name="T105" fmla="*/ 4000 h 4252"/>
              <a:gd name="T106" fmla="*/ 451 w 852"/>
              <a:gd name="T107" fmla="*/ 4100 h 4252"/>
              <a:gd name="T108" fmla="*/ 600 w 852"/>
              <a:gd name="T109" fmla="*/ 4200 h 4252"/>
              <a:gd name="T110" fmla="*/ 701 w 852"/>
              <a:gd name="T111" fmla="*/ 4176 h 4252"/>
              <a:gd name="T112" fmla="*/ 851 w 852"/>
              <a:gd name="T113" fmla="*/ 4151 h 4252"/>
              <a:gd name="T114" fmla="*/ 676 w 852"/>
              <a:gd name="T115" fmla="*/ 3826 h 4252"/>
              <a:gd name="T116" fmla="*/ 551 w 852"/>
              <a:gd name="T117" fmla="*/ 3751 h 4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52" h="4252">
                <a:moveTo>
                  <a:pt x="400" y="3751"/>
                </a:moveTo>
                <a:lnTo>
                  <a:pt x="400" y="3751"/>
                </a:lnTo>
                <a:cubicBezTo>
                  <a:pt x="376" y="3776"/>
                  <a:pt x="376" y="3726"/>
                  <a:pt x="351" y="3726"/>
                </a:cubicBezTo>
                <a:cubicBezTo>
                  <a:pt x="326" y="3726"/>
                  <a:pt x="326" y="3651"/>
                  <a:pt x="351" y="3626"/>
                </a:cubicBezTo>
                <a:cubicBezTo>
                  <a:pt x="351" y="3575"/>
                  <a:pt x="276" y="3600"/>
                  <a:pt x="251" y="3575"/>
                </a:cubicBezTo>
                <a:cubicBezTo>
                  <a:pt x="226" y="3575"/>
                  <a:pt x="276" y="3551"/>
                  <a:pt x="251" y="3526"/>
                </a:cubicBezTo>
                <a:cubicBezTo>
                  <a:pt x="226" y="3500"/>
                  <a:pt x="226" y="3451"/>
                  <a:pt x="226" y="3426"/>
                </a:cubicBezTo>
                <a:cubicBezTo>
                  <a:pt x="251" y="3426"/>
                  <a:pt x="251" y="3375"/>
                  <a:pt x="300" y="3375"/>
                </a:cubicBezTo>
                <a:cubicBezTo>
                  <a:pt x="326" y="3375"/>
                  <a:pt x="300" y="3326"/>
                  <a:pt x="326" y="3300"/>
                </a:cubicBezTo>
                <a:cubicBezTo>
                  <a:pt x="351" y="3300"/>
                  <a:pt x="300" y="3251"/>
                  <a:pt x="326" y="3226"/>
                </a:cubicBezTo>
                <a:cubicBezTo>
                  <a:pt x="351" y="3226"/>
                  <a:pt x="326" y="3175"/>
                  <a:pt x="376" y="3175"/>
                </a:cubicBezTo>
                <a:cubicBezTo>
                  <a:pt x="400" y="3175"/>
                  <a:pt x="376" y="3126"/>
                  <a:pt x="400" y="3100"/>
                </a:cubicBezTo>
                <a:cubicBezTo>
                  <a:pt x="426" y="3100"/>
                  <a:pt x="376" y="3075"/>
                  <a:pt x="400" y="3026"/>
                </a:cubicBezTo>
                <a:cubicBezTo>
                  <a:pt x="400" y="3000"/>
                  <a:pt x="376" y="2975"/>
                  <a:pt x="400" y="2951"/>
                </a:cubicBezTo>
                <a:cubicBezTo>
                  <a:pt x="451" y="2951"/>
                  <a:pt x="426" y="2926"/>
                  <a:pt x="400" y="2900"/>
                </a:cubicBezTo>
                <a:cubicBezTo>
                  <a:pt x="376" y="2875"/>
                  <a:pt x="400" y="2875"/>
                  <a:pt x="426" y="2875"/>
                </a:cubicBezTo>
                <a:cubicBezTo>
                  <a:pt x="476" y="2875"/>
                  <a:pt x="451" y="2826"/>
                  <a:pt x="426" y="2851"/>
                </a:cubicBezTo>
                <a:cubicBezTo>
                  <a:pt x="376" y="2851"/>
                  <a:pt x="376" y="2826"/>
                  <a:pt x="400" y="2800"/>
                </a:cubicBezTo>
                <a:cubicBezTo>
                  <a:pt x="426" y="2775"/>
                  <a:pt x="376" y="2751"/>
                  <a:pt x="376" y="2726"/>
                </a:cubicBezTo>
                <a:cubicBezTo>
                  <a:pt x="376" y="2726"/>
                  <a:pt x="376" y="2700"/>
                  <a:pt x="376" y="2675"/>
                </a:cubicBezTo>
                <a:cubicBezTo>
                  <a:pt x="351" y="2675"/>
                  <a:pt x="351" y="2575"/>
                  <a:pt x="376" y="2575"/>
                </a:cubicBezTo>
                <a:cubicBezTo>
                  <a:pt x="400" y="2575"/>
                  <a:pt x="376" y="2500"/>
                  <a:pt x="376" y="2475"/>
                </a:cubicBezTo>
                <a:cubicBezTo>
                  <a:pt x="376" y="2451"/>
                  <a:pt x="376" y="2426"/>
                  <a:pt x="376" y="2426"/>
                </a:cubicBezTo>
                <a:cubicBezTo>
                  <a:pt x="376" y="2400"/>
                  <a:pt x="400" y="2400"/>
                  <a:pt x="400" y="2350"/>
                </a:cubicBezTo>
                <a:cubicBezTo>
                  <a:pt x="400" y="2300"/>
                  <a:pt x="400" y="2300"/>
                  <a:pt x="426" y="2300"/>
                </a:cubicBezTo>
                <a:cubicBezTo>
                  <a:pt x="426" y="2300"/>
                  <a:pt x="426" y="2250"/>
                  <a:pt x="426" y="2226"/>
                </a:cubicBezTo>
                <a:cubicBezTo>
                  <a:pt x="426" y="2200"/>
                  <a:pt x="476" y="2226"/>
                  <a:pt x="476" y="2175"/>
                </a:cubicBezTo>
                <a:cubicBezTo>
                  <a:pt x="476" y="2150"/>
                  <a:pt x="451" y="2150"/>
                  <a:pt x="451" y="2126"/>
                </a:cubicBezTo>
                <a:cubicBezTo>
                  <a:pt x="451" y="2100"/>
                  <a:pt x="451" y="2075"/>
                  <a:pt x="451" y="2000"/>
                </a:cubicBezTo>
                <a:cubicBezTo>
                  <a:pt x="451" y="1950"/>
                  <a:pt x="500" y="1926"/>
                  <a:pt x="526" y="1926"/>
                </a:cubicBezTo>
                <a:cubicBezTo>
                  <a:pt x="551" y="1900"/>
                  <a:pt x="500" y="1800"/>
                  <a:pt x="526" y="1800"/>
                </a:cubicBezTo>
                <a:cubicBezTo>
                  <a:pt x="551" y="1775"/>
                  <a:pt x="526" y="1750"/>
                  <a:pt x="551" y="1726"/>
                </a:cubicBezTo>
                <a:cubicBezTo>
                  <a:pt x="576" y="1700"/>
                  <a:pt x="576" y="1675"/>
                  <a:pt x="576" y="1650"/>
                </a:cubicBezTo>
                <a:cubicBezTo>
                  <a:pt x="576" y="1626"/>
                  <a:pt x="551" y="1600"/>
                  <a:pt x="551" y="1575"/>
                </a:cubicBezTo>
                <a:cubicBezTo>
                  <a:pt x="551" y="1526"/>
                  <a:pt x="551" y="1500"/>
                  <a:pt x="526" y="1475"/>
                </a:cubicBezTo>
                <a:cubicBezTo>
                  <a:pt x="500" y="1450"/>
                  <a:pt x="500" y="1375"/>
                  <a:pt x="526" y="1375"/>
                </a:cubicBezTo>
                <a:cubicBezTo>
                  <a:pt x="551" y="1375"/>
                  <a:pt x="526" y="1300"/>
                  <a:pt x="551" y="1300"/>
                </a:cubicBezTo>
                <a:cubicBezTo>
                  <a:pt x="600" y="1300"/>
                  <a:pt x="576" y="1250"/>
                  <a:pt x="551" y="1200"/>
                </a:cubicBezTo>
                <a:cubicBezTo>
                  <a:pt x="551" y="1150"/>
                  <a:pt x="576" y="1175"/>
                  <a:pt x="576" y="1150"/>
                </a:cubicBezTo>
                <a:cubicBezTo>
                  <a:pt x="576" y="1125"/>
                  <a:pt x="600" y="1075"/>
                  <a:pt x="626" y="1075"/>
                </a:cubicBezTo>
                <a:cubicBezTo>
                  <a:pt x="651" y="1050"/>
                  <a:pt x="651" y="1000"/>
                  <a:pt x="651" y="1000"/>
                </a:cubicBezTo>
                <a:cubicBezTo>
                  <a:pt x="651" y="975"/>
                  <a:pt x="701" y="950"/>
                  <a:pt x="726" y="950"/>
                </a:cubicBezTo>
                <a:cubicBezTo>
                  <a:pt x="726" y="925"/>
                  <a:pt x="676" y="900"/>
                  <a:pt x="701" y="875"/>
                </a:cubicBezTo>
                <a:cubicBezTo>
                  <a:pt x="751" y="875"/>
                  <a:pt x="676" y="800"/>
                  <a:pt x="701" y="775"/>
                </a:cubicBezTo>
                <a:cubicBezTo>
                  <a:pt x="726" y="775"/>
                  <a:pt x="701" y="725"/>
                  <a:pt x="701" y="700"/>
                </a:cubicBezTo>
                <a:cubicBezTo>
                  <a:pt x="701" y="700"/>
                  <a:pt x="801" y="650"/>
                  <a:pt x="826" y="625"/>
                </a:cubicBezTo>
                <a:cubicBezTo>
                  <a:pt x="826" y="600"/>
                  <a:pt x="826" y="550"/>
                  <a:pt x="826" y="525"/>
                </a:cubicBezTo>
                <a:cubicBezTo>
                  <a:pt x="801" y="525"/>
                  <a:pt x="776" y="550"/>
                  <a:pt x="776" y="525"/>
                </a:cubicBezTo>
                <a:cubicBezTo>
                  <a:pt x="776" y="525"/>
                  <a:pt x="776" y="450"/>
                  <a:pt x="751" y="425"/>
                </a:cubicBezTo>
                <a:cubicBezTo>
                  <a:pt x="726" y="400"/>
                  <a:pt x="751" y="350"/>
                  <a:pt x="726" y="350"/>
                </a:cubicBezTo>
                <a:cubicBezTo>
                  <a:pt x="701" y="325"/>
                  <a:pt x="676" y="275"/>
                  <a:pt x="676" y="275"/>
                </a:cubicBezTo>
                <a:cubicBezTo>
                  <a:pt x="701" y="250"/>
                  <a:pt x="676" y="225"/>
                  <a:pt x="701" y="200"/>
                </a:cubicBezTo>
                <a:cubicBezTo>
                  <a:pt x="726" y="175"/>
                  <a:pt x="701" y="175"/>
                  <a:pt x="676" y="150"/>
                </a:cubicBezTo>
                <a:cubicBezTo>
                  <a:pt x="651" y="125"/>
                  <a:pt x="676" y="75"/>
                  <a:pt x="651" y="50"/>
                </a:cubicBezTo>
                <a:cubicBezTo>
                  <a:pt x="600" y="24"/>
                  <a:pt x="600" y="0"/>
                  <a:pt x="600" y="0"/>
                </a:cubicBezTo>
                <a:cubicBezTo>
                  <a:pt x="600" y="24"/>
                  <a:pt x="600" y="75"/>
                  <a:pt x="576" y="75"/>
                </a:cubicBezTo>
                <a:cubicBezTo>
                  <a:pt x="551" y="75"/>
                  <a:pt x="551" y="100"/>
                  <a:pt x="551" y="100"/>
                </a:cubicBezTo>
                <a:cubicBezTo>
                  <a:pt x="551" y="125"/>
                  <a:pt x="526" y="150"/>
                  <a:pt x="551" y="175"/>
                </a:cubicBezTo>
                <a:cubicBezTo>
                  <a:pt x="551" y="225"/>
                  <a:pt x="576" y="375"/>
                  <a:pt x="551" y="425"/>
                </a:cubicBezTo>
                <a:cubicBezTo>
                  <a:pt x="551" y="475"/>
                  <a:pt x="526" y="525"/>
                  <a:pt x="526" y="575"/>
                </a:cubicBezTo>
                <a:cubicBezTo>
                  <a:pt x="500" y="600"/>
                  <a:pt x="551" y="600"/>
                  <a:pt x="526" y="625"/>
                </a:cubicBezTo>
                <a:cubicBezTo>
                  <a:pt x="500" y="625"/>
                  <a:pt x="526" y="675"/>
                  <a:pt x="526" y="750"/>
                </a:cubicBezTo>
                <a:cubicBezTo>
                  <a:pt x="526" y="800"/>
                  <a:pt x="476" y="925"/>
                  <a:pt x="476" y="950"/>
                </a:cubicBezTo>
                <a:cubicBezTo>
                  <a:pt x="476" y="1000"/>
                  <a:pt x="451" y="1025"/>
                  <a:pt x="451" y="1050"/>
                </a:cubicBezTo>
                <a:cubicBezTo>
                  <a:pt x="451" y="1100"/>
                  <a:pt x="426" y="1125"/>
                  <a:pt x="400" y="1150"/>
                </a:cubicBezTo>
                <a:cubicBezTo>
                  <a:pt x="376" y="1150"/>
                  <a:pt x="451" y="1225"/>
                  <a:pt x="451" y="1250"/>
                </a:cubicBezTo>
                <a:cubicBezTo>
                  <a:pt x="451" y="1275"/>
                  <a:pt x="400" y="1300"/>
                  <a:pt x="400" y="1350"/>
                </a:cubicBezTo>
                <a:cubicBezTo>
                  <a:pt x="426" y="1426"/>
                  <a:pt x="400" y="1526"/>
                  <a:pt x="400" y="1550"/>
                </a:cubicBezTo>
                <a:cubicBezTo>
                  <a:pt x="400" y="1575"/>
                  <a:pt x="376" y="1575"/>
                  <a:pt x="376" y="1626"/>
                </a:cubicBezTo>
                <a:cubicBezTo>
                  <a:pt x="400" y="1675"/>
                  <a:pt x="351" y="1675"/>
                  <a:pt x="351" y="1750"/>
                </a:cubicBezTo>
                <a:cubicBezTo>
                  <a:pt x="351" y="1800"/>
                  <a:pt x="300" y="1900"/>
                  <a:pt x="276" y="1950"/>
                </a:cubicBezTo>
                <a:cubicBezTo>
                  <a:pt x="251" y="2000"/>
                  <a:pt x="251" y="2026"/>
                  <a:pt x="226" y="2026"/>
                </a:cubicBezTo>
                <a:cubicBezTo>
                  <a:pt x="200" y="2026"/>
                  <a:pt x="200" y="2050"/>
                  <a:pt x="226" y="2075"/>
                </a:cubicBezTo>
                <a:cubicBezTo>
                  <a:pt x="251" y="2126"/>
                  <a:pt x="200" y="2150"/>
                  <a:pt x="226" y="2200"/>
                </a:cubicBezTo>
                <a:cubicBezTo>
                  <a:pt x="251" y="2250"/>
                  <a:pt x="251" y="2250"/>
                  <a:pt x="251" y="2300"/>
                </a:cubicBezTo>
                <a:cubicBezTo>
                  <a:pt x="226" y="2350"/>
                  <a:pt x="200" y="2350"/>
                  <a:pt x="200" y="2375"/>
                </a:cubicBezTo>
                <a:cubicBezTo>
                  <a:pt x="200" y="2426"/>
                  <a:pt x="176" y="2451"/>
                  <a:pt x="200" y="2500"/>
                </a:cubicBezTo>
                <a:cubicBezTo>
                  <a:pt x="226" y="2526"/>
                  <a:pt x="200" y="2551"/>
                  <a:pt x="200" y="2551"/>
                </a:cubicBezTo>
                <a:cubicBezTo>
                  <a:pt x="176" y="2551"/>
                  <a:pt x="151" y="2575"/>
                  <a:pt x="151" y="2651"/>
                </a:cubicBezTo>
                <a:cubicBezTo>
                  <a:pt x="151" y="2726"/>
                  <a:pt x="151" y="2726"/>
                  <a:pt x="200" y="2700"/>
                </a:cubicBezTo>
                <a:cubicBezTo>
                  <a:pt x="251" y="2700"/>
                  <a:pt x="200" y="2551"/>
                  <a:pt x="226" y="2551"/>
                </a:cubicBezTo>
                <a:cubicBezTo>
                  <a:pt x="276" y="2551"/>
                  <a:pt x="251" y="2526"/>
                  <a:pt x="276" y="2500"/>
                </a:cubicBezTo>
                <a:cubicBezTo>
                  <a:pt x="300" y="2500"/>
                  <a:pt x="276" y="2526"/>
                  <a:pt x="300" y="2551"/>
                </a:cubicBezTo>
                <a:cubicBezTo>
                  <a:pt x="326" y="2551"/>
                  <a:pt x="326" y="2575"/>
                  <a:pt x="300" y="2575"/>
                </a:cubicBezTo>
                <a:cubicBezTo>
                  <a:pt x="276" y="2600"/>
                  <a:pt x="300" y="2651"/>
                  <a:pt x="300" y="2651"/>
                </a:cubicBezTo>
                <a:cubicBezTo>
                  <a:pt x="276" y="2675"/>
                  <a:pt x="251" y="2700"/>
                  <a:pt x="276" y="2726"/>
                </a:cubicBezTo>
                <a:cubicBezTo>
                  <a:pt x="276" y="2775"/>
                  <a:pt x="251" y="2751"/>
                  <a:pt x="251" y="2800"/>
                </a:cubicBezTo>
                <a:cubicBezTo>
                  <a:pt x="251" y="2826"/>
                  <a:pt x="276" y="2826"/>
                  <a:pt x="251" y="2851"/>
                </a:cubicBezTo>
                <a:cubicBezTo>
                  <a:pt x="251" y="2851"/>
                  <a:pt x="276" y="2875"/>
                  <a:pt x="251" y="2875"/>
                </a:cubicBezTo>
                <a:cubicBezTo>
                  <a:pt x="226" y="2875"/>
                  <a:pt x="251" y="2926"/>
                  <a:pt x="251" y="2951"/>
                </a:cubicBezTo>
                <a:cubicBezTo>
                  <a:pt x="276" y="2975"/>
                  <a:pt x="226" y="2951"/>
                  <a:pt x="226" y="2975"/>
                </a:cubicBezTo>
                <a:cubicBezTo>
                  <a:pt x="200" y="2975"/>
                  <a:pt x="226" y="3000"/>
                  <a:pt x="226" y="3026"/>
                </a:cubicBezTo>
                <a:cubicBezTo>
                  <a:pt x="200" y="3051"/>
                  <a:pt x="176" y="3026"/>
                  <a:pt x="151" y="3000"/>
                </a:cubicBezTo>
                <a:cubicBezTo>
                  <a:pt x="151" y="3000"/>
                  <a:pt x="176" y="2975"/>
                  <a:pt x="200" y="2951"/>
                </a:cubicBezTo>
                <a:cubicBezTo>
                  <a:pt x="226" y="2926"/>
                  <a:pt x="176" y="2851"/>
                  <a:pt x="151" y="2875"/>
                </a:cubicBezTo>
                <a:cubicBezTo>
                  <a:pt x="126" y="2875"/>
                  <a:pt x="176" y="2926"/>
                  <a:pt x="176" y="2951"/>
                </a:cubicBezTo>
                <a:cubicBezTo>
                  <a:pt x="176" y="2975"/>
                  <a:pt x="126" y="2951"/>
                  <a:pt x="126" y="2975"/>
                </a:cubicBezTo>
                <a:cubicBezTo>
                  <a:pt x="126" y="3000"/>
                  <a:pt x="100" y="3000"/>
                  <a:pt x="76" y="3000"/>
                </a:cubicBezTo>
                <a:cubicBezTo>
                  <a:pt x="51" y="3026"/>
                  <a:pt x="100" y="3051"/>
                  <a:pt x="76" y="3051"/>
                </a:cubicBezTo>
                <a:lnTo>
                  <a:pt x="26" y="3100"/>
                </a:lnTo>
                <a:cubicBezTo>
                  <a:pt x="26" y="3126"/>
                  <a:pt x="51" y="3126"/>
                  <a:pt x="51" y="3126"/>
                </a:cubicBezTo>
                <a:cubicBezTo>
                  <a:pt x="51" y="3100"/>
                  <a:pt x="76" y="3100"/>
                  <a:pt x="100" y="3126"/>
                </a:cubicBezTo>
                <a:cubicBezTo>
                  <a:pt x="100" y="3151"/>
                  <a:pt x="126" y="3126"/>
                  <a:pt x="151" y="3126"/>
                </a:cubicBezTo>
                <a:cubicBezTo>
                  <a:pt x="176" y="3126"/>
                  <a:pt x="176" y="3175"/>
                  <a:pt x="151" y="3175"/>
                </a:cubicBezTo>
                <a:cubicBezTo>
                  <a:pt x="151" y="3175"/>
                  <a:pt x="126" y="3200"/>
                  <a:pt x="126" y="3226"/>
                </a:cubicBezTo>
                <a:cubicBezTo>
                  <a:pt x="126" y="3251"/>
                  <a:pt x="200" y="3226"/>
                  <a:pt x="226" y="3226"/>
                </a:cubicBezTo>
                <a:cubicBezTo>
                  <a:pt x="251" y="3251"/>
                  <a:pt x="226" y="3300"/>
                  <a:pt x="226" y="3275"/>
                </a:cubicBezTo>
                <a:cubicBezTo>
                  <a:pt x="200" y="3251"/>
                  <a:pt x="176" y="3226"/>
                  <a:pt x="151" y="3251"/>
                </a:cubicBezTo>
                <a:cubicBezTo>
                  <a:pt x="151" y="3275"/>
                  <a:pt x="126" y="3275"/>
                  <a:pt x="100" y="3275"/>
                </a:cubicBezTo>
                <a:cubicBezTo>
                  <a:pt x="76" y="3251"/>
                  <a:pt x="0" y="3300"/>
                  <a:pt x="26" y="3326"/>
                </a:cubicBezTo>
                <a:cubicBezTo>
                  <a:pt x="51" y="3326"/>
                  <a:pt x="51" y="3351"/>
                  <a:pt x="76" y="3351"/>
                </a:cubicBezTo>
                <a:cubicBezTo>
                  <a:pt x="76" y="3351"/>
                  <a:pt x="100" y="3351"/>
                  <a:pt x="126" y="3326"/>
                </a:cubicBezTo>
                <a:cubicBezTo>
                  <a:pt x="126" y="3300"/>
                  <a:pt x="151" y="3300"/>
                  <a:pt x="151" y="3326"/>
                </a:cubicBezTo>
                <a:cubicBezTo>
                  <a:pt x="151" y="3375"/>
                  <a:pt x="126" y="3351"/>
                  <a:pt x="100" y="3375"/>
                </a:cubicBezTo>
                <a:cubicBezTo>
                  <a:pt x="100" y="3400"/>
                  <a:pt x="76" y="3400"/>
                  <a:pt x="51" y="3426"/>
                </a:cubicBezTo>
                <a:cubicBezTo>
                  <a:pt x="26" y="3451"/>
                  <a:pt x="51" y="3475"/>
                  <a:pt x="76" y="3475"/>
                </a:cubicBezTo>
                <a:cubicBezTo>
                  <a:pt x="100" y="3451"/>
                  <a:pt x="76" y="3500"/>
                  <a:pt x="100" y="3500"/>
                </a:cubicBezTo>
                <a:cubicBezTo>
                  <a:pt x="126" y="3500"/>
                  <a:pt x="126" y="3475"/>
                  <a:pt x="126" y="3451"/>
                </a:cubicBezTo>
                <a:cubicBezTo>
                  <a:pt x="126" y="3451"/>
                  <a:pt x="151" y="3400"/>
                  <a:pt x="176" y="3426"/>
                </a:cubicBezTo>
                <a:cubicBezTo>
                  <a:pt x="200" y="3451"/>
                  <a:pt x="151" y="3451"/>
                  <a:pt x="151" y="3475"/>
                </a:cubicBezTo>
                <a:cubicBezTo>
                  <a:pt x="151" y="3500"/>
                  <a:pt x="151" y="3526"/>
                  <a:pt x="151" y="3551"/>
                </a:cubicBezTo>
                <a:cubicBezTo>
                  <a:pt x="151" y="3575"/>
                  <a:pt x="126" y="3575"/>
                  <a:pt x="126" y="3600"/>
                </a:cubicBezTo>
                <a:cubicBezTo>
                  <a:pt x="126" y="3626"/>
                  <a:pt x="51" y="3600"/>
                  <a:pt x="76" y="3626"/>
                </a:cubicBezTo>
                <a:cubicBezTo>
                  <a:pt x="126" y="3626"/>
                  <a:pt x="76" y="3651"/>
                  <a:pt x="76" y="3676"/>
                </a:cubicBezTo>
                <a:cubicBezTo>
                  <a:pt x="100" y="3676"/>
                  <a:pt x="100" y="3651"/>
                  <a:pt x="126" y="3651"/>
                </a:cubicBezTo>
                <a:cubicBezTo>
                  <a:pt x="151" y="3676"/>
                  <a:pt x="151" y="3676"/>
                  <a:pt x="176" y="3651"/>
                </a:cubicBezTo>
                <a:cubicBezTo>
                  <a:pt x="200" y="3651"/>
                  <a:pt x="226" y="3676"/>
                  <a:pt x="200" y="3700"/>
                </a:cubicBezTo>
                <a:cubicBezTo>
                  <a:pt x="176" y="3700"/>
                  <a:pt x="151" y="3726"/>
                  <a:pt x="151" y="3726"/>
                </a:cubicBezTo>
                <a:cubicBezTo>
                  <a:pt x="176" y="3726"/>
                  <a:pt x="200" y="3700"/>
                  <a:pt x="226" y="3751"/>
                </a:cubicBezTo>
                <a:cubicBezTo>
                  <a:pt x="226" y="3776"/>
                  <a:pt x="251" y="3751"/>
                  <a:pt x="251" y="3726"/>
                </a:cubicBezTo>
                <a:cubicBezTo>
                  <a:pt x="251" y="3700"/>
                  <a:pt x="300" y="3726"/>
                  <a:pt x="300" y="3751"/>
                </a:cubicBezTo>
                <a:cubicBezTo>
                  <a:pt x="326" y="3776"/>
                  <a:pt x="251" y="3800"/>
                  <a:pt x="226" y="3776"/>
                </a:cubicBezTo>
                <a:cubicBezTo>
                  <a:pt x="200" y="3776"/>
                  <a:pt x="176" y="3800"/>
                  <a:pt x="200" y="3851"/>
                </a:cubicBezTo>
                <a:cubicBezTo>
                  <a:pt x="226" y="3876"/>
                  <a:pt x="251" y="3851"/>
                  <a:pt x="276" y="3826"/>
                </a:cubicBezTo>
                <a:cubicBezTo>
                  <a:pt x="276" y="3800"/>
                  <a:pt x="400" y="3800"/>
                  <a:pt x="400" y="3826"/>
                </a:cubicBezTo>
                <a:cubicBezTo>
                  <a:pt x="426" y="3851"/>
                  <a:pt x="351" y="3826"/>
                  <a:pt x="351" y="3851"/>
                </a:cubicBezTo>
                <a:cubicBezTo>
                  <a:pt x="351" y="3851"/>
                  <a:pt x="300" y="3876"/>
                  <a:pt x="300" y="3851"/>
                </a:cubicBezTo>
                <a:cubicBezTo>
                  <a:pt x="276" y="3826"/>
                  <a:pt x="251" y="3851"/>
                  <a:pt x="251" y="3876"/>
                </a:cubicBezTo>
                <a:cubicBezTo>
                  <a:pt x="226" y="3926"/>
                  <a:pt x="200" y="3926"/>
                  <a:pt x="251" y="3926"/>
                </a:cubicBezTo>
                <a:cubicBezTo>
                  <a:pt x="276" y="3926"/>
                  <a:pt x="276" y="3876"/>
                  <a:pt x="326" y="3900"/>
                </a:cubicBezTo>
                <a:cubicBezTo>
                  <a:pt x="376" y="3900"/>
                  <a:pt x="426" y="3826"/>
                  <a:pt x="426" y="3876"/>
                </a:cubicBezTo>
                <a:cubicBezTo>
                  <a:pt x="451" y="3900"/>
                  <a:pt x="376" y="3926"/>
                  <a:pt x="351" y="3900"/>
                </a:cubicBezTo>
                <a:cubicBezTo>
                  <a:pt x="351" y="3876"/>
                  <a:pt x="300" y="3926"/>
                  <a:pt x="326" y="3951"/>
                </a:cubicBezTo>
                <a:cubicBezTo>
                  <a:pt x="326" y="3976"/>
                  <a:pt x="251" y="3951"/>
                  <a:pt x="226" y="3951"/>
                </a:cubicBezTo>
                <a:cubicBezTo>
                  <a:pt x="176" y="3926"/>
                  <a:pt x="200" y="3976"/>
                  <a:pt x="226" y="4000"/>
                </a:cubicBezTo>
                <a:cubicBezTo>
                  <a:pt x="251" y="4026"/>
                  <a:pt x="276" y="4000"/>
                  <a:pt x="300" y="4026"/>
                </a:cubicBezTo>
                <a:cubicBezTo>
                  <a:pt x="351" y="4051"/>
                  <a:pt x="351" y="4076"/>
                  <a:pt x="376" y="4051"/>
                </a:cubicBezTo>
                <a:cubicBezTo>
                  <a:pt x="400" y="4026"/>
                  <a:pt x="376" y="4026"/>
                  <a:pt x="351" y="4026"/>
                </a:cubicBezTo>
                <a:cubicBezTo>
                  <a:pt x="326" y="4000"/>
                  <a:pt x="351" y="3976"/>
                  <a:pt x="376" y="4000"/>
                </a:cubicBezTo>
                <a:cubicBezTo>
                  <a:pt x="426" y="4000"/>
                  <a:pt x="476" y="3976"/>
                  <a:pt x="451" y="3926"/>
                </a:cubicBezTo>
                <a:cubicBezTo>
                  <a:pt x="451" y="3876"/>
                  <a:pt x="500" y="3851"/>
                  <a:pt x="551" y="3826"/>
                </a:cubicBezTo>
                <a:cubicBezTo>
                  <a:pt x="600" y="3826"/>
                  <a:pt x="576" y="3876"/>
                  <a:pt x="526" y="3876"/>
                </a:cubicBezTo>
                <a:cubicBezTo>
                  <a:pt x="500" y="3900"/>
                  <a:pt x="500" y="3900"/>
                  <a:pt x="526" y="3926"/>
                </a:cubicBezTo>
                <a:cubicBezTo>
                  <a:pt x="551" y="3951"/>
                  <a:pt x="576" y="3926"/>
                  <a:pt x="600" y="3926"/>
                </a:cubicBezTo>
                <a:cubicBezTo>
                  <a:pt x="626" y="3951"/>
                  <a:pt x="551" y="3951"/>
                  <a:pt x="551" y="3976"/>
                </a:cubicBezTo>
                <a:cubicBezTo>
                  <a:pt x="551" y="4000"/>
                  <a:pt x="600" y="4026"/>
                  <a:pt x="551" y="4051"/>
                </a:cubicBezTo>
                <a:cubicBezTo>
                  <a:pt x="526" y="4051"/>
                  <a:pt x="526" y="3976"/>
                  <a:pt x="526" y="3976"/>
                </a:cubicBezTo>
                <a:cubicBezTo>
                  <a:pt x="500" y="3951"/>
                  <a:pt x="476" y="3976"/>
                  <a:pt x="500" y="4026"/>
                </a:cubicBezTo>
                <a:cubicBezTo>
                  <a:pt x="526" y="4076"/>
                  <a:pt x="476" y="4026"/>
                  <a:pt x="451" y="4000"/>
                </a:cubicBezTo>
                <a:cubicBezTo>
                  <a:pt x="426" y="3976"/>
                  <a:pt x="400" y="4026"/>
                  <a:pt x="426" y="4051"/>
                </a:cubicBezTo>
                <a:cubicBezTo>
                  <a:pt x="451" y="4076"/>
                  <a:pt x="376" y="4051"/>
                  <a:pt x="376" y="4076"/>
                </a:cubicBezTo>
                <a:cubicBezTo>
                  <a:pt x="376" y="4126"/>
                  <a:pt x="400" y="4100"/>
                  <a:pt x="451" y="4100"/>
                </a:cubicBezTo>
                <a:cubicBezTo>
                  <a:pt x="476" y="4100"/>
                  <a:pt x="476" y="4151"/>
                  <a:pt x="500" y="4176"/>
                </a:cubicBezTo>
                <a:cubicBezTo>
                  <a:pt x="526" y="4200"/>
                  <a:pt x="500" y="4126"/>
                  <a:pt x="526" y="4100"/>
                </a:cubicBezTo>
                <a:cubicBezTo>
                  <a:pt x="551" y="4100"/>
                  <a:pt x="526" y="4176"/>
                  <a:pt x="600" y="4200"/>
                </a:cubicBezTo>
                <a:cubicBezTo>
                  <a:pt x="651" y="4226"/>
                  <a:pt x="600" y="4176"/>
                  <a:pt x="626" y="4151"/>
                </a:cubicBezTo>
                <a:cubicBezTo>
                  <a:pt x="651" y="4151"/>
                  <a:pt x="701" y="4226"/>
                  <a:pt x="726" y="4226"/>
                </a:cubicBezTo>
                <a:cubicBezTo>
                  <a:pt x="751" y="4251"/>
                  <a:pt x="726" y="4200"/>
                  <a:pt x="701" y="4176"/>
                </a:cubicBezTo>
                <a:cubicBezTo>
                  <a:pt x="701" y="4151"/>
                  <a:pt x="726" y="4151"/>
                  <a:pt x="776" y="4176"/>
                </a:cubicBezTo>
                <a:cubicBezTo>
                  <a:pt x="801" y="4176"/>
                  <a:pt x="826" y="4176"/>
                  <a:pt x="826" y="4151"/>
                </a:cubicBezTo>
                <a:cubicBezTo>
                  <a:pt x="826" y="4151"/>
                  <a:pt x="826" y="4151"/>
                  <a:pt x="851" y="4151"/>
                </a:cubicBezTo>
                <a:cubicBezTo>
                  <a:pt x="801" y="4126"/>
                  <a:pt x="701" y="4151"/>
                  <a:pt x="676" y="4151"/>
                </a:cubicBezTo>
                <a:cubicBezTo>
                  <a:pt x="676" y="4151"/>
                  <a:pt x="676" y="3900"/>
                  <a:pt x="676" y="3826"/>
                </a:cubicBezTo>
                <a:lnTo>
                  <a:pt x="676" y="3826"/>
                </a:lnTo>
                <a:cubicBezTo>
                  <a:pt x="651" y="3826"/>
                  <a:pt x="600" y="3851"/>
                  <a:pt x="600" y="3800"/>
                </a:cubicBezTo>
                <a:cubicBezTo>
                  <a:pt x="600" y="3800"/>
                  <a:pt x="600" y="3800"/>
                  <a:pt x="600" y="3776"/>
                </a:cubicBezTo>
                <a:cubicBezTo>
                  <a:pt x="600" y="3776"/>
                  <a:pt x="576" y="3776"/>
                  <a:pt x="551" y="3751"/>
                </a:cubicBezTo>
                <a:cubicBezTo>
                  <a:pt x="526" y="3751"/>
                  <a:pt x="426" y="3751"/>
                  <a:pt x="400" y="3751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4" name="Freeform 106">
            <a:extLst>
              <a:ext uri="{FF2B5EF4-FFF2-40B4-BE49-F238E27FC236}">
                <a16:creationId xmlns:a16="http://schemas.microsoft.com/office/drawing/2014/main" id="{46AD85C1-E105-ABC0-1627-F053CB6061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906" y="5194497"/>
            <a:ext cx="262967" cy="271405"/>
          </a:xfrm>
          <a:custGeom>
            <a:avLst/>
            <a:gdLst>
              <a:gd name="T0" fmla="*/ 800 w 826"/>
              <a:gd name="T1" fmla="*/ 450 h 851"/>
              <a:gd name="T2" fmla="*/ 800 w 826"/>
              <a:gd name="T3" fmla="*/ 450 h 851"/>
              <a:gd name="T4" fmla="*/ 725 w 826"/>
              <a:gd name="T5" fmla="*/ 475 h 851"/>
              <a:gd name="T6" fmla="*/ 675 w 826"/>
              <a:gd name="T7" fmla="*/ 375 h 851"/>
              <a:gd name="T8" fmla="*/ 600 w 826"/>
              <a:gd name="T9" fmla="*/ 300 h 851"/>
              <a:gd name="T10" fmla="*/ 525 w 826"/>
              <a:gd name="T11" fmla="*/ 275 h 851"/>
              <a:gd name="T12" fmla="*/ 475 w 826"/>
              <a:gd name="T13" fmla="*/ 200 h 851"/>
              <a:gd name="T14" fmla="*/ 450 w 826"/>
              <a:gd name="T15" fmla="*/ 100 h 851"/>
              <a:gd name="T16" fmla="*/ 450 w 826"/>
              <a:gd name="T17" fmla="*/ 50 h 851"/>
              <a:gd name="T18" fmla="*/ 425 w 826"/>
              <a:gd name="T19" fmla="*/ 50 h 851"/>
              <a:gd name="T20" fmla="*/ 350 w 826"/>
              <a:gd name="T21" fmla="*/ 0 h 851"/>
              <a:gd name="T22" fmla="*/ 250 w 826"/>
              <a:gd name="T23" fmla="*/ 25 h 851"/>
              <a:gd name="T24" fmla="*/ 125 w 826"/>
              <a:gd name="T25" fmla="*/ 50 h 851"/>
              <a:gd name="T26" fmla="*/ 50 w 826"/>
              <a:gd name="T27" fmla="*/ 125 h 851"/>
              <a:gd name="T28" fmla="*/ 25 w 826"/>
              <a:gd name="T29" fmla="*/ 275 h 851"/>
              <a:gd name="T30" fmla="*/ 0 w 826"/>
              <a:gd name="T31" fmla="*/ 275 h 851"/>
              <a:gd name="T32" fmla="*/ 125 w 826"/>
              <a:gd name="T33" fmla="*/ 400 h 851"/>
              <a:gd name="T34" fmla="*/ 225 w 826"/>
              <a:gd name="T35" fmla="*/ 475 h 851"/>
              <a:gd name="T36" fmla="*/ 325 w 826"/>
              <a:gd name="T37" fmla="*/ 525 h 851"/>
              <a:gd name="T38" fmla="*/ 500 w 826"/>
              <a:gd name="T39" fmla="*/ 600 h 851"/>
              <a:gd name="T40" fmla="*/ 425 w 826"/>
              <a:gd name="T41" fmla="*/ 725 h 851"/>
              <a:gd name="T42" fmla="*/ 400 w 826"/>
              <a:gd name="T43" fmla="*/ 800 h 851"/>
              <a:gd name="T44" fmla="*/ 500 w 826"/>
              <a:gd name="T45" fmla="*/ 825 h 851"/>
              <a:gd name="T46" fmla="*/ 575 w 826"/>
              <a:gd name="T47" fmla="*/ 825 h 851"/>
              <a:gd name="T48" fmla="*/ 650 w 826"/>
              <a:gd name="T49" fmla="*/ 800 h 851"/>
              <a:gd name="T50" fmla="*/ 725 w 826"/>
              <a:gd name="T51" fmla="*/ 775 h 851"/>
              <a:gd name="T52" fmla="*/ 775 w 826"/>
              <a:gd name="T53" fmla="*/ 625 h 851"/>
              <a:gd name="T54" fmla="*/ 800 w 826"/>
              <a:gd name="T55" fmla="*/ 450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6" h="851">
                <a:moveTo>
                  <a:pt x="800" y="450"/>
                </a:moveTo>
                <a:lnTo>
                  <a:pt x="800" y="450"/>
                </a:lnTo>
                <a:cubicBezTo>
                  <a:pt x="750" y="450"/>
                  <a:pt x="725" y="475"/>
                  <a:pt x="725" y="475"/>
                </a:cubicBezTo>
                <a:cubicBezTo>
                  <a:pt x="700" y="475"/>
                  <a:pt x="675" y="400"/>
                  <a:pt x="675" y="375"/>
                </a:cubicBezTo>
                <a:cubicBezTo>
                  <a:pt x="650" y="350"/>
                  <a:pt x="625" y="275"/>
                  <a:pt x="600" y="300"/>
                </a:cubicBezTo>
                <a:cubicBezTo>
                  <a:pt x="575" y="300"/>
                  <a:pt x="575" y="275"/>
                  <a:pt x="525" y="275"/>
                </a:cubicBezTo>
                <a:cubicBezTo>
                  <a:pt x="450" y="275"/>
                  <a:pt x="450" y="275"/>
                  <a:pt x="475" y="200"/>
                </a:cubicBezTo>
                <a:cubicBezTo>
                  <a:pt x="500" y="150"/>
                  <a:pt x="425" y="100"/>
                  <a:pt x="450" y="100"/>
                </a:cubicBezTo>
                <a:cubicBezTo>
                  <a:pt x="475" y="75"/>
                  <a:pt x="475" y="75"/>
                  <a:pt x="450" y="50"/>
                </a:cubicBezTo>
                <a:cubicBezTo>
                  <a:pt x="450" y="50"/>
                  <a:pt x="450" y="50"/>
                  <a:pt x="425" y="50"/>
                </a:cubicBezTo>
                <a:cubicBezTo>
                  <a:pt x="425" y="50"/>
                  <a:pt x="375" y="0"/>
                  <a:pt x="350" y="0"/>
                </a:cubicBezTo>
                <a:cubicBezTo>
                  <a:pt x="300" y="0"/>
                  <a:pt x="275" y="0"/>
                  <a:pt x="250" y="25"/>
                </a:cubicBezTo>
                <a:cubicBezTo>
                  <a:pt x="200" y="25"/>
                  <a:pt x="150" y="25"/>
                  <a:pt x="125" y="50"/>
                </a:cubicBezTo>
                <a:cubicBezTo>
                  <a:pt x="100" y="50"/>
                  <a:pt x="50" y="100"/>
                  <a:pt x="50" y="125"/>
                </a:cubicBezTo>
                <a:cubicBezTo>
                  <a:pt x="50" y="150"/>
                  <a:pt x="50" y="275"/>
                  <a:pt x="25" y="275"/>
                </a:cubicBezTo>
                <a:lnTo>
                  <a:pt x="0" y="275"/>
                </a:lnTo>
                <a:cubicBezTo>
                  <a:pt x="25" y="300"/>
                  <a:pt x="75" y="375"/>
                  <a:pt x="125" y="400"/>
                </a:cubicBezTo>
                <a:cubicBezTo>
                  <a:pt x="175" y="425"/>
                  <a:pt x="175" y="475"/>
                  <a:pt x="225" y="475"/>
                </a:cubicBezTo>
                <a:cubicBezTo>
                  <a:pt x="275" y="475"/>
                  <a:pt x="325" y="500"/>
                  <a:pt x="325" y="525"/>
                </a:cubicBezTo>
                <a:cubicBezTo>
                  <a:pt x="350" y="550"/>
                  <a:pt x="500" y="600"/>
                  <a:pt x="500" y="600"/>
                </a:cubicBezTo>
                <a:cubicBezTo>
                  <a:pt x="525" y="625"/>
                  <a:pt x="425" y="675"/>
                  <a:pt x="425" y="725"/>
                </a:cubicBezTo>
                <a:cubicBezTo>
                  <a:pt x="425" y="775"/>
                  <a:pt x="400" y="775"/>
                  <a:pt x="400" y="800"/>
                </a:cubicBezTo>
                <a:cubicBezTo>
                  <a:pt x="400" y="825"/>
                  <a:pt x="475" y="800"/>
                  <a:pt x="500" y="825"/>
                </a:cubicBezTo>
                <a:cubicBezTo>
                  <a:pt x="525" y="825"/>
                  <a:pt x="550" y="800"/>
                  <a:pt x="575" y="825"/>
                </a:cubicBezTo>
                <a:cubicBezTo>
                  <a:pt x="600" y="850"/>
                  <a:pt x="650" y="800"/>
                  <a:pt x="650" y="800"/>
                </a:cubicBezTo>
                <a:cubicBezTo>
                  <a:pt x="675" y="825"/>
                  <a:pt x="700" y="775"/>
                  <a:pt x="725" y="775"/>
                </a:cubicBezTo>
                <a:cubicBezTo>
                  <a:pt x="775" y="775"/>
                  <a:pt x="800" y="675"/>
                  <a:pt x="775" y="625"/>
                </a:cubicBezTo>
                <a:cubicBezTo>
                  <a:pt x="775" y="600"/>
                  <a:pt x="825" y="475"/>
                  <a:pt x="800" y="45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5" name="Freeform 107">
            <a:extLst>
              <a:ext uri="{FF2B5EF4-FFF2-40B4-BE49-F238E27FC236}">
                <a16:creationId xmlns:a16="http://schemas.microsoft.com/office/drawing/2014/main" id="{12F32FBE-89E0-4575-90FD-229E4E9A48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8189" y="4269191"/>
            <a:ext cx="104061" cy="80156"/>
          </a:xfrm>
          <a:custGeom>
            <a:avLst/>
            <a:gdLst>
              <a:gd name="T0" fmla="*/ 300 w 325"/>
              <a:gd name="T1" fmla="*/ 200 h 252"/>
              <a:gd name="T2" fmla="*/ 300 w 325"/>
              <a:gd name="T3" fmla="*/ 200 h 252"/>
              <a:gd name="T4" fmla="*/ 324 w 325"/>
              <a:gd name="T5" fmla="*/ 151 h 252"/>
              <a:gd name="T6" fmla="*/ 224 w 325"/>
              <a:gd name="T7" fmla="*/ 25 h 252"/>
              <a:gd name="T8" fmla="*/ 175 w 325"/>
              <a:gd name="T9" fmla="*/ 25 h 252"/>
              <a:gd name="T10" fmla="*/ 100 w 325"/>
              <a:gd name="T11" fmla="*/ 0 h 252"/>
              <a:gd name="T12" fmla="*/ 49 w 325"/>
              <a:gd name="T13" fmla="*/ 0 h 252"/>
              <a:gd name="T14" fmla="*/ 24 w 325"/>
              <a:gd name="T15" fmla="*/ 50 h 252"/>
              <a:gd name="T16" fmla="*/ 49 w 325"/>
              <a:gd name="T17" fmla="*/ 125 h 252"/>
              <a:gd name="T18" fmla="*/ 100 w 325"/>
              <a:gd name="T19" fmla="*/ 100 h 252"/>
              <a:gd name="T20" fmla="*/ 149 w 325"/>
              <a:gd name="T21" fmla="*/ 151 h 252"/>
              <a:gd name="T22" fmla="*/ 224 w 325"/>
              <a:gd name="T23" fmla="*/ 200 h 252"/>
              <a:gd name="T24" fmla="*/ 275 w 325"/>
              <a:gd name="T25" fmla="*/ 251 h 252"/>
              <a:gd name="T26" fmla="*/ 300 w 325"/>
              <a:gd name="T27" fmla="*/ 251 h 252"/>
              <a:gd name="T28" fmla="*/ 300 w 325"/>
              <a:gd name="T29" fmla="*/ 20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5" h="252">
                <a:moveTo>
                  <a:pt x="300" y="200"/>
                </a:moveTo>
                <a:lnTo>
                  <a:pt x="300" y="200"/>
                </a:lnTo>
                <a:cubicBezTo>
                  <a:pt x="300" y="200"/>
                  <a:pt x="300" y="151"/>
                  <a:pt x="324" y="151"/>
                </a:cubicBezTo>
                <a:cubicBezTo>
                  <a:pt x="300" y="100"/>
                  <a:pt x="249" y="50"/>
                  <a:pt x="224" y="25"/>
                </a:cubicBezTo>
                <a:cubicBezTo>
                  <a:pt x="200" y="25"/>
                  <a:pt x="200" y="25"/>
                  <a:pt x="175" y="25"/>
                </a:cubicBezTo>
                <a:cubicBezTo>
                  <a:pt x="149" y="0"/>
                  <a:pt x="100" y="25"/>
                  <a:pt x="100" y="0"/>
                </a:cubicBezTo>
                <a:cubicBezTo>
                  <a:pt x="75" y="0"/>
                  <a:pt x="49" y="0"/>
                  <a:pt x="49" y="0"/>
                </a:cubicBezTo>
                <a:cubicBezTo>
                  <a:pt x="49" y="25"/>
                  <a:pt x="49" y="25"/>
                  <a:pt x="24" y="50"/>
                </a:cubicBezTo>
                <a:cubicBezTo>
                  <a:pt x="0" y="50"/>
                  <a:pt x="0" y="100"/>
                  <a:pt x="49" y="125"/>
                </a:cubicBezTo>
                <a:cubicBezTo>
                  <a:pt x="100" y="151"/>
                  <a:pt x="75" y="100"/>
                  <a:pt x="100" y="100"/>
                </a:cubicBezTo>
                <a:cubicBezTo>
                  <a:pt x="124" y="100"/>
                  <a:pt x="124" y="151"/>
                  <a:pt x="149" y="151"/>
                </a:cubicBezTo>
                <a:cubicBezTo>
                  <a:pt x="175" y="151"/>
                  <a:pt x="224" y="176"/>
                  <a:pt x="224" y="200"/>
                </a:cubicBezTo>
                <a:cubicBezTo>
                  <a:pt x="224" y="225"/>
                  <a:pt x="224" y="251"/>
                  <a:pt x="275" y="251"/>
                </a:cubicBezTo>
                <a:cubicBezTo>
                  <a:pt x="275" y="251"/>
                  <a:pt x="275" y="251"/>
                  <a:pt x="300" y="251"/>
                </a:cubicBezTo>
                <a:cubicBezTo>
                  <a:pt x="300" y="225"/>
                  <a:pt x="300" y="200"/>
                  <a:pt x="300" y="20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6" name="Freeform 108">
            <a:extLst>
              <a:ext uri="{FF2B5EF4-FFF2-40B4-BE49-F238E27FC236}">
                <a16:creationId xmlns:a16="http://schemas.microsoft.com/office/drawing/2014/main" id="{65C5A13A-355D-0BCD-5FBD-0BD548D8F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3815" y="4308564"/>
            <a:ext cx="175780" cy="80156"/>
          </a:xfrm>
          <a:custGeom>
            <a:avLst/>
            <a:gdLst>
              <a:gd name="T0" fmla="*/ 475 w 550"/>
              <a:gd name="T1" fmla="*/ 75 h 252"/>
              <a:gd name="T2" fmla="*/ 475 w 550"/>
              <a:gd name="T3" fmla="*/ 75 h 252"/>
              <a:gd name="T4" fmla="*/ 349 w 550"/>
              <a:gd name="T5" fmla="*/ 26 h 252"/>
              <a:gd name="T6" fmla="*/ 224 w 550"/>
              <a:gd name="T7" fmla="*/ 75 h 252"/>
              <a:gd name="T8" fmla="*/ 75 w 550"/>
              <a:gd name="T9" fmla="*/ 51 h 252"/>
              <a:gd name="T10" fmla="*/ 24 w 550"/>
              <a:gd name="T11" fmla="*/ 26 h 252"/>
              <a:gd name="T12" fmla="*/ 0 w 550"/>
              <a:gd name="T13" fmla="*/ 75 h 252"/>
              <a:gd name="T14" fmla="*/ 0 w 550"/>
              <a:gd name="T15" fmla="*/ 126 h 252"/>
              <a:gd name="T16" fmla="*/ 124 w 550"/>
              <a:gd name="T17" fmla="*/ 175 h 252"/>
              <a:gd name="T18" fmla="*/ 175 w 550"/>
              <a:gd name="T19" fmla="*/ 226 h 252"/>
              <a:gd name="T20" fmla="*/ 249 w 550"/>
              <a:gd name="T21" fmla="*/ 200 h 252"/>
              <a:gd name="T22" fmla="*/ 224 w 550"/>
              <a:gd name="T23" fmla="*/ 151 h 252"/>
              <a:gd name="T24" fmla="*/ 275 w 550"/>
              <a:gd name="T25" fmla="*/ 100 h 252"/>
              <a:gd name="T26" fmla="*/ 375 w 550"/>
              <a:gd name="T27" fmla="*/ 75 h 252"/>
              <a:gd name="T28" fmla="*/ 400 w 550"/>
              <a:gd name="T29" fmla="*/ 151 h 252"/>
              <a:gd name="T30" fmla="*/ 475 w 550"/>
              <a:gd name="T31" fmla="*/ 251 h 252"/>
              <a:gd name="T32" fmla="*/ 525 w 550"/>
              <a:gd name="T33" fmla="*/ 175 h 252"/>
              <a:gd name="T34" fmla="*/ 549 w 550"/>
              <a:gd name="T35" fmla="*/ 151 h 252"/>
              <a:gd name="T36" fmla="*/ 475 w 550"/>
              <a:gd name="T37" fmla="*/ 75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0" h="252">
                <a:moveTo>
                  <a:pt x="475" y="75"/>
                </a:moveTo>
                <a:lnTo>
                  <a:pt x="475" y="75"/>
                </a:lnTo>
                <a:cubicBezTo>
                  <a:pt x="449" y="26"/>
                  <a:pt x="400" y="26"/>
                  <a:pt x="349" y="26"/>
                </a:cubicBezTo>
                <a:cubicBezTo>
                  <a:pt x="324" y="0"/>
                  <a:pt x="275" y="26"/>
                  <a:pt x="224" y="75"/>
                </a:cubicBezTo>
                <a:cubicBezTo>
                  <a:pt x="175" y="100"/>
                  <a:pt x="100" y="75"/>
                  <a:pt x="75" y="51"/>
                </a:cubicBezTo>
                <a:cubicBezTo>
                  <a:pt x="49" y="51"/>
                  <a:pt x="49" y="26"/>
                  <a:pt x="24" y="26"/>
                </a:cubicBezTo>
                <a:cubicBezTo>
                  <a:pt x="0" y="26"/>
                  <a:pt x="0" y="75"/>
                  <a:pt x="0" y="75"/>
                </a:cubicBezTo>
                <a:cubicBezTo>
                  <a:pt x="0" y="75"/>
                  <a:pt x="0" y="100"/>
                  <a:pt x="0" y="126"/>
                </a:cubicBezTo>
                <a:cubicBezTo>
                  <a:pt x="24" y="126"/>
                  <a:pt x="100" y="151"/>
                  <a:pt x="124" y="175"/>
                </a:cubicBezTo>
                <a:cubicBezTo>
                  <a:pt x="149" y="226"/>
                  <a:pt x="175" y="200"/>
                  <a:pt x="175" y="226"/>
                </a:cubicBezTo>
                <a:cubicBezTo>
                  <a:pt x="200" y="251"/>
                  <a:pt x="249" y="226"/>
                  <a:pt x="249" y="200"/>
                </a:cubicBezTo>
                <a:cubicBezTo>
                  <a:pt x="275" y="200"/>
                  <a:pt x="224" y="175"/>
                  <a:pt x="224" y="151"/>
                </a:cubicBezTo>
                <a:cubicBezTo>
                  <a:pt x="224" y="126"/>
                  <a:pt x="275" y="151"/>
                  <a:pt x="275" y="100"/>
                </a:cubicBezTo>
                <a:cubicBezTo>
                  <a:pt x="300" y="75"/>
                  <a:pt x="349" y="75"/>
                  <a:pt x="375" y="75"/>
                </a:cubicBezTo>
                <a:cubicBezTo>
                  <a:pt x="424" y="100"/>
                  <a:pt x="449" y="100"/>
                  <a:pt x="400" y="151"/>
                </a:cubicBezTo>
                <a:cubicBezTo>
                  <a:pt x="400" y="175"/>
                  <a:pt x="424" y="200"/>
                  <a:pt x="475" y="251"/>
                </a:cubicBezTo>
                <a:cubicBezTo>
                  <a:pt x="500" y="226"/>
                  <a:pt x="525" y="175"/>
                  <a:pt x="525" y="175"/>
                </a:cubicBezTo>
                <a:lnTo>
                  <a:pt x="549" y="151"/>
                </a:lnTo>
                <a:cubicBezTo>
                  <a:pt x="525" y="151"/>
                  <a:pt x="500" y="100"/>
                  <a:pt x="475" y="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7" name="Freeform 110">
            <a:extLst>
              <a:ext uri="{FF2B5EF4-FFF2-40B4-BE49-F238E27FC236}">
                <a16:creationId xmlns:a16="http://schemas.microsoft.com/office/drawing/2014/main" id="{D1210915-E47C-03E2-1E2E-67C2CDE2AE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1780" y="4899187"/>
            <a:ext cx="367028" cy="414841"/>
          </a:xfrm>
          <a:custGeom>
            <a:avLst/>
            <a:gdLst>
              <a:gd name="T0" fmla="*/ 1151 w 1152"/>
              <a:gd name="T1" fmla="*/ 774 h 1301"/>
              <a:gd name="T2" fmla="*/ 1151 w 1152"/>
              <a:gd name="T3" fmla="*/ 774 h 1301"/>
              <a:gd name="T4" fmla="*/ 1076 w 1152"/>
              <a:gd name="T5" fmla="*/ 700 h 1301"/>
              <a:gd name="T6" fmla="*/ 1001 w 1152"/>
              <a:gd name="T7" fmla="*/ 650 h 1301"/>
              <a:gd name="T8" fmla="*/ 901 w 1152"/>
              <a:gd name="T9" fmla="*/ 600 h 1301"/>
              <a:gd name="T10" fmla="*/ 901 w 1152"/>
              <a:gd name="T11" fmla="*/ 525 h 1301"/>
              <a:gd name="T12" fmla="*/ 876 w 1152"/>
              <a:gd name="T13" fmla="*/ 450 h 1301"/>
              <a:gd name="T14" fmla="*/ 851 w 1152"/>
              <a:gd name="T15" fmla="*/ 375 h 1301"/>
              <a:gd name="T16" fmla="*/ 751 w 1152"/>
              <a:gd name="T17" fmla="*/ 350 h 1301"/>
              <a:gd name="T18" fmla="*/ 676 w 1152"/>
              <a:gd name="T19" fmla="*/ 325 h 1301"/>
              <a:gd name="T20" fmla="*/ 626 w 1152"/>
              <a:gd name="T21" fmla="*/ 300 h 1301"/>
              <a:gd name="T22" fmla="*/ 551 w 1152"/>
              <a:gd name="T23" fmla="*/ 275 h 1301"/>
              <a:gd name="T24" fmla="*/ 451 w 1152"/>
              <a:gd name="T25" fmla="*/ 200 h 1301"/>
              <a:gd name="T26" fmla="*/ 426 w 1152"/>
              <a:gd name="T27" fmla="*/ 25 h 1301"/>
              <a:gd name="T28" fmla="*/ 326 w 1152"/>
              <a:gd name="T29" fmla="*/ 25 h 1301"/>
              <a:gd name="T30" fmla="*/ 226 w 1152"/>
              <a:gd name="T31" fmla="*/ 75 h 1301"/>
              <a:gd name="T32" fmla="*/ 126 w 1152"/>
              <a:gd name="T33" fmla="*/ 100 h 1301"/>
              <a:gd name="T34" fmla="*/ 51 w 1152"/>
              <a:gd name="T35" fmla="*/ 125 h 1301"/>
              <a:gd name="T36" fmla="*/ 26 w 1152"/>
              <a:gd name="T37" fmla="*/ 125 h 1301"/>
              <a:gd name="T38" fmla="*/ 101 w 1152"/>
              <a:gd name="T39" fmla="*/ 250 h 1301"/>
              <a:gd name="T40" fmla="*/ 76 w 1152"/>
              <a:gd name="T41" fmla="*/ 300 h 1301"/>
              <a:gd name="T42" fmla="*/ 76 w 1152"/>
              <a:gd name="T43" fmla="*/ 450 h 1301"/>
              <a:gd name="T44" fmla="*/ 51 w 1152"/>
              <a:gd name="T45" fmla="*/ 525 h 1301"/>
              <a:gd name="T46" fmla="*/ 26 w 1152"/>
              <a:gd name="T47" fmla="*/ 600 h 1301"/>
              <a:gd name="T48" fmla="*/ 76 w 1152"/>
              <a:gd name="T49" fmla="*/ 650 h 1301"/>
              <a:gd name="T50" fmla="*/ 26 w 1152"/>
              <a:gd name="T51" fmla="*/ 725 h 1301"/>
              <a:gd name="T52" fmla="*/ 0 w 1152"/>
              <a:gd name="T53" fmla="*/ 750 h 1301"/>
              <a:gd name="T54" fmla="*/ 51 w 1152"/>
              <a:gd name="T55" fmla="*/ 800 h 1301"/>
              <a:gd name="T56" fmla="*/ 76 w 1152"/>
              <a:gd name="T57" fmla="*/ 900 h 1301"/>
              <a:gd name="T58" fmla="*/ 101 w 1152"/>
              <a:gd name="T59" fmla="*/ 950 h 1301"/>
              <a:gd name="T60" fmla="*/ 76 w 1152"/>
              <a:gd name="T61" fmla="*/ 1025 h 1301"/>
              <a:gd name="T62" fmla="*/ 126 w 1152"/>
              <a:gd name="T63" fmla="*/ 1100 h 1301"/>
              <a:gd name="T64" fmla="*/ 151 w 1152"/>
              <a:gd name="T65" fmla="*/ 1175 h 1301"/>
              <a:gd name="T66" fmla="*/ 176 w 1152"/>
              <a:gd name="T67" fmla="*/ 1275 h 1301"/>
              <a:gd name="T68" fmla="*/ 301 w 1152"/>
              <a:gd name="T69" fmla="*/ 1200 h 1301"/>
              <a:gd name="T70" fmla="*/ 376 w 1152"/>
              <a:gd name="T71" fmla="*/ 1200 h 1301"/>
              <a:gd name="T72" fmla="*/ 501 w 1152"/>
              <a:gd name="T73" fmla="*/ 1250 h 1301"/>
              <a:gd name="T74" fmla="*/ 551 w 1152"/>
              <a:gd name="T75" fmla="*/ 1200 h 1301"/>
              <a:gd name="T76" fmla="*/ 676 w 1152"/>
              <a:gd name="T77" fmla="*/ 1200 h 1301"/>
              <a:gd name="T78" fmla="*/ 701 w 1152"/>
              <a:gd name="T79" fmla="*/ 1050 h 1301"/>
              <a:gd name="T80" fmla="*/ 776 w 1152"/>
              <a:gd name="T81" fmla="*/ 975 h 1301"/>
              <a:gd name="T82" fmla="*/ 901 w 1152"/>
              <a:gd name="T83" fmla="*/ 950 h 1301"/>
              <a:gd name="T84" fmla="*/ 1001 w 1152"/>
              <a:gd name="T85" fmla="*/ 925 h 1301"/>
              <a:gd name="T86" fmla="*/ 1076 w 1152"/>
              <a:gd name="T87" fmla="*/ 975 h 1301"/>
              <a:gd name="T88" fmla="*/ 1126 w 1152"/>
              <a:gd name="T89" fmla="*/ 900 h 1301"/>
              <a:gd name="T90" fmla="*/ 1151 w 1152"/>
              <a:gd name="T91" fmla="*/ 774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52" h="1301">
                <a:moveTo>
                  <a:pt x="1151" y="774"/>
                </a:moveTo>
                <a:lnTo>
                  <a:pt x="1151" y="774"/>
                </a:lnTo>
                <a:cubicBezTo>
                  <a:pt x="1126" y="750"/>
                  <a:pt x="1076" y="725"/>
                  <a:pt x="1076" y="700"/>
                </a:cubicBezTo>
                <a:cubicBezTo>
                  <a:pt x="1076" y="650"/>
                  <a:pt x="1076" y="650"/>
                  <a:pt x="1001" y="650"/>
                </a:cubicBezTo>
                <a:cubicBezTo>
                  <a:pt x="951" y="650"/>
                  <a:pt x="901" y="625"/>
                  <a:pt x="901" y="600"/>
                </a:cubicBezTo>
                <a:cubicBezTo>
                  <a:pt x="901" y="550"/>
                  <a:pt x="876" y="525"/>
                  <a:pt x="901" y="525"/>
                </a:cubicBezTo>
                <a:cubicBezTo>
                  <a:pt x="926" y="500"/>
                  <a:pt x="876" y="475"/>
                  <a:pt x="876" y="450"/>
                </a:cubicBezTo>
                <a:cubicBezTo>
                  <a:pt x="876" y="400"/>
                  <a:pt x="876" y="400"/>
                  <a:pt x="851" y="375"/>
                </a:cubicBezTo>
                <a:cubicBezTo>
                  <a:pt x="826" y="375"/>
                  <a:pt x="751" y="400"/>
                  <a:pt x="751" y="350"/>
                </a:cubicBezTo>
                <a:cubicBezTo>
                  <a:pt x="751" y="325"/>
                  <a:pt x="701" y="325"/>
                  <a:pt x="676" y="325"/>
                </a:cubicBezTo>
                <a:cubicBezTo>
                  <a:pt x="626" y="325"/>
                  <a:pt x="651" y="275"/>
                  <a:pt x="626" y="300"/>
                </a:cubicBezTo>
                <a:cubicBezTo>
                  <a:pt x="601" y="300"/>
                  <a:pt x="601" y="275"/>
                  <a:pt x="551" y="275"/>
                </a:cubicBezTo>
                <a:cubicBezTo>
                  <a:pt x="526" y="275"/>
                  <a:pt x="501" y="250"/>
                  <a:pt x="451" y="200"/>
                </a:cubicBezTo>
                <a:cubicBezTo>
                  <a:pt x="401" y="150"/>
                  <a:pt x="401" y="50"/>
                  <a:pt x="426" y="25"/>
                </a:cubicBezTo>
                <a:cubicBezTo>
                  <a:pt x="426" y="0"/>
                  <a:pt x="376" y="25"/>
                  <a:pt x="326" y="25"/>
                </a:cubicBezTo>
                <a:cubicBezTo>
                  <a:pt x="301" y="25"/>
                  <a:pt x="251" y="50"/>
                  <a:pt x="226" y="75"/>
                </a:cubicBezTo>
                <a:cubicBezTo>
                  <a:pt x="176" y="100"/>
                  <a:pt x="151" y="100"/>
                  <a:pt x="126" y="100"/>
                </a:cubicBezTo>
                <a:cubicBezTo>
                  <a:pt x="126" y="125"/>
                  <a:pt x="76" y="150"/>
                  <a:pt x="51" y="125"/>
                </a:cubicBezTo>
                <a:lnTo>
                  <a:pt x="26" y="125"/>
                </a:lnTo>
                <a:cubicBezTo>
                  <a:pt x="51" y="175"/>
                  <a:pt x="76" y="225"/>
                  <a:pt x="101" y="250"/>
                </a:cubicBezTo>
                <a:cubicBezTo>
                  <a:pt x="101" y="275"/>
                  <a:pt x="76" y="300"/>
                  <a:pt x="76" y="300"/>
                </a:cubicBezTo>
                <a:cubicBezTo>
                  <a:pt x="51" y="325"/>
                  <a:pt x="76" y="425"/>
                  <a:pt x="76" y="450"/>
                </a:cubicBezTo>
                <a:cubicBezTo>
                  <a:pt x="76" y="450"/>
                  <a:pt x="26" y="500"/>
                  <a:pt x="51" y="525"/>
                </a:cubicBezTo>
                <a:cubicBezTo>
                  <a:pt x="76" y="525"/>
                  <a:pt x="26" y="575"/>
                  <a:pt x="26" y="600"/>
                </a:cubicBezTo>
                <a:cubicBezTo>
                  <a:pt x="26" y="625"/>
                  <a:pt x="76" y="625"/>
                  <a:pt x="76" y="650"/>
                </a:cubicBezTo>
                <a:cubicBezTo>
                  <a:pt x="76" y="650"/>
                  <a:pt x="26" y="700"/>
                  <a:pt x="26" y="725"/>
                </a:cubicBezTo>
                <a:cubicBezTo>
                  <a:pt x="0" y="725"/>
                  <a:pt x="0" y="725"/>
                  <a:pt x="0" y="750"/>
                </a:cubicBezTo>
                <a:cubicBezTo>
                  <a:pt x="0" y="750"/>
                  <a:pt x="26" y="774"/>
                  <a:pt x="51" y="800"/>
                </a:cubicBezTo>
                <a:cubicBezTo>
                  <a:pt x="76" y="825"/>
                  <a:pt x="51" y="875"/>
                  <a:pt x="76" y="900"/>
                </a:cubicBezTo>
                <a:cubicBezTo>
                  <a:pt x="101" y="925"/>
                  <a:pt x="126" y="925"/>
                  <a:pt x="101" y="950"/>
                </a:cubicBezTo>
                <a:cubicBezTo>
                  <a:pt x="76" y="975"/>
                  <a:pt x="101" y="1000"/>
                  <a:pt x="76" y="1025"/>
                </a:cubicBezTo>
                <a:cubicBezTo>
                  <a:pt x="76" y="1025"/>
                  <a:pt x="101" y="1075"/>
                  <a:pt x="126" y="1100"/>
                </a:cubicBezTo>
                <a:cubicBezTo>
                  <a:pt x="151" y="1100"/>
                  <a:pt x="126" y="1150"/>
                  <a:pt x="151" y="1175"/>
                </a:cubicBezTo>
                <a:cubicBezTo>
                  <a:pt x="176" y="1200"/>
                  <a:pt x="176" y="1275"/>
                  <a:pt x="176" y="1275"/>
                </a:cubicBezTo>
                <a:cubicBezTo>
                  <a:pt x="176" y="1300"/>
                  <a:pt x="251" y="1250"/>
                  <a:pt x="301" y="1200"/>
                </a:cubicBezTo>
                <a:cubicBezTo>
                  <a:pt x="351" y="1175"/>
                  <a:pt x="351" y="1200"/>
                  <a:pt x="376" y="1200"/>
                </a:cubicBezTo>
                <a:cubicBezTo>
                  <a:pt x="426" y="1225"/>
                  <a:pt x="476" y="1225"/>
                  <a:pt x="501" y="1250"/>
                </a:cubicBezTo>
                <a:cubicBezTo>
                  <a:pt x="526" y="1300"/>
                  <a:pt x="526" y="1225"/>
                  <a:pt x="551" y="1200"/>
                </a:cubicBezTo>
                <a:cubicBezTo>
                  <a:pt x="576" y="1175"/>
                  <a:pt x="651" y="1200"/>
                  <a:pt x="676" y="1200"/>
                </a:cubicBezTo>
                <a:cubicBezTo>
                  <a:pt x="701" y="1200"/>
                  <a:pt x="701" y="1075"/>
                  <a:pt x="701" y="1050"/>
                </a:cubicBezTo>
                <a:cubicBezTo>
                  <a:pt x="701" y="1025"/>
                  <a:pt x="751" y="975"/>
                  <a:pt x="776" y="975"/>
                </a:cubicBezTo>
                <a:cubicBezTo>
                  <a:pt x="801" y="950"/>
                  <a:pt x="851" y="950"/>
                  <a:pt x="901" y="950"/>
                </a:cubicBezTo>
                <a:cubicBezTo>
                  <a:pt x="926" y="925"/>
                  <a:pt x="951" y="925"/>
                  <a:pt x="1001" y="925"/>
                </a:cubicBezTo>
                <a:cubicBezTo>
                  <a:pt x="1026" y="925"/>
                  <a:pt x="1076" y="975"/>
                  <a:pt x="1076" y="975"/>
                </a:cubicBezTo>
                <a:cubicBezTo>
                  <a:pt x="1101" y="975"/>
                  <a:pt x="1126" y="925"/>
                  <a:pt x="1126" y="900"/>
                </a:cubicBezTo>
                <a:cubicBezTo>
                  <a:pt x="1126" y="875"/>
                  <a:pt x="1151" y="825"/>
                  <a:pt x="1151" y="774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8" name="Freeform 111">
            <a:extLst>
              <a:ext uri="{FF2B5EF4-FFF2-40B4-BE49-F238E27FC236}">
                <a16:creationId xmlns:a16="http://schemas.microsoft.com/office/drawing/2014/main" id="{D9656DED-3275-EDFB-B221-430992A565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3190" y="4603876"/>
            <a:ext cx="390935" cy="566716"/>
          </a:xfrm>
          <a:custGeom>
            <a:avLst/>
            <a:gdLst>
              <a:gd name="T0" fmla="*/ 1125 w 1227"/>
              <a:gd name="T1" fmla="*/ 1675 h 1776"/>
              <a:gd name="T2" fmla="*/ 1125 w 1227"/>
              <a:gd name="T3" fmla="*/ 1675 h 1776"/>
              <a:gd name="T4" fmla="*/ 1125 w 1227"/>
              <a:gd name="T5" fmla="*/ 1675 h 1776"/>
              <a:gd name="T6" fmla="*/ 1151 w 1227"/>
              <a:gd name="T7" fmla="*/ 1650 h 1776"/>
              <a:gd name="T8" fmla="*/ 1201 w 1227"/>
              <a:gd name="T9" fmla="*/ 1575 h 1776"/>
              <a:gd name="T10" fmla="*/ 1151 w 1227"/>
              <a:gd name="T11" fmla="*/ 1525 h 1776"/>
              <a:gd name="T12" fmla="*/ 1176 w 1227"/>
              <a:gd name="T13" fmla="*/ 1450 h 1776"/>
              <a:gd name="T14" fmla="*/ 1201 w 1227"/>
              <a:gd name="T15" fmla="*/ 1375 h 1776"/>
              <a:gd name="T16" fmla="*/ 1201 w 1227"/>
              <a:gd name="T17" fmla="*/ 1225 h 1776"/>
              <a:gd name="T18" fmla="*/ 1226 w 1227"/>
              <a:gd name="T19" fmla="*/ 1175 h 1776"/>
              <a:gd name="T20" fmla="*/ 1151 w 1227"/>
              <a:gd name="T21" fmla="*/ 1050 h 1776"/>
              <a:gd name="T22" fmla="*/ 1051 w 1227"/>
              <a:gd name="T23" fmla="*/ 1050 h 1776"/>
              <a:gd name="T24" fmla="*/ 1025 w 1227"/>
              <a:gd name="T25" fmla="*/ 925 h 1776"/>
              <a:gd name="T26" fmla="*/ 1001 w 1227"/>
              <a:gd name="T27" fmla="*/ 950 h 1776"/>
              <a:gd name="T28" fmla="*/ 901 w 1227"/>
              <a:gd name="T29" fmla="*/ 950 h 1776"/>
              <a:gd name="T30" fmla="*/ 851 w 1227"/>
              <a:gd name="T31" fmla="*/ 900 h 1776"/>
              <a:gd name="T32" fmla="*/ 801 w 1227"/>
              <a:gd name="T33" fmla="*/ 875 h 1776"/>
              <a:gd name="T34" fmla="*/ 751 w 1227"/>
              <a:gd name="T35" fmla="*/ 775 h 1776"/>
              <a:gd name="T36" fmla="*/ 725 w 1227"/>
              <a:gd name="T37" fmla="*/ 700 h 1776"/>
              <a:gd name="T38" fmla="*/ 751 w 1227"/>
              <a:gd name="T39" fmla="*/ 650 h 1776"/>
              <a:gd name="T40" fmla="*/ 801 w 1227"/>
              <a:gd name="T41" fmla="*/ 600 h 1776"/>
              <a:gd name="T42" fmla="*/ 825 w 1227"/>
              <a:gd name="T43" fmla="*/ 500 h 1776"/>
              <a:gd name="T44" fmla="*/ 901 w 1227"/>
              <a:gd name="T45" fmla="*/ 450 h 1776"/>
              <a:gd name="T46" fmla="*/ 1025 w 1227"/>
              <a:gd name="T47" fmla="*/ 400 h 1776"/>
              <a:gd name="T48" fmla="*/ 1101 w 1227"/>
              <a:gd name="T49" fmla="*/ 400 h 1776"/>
              <a:gd name="T50" fmla="*/ 1025 w 1227"/>
              <a:gd name="T51" fmla="*/ 350 h 1776"/>
              <a:gd name="T52" fmla="*/ 1076 w 1227"/>
              <a:gd name="T53" fmla="*/ 274 h 1776"/>
              <a:gd name="T54" fmla="*/ 1025 w 1227"/>
              <a:gd name="T55" fmla="*/ 225 h 1776"/>
              <a:gd name="T56" fmla="*/ 951 w 1227"/>
              <a:gd name="T57" fmla="*/ 225 h 1776"/>
              <a:gd name="T58" fmla="*/ 901 w 1227"/>
              <a:gd name="T59" fmla="*/ 225 h 1776"/>
              <a:gd name="T60" fmla="*/ 801 w 1227"/>
              <a:gd name="T61" fmla="*/ 225 h 1776"/>
              <a:gd name="T62" fmla="*/ 751 w 1227"/>
              <a:gd name="T63" fmla="*/ 150 h 1776"/>
              <a:gd name="T64" fmla="*/ 701 w 1227"/>
              <a:gd name="T65" fmla="*/ 100 h 1776"/>
              <a:gd name="T66" fmla="*/ 651 w 1227"/>
              <a:gd name="T67" fmla="*/ 25 h 1776"/>
              <a:gd name="T68" fmla="*/ 551 w 1227"/>
              <a:gd name="T69" fmla="*/ 25 h 1776"/>
              <a:gd name="T70" fmla="*/ 576 w 1227"/>
              <a:gd name="T71" fmla="*/ 100 h 1776"/>
              <a:gd name="T72" fmla="*/ 525 w 1227"/>
              <a:gd name="T73" fmla="*/ 174 h 1776"/>
              <a:gd name="T74" fmla="*/ 351 w 1227"/>
              <a:gd name="T75" fmla="*/ 274 h 1776"/>
              <a:gd name="T76" fmla="*/ 251 w 1227"/>
              <a:gd name="T77" fmla="*/ 425 h 1776"/>
              <a:gd name="T78" fmla="*/ 200 w 1227"/>
              <a:gd name="T79" fmla="*/ 450 h 1776"/>
              <a:gd name="T80" fmla="*/ 125 w 1227"/>
              <a:gd name="T81" fmla="*/ 425 h 1776"/>
              <a:gd name="T82" fmla="*/ 125 w 1227"/>
              <a:gd name="T83" fmla="*/ 374 h 1776"/>
              <a:gd name="T84" fmla="*/ 100 w 1227"/>
              <a:gd name="T85" fmla="*/ 325 h 1776"/>
              <a:gd name="T86" fmla="*/ 25 w 1227"/>
              <a:gd name="T87" fmla="*/ 400 h 1776"/>
              <a:gd name="T88" fmla="*/ 51 w 1227"/>
              <a:gd name="T89" fmla="*/ 525 h 1776"/>
              <a:gd name="T90" fmla="*/ 25 w 1227"/>
              <a:gd name="T91" fmla="*/ 550 h 1776"/>
              <a:gd name="T92" fmla="*/ 125 w 1227"/>
              <a:gd name="T93" fmla="*/ 650 h 1776"/>
              <a:gd name="T94" fmla="*/ 225 w 1227"/>
              <a:gd name="T95" fmla="*/ 775 h 1776"/>
              <a:gd name="T96" fmla="*/ 300 w 1227"/>
              <a:gd name="T97" fmla="*/ 925 h 1776"/>
              <a:gd name="T98" fmla="*/ 451 w 1227"/>
              <a:gd name="T99" fmla="*/ 1200 h 1776"/>
              <a:gd name="T100" fmla="*/ 501 w 1227"/>
              <a:gd name="T101" fmla="*/ 1325 h 1776"/>
              <a:gd name="T102" fmla="*/ 525 w 1227"/>
              <a:gd name="T103" fmla="*/ 1400 h 1776"/>
              <a:gd name="T104" fmla="*/ 676 w 1227"/>
              <a:gd name="T105" fmla="*/ 1500 h 1776"/>
              <a:gd name="T106" fmla="*/ 951 w 1227"/>
              <a:gd name="T107" fmla="*/ 1675 h 1776"/>
              <a:gd name="T108" fmla="*/ 1076 w 1227"/>
              <a:gd name="T109" fmla="*/ 1750 h 1776"/>
              <a:gd name="T110" fmla="*/ 1076 w 1227"/>
              <a:gd name="T111" fmla="*/ 1775 h 1776"/>
              <a:gd name="T112" fmla="*/ 1101 w 1227"/>
              <a:gd name="T113" fmla="*/ 1750 h 1776"/>
              <a:gd name="T114" fmla="*/ 1125 w 1227"/>
              <a:gd name="T115" fmla="*/ 1675 h 1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27" h="1776">
                <a:moveTo>
                  <a:pt x="1125" y="1675"/>
                </a:moveTo>
                <a:lnTo>
                  <a:pt x="1125" y="1675"/>
                </a:lnTo>
                <a:lnTo>
                  <a:pt x="1125" y="1675"/>
                </a:lnTo>
                <a:cubicBezTo>
                  <a:pt x="1125" y="1650"/>
                  <a:pt x="1125" y="1650"/>
                  <a:pt x="1151" y="1650"/>
                </a:cubicBezTo>
                <a:cubicBezTo>
                  <a:pt x="1151" y="1625"/>
                  <a:pt x="1201" y="1575"/>
                  <a:pt x="1201" y="1575"/>
                </a:cubicBezTo>
                <a:cubicBezTo>
                  <a:pt x="1201" y="1550"/>
                  <a:pt x="1151" y="1550"/>
                  <a:pt x="1151" y="1525"/>
                </a:cubicBezTo>
                <a:cubicBezTo>
                  <a:pt x="1151" y="1500"/>
                  <a:pt x="1201" y="1450"/>
                  <a:pt x="1176" y="1450"/>
                </a:cubicBezTo>
                <a:cubicBezTo>
                  <a:pt x="1151" y="1425"/>
                  <a:pt x="1201" y="1375"/>
                  <a:pt x="1201" y="1375"/>
                </a:cubicBezTo>
                <a:cubicBezTo>
                  <a:pt x="1201" y="1350"/>
                  <a:pt x="1176" y="1250"/>
                  <a:pt x="1201" y="1225"/>
                </a:cubicBezTo>
                <a:cubicBezTo>
                  <a:pt x="1201" y="1225"/>
                  <a:pt x="1226" y="1200"/>
                  <a:pt x="1226" y="1175"/>
                </a:cubicBezTo>
                <a:cubicBezTo>
                  <a:pt x="1201" y="1150"/>
                  <a:pt x="1176" y="1100"/>
                  <a:pt x="1151" y="1050"/>
                </a:cubicBezTo>
                <a:cubicBezTo>
                  <a:pt x="1125" y="1050"/>
                  <a:pt x="1076" y="1050"/>
                  <a:pt x="1051" y="1050"/>
                </a:cubicBezTo>
                <a:cubicBezTo>
                  <a:pt x="1025" y="1075"/>
                  <a:pt x="1025" y="975"/>
                  <a:pt x="1025" y="925"/>
                </a:cubicBezTo>
                <a:cubicBezTo>
                  <a:pt x="1025" y="900"/>
                  <a:pt x="1001" y="925"/>
                  <a:pt x="1001" y="950"/>
                </a:cubicBezTo>
                <a:cubicBezTo>
                  <a:pt x="976" y="975"/>
                  <a:pt x="951" y="950"/>
                  <a:pt x="901" y="950"/>
                </a:cubicBezTo>
                <a:cubicBezTo>
                  <a:pt x="851" y="950"/>
                  <a:pt x="876" y="900"/>
                  <a:pt x="851" y="900"/>
                </a:cubicBezTo>
                <a:cubicBezTo>
                  <a:pt x="825" y="900"/>
                  <a:pt x="801" y="900"/>
                  <a:pt x="801" y="875"/>
                </a:cubicBezTo>
                <a:cubicBezTo>
                  <a:pt x="801" y="825"/>
                  <a:pt x="776" y="825"/>
                  <a:pt x="751" y="775"/>
                </a:cubicBezTo>
                <a:cubicBezTo>
                  <a:pt x="751" y="750"/>
                  <a:pt x="725" y="725"/>
                  <a:pt x="725" y="700"/>
                </a:cubicBezTo>
                <a:cubicBezTo>
                  <a:pt x="751" y="675"/>
                  <a:pt x="725" y="675"/>
                  <a:pt x="751" y="650"/>
                </a:cubicBezTo>
                <a:cubicBezTo>
                  <a:pt x="776" y="625"/>
                  <a:pt x="801" y="625"/>
                  <a:pt x="801" y="600"/>
                </a:cubicBezTo>
                <a:cubicBezTo>
                  <a:pt x="776" y="550"/>
                  <a:pt x="825" y="550"/>
                  <a:pt x="825" y="500"/>
                </a:cubicBezTo>
                <a:cubicBezTo>
                  <a:pt x="825" y="474"/>
                  <a:pt x="876" y="474"/>
                  <a:pt x="901" y="450"/>
                </a:cubicBezTo>
                <a:cubicBezTo>
                  <a:pt x="951" y="425"/>
                  <a:pt x="976" y="425"/>
                  <a:pt x="1025" y="400"/>
                </a:cubicBezTo>
                <a:cubicBezTo>
                  <a:pt x="1051" y="374"/>
                  <a:pt x="1076" y="400"/>
                  <a:pt x="1101" y="400"/>
                </a:cubicBezTo>
                <a:cubicBezTo>
                  <a:pt x="1076" y="374"/>
                  <a:pt x="1051" y="374"/>
                  <a:pt x="1025" y="350"/>
                </a:cubicBezTo>
                <a:cubicBezTo>
                  <a:pt x="1025" y="325"/>
                  <a:pt x="1076" y="299"/>
                  <a:pt x="1076" y="274"/>
                </a:cubicBezTo>
                <a:cubicBezTo>
                  <a:pt x="1101" y="250"/>
                  <a:pt x="1025" y="225"/>
                  <a:pt x="1025" y="225"/>
                </a:cubicBezTo>
                <a:cubicBezTo>
                  <a:pt x="1001" y="225"/>
                  <a:pt x="976" y="225"/>
                  <a:pt x="951" y="225"/>
                </a:cubicBezTo>
                <a:cubicBezTo>
                  <a:pt x="951" y="225"/>
                  <a:pt x="925" y="225"/>
                  <a:pt x="901" y="225"/>
                </a:cubicBezTo>
                <a:cubicBezTo>
                  <a:pt x="876" y="250"/>
                  <a:pt x="801" y="250"/>
                  <a:pt x="801" y="225"/>
                </a:cubicBezTo>
                <a:cubicBezTo>
                  <a:pt x="801" y="200"/>
                  <a:pt x="751" y="174"/>
                  <a:pt x="751" y="150"/>
                </a:cubicBezTo>
                <a:cubicBezTo>
                  <a:pt x="751" y="150"/>
                  <a:pt x="725" y="100"/>
                  <a:pt x="701" y="100"/>
                </a:cubicBezTo>
                <a:cubicBezTo>
                  <a:pt x="651" y="100"/>
                  <a:pt x="676" y="25"/>
                  <a:pt x="651" y="25"/>
                </a:cubicBezTo>
                <a:cubicBezTo>
                  <a:pt x="625" y="0"/>
                  <a:pt x="601" y="25"/>
                  <a:pt x="551" y="25"/>
                </a:cubicBezTo>
                <a:cubicBezTo>
                  <a:pt x="601" y="50"/>
                  <a:pt x="601" y="74"/>
                  <a:pt x="576" y="100"/>
                </a:cubicBezTo>
                <a:cubicBezTo>
                  <a:pt x="551" y="100"/>
                  <a:pt x="576" y="125"/>
                  <a:pt x="525" y="174"/>
                </a:cubicBezTo>
                <a:cubicBezTo>
                  <a:pt x="476" y="250"/>
                  <a:pt x="401" y="274"/>
                  <a:pt x="351" y="274"/>
                </a:cubicBezTo>
                <a:cubicBezTo>
                  <a:pt x="300" y="299"/>
                  <a:pt x="276" y="374"/>
                  <a:pt x="251" y="425"/>
                </a:cubicBezTo>
                <a:cubicBezTo>
                  <a:pt x="225" y="500"/>
                  <a:pt x="225" y="474"/>
                  <a:pt x="200" y="450"/>
                </a:cubicBezTo>
                <a:cubicBezTo>
                  <a:pt x="176" y="400"/>
                  <a:pt x="151" y="450"/>
                  <a:pt x="125" y="425"/>
                </a:cubicBezTo>
                <a:cubicBezTo>
                  <a:pt x="100" y="400"/>
                  <a:pt x="100" y="400"/>
                  <a:pt x="125" y="374"/>
                </a:cubicBezTo>
                <a:cubicBezTo>
                  <a:pt x="125" y="350"/>
                  <a:pt x="125" y="350"/>
                  <a:pt x="100" y="325"/>
                </a:cubicBezTo>
                <a:cubicBezTo>
                  <a:pt x="76" y="325"/>
                  <a:pt x="51" y="374"/>
                  <a:pt x="25" y="400"/>
                </a:cubicBezTo>
                <a:cubicBezTo>
                  <a:pt x="0" y="450"/>
                  <a:pt x="51" y="500"/>
                  <a:pt x="51" y="525"/>
                </a:cubicBezTo>
                <a:cubicBezTo>
                  <a:pt x="76" y="550"/>
                  <a:pt x="25" y="550"/>
                  <a:pt x="25" y="550"/>
                </a:cubicBezTo>
                <a:cubicBezTo>
                  <a:pt x="25" y="575"/>
                  <a:pt x="100" y="625"/>
                  <a:pt x="125" y="650"/>
                </a:cubicBezTo>
                <a:cubicBezTo>
                  <a:pt x="176" y="675"/>
                  <a:pt x="200" y="750"/>
                  <a:pt x="225" y="775"/>
                </a:cubicBezTo>
                <a:cubicBezTo>
                  <a:pt x="251" y="800"/>
                  <a:pt x="251" y="825"/>
                  <a:pt x="300" y="925"/>
                </a:cubicBezTo>
                <a:cubicBezTo>
                  <a:pt x="325" y="1000"/>
                  <a:pt x="401" y="1125"/>
                  <a:pt x="451" y="1200"/>
                </a:cubicBezTo>
                <a:cubicBezTo>
                  <a:pt x="476" y="1250"/>
                  <a:pt x="501" y="1300"/>
                  <a:pt x="501" y="1325"/>
                </a:cubicBezTo>
                <a:cubicBezTo>
                  <a:pt x="476" y="1325"/>
                  <a:pt x="501" y="1375"/>
                  <a:pt x="525" y="1400"/>
                </a:cubicBezTo>
                <a:cubicBezTo>
                  <a:pt x="576" y="1425"/>
                  <a:pt x="601" y="1450"/>
                  <a:pt x="676" y="1500"/>
                </a:cubicBezTo>
                <a:cubicBezTo>
                  <a:pt x="776" y="1550"/>
                  <a:pt x="925" y="1625"/>
                  <a:pt x="951" y="1675"/>
                </a:cubicBezTo>
                <a:cubicBezTo>
                  <a:pt x="976" y="1699"/>
                  <a:pt x="1051" y="1750"/>
                  <a:pt x="1076" y="1750"/>
                </a:cubicBezTo>
                <a:lnTo>
                  <a:pt x="1076" y="1775"/>
                </a:lnTo>
                <a:cubicBezTo>
                  <a:pt x="1076" y="1775"/>
                  <a:pt x="1076" y="1750"/>
                  <a:pt x="1101" y="1750"/>
                </a:cubicBezTo>
                <a:cubicBezTo>
                  <a:pt x="1125" y="1750"/>
                  <a:pt x="1125" y="1699"/>
                  <a:pt x="1125" y="16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29" name="Freeform 112">
            <a:extLst>
              <a:ext uri="{FF2B5EF4-FFF2-40B4-BE49-F238E27FC236}">
                <a16:creationId xmlns:a16="http://schemas.microsoft.com/office/drawing/2014/main" id="{4B82FB6F-D2BC-BC83-3E5E-E31500C2E6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0689" y="4236846"/>
            <a:ext cx="414841" cy="351560"/>
          </a:xfrm>
          <a:custGeom>
            <a:avLst/>
            <a:gdLst>
              <a:gd name="T0" fmla="*/ 125 w 1301"/>
              <a:gd name="T1" fmla="*/ 76 h 1102"/>
              <a:gd name="T2" fmla="*/ 125 w 1301"/>
              <a:gd name="T3" fmla="*/ 76 h 1102"/>
              <a:gd name="T4" fmla="*/ 49 w 1301"/>
              <a:gd name="T5" fmla="*/ 176 h 1102"/>
              <a:gd name="T6" fmla="*/ 25 w 1301"/>
              <a:gd name="T7" fmla="*/ 251 h 1102"/>
              <a:gd name="T8" fmla="*/ 0 w 1301"/>
              <a:gd name="T9" fmla="*/ 276 h 1102"/>
              <a:gd name="T10" fmla="*/ 49 w 1301"/>
              <a:gd name="T11" fmla="*/ 300 h 1102"/>
              <a:gd name="T12" fmla="*/ 100 w 1301"/>
              <a:gd name="T13" fmla="*/ 376 h 1102"/>
              <a:gd name="T14" fmla="*/ 149 w 1301"/>
              <a:gd name="T15" fmla="*/ 501 h 1102"/>
              <a:gd name="T16" fmla="*/ 325 w 1301"/>
              <a:gd name="T17" fmla="*/ 501 h 1102"/>
              <a:gd name="T18" fmla="*/ 450 w 1301"/>
              <a:gd name="T19" fmla="*/ 576 h 1102"/>
              <a:gd name="T20" fmla="*/ 550 w 1301"/>
              <a:gd name="T21" fmla="*/ 601 h 1102"/>
              <a:gd name="T22" fmla="*/ 525 w 1301"/>
              <a:gd name="T23" fmla="*/ 776 h 1102"/>
              <a:gd name="T24" fmla="*/ 575 w 1301"/>
              <a:gd name="T25" fmla="*/ 825 h 1102"/>
              <a:gd name="T26" fmla="*/ 575 w 1301"/>
              <a:gd name="T27" fmla="*/ 901 h 1102"/>
              <a:gd name="T28" fmla="*/ 575 w 1301"/>
              <a:gd name="T29" fmla="*/ 951 h 1102"/>
              <a:gd name="T30" fmla="*/ 575 w 1301"/>
              <a:gd name="T31" fmla="*/ 951 h 1102"/>
              <a:gd name="T32" fmla="*/ 650 w 1301"/>
              <a:gd name="T33" fmla="*/ 1051 h 1102"/>
              <a:gd name="T34" fmla="*/ 700 w 1301"/>
              <a:gd name="T35" fmla="*/ 1076 h 1102"/>
              <a:gd name="T36" fmla="*/ 750 w 1301"/>
              <a:gd name="T37" fmla="*/ 1076 h 1102"/>
              <a:gd name="T38" fmla="*/ 825 w 1301"/>
              <a:gd name="T39" fmla="*/ 1025 h 1102"/>
              <a:gd name="T40" fmla="*/ 875 w 1301"/>
              <a:gd name="T41" fmla="*/ 1001 h 1102"/>
              <a:gd name="T42" fmla="*/ 925 w 1301"/>
              <a:gd name="T43" fmla="*/ 951 h 1102"/>
              <a:gd name="T44" fmla="*/ 950 w 1301"/>
              <a:gd name="T45" fmla="*/ 925 h 1102"/>
              <a:gd name="T46" fmla="*/ 900 w 1301"/>
              <a:gd name="T47" fmla="*/ 901 h 1102"/>
              <a:gd name="T48" fmla="*/ 875 w 1301"/>
              <a:gd name="T49" fmla="*/ 851 h 1102"/>
              <a:gd name="T50" fmla="*/ 825 w 1301"/>
              <a:gd name="T51" fmla="*/ 776 h 1102"/>
              <a:gd name="T52" fmla="*/ 900 w 1301"/>
              <a:gd name="T53" fmla="*/ 776 h 1102"/>
              <a:gd name="T54" fmla="*/ 975 w 1301"/>
              <a:gd name="T55" fmla="*/ 801 h 1102"/>
              <a:gd name="T56" fmla="*/ 1025 w 1301"/>
              <a:gd name="T57" fmla="*/ 801 h 1102"/>
              <a:gd name="T58" fmla="*/ 1075 w 1301"/>
              <a:gd name="T59" fmla="*/ 751 h 1102"/>
              <a:gd name="T60" fmla="*/ 1200 w 1301"/>
              <a:gd name="T61" fmla="*/ 725 h 1102"/>
              <a:gd name="T62" fmla="*/ 1225 w 1301"/>
              <a:gd name="T63" fmla="*/ 676 h 1102"/>
              <a:gd name="T64" fmla="*/ 1150 w 1301"/>
              <a:gd name="T65" fmla="*/ 601 h 1102"/>
              <a:gd name="T66" fmla="*/ 1175 w 1301"/>
              <a:gd name="T67" fmla="*/ 551 h 1102"/>
              <a:gd name="T68" fmla="*/ 1200 w 1301"/>
              <a:gd name="T69" fmla="*/ 501 h 1102"/>
              <a:gd name="T70" fmla="*/ 1225 w 1301"/>
              <a:gd name="T71" fmla="*/ 451 h 1102"/>
              <a:gd name="T72" fmla="*/ 1250 w 1301"/>
              <a:gd name="T73" fmla="*/ 400 h 1102"/>
              <a:gd name="T74" fmla="*/ 1300 w 1301"/>
              <a:gd name="T75" fmla="*/ 351 h 1102"/>
              <a:gd name="T76" fmla="*/ 1150 w 1301"/>
              <a:gd name="T77" fmla="*/ 325 h 1102"/>
              <a:gd name="T78" fmla="*/ 1175 w 1301"/>
              <a:gd name="T79" fmla="*/ 251 h 1102"/>
              <a:gd name="T80" fmla="*/ 1050 w 1301"/>
              <a:gd name="T81" fmla="*/ 200 h 1102"/>
              <a:gd name="T82" fmla="*/ 1050 w 1301"/>
              <a:gd name="T83" fmla="*/ 150 h 1102"/>
              <a:gd name="T84" fmla="*/ 975 w 1301"/>
              <a:gd name="T85" fmla="*/ 125 h 1102"/>
              <a:gd name="T86" fmla="*/ 800 w 1301"/>
              <a:gd name="T87" fmla="*/ 200 h 1102"/>
              <a:gd name="T88" fmla="*/ 625 w 1301"/>
              <a:gd name="T89" fmla="*/ 150 h 1102"/>
              <a:gd name="T90" fmla="*/ 500 w 1301"/>
              <a:gd name="T91" fmla="*/ 125 h 1102"/>
              <a:gd name="T92" fmla="*/ 425 w 1301"/>
              <a:gd name="T93" fmla="*/ 50 h 1102"/>
              <a:gd name="T94" fmla="*/ 349 w 1301"/>
              <a:gd name="T95" fmla="*/ 0 h 1102"/>
              <a:gd name="T96" fmla="*/ 325 w 1301"/>
              <a:gd name="T97" fmla="*/ 50 h 1102"/>
              <a:gd name="T98" fmla="*/ 200 w 1301"/>
              <a:gd name="T99" fmla="*/ 125 h 1102"/>
              <a:gd name="T100" fmla="*/ 225 w 1301"/>
              <a:gd name="T101" fmla="*/ 276 h 1102"/>
              <a:gd name="T102" fmla="*/ 125 w 1301"/>
              <a:gd name="T103" fmla="*/ 225 h 1102"/>
              <a:gd name="T104" fmla="*/ 149 w 1301"/>
              <a:gd name="T105" fmla="*/ 125 h 1102"/>
              <a:gd name="T106" fmla="*/ 149 w 1301"/>
              <a:gd name="T107" fmla="*/ 50 h 1102"/>
              <a:gd name="T108" fmla="*/ 125 w 1301"/>
              <a:gd name="T109" fmla="*/ 76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01" h="1102">
                <a:moveTo>
                  <a:pt x="125" y="76"/>
                </a:moveTo>
                <a:lnTo>
                  <a:pt x="125" y="76"/>
                </a:lnTo>
                <a:cubicBezTo>
                  <a:pt x="100" y="100"/>
                  <a:pt x="49" y="125"/>
                  <a:pt x="49" y="176"/>
                </a:cubicBezTo>
                <a:cubicBezTo>
                  <a:pt x="25" y="200"/>
                  <a:pt x="49" y="225"/>
                  <a:pt x="25" y="251"/>
                </a:cubicBezTo>
                <a:cubicBezTo>
                  <a:pt x="0" y="251"/>
                  <a:pt x="0" y="276"/>
                  <a:pt x="0" y="276"/>
                </a:cubicBezTo>
                <a:cubicBezTo>
                  <a:pt x="25" y="276"/>
                  <a:pt x="49" y="276"/>
                  <a:pt x="49" y="300"/>
                </a:cubicBezTo>
                <a:cubicBezTo>
                  <a:pt x="49" y="325"/>
                  <a:pt x="100" y="325"/>
                  <a:pt x="100" y="376"/>
                </a:cubicBezTo>
                <a:cubicBezTo>
                  <a:pt x="100" y="400"/>
                  <a:pt x="75" y="501"/>
                  <a:pt x="149" y="501"/>
                </a:cubicBezTo>
                <a:cubicBezTo>
                  <a:pt x="225" y="501"/>
                  <a:pt x="275" y="451"/>
                  <a:pt x="325" y="501"/>
                </a:cubicBezTo>
                <a:cubicBezTo>
                  <a:pt x="349" y="551"/>
                  <a:pt x="400" y="576"/>
                  <a:pt x="450" y="576"/>
                </a:cubicBezTo>
                <a:cubicBezTo>
                  <a:pt x="500" y="551"/>
                  <a:pt x="575" y="551"/>
                  <a:pt x="550" y="601"/>
                </a:cubicBezTo>
                <a:cubicBezTo>
                  <a:pt x="525" y="651"/>
                  <a:pt x="500" y="725"/>
                  <a:pt x="525" y="776"/>
                </a:cubicBezTo>
                <a:cubicBezTo>
                  <a:pt x="550" y="801"/>
                  <a:pt x="600" y="825"/>
                  <a:pt x="575" y="825"/>
                </a:cubicBezTo>
                <a:cubicBezTo>
                  <a:pt x="550" y="851"/>
                  <a:pt x="550" y="876"/>
                  <a:pt x="575" y="901"/>
                </a:cubicBezTo>
                <a:cubicBezTo>
                  <a:pt x="600" y="925"/>
                  <a:pt x="575" y="951"/>
                  <a:pt x="575" y="951"/>
                </a:cubicBezTo>
                <a:lnTo>
                  <a:pt x="575" y="951"/>
                </a:lnTo>
                <a:cubicBezTo>
                  <a:pt x="600" y="1001"/>
                  <a:pt x="625" y="1051"/>
                  <a:pt x="650" y="1051"/>
                </a:cubicBezTo>
                <a:cubicBezTo>
                  <a:pt x="675" y="1076"/>
                  <a:pt x="675" y="1101"/>
                  <a:pt x="700" y="1076"/>
                </a:cubicBezTo>
                <a:cubicBezTo>
                  <a:pt x="725" y="1076"/>
                  <a:pt x="725" y="1051"/>
                  <a:pt x="750" y="1076"/>
                </a:cubicBezTo>
                <a:cubicBezTo>
                  <a:pt x="775" y="1076"/>
                  <a:pt x="800" y="1051"/>
                  <a:pt x="825" y="1025"/>
                </a:cubicBezTo>
                <a:cubicBezTo>
                  <a:pt x="850" y="1025"/>
                  <a:pt x="875" y="1025"/>
                  <a:pt x="875" y="1001"/>
                </a:cubicBezTo>
                <a:cubicBezTo>
                  <a:pt x="875" y="976"/>
                  <a:pt x="900" y="951"/>
                  <a:pt x="925" y="951"/>
                </a:cubicBezTo>
                <a:cubicBezTo>
                  <a:pt x="975" y="951"/>
                  <a:pt x="975" y="925"/>
                  <a:pt x="950" y="925"/>
                </a:cubicBezTo>
                <a:cubicBezTo>
                  <a:pt x="925" y="925"/>
                  <a:pt x="900" y="951"/>
                  <a:pt x="900" y="901"/>
                </a:cubicBezTo>
                <a:cubicBezTo>
                  <a:pt x="900" y="876"/>
                  <a:pt x="875" y="876"/>
                  <a:pt x="875" y="851"/>
                </a:cubicBezTo>
                <a:cubicBezTo>
                  <a:pt x="875" y="825"/>
                  <a:pt x="875" y="801"/>
                  <a:pt x="825" y="776"/>
                </a:cubicBezTo>
                <a:cubicBezTo>
                  <a:pt x="800" y="751"/>
                  <a:pt x="875" y="751"/>
                  <a:pt x="900" y="776"/>
                </a:cubicBezTo>
                <a:cubicBezTo>
                  <a:pt x="900" y="776"/>
                  <a:pt x="975" y="776"/>
                  <a:pt x="975" y="801"/>
                </a:cubicBezTo>
                <a:cubicBezTo>
                  <a:pt x="975" y="825"/>
                  <a:pt x="1025" y="825"/>
                  <a:pt x="1025" y="801"/>
                </a:cubicBezTo>
                <a:cubicBezTo>
                  <a:pt x="1025" y="776"/>
                  <a:pt x="1050" y="751"/>
                  <a:pt x="1075" y="751"/>
                </a:cubicBezTo>
                <a:cubicBezTo>
                  <a:pt x="1100" y="776"/>
                  <a:pt x="1175" y="725"/>
                  <a:pt x="1200" y="725"/>
                </a:cubicBezTo>
                <a:cubicBezTo>
                  <a:pt x="1200" y="701"/>
                  <a:pt x="1200" y="701"/>
                  <a:pt x="1225" y="676"/>
                </a:cubicBezTo>
                <a:cubicBezTo>
                  <a:pt x="1200" y="651"/>
                  <a:pt x="1175" y="625"/>
                  <a:pt x="1150" y="601"/>
                </a:cubicBezTo>
                <a:cubicBezTo>
                  <a:pt x="1150" y="576"/>
                  <a:pt x="1175" y="576"/>
                  <a:pt x="1175" y="551"/>
                </a:cubicBezTo>
                <a:cubicBezTo>
                  <a:pt x="1175" y="525"/>
                  <a:pt x="1175" y="525"/>
                  <a:pt x="1200" y="501"/>
                </a:cubicBezTo>
                <a:cubicBezTo>
                  <a:pt x="1250" y="501"/>
                  <a:pt x="1250" y="476"/>
                  <a:pt x="1225" y="451"/>
                </a:cubicBezTo>
                <a:cubicBezTo>
                  <a:pt x="1200" y="451"/>
                  <a:pt x="1225" y="400"/>
                  <a:pt x="1250" y="400"/>
                </a:cubicBezTo>
                <a:cubicBezTo>
                  <a:pt x="1275" y="400"/>
                  <a:pt x="1275" y="376"/>
                  <a:pt x="1300" y="351"/>
                </a:cubicBezTo>
                <a:cubicBezTo>
                  <a:pt x="1250" y="325"/>
                  <a:pt x="1175" y="325"/>
                  <a:pt x="1150" y="325"/>
                </a:cubicBezTo>
                <a:cubicBezTo>
                  <a:pt x="1125" y="351"/>
                  <a:pt x="1175" y="300"/>
                  <a:pt x="1175" y="251"/>
                </a:cubicBezTo>
                <a:cubicBezTo>
                  <a:pt x="1175" y="225"/>
                  <a:pt x="1075" y="225"/>
                  <a:pt x="1050" y="200"/>
                </a:cubicBezTo>
                <a:cubicBezTo>
                  <a:pt x="1000" y="200"/>
                  <a:pt x="1025" y="150"/>
                  <a:pt x="1050" y="150"/>
                </a:cubicBezTo>
                <a:cubicBezTo>
                  <a:pt x="1100" y="150"/>
                  <a:pt x="1025" y="125"/>
                  <a:pt x="975" y="125"/>
                </a:cubicBezTo>
                <a:cubicBezTo>
                  <a:pt x="925" y="150"/>
                  <a:pt x="850" y="176"/>
                  <a:pt x="800" y="200"/>
                </a:cubicBezTo>
                <a:cubicBezTo>
                  <a:pt x="750" y="225"/>
                  <a:pt x="675" y="125"/>
                  <a:pt x="625" y="150"/>
                </a:cubicBezTo>
                <a:cubicBezTo>
                  <a:pt x="575" y="176"/>
                  <a:pt x="500" y="176"/>
                  <a:pt x="500" y="125"/>
                </a:cubicBezTo>
                <a:cubicBezTo>
                  <a:pt x="500" y="76"/>
                  <a:pt x="475" y="50"/>
                  <a:pt x="425" y="50"/>
                </a:cubicBezTo>
                <a:cubicBezTo>
                  <a:pt x="375" y="50"/>
                  <a:pt x="375" y="0"/>
                  <a:pt x="349" y="0"/>
                </a:cubicBezTo>
                <a:cubicBezTo>
                  <a:pt x="300" y="0"/>
                  <a:pt x="349" y="50"/>
                  <a:pt x="325" y="50"/>
                </a:cubicBezTo>
                <a:cubicBezTo>
                  <a:pt x="300" y="76"/>
                  <a:pt x="200" y="100"/>
                  <a:pt x="200" y="125"/>
                </a:cubicBezTo>
                <a:cubicBezTo>
                  <a:pt x="175" y="176"/>
                  <a:pt x="249" y="225"/>
                  <a:pt x="225" y="276"/>
                </a:cubicBezTo>
                <a:cubicBezTo>
                  <a:pt x="200" y="300"/>
                  <a:pt x="149" y="276"/>
                  <a:pt x="125" y="225"/>
                </a:cubicBezTo>
                <a:cubicBezTo>
                  <a:pt x="100" y="200"/>
                  <a:pt x="175" y="125"/>
                  <a:pt x="149" y="125"/>
                </a:cubicBezTo>
                <a:cubicBezTo>
                  <a:pt x="149" y="100"/>
                  <a:pt x="149" y="76"/>
                  <a:pt x="149" y="50"/>
                </a:cubicBezTo>
                <a:cubicBezTo>
                  <a:pt x="149" y="50"/>
                  <a:pt x="125" y="50"/>
                  <a:pt x="125" y="76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0" name="Freeform 113">
            <a:extLst>
              <a:ext uri="{FF2B5EF4-FFF2-40B4-BE49-F238E27FC236}">
                <a16:creationId xmlns:a16="http://schemas.microsoft.com/office/drawing/2014/main" id="{E5129B2F-7FDE-E4DD-52F4-53D5DB06D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3341" y="4412625"/>
            <a:ext cx="127968" cy="136405"/>
          </a:xfrm>
          <a:custGeom>
            <a:avLst/>
            <a:gdLst>
              <a:gd name="T0" fmla="*/ 100 w 401"/>
              <a:gd name="T1" fmla="*/ 100 h 426"/>
              <a:gd name="T2" fmla="*/ 100 w 401"/>
              <a:gd name="T3" fmla="*/ 100 h 426"/>
              <a:gd name="T4" fmla="*/ 50 w 401"/>
              <a:gd name="T5" fmla="*/ 150 h 426"/>
              <a:gd name="T6" fmla="*/ 25 w 401"/>
              <a:gd name="T7" fmla="*/ 225 h 426"/>
              <a:gd name="T8" fmla="*/ 100 w 401"/>
              <a:gd name="T9" fmla="*/ 325 h 426"/>
              <a:gd name="T10" fmla="*/ 150 w 401"/>
              <a:gd name="T11" fmla="*/ 425 h 426"/>
              <a:gd name="T12" fmla="*/ 200 w 401"/>
              <a:gd name="T13" fmla="*/ 425 h 426"/>
              <a:gd name="T14" fmla="*/ 225 w 401"/>
              <a:gd name="T15" fmla="*/ 374 h 426"/>
              <a:gd name="T16" fmla="*/ 350 w 401"/>
              <a:gd name="T17" fmla="*/ 374 h 426"/>
              <a:gd name="T18" fmla="*/ 350 w 401"/>
              <a:gd name="T19" fmla="*/ 374 h 426"/>
              <a:gd name="T20" fmla="*/ 375 w 401"/>
              <a:gd name="T21" fmla="*/ 325 h 426"/>
              <a:gd name="T22" fmla="*/ 375 w 401"/>
              <a:gd name="T23" fmla="*/ 200 h 426"/>
              <a:gd name="T24" fmla="*/ 375 w 401"/>
              <a:gd name="T25" fmla="*/ 100 h 426"/>
              <a:gd name="T26" fmla="*/ 400 w 401"/>
              <a:gd name="T27" fmla="*/ 50 h 426"/>
              <a:gd name="T28" fmla="*/ 300 w 401"/>
              <a:gd name="T29" fmla="*/ 25 h 426"/>
              <a:gd name="T30" fmla="*/ 175 w 401"/>
              <a:gd name="T31" fmla="*/ 25 h 426"/>
              <a:gd name="T32" fmla="*/ 125 w 401"/>
              <a:gd name="T33" fmla="*/ 25 h 426"/>
              <a:gd name="T34" fmla="*/ 100 w 401"/>
              <a:gd name="T35" fmla="*/ 25 h 426"/>
              <a:gd name="T36" fmla="*/ 100 w 401"/>
              <a:gd name="T37" fmla="*/ 10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1" h="426">
                <a:moveTo>
                  <a:pt x="100" y="100"/>
                </a:moveTo>
                <a:lnTo>
                  <a:pt x="100" y="100"/>
                </a:lnTo>
                <a:cubicBezTo>
                  <a:pt x="100" y="125"/>
                  <a:pt x="75" y="125"/>
                  <a:pt x="50" y="150"/>
                </a:cubicBezTo>
                <a:cubicBezTo>
                  <a:pt x="25" y="150"/>
                  <a:pt x="25" y="200"/>
                  <a:pt x="25" y="225"/>
                </a:cubicBezTo>
                <a:cubicBezTo>
                  <a:pt x="0" y="225"/>
                  <a:pt x="75" y="274"/>
                  <a:pt x="100" y="325"/>
                </a:cubicBezTo>
                <a:cubicBezTo>
                  <a:pt x="100" y="350"/>
                  <a:pt x="125" y="374"/>
                  <a:pt x="150" y="425"/>
                </a:cubicBezTo>
                <a:cubicBezTo>
                  <a:pt x="175" y="425"/>
                  <a:pt x="175" y="425"/>
                  <a:pt x="200" y="425"/>
                </a:cubicBezTo>
                <a:cubicBezTo>
                  <a:pt x="225" y="400"/>
                  <a:pt x="200" y="374"/>
                  <a:pt x="225" y="374"/>
                </a:cubicBezTo>
                <a:cubicBezTo>
                  <a:pt x="275" y="374"/>
                  <a:pt x="325" y="350"/>
                  <a:pt x="350" y="374"/>
                </a:cubicBezTo>
                <a:lnTo>
                  <a:pt x="350" y="374"/>
                </a:lnTo>
                <a:cubicBezTo>
                  <a:pt x="350" y="374"/>
                  <a:pt x="375" y="350"/>
                  <a:pt x="375" y="325"/>
                </a:cubicBezTo>
                <a:cubicBezTo>
                  <a:pt x="375" y="325"/>
                  <a:pt x="375" y="250"/>
                  <a:pt x="375" y="200"/>
                </a:cubicBezTo>
                <a:cubicBezTo>
                  <a:pt x="350" y="174"/>
                  <a:pt x="375" y="125"/>
                  <a:pt x="375" y="100"/>
                </a:cubicBezTo>
                <a:cubicBezTo>
                  <a:pt x="375" y="100"/>
                  <a:pt x="400" y="74"/>
                  <a:pt x="400" y="50"/>
                </a:cubicBezTo>
                <a:cubicBezTo>
                  <a:pt x="375" y="50"/>
                  <a:pt x="325" y="25"/>
                  <a:pt x="300" y="25"/>
                </a:cubicBezTo>
                <a:cubicBezTo>
                  <a:pt x="250" y="50"/>
                  <a:pt x="200" y="50"/>
                  <a:pt x="175" y="25"/>
                </a:cubicBezTo>
                <a:cubicBezTo>
                  <a:pt x="175" y="0"/>
                  <a:pt x="150" y="0"/>
                  <a:pt x="125" y="25"/>
                </a:cubicBezTo>
                <a:lnTo>
                  <a:pt x="100" y="25"/>
                </a:lnTo>
                <a:cubicBezTo>
                  <a:pt x="100" y="50"/>
                  <a:pt x="100" y="74"/>
                  <a:pt x="100" y="10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1" name="Freeform 114">
            <a:extLst>
              <a:ext uri="{FF2B5EF4-FFF2-40B4-BE49-F238E27FC236}">
                <a16:creationId xmlns:a16="http://schemas.microsoft.com/office/drawing/2014/main" id="{74DD02A6-AAF7-C8E4-4D11-8470FD9581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7716" y="4349345"/>
            <a:ext cx="143436" cy="223592"/>
          </a:xfrm>
          <a:custGeom>
            <a:avLst/>
            <a:gdLst>
              <a:gd name="T0" fmla="*/ 100 w 451"/>
              <a:gd name="T1" fmla="*/ 49 h 701"/>
              <a:gd name="T2" fmla="*/ 100 w 451"/>
              <a:gd name="T3" fmla="*/ 49 h 701"/>
              <a:gd name="T4" fmla="*/ 75 w 451"/>
              <a:gd name="T5" fmla="*/ 100 h 701"/>
              <a:gd name="T6" fmla="*/ 50 w 451"/>
              <a:gd name="T7" fmla="*/ 150 h 701"/>
              <a:gd name="T8" fmla="*/ 25 w 451"/>
              <a:gd name="T9" fmla="*/ 200 h 701"/>
              <a:gd name="T10" fmla="*/ 0 w 451"/>
              <a:gd name="T11" fmla="*/ 250 h 701"/>
              <a:gd name="T12" fmla="*/ 75 w 451"/>
              <a:gd name="T13" fmla="*/ 325 h 701"/>
              <a:gd name="T14" fmla="*/ 100 w 451"/>
              <a:gd name="T15" fmla="*/ 300 h 701"/>
              <a:gd name="T16" fmla="*/ 150 w 451"/>
              <a:gd name="T17" fmla="*/ 400 h 701"/>
              <a:gd name="T18" fmla="*/ 150 w 451"/>
              <a:gd name="T19" fmla="*/ 474 h 701"/>
              <a:gd name="T20" fmla="*/ 175 w 451"/>
              <a:gd name="T21" fmla="*/ 625 h 701"/>
              <a:gd name="T22" fmla="*/ 275 w 451"/>
              <a:gd name="T23" fmla="*/ 674 h 701"/>
              <a:gd name="T24" fmla="*/ 325 w 451"/>
              <a:gd name="T25" fmla="*/ 650 h 701"/>
              <a:gd name="T26" fmla="*/ 375 w 451"/>
              <a:gd name="T27" fmla="*/ 625 h 701"/>
              <a:gd name="T28" fmla="*/ 450 w 451"/>
              <a:gd name="T29" fmla="*/ 625 h 701"/>
              <a:gd name="T30" fmla="*/ 400 w 451"/>
              <a:gd name="T31" fmla="*/ 525 h 701"/>
              <a:gd name="T32" fmla="*/ 325 w 451"/>
              <a:gd name="T33" fmla="*/ 425 h 701"/>
              <a:gd name="T34" fmla="*/ 350 w 451"/>
              <a:gd name="T35" fmla="*/ 350 h 701"/>
              <a:gd name="T36" fmla="*/ 400 w 451"/>
              <a:gd name="T37" fmla="*/ 300 h 701"/>
              <a:gd name="T38" fmla="*/ 400 w 451"/>
              <a:gd name="T39" fmla="*/ 225 h 701"/>
              <a:gd name="T40" fmla="*/ 325 w 451"/>
              <a:gd name="T41" fmla="*/ 150 h 701"/>
              <a:gd name="T42" fmla="*/ 275 w 451"/>
              <a:gd name="T43" fmla="*/ 100 h 701"/>
              <a:gd name="T44" fmla="*/ 175 w 451"/>
              <a:gd name="T45" fmla="*/ 25 h 701"/>
              <a:gd name="T46" fmla="*/ 150 w 451"/>
              <a:gd name="T47" fmla="*/ 0 h 701"/>
              <a:gd name="T48" fmla="*/ 100 w 451"/>
              <a:gd name="T49" fmla="*/ 49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51" h="701">
                <a:moveTo>
                  <a:pt x="100" y="49"/>
                </a:moveTo>
                <a:lnTo>
                  <a:pt x="100" y="49"/>
                </a:lnTo>
                <a:cubicBezTo>
                  <a:pt x="75" y="49"/>
                  <a:pt x="50" y="100"/>
                  <a:pt x="75" y="100"/>
                </a:cubicBezTo>
                <a:cubicBezTo>
                  <a:pt x="100" y="125"/>
                  <a:pt x="100" y="150"/>
                  <a:pt x="50" y="150"/>
                </a:cubicBezTo>
                <a:cubicBezTo>
                  <a:pt x="25" y="174"/>
                  <a:pt x="25" y="174"/>
                  <a:pt x="25" y="200"/>
                </a:cubicBezTo>
                <a:cubicBezTo>
                  <a:pt x="25" y="225"/>
                  <a:pt x="0" y="225"/>
                  <a:pt x="0" y="250"/>
                </a:cubicBezTo>
                <a:cubicBezTo>
                  <a:pt x="25" y="274"/>
                  <a:pt x="50" y="300"/>
                  <a:pt x="75" y="325"/>
                </a:cubicBezTo>
                <a:cubicBezTo>
                  <a:pt x="75" y="325"/>
                  <a:pt x="75" y="300"/>
                  <a:pt x="100" y="300"/>
                </a:cubicBezTo>
                <a:cubicBezTo>
                  <a:pt x="150" y="325"/>
                  <a:pt x="100" y="374"/>
                  <a:pt x="150" y="400"/>
                </a:cubicBezTo>
                <a:cubicBezTo>
                  <a:pt x="175" y="400"/>
                  <a:pt x="175" y="450"/>
                  <a:pt x="150" y="474"/>
                </a:cubicBezTo>
                <a:cubicBezTo>
                  <a:pt x="125" y="474"/>
                  <a:pt x="125" y="574"/>
                  <a:pt x="175" y="625"/>
                </a:cubicBezTo>
                <a:cubicBezTo>
                  <a:pt x="225" y="700"/>
                  <a:pt x="250" y="674"/>
                  <a:pt x="275" y="674"/>
                </a:cubicBezTo>
                <a:cubicBezTo>
                  <a:pt x="275" y="650"/>
                  <a:pt x="325" y="674"/>
                  <a:pt x="325" y="650"/>
                </a:cubicBezTo>
                <a:cubicBezTo>
                  <a:pt x="350" y="625"/>
                  <a:pt x="350" y="650"/>
                  <a:pt x="375" y="625"/>
                </a:cubicBezTo>
                <a:cubicBezTo>
                  <a:pt x="400" y="600"/>
                  <a:pt x="425" y="625"/>
                  <a:pt x="450" y="625"/>
                </a:cubicBezTo>
                <a:cubicBezTo>
                  <a:pt x="425" y="574"/>
                  <a:pt x="400" y="550"/>
                  <a:pt x="400" y="525"/>
                </a:cubicBezTo>
                <a:cubicBezTo>
                  <a:pt x="375" y="474"/>
                  <a:pt x="300" y="425"/>
                  <a:pt x="325" y="425"/>
                </a:cubicBezTo>
                <a:cubicBezTo>
                  <a:pt x="325" y="400"/>
                  <a:pt x="325" y="350"/>
                  <a:pt x="350" y="350"/>
                </a:cubicBezTo>
                <a:cubicBezTo>
                  <a:pt x="375" y="325"/>
                  <a:pt x="400" y="325"/>
                  <a:pt x="400" y="300"/>
                </a:cubicBezTo>
                <a:cubicBezTo>
                  <a:pt x="400" y="274"/>
                  <a:pt x="400" y="250"/>
                  <a:pt x="400" y="225"/>
                </a:cubicBezTo>
                <a:cubicBezTo>
                  <a:pt x="375" y="225"/>
                  <a:pt x="350" y="150"/>
                  <a:pt x="325" y="150"/>
                </a:cubicBezTo>
                <a:cubicBezTo>
                  <a:pt x="300" y="150"/>
                  <a:pt x="275" y="125"/>
                  <a:pt x="275" y="100"/>
                </a:cubicBezTo>
                <a:cubicBezTo>
                  <a:pt x="275" y="74"/>
                  <a:pt x="225" y="49"/>
                  <a:pt x="175" y="25"/>
                </a:cubicBezTo>
                <a:cubicBezTo>
                  <a:pt x="175" y="0"/>
                  <a:pt x="150" y="0"/>
                  <a:pt x="150" y="0"/>
                </a:cubicBezTo>
                <a:cubicBezTo>
                  <a:pt x="125" y="25"/>
                  <a:pt x="125" y="49"/>
                  <a:pt x="100" y="49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2" name="Freeform 115">
            <a:extLst>
              <a:ext uri="{FF2B5EF4-FFF2-40B4-BE49-F238E27FC236}">
                <a16:creationId xmlns:a16="http://schemas.microsoft.com/office/drawing/2014/main" id="{D04D3D96-77C4-DAF8-F86F-8EE535F66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4433" y="4429502"/>
            <a:ext cx="95624" cy="119531"/>
          </a:xfrm>
          <a:custGeom>
            <a:avLst/>
            <a:gdLst>
              <a:gd name="T0" fmla="*/ 25 w 301"/>
              <a:gd name="T1" fmla="*/ 150 h 376"/>
              <a:gd name="T2" fmla="*/ 25 w 301"/>
              <a:gd name="T3" fmla="*/ 150 h 376"/>
              <a:gd name="T4" fmla="*/ 25 w 301"/>
              <a:gd name="T5" fmla="*/ 275 h 376"/>
              <a:gd name="T6" fmla="*/ 0 w 301"/>
              <a:gd name="T7" fmla="*/ 324 h 376"/>
              <a:gd name="T8" fmla="*/ 75 w 301"/>
              <a:gd name="T9" fmla="*/ 350 h 376"/>
              <a:gd name="T10" fmla="*/ 175 w 301"/>
              <a:gd name="T11" fmla="*/ 300 h 376"/>
              <a:gd name="T12" fmla="*/ 300 w 301"/>
              <a:gd name="T13" fmla="*/ 150 h 376"/>
              <a:gd name="T14" fmla="*/ 300 w 301"/>
              <a:gd name="T15" fmla="*/ 150 h 376"/>
              <a:gd name="T16" fmla="*/ 125 w 301"/>
              <a:gd name="T17" fmla="*/ 24 h 376"/>
              <a:gd name="T18" fmla="*/ 50 w 301"/>
              <a:gd name="T19" fmla="*/ 0 h 376"/>
              <a:gd name="T20" fmla="*/ 25 w 301"/>
              <a:gd name="T21" fmla="*/ 50 h 376"/>
              <a:gd name="T22" fmla="*/ 25 w 301"/>
              <a:gd name="T23" fmla="*/ 150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1" h="376">
                <a:moveTo>
                  <a:pt x="25" y="150"/>
                </a:moveTo>
                <a:lnTo>
                  <a:pt x="25" y="150"/>
                </a:lnTo>
                <a:cubicBezTo>
                  <a:pt x="25" y="200"/>
                  <a:pt x="25" y="275"/>
                  <a:pt x="25" y="275"/>
                </a:cubicBezTo>
                <a:cubicBezTo>
                  <a:pt x="25" y="300"/>
                  <a:pt x="0" y="324"/>
                  <a:pt x="0" y="324"/>
                </a:cubicBezTo>
                <a:cubicBezTo>
                  <a:pt x="25" y="350"/>
                  <a:pt x="50" y="350"/>
                  <a:pt x="75" y="350"/>
                </a:cubicBezTo>
                <a:cubicBezTo>
                  <a:pt x="125" y="324"/>
                  <a:pt x="150" y="375"/>
                  <a:pt x="175" y="300"/>
                </a:cubicBezTo>
                <a:cubicBezTo>
                  <a:pt x="200" y="250"/>
                  <a:pt x="250" y="200"/>
                  <a:pt x="300" y="150"/>
                </a:cubicBezTo>
                <a:lnTo>
                  <a:pt x="300" y="150"/>
                </a:lnTo>
                <a:cubicBezTo>
                  <a:pt x="250" y="150"/>
                  <a:pt x="200" y="50"/>
                  <a:pt x="125" y="24"/>
                </a:cubicBezTo>
                <a:cubicBezTo>
                  <a:pt x="100" y="24"/>
                  <a:pt x="75" y="24"/>
                  <a:pt x="50" y="0"/>
                </a:cubicBezTo>
                <a:cubicBezTo>
                  <a:pt x="50" y="24"/>
                  <a:pt x="25" y="50"/>
                  <a:pt x="25" y="50"/>
                </a:cubicBezTo>
                <a:cubicBezTo>
                  <a:pt x="25" y="75"/>
                  <a:pt x="0" y="124"/>
                  <a:pt x="25" y="15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3" name="Freeform 116">
            <a:extLst>
              <a:ext uri="{FF2B5EF4-FFF2-40B4-BE49-F238E27FC236}">
                <a16:creationId xmlns:a16="http://schemas.microsoft.com/office/drawing/2014/main" id="{0EC40EF1-84D4-CB34-0DBE-8EB7FC6BC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7566" y="3878254"/>
            <a:ext cx="319217" cy="119531"/>
          </a:xfrm>
          <a:custGeom>
            <a:avLst/>
            <a:gdLst>
              <a:gd name="T0" fmla="*/ 801 w 1002"/>
              <a:gd name="T1" fmla="*/ 225 h 377"/>
              <a:gd name="T2" fmla="*/ 801 w 1002"/>
              <a:gd name="T3" fmla="*/ 225 h 377"/>
              <a:gd name="T4" fmla="*/ 351 w 1002"/>
              <a:gd name="T5" fmla="*/ 50 h 377"/>
              <a:gd name="T6" fmla="*/ 25 w 1002"/>
              <a:gd name="T7" fmla="*/ 176 h 377"/>
              <a:gd name="T8" fmla="*/ 176 w 1002"/>
              <a:gd name="T9" fmla="*/ 100 h 377"/>
              <a:gd name="T10" fmla="*/ 276 w 1002"/>
              <a:gd name="T11" fmla="*/ 125 h 377"/>
              <a:gd name="T12" fmla="*/ 425 w 1002"/>
              <a:gd name="T13" fmla="*/ 176 h 377"/>
              <a:gd name="T14" fmla="*/ 625 w 1002"/>
              <a:gd name="T15" fmla="*/ 276 h 377"/>
              <a:gd name="T16" fmla="*/ 676 w 1002"/>
              <a:gd name="T17" fmla="*/ 350 h 377"/>
              <a:gd name="T18" fmla="*/ 976 w 1002"/>
              <a:gd name="T19" fmla="*/ 350 h 377"/>
              <a:gd name="T20" fmla="*/ 801 w 1002"/>
              <a:gd name="T21" fmla="*/ 225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02" h="377">
                <a:moveTo>
                  <a:pt x="801" y="225"/>
                </a:moveTo>
                <a:lnTo>
                  <a:pt x="801" y="225"/>
                </a:lnTo>
                <a:cubicBezTo>
                  <a:pt x="751" y="225"/>
                  <a:pt x="551" y="100"/>
                  <a:pt x="351" y="50"/>
                </a:cubicBezTo>
                <a:cubicBezTo>
                  <a:pt x="176" y="0"/>
                  <a:pt x="0" y="150"/>
                  <a:pt x="25" y="176"/>
                </a:cubicBezTo>
                <a:cubicBezTo>
                  <a:pt x="51" y="200"/>
                  <a:pt x="151" y="125"/>
                  <a:pt x="176" y="100"/>
                </a:cubicBezTo>
                <a:cubicBezTo>
                  <a:pt x="225" y="50"/>
                  <a:pt x="276" y="100"/>
                  <a:pt x="276" y="125"/>
                </a:cubicBezTo>
                <a:cubicBezTo>
                  <a:pt x="276" y="150"/>
                  <a:pt x="351" y="176"/>
                  <a:pt x="425" y="176"/>
                </a:cubicBezTo>
                <a:cubicBezTo>
                  <a:pt x="525" y="176"/>
                  <a:pt x="551" y="250"/>
                  <a:pt x="625" y="276"/>
                </a:cubicBezTo>
                <a:cubicBezTo>
                  <a:pt x="725" y="300"/>
                  <a:pt x="625" y="325"/>
                  <a:pt x="676" y="350"/>
                </a:cubicBezTo>
                <a:cubicBezTo>
                  <a:pt x="725" y="376"/>
                  <a:pt x="976" y="350"/>
                  <a:pt x="976" y="350"/>
                </a:cubicBezTo>
                <a:cubicBezTo>
                  <a:pt x="1001" y="325"/>
                  <a:pt x="876" y="225"/>
                  <a:pt x="801" y="22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4" name="Freeform 117">
            <a:extLst>
              <a:ext uri="{FF2B5EF4-FFF2-40B4-BE49-F238E27FC236}">
                <a16:creationId xmlns:a16="http://schemas.microsoft.com/office/drawing/2014/main" id="{ED9EADD5-5776-A6D6-B96F-EC0E574C9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0378" y="4030129"/>
            <a:ext cx="71719" cy="40781"/>
          </a:xfrm>
          <a:custGeom>
            <a:avLst/>
            <a:gdLst>
              <a:gd name="T0" fmla="*/ 24 w 226"/>
              <a:gd name="T1" fmla="*/ 49 h 126"/>
              <a:gd name="T2" fmla="*/ 24 w 226"/>
              <a:gd name="T3" fmla="*/ 49 h 126"/>
              <a:gd name="T4" fmla="*/ 225 w 226"/>
              <a:gd name="T5" fmla="*/ 74 h 126"/>
              <a:gd name="T6" fmla="*/ 24 w 226"/>
              <a:gd name="T7" fmla="*/ 4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6" h="126">
                <a:moveTo>
                  <a:pt x="24" y="49"/>
                </a:moveTo>
                <a:lnTo>
                  <a:pt x="24" y="49"/>
                </a:lnTo>
                <a:cubicBezTo>
                  <a:pt x="49" y="74"/>
                  <a:pt x="200" y="125"/>
                  <a:pt x="225" y="74"/>
                </a:cubicBezTo>
                <a:cubicBezTo>
                  <a:pt x="225" y="49"/>
                  <a:pt x="0" y="0"/>
                  <a:pt x="24" y="49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5" name="Freeform 118">
            <a:extLst>
              <a:ext uri="{FF2B5EF4-FFF2-40B4-BE49-F238E27FC236}">
                <a16:creationId xmlns:a16="http://schemas.microsoft.com/office/drawing/2014/main" id="{93CF43AC-2E79-BD48-A0F5-096903E532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5063" y="4030129"/>
            <a:ext cx="71719" cy="40781"/>
          </a:xfrm>
          <a:custGeom>
            <a:avLst/>
            <a:gdLst>
              <a:gd name="T0" fmla="*/ 50 w 226"/>
              <a:gd name="T1" fmla="*/ 49 h 126"/>
              <a:gd name="T2" fmla="*/ 50 w 226"/>
              <a:gd name="T3" fmla="*/ 49 h 126"/>
              <a:gd name="T4" fmla="*/ 200 w 226"/>
              <a:gd name="T5" fmla="*/ 49 h 126"/>
              <a:gd name="T6" fmla="*/ 50 w 226"/>
              <a:gd name="T7" fmla="*/ 4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6" h="126">
                <a:moveTo>
                  <a:pt x="50" y="49"/>
                </a:moveTo>
                <a:lnTo>
                  <a:pt x="50" y="49"/>
                </a:lnTo>
                <a:cubicBezTo>
                  <a:pt x="75" y="125"/>
                  <a:pt x="200" y="74"/>
                  <a:pt x="200" y="49"/>
                </a:cubicBezTo>
                <a:cubicBezTo>
                  <a:pt x="225" y="25"/>
                  <a:pt x="0" y="0"/>
                  <a:pt x="50" y="49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6" name="Freeform 120">
            <a:extLst>
              <a:ext uri="{FF2B5EF4-FFF2-40B4-BE49-F238E27FC236}">
                <a16:creationId xmlns:a16="http://schemas.microsoft.com/office/drawing/2014/main" id="{AA009573-7FD5-1A62-4367-413071B462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2410" y="4556064"/>
            <a:ext cx="503435" cy="208124"/>
          </a:xfrm>
          <a:custGeom>
            <a:avLst/>
            <a:gdLst>
              <a:gd name="T0" fmla="*/ 1526 w 1577"/>
              <a:gd name="T1" fmla="*/ 175 h 651"/>
              <a:gd name="T2" fmla="*/ 1526 w 1577"/>
              <a:gd name="T3" fmla="*/ 175 h 651"/>
              <a:gd name="T4" fmla="*/ 1476 w 1577"/>
              <a:gd name="T5" fmla="*/ 124 h 651"/>
              <a:gd name="T6" fmla="*/ 1400 w 1577"/>
              <a:gd name="T7" fmla="*/ 124 h 651"/>
              <a:gd name="T8" fmla="*/ 1326 w 1577"/>
              <a:gd name="T9" fmla="*/ 75 h 651"/>
              <a:gd name="T10" fmla="*/ 1226 w 1577"/>
              <a:gd name="T11" fmla="*/ 0 h 651"/>
              <a:gd name="T12" fmla="*/ 1226 w 1577"/>
              <a:gd name="T13" fmla="*/ 24 h 651"/>
              <a:gd name="T14" fmla="*/ 1151 w 1577"/>
              <a:gd name="T15" fmla="*/ 50 h 651"/>
              <a:gd name="T16" fmla="*/ 1126 w 1577"/>
              <a:gd name="T17" fmla="*/ 124 h 651"/>
              <a:gd name="T18" fmla="*/ 1075 w 1577"/>
              <a:gd name="T19" fmla="*/ 175 h 651"/>
              <a:gd name="T20" fmla="*/ 1051 w 1577"/>
              <a:gd name="T21" fmla="*/ 224 h 651"/>
              <a:gd name="T22" fmla="*/ 1026 w 1577"/>
              <a:gd name="T23" fmla="*/ 300 h 651"/>
              <a:gd name="T24" fmla="*/ 1026 w 1577"/>
              <a:gd name="T25" fmla="*/ 350 h 651"/>
              <a:gd name="T26" fmla="*/ 1075 w 1577"/>
              <a:gd name="T27" fmla="*/ 400 h 651"/>
              <a:gd name="T28" fmla="*/ 1126 w 1577"/>
              <a:gd name="T29" fmla="*/ 424 h 651"/>
              <a:gd name="T30" fmla="*/ 1075 w 1577"/>
              <a:gd name="T31" fmla="*/ 475 h 651"/>
              <a:gd name="T32" fmla="*/ 1075 w 1577"/>
              <a:gd name="T33" fmla="*/ 475 h 651"/>
              <a:gd name="T34" fmla="*/ 1100 w 1577"/>
              <a:gd name="T35" fmla="*/ 524 h 651"/>
              <a:gd name="T36" fmla="*/ 1100 w 1577"/>
              <a:gd name="T37" fmla="*/ 575 h 651"/>
              <a:gd name="T38" fmla="*/ 1175 w 1577"/>
              <a:gd name="T39" fmla="*/ 600 h 651"/>
              <a:gd name="T40" fmla="*/ 1226 w 1577"/>
              <a:gd name="T41" fmla="*/ 575 h 651"/>
              <a:gd name="T42" fmla="*/ 1326 w 1577"/>
              <a:gd name="T43" fmla="*/ 424 h 651"/>
              <a:gd name="T44" fmla="*/ 1500 w 1577"/>
              <a:gd name="T45" fmla="*/ 324 h 651"/>
              <a:gd name="T46" fmla="*/ 1551 w 1577"/>
              <a:gd name="T47" fmla="*/ 250 h 651"/>
              <a:gd name="T48" fmla="*/ 1526 w 1577"/>
              <a:gd name="T49" fmla="*/ 175 h 651"/>
              <a:gd name="T50" fmla="*/ 50 w 1577"/>
              <a:gd name="T51" fmla="*/ 150 h 651"/>
              <a:gd name="T52" fmla="*/ 50 w 1577"/>
              <a:gd name="T53" fmla="*/ 150 h 651"/>
              <a:gd name="T54" fmla="*/ 100 w 1577"/>
              <a:gd name="T55" fmla="*/ 250 h 651"/>
              <a:gd name="T56" fmla="*/ 50 w 1577"/>
              <a:gd name="T57" fmla="*/ 15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577" h="651">
                <a:moveTo>
                  <a:pt x="1526" y="175"/>
                </a:moveTo>
                <a:lnTo>
                  <a:pt x="1526" y="175"/>
                </a:lnTo>
                <a:cubicBezTo>
                  <a:pt x="1500" y="124"/>
                  <a:pt x="1476" y="100"/>
                  <a:pt x="1476" y="124"/>
                </a:cubicBezTo>
                <a:cubicBezTo>
                  <a:pt x="1451" y="124"/>
                  <a:pt x="1426" y="124"/>
                  <a:pt x="1400" y="124"/>
                </a:cubicBezTo>
                <a:cubicBezTo>
                  <a:pt x="1376" y="100"/>
                  <a:pt x="1351" y="75"/>
                  <a:pt x="1326" y="75"/>
                </a:cubicBezTo>
                <a:cubicBezTo>
                  <a:pt x="1326" y="75"/>
                  <a:pt x="1251" y="50"/>
                  <a:pt x="1226" y="0"/>
                </a:cubicBezTo>
                <a:cubicBezTo>
                  <a:pt x="1226" y="24"/>
                  <a:pt x="1226" y="24"/>
                  <a:pt x="1226" y="24"/>
                </a:cubicBezTo>
                <a:cubicBezTo>
                  <a:pt x="1226" y="50"/>
                  <a:pt x="1200" y="50"/>
                  <a:pt x="1151" y="50"/>
                </a:cubicBezTo>
                <a:cubicBezTo>
                  <a:pt x="1126" y="50"/>
                  <a:pt x="1126" y="100"/>
                  <a:pt x="1126" y="124"/>
                </a:cubicBezTo>
                <a:cubicBezTo>
                  <a:pt x="1126" y="150"/>
                  <a:pt x="1100" y="150"/>
                  <a:pt x="1075" y="175"/>
                </a:cubicBezTo>
                <a:cubicBezTo>
                  <a:pt x="1075" y="200"/>
                  <a:pt x="1075" y="224"/>
                  <a:pt x="1051" y="224"/>
                </a:cubicBezTo>
                <a:cubicBezTo>
                  <a:pt x="1026" y="250"/>
                  <a:pt x="1026" y="275"/>
                  <a:pt x="1026" y="300"/>
                </a:cubicBezTo>
                <a:cubicBezTo>
                  <a:pt x="1051" y="324"/>
                  <a:pt x="1026" y="350"/>
                  <a:pt x="1026" y="350"/>
                </a:cubicBezTo>
                <a:cubicBezTo>
                  <a:pt x="1026" y="375"/>
                  <a:pt x="1051" y="375"/>
                  <a:pt x="1075" y="400"/>
                </a:cubicBezTo>
                <a:cubicBezTo>
                  <a:pt x="1100" y="424"/>
                  <a:pt x="1126" y="400"/>
                  <a:pt x="1126" y="424"/>
                </a:cubicBezTo>
                <a:cubicBezTo>
                  <a:pt x="1151" y="424"/>
                  <a:pt x="1126" y="475"/>
                  <a:pt x="1075" y="475"/>
                </a:cubicBezTo>
                <a:lnTo>
                  <a:pt x="1075" y="475"/>
                </a:lnTo>
                <a:cubicBezTo>
                  <a:pt x="1100" y="500"/>
                  <a:pt x="1100" y="500"/>
                  <a:pt x="1100" y="524"/>
                </a:cubicBezTo>
                <a:cubicBezTo>
                  <a:pt x="1075" y="550"/>
                  <a:pt x="1075" y="550"/>
                  <a:pt x="1100" y="575"/>
                </a:cubicBezTo>
                <a:cubicBezTo>
                  <a:pt x="1126" y="600"/>
                  <a:pt x="1151" y="550"/>
                  <a:pt x="1175" y="600"/>
                </a:cubicBezTo>
                <a:cubicBezTo>
                  <a:pt x="1200" y="624"/>
                  <a:pt x="1200" y="650"/>
                  <a:pt x="1226" y="575"/>
                </a:cubicBezTo>
                <a:cubicBezTo>
                  <a:pt x="1251" y="524"/>
                  <a:pt x="1275" y="449"/>
                  <a:pt x="1326" y="424"/>
                </a:cubicBezTo>
                <a:cubicBezTo>
                  <a:pt x="1376" y="424"/>
                  <a:pt x="1451" y="400"/>
                  <a:pt x="1500" y="324"/>
                </a:cubicBezTo>
                <a:cubicBezTo>
                  <a:pt x="1551" y="275"/>
                  <a:pt x="1526" y="250"/>
                  <a:pt x="1551" y="250"/>
                </a:cubicBezTo>
                <a:cubicBezTo>
                  <a:pt x="1576" y="224"/>
                  <a:pt x="1576" y="200"/>
                  <a:pt x="1526" y="175"/>
                </a:cubicBezTo>
                <a:close/>
                <a:moveTo>
                  <a:pt x="50" y="150"/>
                </a:moveTo>
                <a:lnTo>
                  <a:pt x="50" y="150"/>
                </a:lnTo>
                <a:cubicBezTo>
                  <a:pt x="0" y="200"/>
                  <a:pt x="100" y="275"/>
                  <a:pt x="100" y="250"/>
                </a:cubicBezTo>
                <a:cubicBezTo>
                  <a:pt x="126" y="200"/>
                  <a:pt x="100" y="75"/>
                  <a:pt x="50" y="150"/>
                </a:cubicBezTo>
                <a:close/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7" name="Freeform 123">
            <a:extLst>
              <a:ext uri="{FF2B5EF4-FFF2-40B4-BE49-F238E27FC236}">
                <a16:creationId xmlns:a16="http://schemas.microsoft.com/office/drawing/2014/main" id="{4420F814-AD7E-66AE-8D66-F02566959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8827" y="1192334"/>
            <a:ext cx="2671857" cy="2057331"/>
          </a:xfrm>
          <a:custGeom>
            <a:avLst/>
            <a:gdLst>
              <a:gd name="T0" fmla="*/ 1701 w 8378"/>
              <a:gd name="T1" fmla="*/ 5726 h 6452"/>
              <a:gd name="T2" fmla="*/ 2076 w 8378"/>
              <a:gd name="T3" fmla="*/ 1901 h 6452"/>
              <a:gd name="T4" fmla="*/ 3426 w 8378"/>
              <a:gd name="T5" fmla="*/ 2001 h 6452"/>
              <a:gd name="T6" fmla="*/ 2551 w 8378"/>
              <a:gd name="T7" fmla="*/ 2175 h 6452"/>
              <a:gd name="T8" fmla="*/ 2601 w 8378"/>
              <a:gd name="T9" fmla="*/ 2800 h 6452"/>
              <a:gd name="T10" fmla="*/ 1750 w 8378"/>
              <a:gd name="T11" fmla="*/ 1525 h 6452"/>
              <a:gd name="T12" fmla="*/ 2350 w 8378"/>
              <a:gd name="T13" fmla="*/ 1275 h 6452"/>
              <a:gd name="T14" fmla="*/ 2501 w 8378"/>
              <a:gd name="T15" fmla="*/ 1725 h 6452"/>
              <a:gd name="T16" fmla="*/ 3026 w 8378"/>
              <a:gd name="T17" fmla="*/ 1650 h 6452"/>
              <a:gd name="T18" fmla="*/ 2926 w 8378"/>
              <a:gd name="T19" fmla="*/ 1225 h 6452"/>
              <a:gd name="T20" fmla="*/ 3801 w 8378"/>
              <a:gd name="T21" fmla="*/ 1150 h 6452"/>
              <a:gd name="T22" fmla="*/ 3901 w 8378"/>
              <a:gd name="T23" fmla="*/ 750 h 6452"/>
              <a:gd name="T24" fmla="*/ 3501 w 8378"/>
              <a:gd name="T25" fmla="*/ 1525 h 6452"/>
              <a:gd name="T26" fmla="*/ 4201 w 8378"/>
              <a:gd name="T27" fmla="*/ 1200 h 6452"/>
              <a:gd name="T28" fmla="*/ 4177 w 8378"/>
              <a:gd name="T29" fmla="*/ 2125 h 6452"/>
              <a:gd name="T30" fmla="*/ 4751 w 8378"/>
              <a:gd name="T31" fmla="*/ 1801 h 6452"/>
              <a:gd name="T32" fmla="*/ 4501 w 8378"/>
              <a:gd name="T33" fmla="*/ 1500 h 6452"/>
              <a:gd name="T34" fmla="*/ 4926 w 8378"/>
              <a:gd name="T35" fmla="*/ 1125 h 6452"/>
              <a:gd name="T36" fmla="*/ 4326 w 8378"/>
              <a:gd name="T37" fmla="*/ 700 h 6452"/>
              <a:gd name="T38" fmla="*/ 5826 w 8378"/>
              <a:gd name="T39" fmla="*/ 600 h 6452"/>
              <a:gd name="T40" fmla="*/ 5077 w 8378"/>
              <a:gd name="T41" fmla="*/ 1200 h 6452"/>
              <a:gd name="T42" fmla="*/ 5926 w 8378"/>
              <a:gd name="T43" fmla="*/ 1275 h 6452"/>
              <a:gd name="T44" fmla="*/ 7502 w 8378"/>
              <a:gd name="T45" fmla="*/ 175 h 6452"/>
              <a:gd name="T46" fmla="*/ 5526 w 8378"/>
              <a:gd name="T47" fmla="*/ 175 h 6452"/>
              <a:gd name="T48" fmla="*/ 5426 w 8378"/>
              <a:gd name="T49" fmla="*/ 3875 h 6452"/>
              <a:gd name="T50" fmla="*/ 5551 w 8378"/>
              <a:gd name="T51" fmla="*/ 3650 h 6452"/>
              <a:gd name="T52" fmla="*/ 6927 w 8378"/>
              <a:gd name="T53" fmla="*/ 2750 h 6452"/>
              <a:gd name="T54" fmla="*/ 5926 w 8378"/>
              <a:gd name="T55" fmla="*/ 2250 h 6452"/>
              <a:gd name="T56" fmla="*/ 4926 w 8378"/>
              <a:gd name="T57" fmla="*/ 2075 h 6452"/>
              <a:gd name="T58" fmla="*/ 6051 w 8378"/>
              <a:gd name="T59" fmla="*/ 2675 h 6452"/>
              <a:gd name="T60" fmla="*/ 5977 w 8378"/>
              <a:gd name="T61" fmla="*/ 3550 h 6452"/>
              <a:gd name="T62" fmla="*/ 6952 w 8378"/>
              <a:gd name="T63" fmla="*/ 3226 h 6452"/>
              <a:gd name="T64" fmla="*/ 5702 w 8378"/>
              <a:gd name="T65" fmla="*/ 2001 h 6452"/>
              <a:gd name="T66" fmla="*/ 8002 w 8378"/>
              <a:gd name="T67" fmla="*/ 5476 h 6452"/>
              <a:gd name="T68" fmla="*/ 8327 w 8378"/>
              <a:gd name="T69" fmla="*/ 5801 h 6452"/>
              <a:gd name="T70" fmla="*/ 7227 w 8378"/>
              <a:gd name="T71" fmla="*/ 5826 h 6452"/>
              <a:gd name="T72" fmla="*/ 8077 w 8378"/>
              <a:gd name="T73" fmla="*/ 5251 h 6452"/>
              <a:gd name="T74" fmla="*/ 7752 w 8378"/>
              <a:gd name="T75" fmla="*/ 4851 h 6452"/>
              <a:gd name="T76" fmla="*/ 7177 w 8378"/>
              <a:gd name="T77" fmla="*/ 4226 h 6452"/>
              <a:gd name="T78" fmla="*/ 6577 w 8378"/>
              <a:gd name="T79" fmla="*/ 4001 h 6452"/>
              <a:gd name="T80" fmla="*/ 6027 w 8378"/>
              <a:gd name="T81" fmla="*/ 4200 h 6452"/>
              <a:gd name="T82" fmla="*/ 5802 w 8378"/>
              <a:gd name="T83" fmla="*/ 5376 h 6452"/>
              <a:gd name="T84" fmla="*/ 4726 w 8378"/>
              <a:gd name="T85" fmla="*/ 4575 h 6452"/>
              <a:gd name="T86" fmla="*/ 4626 w 8378"/>
              <a:gd name="T87" fmla="*/ 3675 h 6452"/>
              <a:gd name="T88" fmla="*/ 5277 w 8378"/>
              <a:gd name="T89" fmla="*/ 3250 h 6452"/>
              <a:gd name="T90" fmla="*/ 5526 w 8378"/>
              <a:gd name="T91" fmla="*/ 2725 h 6452"/>
              <a:gd name="T92" fmla="*/ 5026 w 8378"/>
              <a:gd name="T93" fmla="*/ 2926 h 6452"/>
              <a:gd name="T94" fmla="*/ 4551 w 8378"/>
              <a:gd name="T95" fmla="*/ 2501 h 6452"/>
              <a:gd name="T96" fmla="*/ 4301 w 8378"/>
              <a:gd name="T97" fmla="*/ 2101 h 6452"/>
              <a:gd name="T98" fmla="*/ 4426 w 8378"/>
              <a:gd name="T99" fmla="*/ 2926 h 6452"/>
              <a:gd name="T100" fmla="*/ 4151 w 8378"/>
              <a:gd name="T101" fmla="*/ 2701 h 6452"/>
              <a:gd name="T102" fmla="*/ 3226 w 8378"/>
              <a:gd name="T103" fmla="*/ 2850 h 6452"/>
              <a:gd name="T104" fmla="*/ 2451 w 8378"/>
              <a:gd name="T105" fmla="*/ 3026 h 6452"/>
              <a:gd name="T106" fmla="*/ 1201 w 8378"/>
              <a:gd name="T107" fmla="*/ 2650 h 6452"/>
              <a:gd name="T108" fmla="*/ 625 w 8378"/>
              <a:gd name="T109" fmla="*/ 2725 h 6452"/>
              <a:gd name="T110" fmla="*/ 601 w 8378"/>
              <a:gd name="T111" fmla="*/ 4275 h 6452"/>
              <a:gd name="T112" fmla="*/ 1250 w 8378"/>
              <a:gd name="T113" fmla="*/ 5326 h 6452"/>
              <a:gd name="T114" fmla="*/ 4651 w 8378"/>
              <a:gd name="T115" fmla="*/ 5726 h 6452"/>
              <a:gd name="T116" fmla="*/ 5551 w 8378"/>
              <a:gd name="T117" fmla="*/ 6376 h 6452"/>
              <a:gd name="T118" fmla="*/ 6802 w 8378"/>
              <a:gd name="T119" fmla="*/ 5826 h 6452"/>
              <a:gd name="T120" fmla="*/ 7677 w 8378"/>
              <a:gd name="T121" fmla="*/ 6026 h 6452"/>
              <a:gd name="T122" fmla="*/ 1876 w 8378"/>
              <a:gd name="T123" fmla="*/ 3301 h 6452"/>
              <a:gd name="T124" fmla="*/ 2476 w 8378"/>
              <a:gd name="T125" fmla="*/ 3926 h 6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378" h="6452">
                <a:moveTo>
                  <a:pt x="1650" y="5651"/>
                </a:moveTo>
                <a:lnTo>
                  <a:pt x="1650" y="5651"/>
                </a:lnTo>
                <a:cubicBezTo>
                  <a:pt x="1626" y="5626"/>
                  <a:pt x="1576" y="5626"/>
                  <a:pt x="1550" y="5600"/>
                </a:cubicBezTo>
                <a:cubicBezTo>
                  <a:pt x="1550" y="5576"/>
                  <a:pt x="1476" y="5476"/>
                  <a:pt x="1450" y="5476"/>
                </a:cubicBezTo>
                <a:cubicBezTo>
                  <a:pt x="1401" y="5476"/>
                  <a:pt x="1350" y="5476"/>
                  <a:pt x="1325" y="5451"/>
                </a:cubicBezTo>
                <a:cubicBezTo>
                  <a:pt x="1276" y="5426"/>
                  <a:pt x="1250" y="5401"/>
                  <a:pt x="1225" y="5426"/>
                </a:cubicBezTo>
                <a:cubicBezTo>
                  <a:pt x="1201" y="5451"/>
                  <a:pt x="1250" y="5451"/>
                  <a:pt x="1250" y="5476"/>
                </a:cubicBezTo>
                <a:cubicBezTo>
                  <a:pt x="1250" y="5500"/>
                  <a:pt x="1276" y="5500"/>
                  <a:pt x="1301" y="5500"/>
                </a:cubicBezTo>
                <a:cubicBezTo>
                  <a:pt x="1325" y="5500"/>
                  <a:pt x="1325" y="5551"/>
                  <a:pt x="1350" y="5551"/>
                </a:cubicBezTo>
                <a:cubicBezTo>
                  <a:pt x="1376" y="5551"/>
                  <a:pt x="1401" y="5600"/>
                  <a:pt x="1425" y="5600"/>
                </a:cubicBezTo>
                <a:cubicBezTo>
                  <a:pt x="1450" y="5600"/>
                  <a:pt x="1450" y="5626"/>
                  <a:pt x="1476" y="5651"/>
                </a:cubicBezTo>
                <a:cubicBezTo>
                  <a:pt x="1476" y="5676"/>
                  <a:pt x="1526" y="5651"/>
                  <a:pt x="1526" y="5676"/>
                </a:cubicBezTo>
                <a:cubicBezTo>
                  <a:pt x="1526" y="5676"/>
                  <a:pt x="1550" y="5701"/>
                  <a:pt x="1550" y="5726"/>
                </a:cubicBezTo>
                <a:cubicBezTo>
                  <a:pt x="1626" y="5726"/>
                  <a:pt x="1676" y="5726"/>
                  <a:pt x="1701" y="5726"/>
                </a:cubicBezTo>
                <a:cubicBezTo>
                  <a:pt x="1701" y="5701"/>
                  <a:pt x="1726" y="5701"/>
                  <a:pt x="1726" y="5676"/>
                </a:cubicBezTo>
                <a:cubicBezTo>
                  <a:pt x="1726" y="5651"/>
                  <a:pt x="1701" y="5676"/>
                  <a:pt x="1650" y="5651"/>
                </a:cubicBezTo>
                <a:close/>
                <a:moveTo>
                  <a:pt x="1601" y="2325"/>
                </a:moveTo>
                <a:lnTo>
                  <a:pt x="1601" y="2325"/>
                </a:lnTo>
                <a:cubicBezTo>
                  <a:pt x="1676" y="2350"/>
                  <a:pt x="1676" y="2475"/>
                  <a:pt x="1726" y="2475"/>
                </a:cubicBezTo>
                <a:cubicBezTo>
                  <a:pt x="1750" y="2475"/>
                  <a:pt x="1726" y="2450"/>
                  <a:pt x="1776" y="2450"/>
                </a:cubicBezTo>
                <a:cubicBezTo>
                  <a:pt x="1850" y="2450"/>
                  <a:pt x="1826" y="2425"/>
                  <a:pt x="1876" y="2425"/>
                </a:cubicBezTo>
                <a:cubicBezTo>
                  <a:pt x="1926" y="2425"/>
                  <a:pt x="1976" y="2401"/>
                  <a:pt x="1976" y="2350"/>
                </a:cubicBezTo>
                <a:cubicBezTo>
                  <a:pt x="1976" y="2301"/>
                  <a:pt x="2001" y="2275"/>
                  <a:pt x="2050" y="2250"/>
                </a:cubicBezTo>
                <a:cubicBezTo>
                  <a:pt x="2101" y="2250"/>
                  <a:pt x="2050" y="2175"/>
                  <a:pt x="2126" y="2175"/>
                </a:cubicBezTo>
                <a:cubicBezTo>
                  <a:pt x="2201" y="2150"/>
                  <a:pt x="2401" y="2075"/>
                  <a:pt x="2426" y="2050"/>
                </a:cubicBezTo>
                <a:cubicBezTo>
                  <a:pt x="2476" y="2025"/>
                  <a:pt x="2401" y="1975"/>
                  <a:pt x="2326" y="1925"/>
                </a:cubicBezTo>
                <a:cubicBezTo>
                  <a:pt x="2250" y="1901"/>
                  <a:pt x="2176" y="1875"/>
                  <a:pt x="2126" y="1925"/>
                </a:cubicBezTo>
                <a:cubicBezTo>
                  <a:pt x="2076" y="1950"/>
                  <a:pt x="2101" y="1875"/>
                  <a:pt x="2076" y="1901"/>
                </a:cubicBezTo>
                <a:cubicBezTo>
                  <a:pt x="2026" y="1925"/>
                  <a:pt x="1901" y="1850"/>
                  <a:pt x="1876" y="1850"/>
                </a:cubicBezTo>
                <a:cubicBezTo>
                  <a:pt x="1850" y="1825"/>
                  <a:pt x="1626" y="1875"/>
                  <a:pt x="1576" y="1875"/>
                </a:cubicBezTo>
                <a:cubicBezTo>
                  <a:pt x="1526" y="1875"/>
                  <a:pt x="1576" y="1950"/>
                  <a:pt x="1626" y="1975"/>
                </a:cubicBezTo>
                <a:cubicBezTo>
                  <a:pt x="1650" y="2001"/>
                  <a:pt x="1526" y="2101"/>
                  <a:pt x="1550" y="2125"/>
                </a:cubicBezTo>
                <a:cubicBezTo>
                  <a:pt x="1576" y="2125"/>
                  <a:pt x="1526" y="2201"/>
                  <a:pt x="1476" y="2250"/>
                </a:cubicBezTo>
                <a:cubicBezTo>
                  <a:pt x="1425" y="2325"/>
                  <a:pt x="1526" y="2325"/>
                  <a:pt x="1601" y="2325"/>
                </a:cubicBezTo>
                <a:close/>
                <a:moveTo>
                  <a:pt x="3676" y="2675"/>
                </a:moveTo>
                <a:lnTo>
                  <a:pt x="3676" y="2675"/>
                </a:lnTo>
                <a:cubicBezTo>
                  <a:pt x="3701" y="2650"/>
                  <a:pt x="3801" y="2725"/>
                  <a:pt x="3801" y="2675"/>
                </a:cubicBezTo>
                <a:cubicBezTo>
                  <a:pt x="3801" y="2601"/>
                  <a:pt x="3701" y="2575"/>
                  <a:pt x="3651" y="2550"/>
                </a:cubicBezTo>
                <a:cubicBezTo>
                  <a:pt x="3601" y="2525"/>
                  <a:pt x="3576" y="2525"/>
                  <a:pt x="3501" y="2475"/>
                </a:cubicBezTo>
                <a:cubicBezTo>
                  <a:pt x="3401" y="2425"/>
                  <a:pt x="3501" y="2375"/>
                  <a:pt x="3451" y="2350"/>
                </a:cubicBezTo>
                <a:cubicBezTo>
                  <a:pt x="3401" y="2301"/>
                  <a:pt x="3376" y="2175"/>
                  <a:pt x="3426" y="2125"/>
                </a:cubicBezTo>
                <a:cubicBezTo>
                  <a:pt x="3451" y="2075"/>
                  <a:pt x="3501" y="2025"/>
                  <a:pt x="3426" y="2001"/>
                </a:cubicBezTo>
                <a:cubicBezTo>
                  <a:pt x="3351" y="1975"/>
                  <a:pt x="3226" y="2025"/>
                  <a:pt x="3251" y="2025"/>
                </a:cubicBezTo>
                <a:cubicBezTo>
                  <a:pt x="3251" y="2050"/>
                  <a:pt x="3351" y="2101"/>
                  <a:pt x="3351" y="2125"/>
                </a:cubicBezTo>
                <a:cubicBezTo>
                  <a:pt x="3351" y="2150"/>
                  <a:pt x="3276" y="2075"/>
                  <a:pt x="3226" y="2075"/>
                </a:cubicBezTo>
                <a:cubicBezTo>
                  <a:pt x="3201" y="2101"/>
                  <a:pt x="3151" y="2050"/>
                  <a:pt x="3126" y="2075"/>
                </a:cubicBezTo>
                <a:cubicBezTo>
                  <a:pt x="3101" y="2125"/>
                  <a:pt x="3176" y="2275"/>
                  <a:pt x="3201" y="2325"/>
                </a:cubicBezTo>
                <a:cubicBezTo>
                  <a:pt x="3226" y="2350"/>
                  <a:pt x="3176" y="2350"/>
                  <a:pt x="3126" y="2375"/>
                </a:cubicBezTo>
                <a:cubicBezTo>
                  <a:pt x="3101" y="2375"/>
                  <a:pt x="3101" y="2250"/>
                  <a:pt x="3076" y="2201"/>
                </a:cubicBezTo>
                <a:cubicBezTo>
                  <a:pt x="3026" y="2150"/>
                  <a:pt x="2901" y="2101"/>
                  <a:pt x="2901" y="2125"/>
                </a:cubicBezTo>
                <a:cubicBezTo>
                  <a:pt x="2876" y="2175"/>
                  <a:pt x="2976" y="2175"/>
                  <a:pt x="2951" y="2225"/>
                </a:cubicBezTo>
                <a:cubicBezTo>
                  <a:pt x="2951" y="2250"/>
                  <a:pt x="2901" y="2175"/>
                  <a:pt x="2851" y="2225"/>
                </a:cubicBezTo>
                <a:cubicBezTo>
                  <a:pt x="2801" y="2250"/>
                  <a:pt x="2826" y="2225"/>
                  <a:pt x="2826" y="2201"/>
                </a:cubicBezTo>
                <a:cubicBezTo>
                  <a:pt x="2826" y="2150"/>
                  <a:pt x="2751" y="2125"/>
                  <a:pt x="2676" y="2125"/>
                </a:cubicBezTo>
                <a:cubicBezTo>
                  <a:pt x="2601" y="2125"/>
                  <a:pt x="2626" y="2201"/>
                  <a:pt x="2601" y="2225"/>
                </a:cubicBezTo>
                <a:cubicBezTo>
                  <a:pt x="2576" y="2225"/>
                  <a:pt x="2451" y="2201"/>
                  <a:pt x="2551" y="2175"/>
                </a:cubicBezTo>
                <a:cubicBezTo>
                  <a:pt x="2626" y="2175"/>
                  <a:pt x="2576" y="2125"/>
                  <a:pt x="2551" y="2075"/>
                </a:cubicBezTo>
                <a:cubicBezTo>
                  <a:pt x="2526" y="2025"/>
                  <a:pt x="2451" y="2075"/>
                  <a:pt x="2326" y="2125"/>
                </a:cubicBezTo>
                <a:cubicBezTo>
                  <a:pt x="2201" y="2175"/>
                  <a:pt x="2126" y="2225"/>
                  <a:pt x="2150" y="2225"/>
                </a:cubicBezTo>
                <a:cubicBezTo>
                  <a:pt x="2176" y="2225"/>
                  <a:pt x="2176" y="2250"/>
                  <a:pt x="2126" y="2301"/>
                </a:cubicBezTo>
                <a:cubicBezTo>
                  <a:pt x="2076" y="2350"/>
                  <a:pt x="2126" y="2375"/>
                  <a:pt x="2176" y="2375"/>
                </a:cubicBezTo>
                <a:cubicBezTo>
                  <a:pt x="2201" y="2375"/>
                  <a:pt x="2176" y="2401"/>
                  <a:pt x="2201" y="2425"/>
                </a:cubicBezTo>
                <a:cubicBezTo>
                  <a:pt x="2226" y="2425"/>
                  <a:pt x="2376" y="2375"/>
                  <a:pt x="2426" y="2401"/>
                </a:cubicBezTo>
                <a:cubicBezTo>
                  <a:pt x="2476" y="2425"/>
                  <a:pt x="2176" y="2450"/>
                  <a:pt x="2176" y="2501"/>
                </a:cubicBezTo>
                <a:cubicBezTo>
                  <a:pt x="2176" y="2550"/>
                  <a:pt x="2326" y="2575"/>
                  <a:pt x="2451" y="2550"/>
                </a:cubicBezTo>
                <a:cubicBezTo>
                  <a:pt x="2576" y="2525"/>
                  <a:pt x="2776" y="2575"/>
                  <a:pt x="2776" y="2601"/>
                </a:cubicBezTo>
                <a:cubicBezTo>
                  <a:pt x="2776" y="2625"/>
                  <a:pt x="2626" y="2625"/>
                  <a:pt x="2526" y="2601"/>
                </a:cubicBezTo>
                <a:cubicBezTo>
                  <a:pt x="2426" y="2601"/>
                  <a:pt x="2250" y="2650"/>
                  <a:pt x="2250" y="2675"/>
                </a:cubicBezTo>
                <a:cubicBezTo>
                  <a:pt x="2276" y="2701"/>
                  <a:pt x="2276" y="2701"/>
                  <a:pt x="2376" y="2750"/>
                </a:cubicBezTo>
                <a:cubicBezTo>
                  <a:pt x="2501" y="2800"/>
                  <a:pt x="2601" y="2725"/>
                  <a:pt x="2601" y="2800"/>
                </a:cubicBezTo>
                <a:cubicBezTo>
                  <a:pt x="2601" y="2875"/>
                  <a:pt x="2651" y="2900"/>
                  <a:pt x="2801" y="2900"/>
                </a:cubicBezTo>
                <a:cubicBezTo>
                  <a:pt x="2951" y="2900"/>
                  <a:pt x="3026" y="2825"/>
                  <a:pt x="3101" y="2825"/>
                </a:cubicBezTo>
                <a:cubicBezTo>
                  <a:pt x="3151" y="2850"/>
                  <a:pt x="3201" y="2825"/>
                  <a:pt x="3226" y="2775"/>
                </a:cubicBezTo>
                <a:cubicBezTo>
                  <a:pt x="3251" y="2725"/>
                  <a:pt x="3301" y="2750"/>
                  <a:pt x="3301" y="2775"/>
                </a:cubicBezTo>
                <a:cubicBezTo>
                  <a:pt x="3301" y="2800"/>
                  <a:pt x="3401" y="2800"/>
                  <a:pt x="3426" y="2825"/>
                </a:cubicBezTo>
                <a:cubicBezTo>
                  <a:pt x="3476" y="2875"/>
                  <a:pt x="3651" y="2850"/>
                  <a:pt x="3726" y="2825"/>
                </a:cubicBezTo>
                <a:cubicBezTo>
                  <a:pt x="3776" y="2800"/>
                  <a:pt x="3676" y="2701"/>
                  <a:pt x="3651" y="2750"/>
                </a:cubicBezTo>
                <a:cubicBezTo>
                  <a:pt x="3626" y="2775"/>
                  <a:pt x="3601" y="2750"/>
                  <a:pt x="3576" y="2750"/>
                </a:cubicBezTo>
                <a:cubicBezTo>
                  <a:pt x="3576" y="2725"/>
                  <a:pt x="3651" y="2701"/>
                  <a:pt x="3676" y="2675"/>
                </a:cubicBezTo>
                <a:close/>
                <a:moveTo>
                  <a:pt x="2101" y="1650"/>
                </a:moveTo>
                <a:lnTo>
                  <a:pt x="2101" y="1650"/>
                </a:lnTo>
                <a:cubicBezTo>
                  <a:pt x="2176" y="1650"/>
                  <a:pt x="2250" y="1600"/>
                  <a:pt x="2226" y="1550"/>
                </a:cubicBezTo>
                <a:cubicBezTo>
                  <a:pt x="2226" y="1525"/>
                  <a:pt x="2050" y="1650"/>
                  <a:pt x="2101" y="1650"/>
                </a:cubicBezTo>
                <a:close/>
                <a:moveTo>
                  <a:pt x="1750" y="1525"/>
                </a:moveTo>
                <a:lnTo>
                  <a:pt x="1750" y="1525"/>
                </a:lnTo>
                <a:cubicBezTo>
                  <a:pt x="1776" y="1550"/>
                  <a:pt x="1750" y="1600"/>
                  <a:pt x="1776" y="1600"/>
                </a:cubicBezTo>
                <a:cubicBezTo>
                  <a:pt x="1801" y="1575"/>
                  <a:pt x="1826" y="1575"/>
                  <a:pt x="1850" y="1575"/>
                </a:cubicBezTo>
                <a:cubicBezTo>
                  <a:pt x="1901" y="1600"/>
                  <a:pt x="1901" y="1550"/>
                  <a:pt x="1926" y="1525"/>
                </a:cubicBezTo>
                <a:cubicBezTo>
                  <a:pt x="1950" y="1500"/>
                  <a:pt x="1926" y="1600"/>
                  <a:pt x="1976" y="1600"/>
                </a:cubicBezTo>
                <a:cubicBezTo>
                  <a:pt x="2026" y="1600"/>
                  <a:pt x="2026" y="1500"/>
                  <a:pt x="2076" y="1525"/>
                </a:cubicBezTo>
                <a:cubicBezTo>
                  <a:pt x="2101" y="1575"/>
                  <a:pt x="2126" y="1525"/>
                  <a:pt x="2126" y="1500"/>
                </a:cubicBezTo>
                <a:cubicBezTo>
                  <a:pt x="2126" y="1475"/>
                  <a:pt x="2126" y="1425"/>
                  <a:pt x="2176" y="1400"/>
                </a:cubicBezTo>
                <a:cubicBezTo>
                  <a:pt x="2226" y="1400"/>
                  <a:pt x="2201" y="1450"/>
                  <a:pt x="2201" y="1500"/>
                </a:cubicBezTo>
                <a:cubicBezTo>
                  <a:pt x="2250" y="1550"/>
                  <a:pt x="2301" y="1500"/>
                  <a:pt x="2301" y="1475"/>
                </a:cubicBezTo>
                <a:cubicBezTo>
                  <a:pt x="2301" y="1450"/>
                  <a:pt x="2376" y="1450"/>
                  <a:pt x="2376" y="1425"/>
                </a:cubicBezTo>
                <a:cubicBezTo>
                  <a:pt x="2376" y="1400"/>
                  <a:pt x="2401" y="1400"/>
                  <a:pt x="2376" y="1350"/>
                </a:cubicBezTo>
                <a:cubicBezTo>
                  <a:pt x="2350" y="1325"/>
                  <a:pt x="2401" y="1325"/>
                  <a:pt x="2426" y="1300"/>
                </a:cubicBezTo>
                <a:cubicBezTo>
                  <a:pt x="2451" y="1275"/>
                  <a:pt x="2401" y="1300"/>
                  <a:pt x="2350" y="1275"/>
                </a:cubicBezTo>
                <a:cubicBezTo>
                  <a:pt x="2326" y="1225"/>
                  <a:pt x="2301" y="1275"/>
                  <a:pt x="2301" y="1300"/>
                </a:cubicBezTo>
                <a:cubicBezTo>
                  <a:pt x="2301" y="1325"/>
                  <a:pt x="2226" y="1300"/>
                  <a:pt x="2176" y="1300"/>
                </a:cubicBezTo>
                <a:cubicBezTo>
                  <a:pt x="2126" y="1275"/>
                  <a:pt x="2076" y="1350"/>
                  <a:pt x="2001" y="1375"/>
                </a:cubicBezTo>
                <a:cubicBezTo>
                  <a:pt x="1926" y="1425"/>
                  <a:pt x="1926" y="1475"/>
                  <a:pt x="1876" y="1475"/>
                </a:cubicBezTo>
                <a:cubicBezTo>
                  <a:pt x="1801" y="1475"/>
                  <a:pt x="1726" y="1525"/>
                  <a:pt x="1750" y="1525"/>
                </a:cubicBezTo>
                <a:close/>
                <a:moveTo>
                  <a:pt x="2401" y="1525"/>
                </a:moveTo>
                <a:lnTo>
                  <a:pt x="2401" y="1525"/>
                </a:lnTo>
                <a:cubicBezTo>
                  <a:pt x="2326" y="1525"/>
                  <a:pt x="2350" y="1575"/>
                  <a:pt x="2401" y="1575"/>
                </a:cubicBezTo>
                <a:cubicBezTo>
                  <a:pt x="2476" y="1575"/>
                  <a:pt x="2501" y="1600"/>
                  <a:pt x="2401" y="1600"/>
                </a:cubicBezTo>
                <a:cubicBezTo>
                  <a:pt x="2301" y="1600"/>
                  <a:pt x="2250" y="1675"/>
                  <a:pt x="2326" y="1650"/>
                </a:cubicBezTo>
                <a:cubicBezTo>
                  <a:pt x="2401" y="1650"/>
                  <a:pt x="2476" y="1650"/>
                  <a:pt x="2426" y="1650"/>
                </a:cubicBezTo>
                <a:cubicBezTo>
                  <a:pt x="2376" y="1675"/>
                  <a:pt x="2250" y="1675"/>
                  <a:pt x="2250" y="1700"/>
                </a:cubicBezTo>
                <a:cubicBezTo>
                  <a:pt x="2276" y="1725"/>
                  <a:pt x="2326" y="1725"/>
                  <a:pt x="2376" y="1750"/>
                </a:cubicBezTo>
                <a:cubicBezTo>
                  <a:pt x="2426" y="1775"/>
                  <a:pt x="2476" y="1775"/>
                  <a:pt x="2501" y="1725"/>
                </a:cubicBezTo>
                <a:cubicBezTo>
                  <a:pt x="2551" y="1675"/>
                  <a:pt x="2601" y="1650"/>
                  <a:pt x="2576" y="1700"/>
                </a:cubicBezTo>
                <a:cubicBezTo>
                  <a:pt x="2551" y="1775"/>
                  <a:pt x="2651" y="1725"/>
                  <a:pt x="2751" y="1725"/>
                </a:cubicBezTo>
                <a:cubicBezTo>
                  <a:pt x="2876" y="1700"/>
                  <a:pt x="2751" y="1775"/>
                  <a:pt x="2626" y="1801"/>
                </a:cubicBezTo>
                <a:cubicBezTo>
                  <a:pt x="2501" y="1801"/>
                  <a:pt x="2526" y="1850"/>
                  <a:pt x="2626" y="1875"/>
                </a:cubicBezTo>
                <a:cubicBezTo>
                  <a:pt x="2701" y="1901"/>
                  <a:pt x="2901" y="1825"/>
                  <a:pt x="2951" y="1775"/>
                </a:cubicBezTo>
                <a:cubicBezTo>
                  <a:pt x="3001" y="1725"/>
                  <a:pt x="3051" y="1801"/>
                  <a:pt x="3076" y="1775"/>
                </a:cubicBezTo>
                <a:cubicBezTo>
                  <a:pt x="3126" y="1725"/>
                  <a:pt x="3226" y="1775"/>
                  <a:pt x="3301" y="1750"/>
                </a:cubicBezTo>
                <a:cubicBezTo>
                  <a:pt x="3376" y="1725"/>
                  <a:pt x="3401" y="1575"/>
                  <a:pt x="3326" y="1550"/>
                </a:cubicBezTo>
                <a:cubicBezTo>
                  <a:pt x="3276" y="1525"/>
                  <a:pt x="3276" y="1600"/>
                  <a:pt x="3226" y="1600"/>
                </a:cubicBezTo>
                <a:cubicBezTo>
                  <a:pt x="3176" y="1600"/>
                  <a:pt x="3151" y="1550"/>
                  <a:pt x="3126" y="1500"/>
                </a:cubicBezTo>
                <a:cubicBezTo>
                  <a:pt x="3076" y="1475"/>
                  <a:pt x="3101" y="1400"/>
                  <a:pt x="3051" y="1400"/>
                </a:cubicBezTo>
                <a:cubicBezTo>
                  <a:pt x="3001" y="1425"/>
                  <a:pt x="2876" y="1500"/>
                  <a:pt x="2951" y="1525"/>
                </a:cubicBezTo>
                <a:cubicBezTo>
                  <a:pt x="3026" y="1525"/>
                  <a:pt x="3001" y="1550"/>
                  <a:pt x="2951" y="1575"/>
                </a:cubicBezTo>
                <a:cubicBezTo>
                  <a:pt x="2926" y="1600"/>
                  <a:pt x="3051" y="1625"/>
                  <a:pt x="3026" y="1650"/>
                </a:cubicBezTo>
                <a:cubicBezTo>
                  <a:pt x="3026" y="1675"/>
                  <a:pt x="2826" y="1650"/>
                  <a:pt x="2826" y="1600"/>
                </a:cubicBezTo>
                <a:cubicBezTo>
                  <a:pt x="2801" y="1575"/>
                  <a:pt x="2651" y="1500"/>
                  <a:pt x="2601" y="1500"/>
                </a:cubicBezTo>
                <a:cubicBezTo>
                  <a:pt x="2526" y="1525"/>
                  <a:pt x="2551" y="1450"/>
                  <a:pt x="2501" y="1450"/>
                </a:cubicBezTo>
                <a:cubicBezTo>
                  <a:pt x="2426" y="1450"/>
                  <a:pt x="2451" y="1500"/>
                  <a:pt x="2401" y="1525"/>
                </a:cubicBezTo>
                <a:close/>
                <a:moveTo>
                  <a:pt x="2601" y="1225"/>
                </a:moveTo>
                <a:lnTo>
                  <a:pt x="2601" y="1225"/>
                </a:lnTo>
                <a:cubicBezTo>
                  <a:pt x="2626" y="1175"/>
                  <a:pt x="2476" y="1175"/>
                  <a:pt x="2476" y="1200"/>
                </a:cubicBezTo>
                <a:cubicBezTo>
                  <a:pt x="2526" y="1225"/>
                  <a:pt x="2601" y="1275"/>
                  <a:pt x="2601" y="1225"/>
                </a:cubicBezTo>
                <a:close/>
                <a:moveTo>
                  <a:pt x="2951" y="1200"/>
                </a:moveTo>
                <a:lnTo>
                  <a:pt x="2951" y="1200"/>
                </a:lnTo>
                <a:cubicBezTo>
                  <a:pt x="3001" y="1175"/>
                  <a:pt x="2976" y="1150"/>
                  <a:pt x="2901" y="1150"/>
                </a:cubicBezTo>
                <a:cubicBezTo>
                  <a:pt x="2801" y="1175"/>
                  <a:pt x="2651" y="1175"/>
                  <a:pt x="2651" y="1225"/>
                </a:cubicBezTo>
                <a:cubicBezTo>
                  <a:pt x="2651" y="1275"/>
                  <a:pt x="2701" y="1300"/>
                  <a:pt x="2776" y="1325"/>
                </a:cubicBezTo>
                <a:cubicBezTo>
                  <a:pt x="2876" y="1325"/>
                  <a:pt x="2976" y="1225"/>
                  <a:pt x="2926" y="1225"/>
                </a:cubicBezTo>
                <a:cubicBezTo>
                  <a:pt x="2876" y="1225"/>
                  <a:pt x="2901" y="1200"/>
                  <a:pt x="2951" y="1200"/>
                </a:cubicBezTo>
                <a:close/>
                <a:moveTo>
                  <a:pt x="2751" y="1125"/>
                </a:moveTo>
                <a:lnTo>
                  <a:pt x="2751" y="1125"/>
                </a:lnTo>
                <a:cubicBezTo>
                  <a:pt x="2801" y="1125"/>
                  <a:pt x="2826" y="1075"/>
                  <a:pt x="2876" y="1100"/>
                </a:cubicBezTo>
                <a:cubicBezTo>
                  <a:pt x="2901" y="1125"/>
                  <a:pt x="3026" y="1150"/>
                  <a:pt x="3026" y="1075"/>
                </a:cubicBezTo>
                <a:cubicBezTo>
                  <a:pt x="3026" y="1025"/>
                  <a:pt x="2851" y="1000"/>
                  <a:pt x="2826" y="1025"/>
                </a:cubicBezTo>
                <a:cubicBezTo>
                  <a:pt x="2776" y="1050"/>
                  <a:pt x="2576" y="1075"/>
                  <a:pt x="2651" y="1100"/>
                </a:cubicBezTo>
                <a:cubicBezTo>
                  <a:pt x="2676" y="1125"/>
                  <a:pt x="2701" y="1100"/>
                  <a:pt x="2751" y="1125"/>
                </a:cubicBezTo>
                <a:close/>
                <a:moveTo>
                  <a:pt x="3451" y="975"/>
                </a:moveTo>
                <a:lnTo>
                  <a:pt x="3451" y="975"/>
                </a:lnTo>
                <a:cubicBezTo>
                  <a:pt x="3501" y="950"/>
                  <a:pt x="3601" y="1000"/>
                  <a:pt x="3576" y="1050"/>
                </a:cubicBezTo>
                <a:cubicBezTo>
                  <a:pt x="3551" y="1075"/>
                  <a:pt x="3426" y="1025"/>
                  <a:pt x="3426" y="1075"/>
                </a:cubicBezTo>
                <a:cubicBezTo>
                  <a:pt x="3426" y="1075"/>
                  <a:pt x="3451" y="1125"/>
                  <a:pt x="3551" y="1100"/>
                </a:cubicBezTo>
                <a:cubicBezTo>
                  <a:pt x="3651" y="1075"/>
                  <a:pt x="3726" y="1100"/>
                  <a:pt x="3801" y="1150"/>
                </a:cubicBezTo>
                <a:cubicBezTo>
                  <a:pt x="3851" y="1200"/>
                  <a:pt x="3926" y="1225"/>
                  <a:pt x="3976" y="1175"/>
                </a:cubicBezTo>
                <a:cubicBezTo>
                  <a:pt x="4026" y="1125"/>
                  <a:pt x="3901" y="1100"/>
                  <a:pt x="3926" y="1075"/>
                </a:cubicBezTo>
                <a:cubicBezTo>
                  <a:pt x="3951" y="1025"/>
                  <a:pt x="3876" y="1000"/>
                  <a:pt x="3826" y="1000"/>
                </a:cubicBezTo>
                <a:cubicBezTo>
                  <a:pt x="3776" y="1000"/>
                  <a:pt x="3751" y="925"/>
                  <a:pt x="3726" y="925"/>
                </a:cubicBezTo>
                <a:cubicBezTo>
                  <a:pt x="3676" y="950"/>
                  <a:pt x="3651" y="975"/>
                  <a:pt x="3651" y="925"/>
                </a:cubicBezTo>
                <a:cubicBezTo>
                  <a:pt x="3651" y="875"/>
                  <a:pt x="3451" y="875"/>
                  <a:pt x="3376" y="875"/>
                </a:cubicBezTo>
                <a:cubicBezTo>
                  <a:pt x="3326" y="900"/>
                  <a:pt x="3401" y="1025"/>
                  <a:pt x="3451" y="975"/>
                </a:cubicBezTo>
                <a:close/>
                <a:moveTo>
                  <a:pt x="3476" y="1325"/>
                </a:moveTo>
                <a:lnTo>
                  <a:pt x="3476" y="1325"/>
                </a:lnTo>
                <a:cubicBezTo>
                  <a:pt x="3501" y="1300"/>
                  <a:pt x="3351" y="1150"/>
                  <a:pt x="3326" y="1225"/>
                </a:cubicBezTo>
                <a:cubicBezTo>
                  <a:pt x="3326" y="1275"/>
                  <a:pt x="3451" y="1375"/>
                  <a:pt x="3476" y="1325"/>
                </a:cubicBezTo>
                <a:close/>
                <a:moveTo>
                  <a:pt x="4026" y="800"/>
                </a:moveTo>
                <a:lnTo>
                  <a:pt x="4026" y="800"/>
                </a:lnTo>
                <a:cubicBezTo>
                  <a:pt x="4051" y="750"/>
                  <a:pt x="3851" y="700"/>
                  <a:pt x="3901" y="750"/>
                </a:cubicBezTo>
                <a:cubicBezTo>
                  <a:pt x="3926" y="775"/>
                  <a:pt x="4001" y="850"/>
                  <a:pt x="4026" y="800"/>
                </a:cubicBezTo>
                <a:close/>
                <a:moveTo>
                  <a:pt x="3551" y="1725"/>
                </a:moveTo>
                <a:lnTo>
                  <a:pt x="3551" y="1725"/>
                </a:lnTo>
                <a:cubicBezTo>
                  <a:pt x="3576" y="1700"/>
                  <a:pt x="3476" y="1625"/>
                  <a:pt x="3451" y="1700"/>
                </a:cubicBezTo>
                <a:cubicBezTo>
                  <a:pt x="3426" y="1750"/>
                  <a:pt x="3526" y="1775"/>
                  <a:pt x="3551" y="1725"/>
                </a:cubicBezTo>
                <a:close/>
                <a:moveTo>
                  <a:pt x="4026" y="1450"/>
                </a:moveTo>
                <a:lnTo>
                  <a:pt x="4026" y="1450"/>
                </a:lnTo>
                <a:cubicBezTo>
                  <a:pt x="4026" y="1475"/>
                  <a:pt x="3926" y="1425"/>
                  <a:pt x="3851" y="1400"/>
                </a:cubicBezTo>
                <a:cubicBezTo>
                  <a:pt x="3776" y="1375"/>
                  <a:pt x="3826" y="1475"/>
                  <a:pt x="3876" y="1525"/>
                </a:cubicBezTo>
                <a:cubicBezTo>
                  <a:pt x="3926" y="1575"/>
                  <a:pt x="3851" y="1550"/>
                  <a:pt x="3776" y="1475"/>
                </a:cubicBezTo>
                <a:cubicBezTo>
                  <a:pt x="3676" y="1425"/>
                  <a:pt x="3701" y="1525"/>
                  <a:pt x="3726" y="1550"/>
                </a:cubicBezTo>
                <a:cubicBezTo>
                  <a:pt x="3776" y="1575"/>
                  <a:pt x="3726" y="1625"/>
                  <a:pt x="3676" y="1550"/>
                </a:cubicBezTo>
                <a:cubicBezTo>
                  <a:pt x="3626" y="1500"/>
                  <a:pt x="3601" y="1425"/>
                  <a:pt x="3526" y="1425"/>
                </a:cubicBezTo>
                <a:cubicBezTo>
                  <a:pt x="3451" y="1400"/>
                  <a:pt x="3476" y="1500"/>
                  <a:pt x="3501" y="1525"/>
                </a:cubicBezTo>
                <a:cubicBezTo>
                  <a:pt x="3551" y="1575"/>
                  <a:pt x="3601" y="1600"/>
                  <a:pt x="3651" y="1625"/>
                </a:cubicBezTo>
                <a:cubicBezTo>
                  <a:pt x="3726" y="1675"/>
                  <a:pt x="3826" y="1625"/>
                  <a:pt x="3876" y="1625"/>
                </a:cubicBezTo>
                <a:cubicBezTo>
                  <a:pt x="3926" y="1650"/>
                  <a:pt x="3826" y="1700"/>
                  <a:pt x="3851" y="1750"/>
                </a:cubicBezTo>
                <a:cubicBezTo>
                  <a:pt x="3901" y="1801"/>
                  <a:pt x="3976" y="1750"/>
                  <a:pt x="4051" y="1750"/>
                </a:cubicBezTo>
                <a:cubicBezTo>
                  <a:pt x="4126" y="1750"/>
                  <a:pt x="4101" y="1700"/>
                  <a:pt x="4126" y="1675"/>
                </a:cubicBezTo>
                <a:cubicBezTo>
                  <a:pt x="4177" y="1650"/>
                  <a:pt x="4101" y="1650"/>
                  <a:pt x="4126" y="1575"/>
                </a:cubicBezTo>
                <a:cubicBezTo>
                  <a:pt x="4151" y="1525"/>
                  <a:pt x="4026" y="1400"/>
                  <a:pt x="4026" y="1450"/>
                </a:cubicBezTo>
                <a:close/>
                <a:moveTo>
                  <a:pt x="4201" y="1200"/>
                </a:moveTo>
                <a:lnTo>
                  <a:pt x="4201" y="1200"/>
                </a:lnTo>
                <a:cubicBezTo>
                  <a:pt x="4251" y="1200"/>
                  <a:pt x="4301" y="1200"/>
                  <a:pt x="4351" y="1175"/>
                </a:cubicBezTo>
                <a:cubicBezTo>
                  <a:pt x="4426" y="1150"/>
                  <a:pt x="4326" y="1150"/>
                  <a:pt x="4377" y="1100"/>
                </a:cubicBezTo>
                <a:cubicBezTo>
                  <a:pt x="4401" y="1050"/>
                  <a:pt x="4277" y="1050"/>
                  <a:pt x="4277" y="1050"/>
                </a:cubicBezTo>
                <a:cubicBezTo>
                  <a:pt x="4251" y="1075"/>
                  <a:pt x="4101" y="950"/>
                  <a:pt x="4076" y="1000"/>
                </a:cubicBezTo>
                <a:cubicBezTo>
                  <a:pt x="4051" y="1025"/>
                  <a:pt x="4126" y="1200"/>
                  <a:pt x="4201" y="1200"/>
                </a:cubicBezTo>
                <a:close/>
                <a:moveTo>
                  <a:pt x="4526" y="1225"/>
                </a:moveTo>
                <a:lnTo>
                  <a:pt x="4526" y="1225"/>
                </a:lnTo>
                <a:cubicBezTo>
                  <a:pt x="4526" y="1200"/>
                  <a:pt x="4201" y="1225"/>
                  <a:pt x="4251" y="1275"/>
                </a:cubicBezTo>
                <a:cubicBezTo>
                  <a:pt x="4351" y="1325"/>
                  <a:pt x="4551" y="1250"/>
                  <a:pt x="4526" y="1225"/>
                </a:cubicBezTo>
                <a:close/>
                <a:moveTo>
                  <a:pt x="4477" y="1825"/>
                </a:moveTo>
                <a:lnTo>
                  <a:pt x="4477" y="1825"/>
                </a:lnTo>
                <a:cubicBezTo>
                  <a:pt x="4551" y="1825"/>
                  <a:pt x="4526" y="1725"/>
                  <a:pt x="4451" y="1675"/>
                </a:cubicBezTo>
                <a:cubicBezTo>
                  <a:pt x="4351" y="1600"/>
                  <a:pt x="4177" y="1725"/>
                  <a:pt x="4201" y="1750"/>
                </a:cubicBezTo>
                <a:cubicBezTo>
                  <a:pt x="4251" y="1801"/>
                  <a:pt x="4401" y="1825"/>
                  <a:pt x="4477" y="1825"/>
                </a:cubicBezTo>
                <a:close/>
                <a:moveTo>
                  <a:pt x="3951" y="2401"/>
                </a:moveTo>
                <a:lnTo>
                  <a:pt x="3951" y="2401"/>
                </a:lnTo>
                <a:cubicBezTo>
                  <a:pt x="4051" y="2475"/>
                  <a:pt x="4026" y="2350"/>
                  <a:pt x="4126" y="2375"/>
                </a:cubicBezTo>
                <a:cubicBezTo>
                  <a:pt x="4226" y="2375"/>
                  <a:pt x="4226" y="2201"/>
                  <a:pt x="4251" y="2125"/>
                </a:cubicBezTo>
                <a:cubicBezTo>
                  <a:pt x="4251" y="2075"/>
                  <a:pt x="4151" y="2075"/>
                  <a:pt x="4177" y="2125"/>
                </a:cubicBezTo>
                <a:cubicBezTo>
                  <a:pt x="4201" y="2175"/>
                  <a:pt x="4177" y="2225"/>
                  <a:pt x="4177" y="2150"/>
                </a:cubicBezTo>
                <a:cubicBezTo>
                  <a:pt x="4177" y="2101"/>
                  <a:pt x="4076" y="2150"/>
                  <a:pt x="4051" y="2125"/>
                </a:cubicBezTo>
                <a:cubicBezTo>
                  <a:pt x="4026" y="2075"/>
                  <a:pt x="4151" y="2075"/>
                  <a:pt x="4177" y="2025"/>
                </a:cubicBezTo>
                <a:cubicBezTo>
                  <a:pt x="4201" y="1950"/>
                  <a:pt x="4076" y="1975"/>
                  <a:pt x="4101" y="1925"/>
                </a:cubicBezTo>
                <a:cubicBezTo>
                  <a:pt x="4151" y="1875"/>
                  <a:pt x="3926" y="1925"/>
                  <a:pt x="4001" y="1950"/>
                </a:cubicBezTo>
                <a:cubicBezTo>
                  <a:pt x="4051" y="1975"/>
                  <a:pt x="4001" y="2025"/>
                  <a:pt x="3926" y="1975"/>
                </a:cubicBezTo>
                <a:cubicBezTo>
                  <a:pt x="3876" y="1925"/>
                  <a:pt x="3726" y="2001"/>
                  <a:pt x="3776" y="2050"/>
                </a:cubicBezTo>
                <a:cubicBezTo>
                  <a:pt x="3826" y="2075"/>
                  <a:pt x="3951" y="2025"/>
                  <a:pt x="3876" y="2125"/>
                </a:cubicBezTo>
                <a:cubicBezTo>
                  <a:pt x="3801" y="2250"/>
                  <a:pt x="3776" y="2101"/>
                  <a:pt x="3701" y="2125"/>
                </a:cubicBezTo>
                <a:cubicBezTo>
                  <a:pt x="3626" y="2125"/>
                  <a:pt x="3651" y="2225"/>
                  <a:pt x="3751" y="2250"/>
                </a:cubicBezTo>
                <a:cubicBezTo>
                  <a:pt x="3876" y="2275"/>
                  <a:pt x="3851" y="2350"/>
                  <a:pt x="3951" y="2401"/>
                </a:cubicBezTo>
                <a:close/>
                <a:moveTo>
                  <a:pt x="4626" y="1750"/>
                </a:moveTo>
                <a:lnTo>
                  <a:pt x="4626" y="1750"/>
                </a:lnTo>
                <a:cubicBezTo>
                  <a:pt x="4651" y="1825"/>
                  <a:pt x="4701" y="1775"/>
                  <a:pt x="4751" y="1801"/>
                </a:cubicBezTo>
                <a:cubicBezTo>
                  <a:pt x="4777" y="1825"/>
                  <a:pt x="4851" y="1850"/>
                  <a:pt x="4901" y="1825"/>
                </a:cubicBezTo>
                <a:cubicBezTo>
                  <a:pt x="4926" y="1801"/>
                  <a:pt x="4951" y="1775"/>
                  <a:pt x="4951" y="1801"/>
                </a:cubicBezTo>
                <a:cubicBezTo>
                  <a:pt x="4977" y="1850"/>
                  <a:pt x="5077" y="1850"/>
                  <a:pt x="5277" y="1850"/>
                </a:cubicBezTo>
                <a:cubicBezTo>
                  <a:pt x="5477" y="1850"/>
                  <a:pt x="5426" y="1775"/>
                  <a:pt x="5477" y="1801"/>
                </a:cubicBezTo>
                <a:cubicBezTo>
                  <a:pt x="5551" y="1825"/>
                  <a:pt x="5677" y="1825"/>
                  <a:pt x="5726" y="1825"/>
                </a:cubicBezTo>
                <a:cubicBezTo>
                  <a:pt x="5802" y="1801"/>
                  <a:pt x="5826" y="1725"/>
                  <a:pt x="5826" y="1675"/>
                </a:cubicBezTo>
                <a:cubicBezTo>
                  <a:pt x="5802" y="1625"/>
                  <a:pt x="5377" y="1600"/>
                  <a:pt x="5277" y="1625"/>
                </a:cubicBezTo>
                <a:cubicBezTo>
                  <a:pt x="5202" y="1675"/>
                  <a:pt x="5077" y="1625"/>
                  <a:pt x="5026" y="1650"/>
                </a:cubicBezTo>
                <a:cubicBezTo>
                  <a:pt x="4951" y="1675"/>
                  <a:pt x="4977" y="1600"/>
                  <a:pt x="4877" y="1600"/>
                </a:cubicBezTo>
                <a:cubicBezTo>
                  <a:pt x="4751" y="1600"/>
                  <a:pt x="4877" y="1550"/>
                  <a:pt x="4901" y="1525"/>
                </a:cubicBezTo>
                <a:cubicBezTo>
                  <a:pt x="4926" y="1500"/>
                  <a:pt x="4726" y="1425"/>
                  <a:pt x="4651" y="1450"/>
                </a:cubicBezTo>
                <a:cubicBezTo>
                  <a:pt x="4577" y="1450"/>
                  <a:pt x="4526" y="1425"/>
                  <a:pt x="4451" y="1375"/>
                </a:cubicBezTo>
                <a:cubicBezTo>
                  <a:pt x="4377" y="1350"/>
                  <a:pt x="4177" y="1350"/>
                  <a:pt x="4201" y="1425"/>
                </a:cubicBezTo>
                <a:cubicBezTo>
                  <a:pt x="4226" y="1450"/>
                  <a:pt x="4477" y="1550"/>
                  <a:pt x="4501" y="1500"/>
                </a:cubicBezTo>
                <a:cubicBezTo>
                  <a:pt x="4526" y="1450"/>
                  <a:pt x="4601" y="1550"/>
                  <a:pt x="4626" y="1600"/>
                </a:cubicBezTo>
                <a:cubicBezTo>
                  <a:pt x="4677" y="1650"/>
                  <a:pt x="4601" y="1650"/>
                  <a:pt x="4626" y="1750"/>
                </a:cubicBezTo>
                <a:close/>
                <a:moveTo>
                  <a:pt x="4851" y="1250"/>
                </a:moveTo>
                <a:lnTo>
                  <a:pt x="4851" y="1250"/>
                </a:lnTo>
                <a:cubicBezTo>
                  <a:pt x="4777" y="1225"/>
                  <a:pt x="4677" y="1300"/>
                  <a:pt x="4751" y="1325"/>
                </a:cubicBezTo>
                <a:cubicBezTo>
                  <a:pt x="4826" y="1350"/>
                  <a:pt x="4926" y="1300"/>
                  <a:pt x="4851" y="1250"/>
                </a:cubicBezTo>
                <a:close/>
                <a:moveTo>
                  <a:pt x="4251" y="775"/>
                </a:moveTo>
                <a:lnTo>
                  <a:pt x="4251" y="775"/>
                </a:lnTo>
                <a:cubicBezTo>
                  <a:pt x="4301" y="825"/>
                  <a:pt x="4277" y="850"/>
                  <a:pt x="4326" y="875"/>
                </a:cubicBezTo>
                <a:cubicBezTo>
                  <a:pt x="4401" y="925"/>
                  <a:pt x="4601" y="850"/>
                  <a:pt x="4601" y="900"/>
                </a:cubicBezTo>
                <a:cubicBezTo>
                  <a:pt x="4626" y="950"/>
                  <a:pt x="4426" y="950"/>
                  <a:pt x="4451" y="975"/>
                </a:cubicBezTo>
                <a:cubicBezTo>
                  <a:pt x="4477" y="1000"/>
                  <a:pt x="4601" y="1050"/>
                  <a:pt x="4577" y="1075"/>
                </a:cubicBezTo>
                <a:cubicBezTo>
                  <a:pt x="4551" y="1100"/>
                  <a:pt x="4777" y="1175"/>
                  <a:pt x="4801" y="1125"/>
                </a:cubicBezTo>
                <a:cubicBezTo>
                  <a:pt x="4826" y="1100"/>
                  <a:pt x="4877" y="1100"/>
                  <a:pt x="4926" y="1125"/>
                </a:cubicBezTo>
                <a:cubicBezTo>
                  <a:pt x="4977" y="1150"/>
                  <a:pt x="5001" y="1000"/>
                  <a:pt x="5026" y="1025"/>
                </a:cubicBezTo>
                <a:cubicBezTo>
                  <a:pt x="5077" y="1050"/>
                  <a:pt x="5051" y="975"/>
                  <a:pt x="5126" y="950"/>
                </a:cubicBezTo>
                <a:cubicBezTo>
                  <a:pt x="5177" y="925"/>
                  <a:pt x="5277" y="925"/>
                  <a:pt x="5277" y="900"/>
                </a:cubicBezTo>
                <a:cubicBezTo>
                  <a:pt x="5277" y="875"/>
                  <a:pt x="5277" y="850"/>
                  <a:pt x="5202" y="850"/>
                </a:cubicBezTo>
                <a:cubicBezTo>
                  <a:pt x="5126" y="850"/>
                  <a:pt x="5077" y="825"/>
                  <a:pt x="5102" y="800"/>
                </a:cubicBezTo>
                <a:cubicBezTo>
                  <a:pt x="5126" y="750"/>
                  <a:pt x="5026" y="725"/>
                  <a:pt x="5051" y="700"/>
                </a:cubicBezTo>
                <a:cubicBezTo>
                  <a:pt x="5102" y="675"/>
                  <a:pt x="4977" y="625"/>
                  <a:pt x="5001" y="675"/>
                </a:cubicBezTo>
                <a:cubicBezTo>
                  <a:pt x="5001" y="725"/>
                  <a:pt x="4926" y="700"/>
                  <a:pt x="4901" y="650"/>
                </a:cubicBezTo>
                <a:cubicBezTo>
                  <a:pt x="4901" y="600"/>
                  <a:pt x="4726" y="575"/>
                  <a:pt x="4601" y="475"/>
                </a:cubicBezTo>
                <a:cubicBezTo>
                  <a:pt x="4501" y="375"/>
                  <a:pt x="4377" y="450"/>
                  <a:pt x="4451" y="450"/>
                </a:cubicBezTo>
                <a:cubicBezTo>
                  <a:pt x="4501" y="475"/>
                  <a:pt x="4501" y="500"/>
                  <a:pt x="4451" y="500"/>
                </a:cubicBezTo>
                <a:cubicBezTo>
                  <a:pt x="4401" y="500"/>
                  <a:pt x="4301" y="500"/>
                  <a:pt x="4401" y="550"/>
                </a:cubicBezTo>
                <a:cubicBezTo>
                  <a:pt x="4477" y="575"/>
                  <a:pt x="4377" y="575"/>
                  <a:pt x="4301" y="575"/>
                </a:cubicBezTo>
                <a:cubicBezTo>
                  <a:pt x="4251" y="575"/>
                  <a:pt x="4226" y="675"/>
                  <a:pt x="4326" y="700"/>
                </a:cubicBezTo>
                <a:cubicBezTo>
                  <a:pt x="4426" y="700"/>
                  <a:pt x="4351" y="750"/>
                  <a:pt x="4277" y="725"/>
                </a:cubicBezTo>
                <a:cubicBezTo>
                  <a:pt x="4201" y="725"/>
                  <a:pt x="4177" y="750"/>
                  <a:pt x="4251" y="775"/>
                </a:cubicBezTo>
                <a:close/>
                <a:moveTo>
                  <a:pt x="4751" y="375"/>
                </a:moveTo>
                <a:lnTo>
                  <a:pt x="4751" y="375"/>
                </a:lnTo>
                <a:cubicBezTo>
                  <a:pt x="4801" y="325"/>
                  <a:pt x="4851" y="350"/>
                  <a:pt x="4801" y="375"/>
                </a:cubicBezTo>
                <a:cubicBezTo>
                  <a:pt x="4751" y="400"/>
                  <a:pt x="4777" y="425"/>
                  <a:pt x="4851" y="425"/>
                </a:cubicBezTo>
                <a:cubicBezTo>
                  <a:pt x="4901" y="425"/>
                  <a:pt x="4801" y="450"/>
                  <a:pt x="4801" y="475"/>
                </a:cubicBezTo>
                <a:cubicBezTo>
                  <a:pt x="4801" y="525"/>
                  <a:pt x="4901" y="500"/>
                  <a:pt x="4901" y="550"/>
                </a:cubicBezTo>
                <a:cubicBezTo>
                  <a:pt x="4901" y="575"/>
                  <a:pt x="5077" y="600"/>
                  <a:pt x="5126" y="550"/>
                </a:cubicBezTo>
                <a:cubicBezTo>
                  <a:pt x="5202" y="500"/>
                  <a:pt x="5177" y="575"/>
                  <a:pt x="5177" y="600"/>
                </a:cubicBezTo>
                <a:cubicBezTo>
                  <a:pt x="5151" y="625"/>
                  <a:pt x="5426" y="650"/>
                  <a:pt x="5426" y="625"/>
                </a:cubicBezTo>
                <a:cubicBezTo>
                  <a:pt x="5451" y="575"/>
                  <a:pt x="5477" y="600"/>
                  <a:pt x="5526" y="600"/>
                </a:cubicBezTo>
                <a:cubicBezTo>
                  <a:pt x="5577" y="625"/>
                  <a:pt x="5826" y="550"/>
                  <a:pt x="5826" y="500"/>
                </a:cubicBezTo>
                <a:cubicBezTo>
                  <a:pt x="5826" y="450"/>
                  <a:pt x="5902" y="525"/>
                  <a:pt x="5826" y="600"/>
                </a:cubicBezTo>
                <a:cubicBezTo>
                  <a:pt x="5751" y="650"/>
                  <a:pt x="5602" y="625"/>
                  <a:pt x="5526" y="650"/>
                </a:cubicBezTo>
                <a:cubicBezTo>
                  <a:pt x="5451" y="675"/>
                  <a:pt x="5577" y="725"/>
                  <a:pt x="5651" y="775"/>
                </a:cubicBezTo>
                <a:cubicBezTo>
                  <a:pt x="5702" y="825"/>
                  <a:pt x="5551" y="800"/>
                  <a:pt x="5477" y="725"/>
                </a:cubicBezTo>
                <a:cubicBezTo>
                  <a:pt x="5426" y="675"/>
                  <a:pt x="5277" y="675"/>
                  <a:pt x="5177" y="675"/>
                </a:cubicBezTo>
                <a:cubicBezTo>
                  <a:pt x="5102" y="675"/>
                  <a:pt x="5126" y="825"/>
                  <a:pt x="5202" y="825"/>
                </a:cubicBezTo>
                <a:cubicBezTo>
                  <a:pt x="5251" y="825"/>
                  <a:pt x="5302" y="850"/>
                  <a:pt x="5377" y="925"/>
                </a:cubicBezTo>
                <a:cubicBezTo>
                  <a:pt x="5426" y="1025"/>
                  <a:pt x="5551" y="1000"/>
                  <a:pt x="5551" y="1050"/>
                </a:cubicBezTo>
                <a:cubicBezTo>
                  <a:pt x="5551" y="1075"/>
                  <a:pt x="5377" y="1000"/>
                  <a:pt x="5302" y="1000"/>
                </a:cubicBezTo>
                <a:cubicBezTo>
                  <a:pt x="5202" y="975"/>
                  <a:pt x="5051" y="1025"/>
                  <a:pt x="5051" y="1100"/>
                </a:cubicBezTo>
                <a:cubicBezTo>
                  <a:pt x="5051" y="1175"/>
                  <a:pt x="5177" y="1150"/>
                  <a:pt x="5277" y="1100"/>
                </a:cubicBezTo>
                <a:cubicBezTo>
                  <a:pt x="5377" y="1050"/>
                  <a:pt x="5302" y="1125"/>
                  <a:pt x="5251" y="1175"/>
                </a:cubicBezTo>
                <a:cubicBezTo>
                  <a:pt x="5202" y="1200"/>
                  <a:pt x="5377" y="1250"/>
                  <a:pt x="5377" y="1300"/>
                </a:cubicBezTo>
                <a:cubicBezTo>
                  <a:pt x="5377" y="1350"/>
                  <a:pt x="5251" y="1325"/>
                  <a:pt x="5251" y="1275"/>
                </a:cubicBezTo>
                <a:cubicBezTo>
                  <a:pt x="5226" y="1225"/>
                  <a:pt x="5177" y="1175"/>
                  <a:pt x="5077" y="1200"/>
                </a:cubicBezTo>
                <a:cubicBezTo>
                  <a:pt x="4977" y="1200"/>
                  <a:pt x="5001" y="1275"/>
                  <a:pt x="5077" y="1275"/>
                </a:cubicBezTo>
                <a:cubicBezTo>
                  <a:pt x="5126" y="1300"/>
                  <a:pt x="5126" y="1350"/>
                  <a:pt x="5051" y="1350"/>
                </a:cubicBezTo>
                <a:cubicBezTo>
                  <a:pt x="4977" y="1350"/>
                  <a:pt x="4826" y="1400"/>
                  <a:pt x="4877" y="1450"/>
                </a:cubicBezTo>
                <a:cubicBezTo>
                  <a:pt x="4926" y="1500"/>
                  <a:pt x="5151" y="1450"/>
                  <a:pt x="5177" y="1475"/>
                </a:cubicBezTo>
                <a:cubicBezTo>
                  <a:pt x="5226" y="1500"/>
                  <a:pt x="5326" y="1525"/>
                  <a:pt x="5351" y="1475"/>
                </a:cubicBezTo>
                <a:cubicBezTo>
                  <a:pt x="5377" y="1450"/>
                  <a:pt x="5451" y="1450"/>
                  <a:pt x="5526" y="1450"/>
                </a:cubicBezTo>
                <a:cubicBezTo>
                  <a:pt x="5626" y="1450"/>
                  <a:pt x="5651" y="1475"/>
                  <a:pt x="5677" y="1500"/>
                </a:cubicBezTo>
                <a:cubicBezTo>
                  <a:pt x="5726" y="1550"/>
                  <a:pt x="5777" y="1525"/>
                  <a:pt x="5826" y="1500"/>
                </a:cubicBezTo>
                <a:cubicBezTo>
                  <a:pt x="5877" y="1450"/>
                  <a:pt x="5877" y="1450"/>
                  <a:pt x="5926" y="1450"/>
                </a:cubicBezTo>
                <a:cubicBezTo>
                  <a:pt x="6002" y="1450"/>
                  <a:pt x="6002" y="1425"/>
                  <a:pt x="5977" y="1375"/>
                </a:cubicBezTo>
                <a:cubicBezTo>
                  <a:pt x="5951" y="1325"/>
                  <a:pt x="5877" y="1400"/>
                  <a:pt x="5851" y="1375"/>
                </a:cubicBezTo>
                <a:cubicBezTo>
                  <a:pt x="5851" y="1325"/>
                  <a:pt x="5777" y="1325"/>
                  <a:pt x="5677" y="1350"/>
                </a:cubicBezTo>
                <a:cubicBezTo>
                  <a:pt x="5551" y="1350"/>
                  <a:pt x="5602" y="1275"/>
                  <a:pt x="5677" y="1275"/>
                </a:cubicBezTo>
                <a:cubicBezTo>
                  <a:pt x="5751" y="1300"/>
                  <a:pt x="5826" y="1300"/>
                  <a:pt x="5926" y="1275"/>
                </a:cubicBezTo>
                <a:cubicBezTo>
                  <a:pt x="6002" y="1250"/>
                  <a:pt x="5926" y="1225"/>
                  <a:pt x="5926" y="1175"/>
                </a:cubicBezTo>
                <a:cubicBezTo>
                  <a:pt x="5926" y="1150"/>
                  <a:pt x="6027" y="1175"/>
                  <a:pt x="6102" y="1175"/>
                </a:cubicBezTo>
                <a:cubicBezTo>
                  <a:pt x="6177" y="1175"/>
                  <a:pt x="6302" y="1050"/>
                  <a:pt x="6302" y="975"/>
                </a:cubicBezTo>
                <a:cubicBezTo>
                  <a:pt x="6302" y="900"/>
                  <a:pt x="6127" y="925"/>
                  <a:pt x="6051" y="925"/>
                </a:cubicBezTo>
                <a:cubicBezTo>
                  <a:pt x="5951" y="925"/>
                  <a:pt x="6102" y="875"/>
                  <a:pt x="6251" y="875"/>
                </a:cubicBezTo>
                <a:cubicBezTo>
                  <a:pt x="6427" y="875"/>
                  <a:pt x="6351" y="800"/>
                  <a:pt x="6377" y="775"/>
                </a:cubicBezTo>
                <a:cubicBezTo>
                  <a:pt x="6402" y="750"/>
                  <a:pt x="6477" y="825"/>
                  <a:pt x="6551" y="800"/>
                </a:cubicBezTo>
                <a:cubicBezTo>
                  <a:pt x="6627" y="775"/>
                  <a:pt x="6577" y="725"/>
                  <a:pt x="6627" y="725"/>
                </a:cubicBezTo>
                <a:cubicBezTo>
                  <a:pt x="6677" y="725"/>
                  <a:pt x="6751" y="650"/>
                  <a:pt x="6927" y="550"/>
                </a:cubicBezTo>
                <a:cubicBezTo>
                  <a:pt x="7102" y="475"/>
                  <a:pt x="7227" y="475"/>
                  <a:pt x="7252" y="425"/>
                </a:cubicBezTo>
                <a:cubicBezTo>
                  <a:pt x="7252" y="375"/>
                  <a:pt x="7002" y="425"/>
                  <a:pt x="6977" y="400"/>
                </a:cubicBezTo>
                <a:cubicBezTo>
                  <a:pt x="6927" y="400"/>
                  <a:pt x="7127" y="350"/>
                  <a:pt x="7177" y="350"/>
                </a:cubicBezTo>
                <a:cubicBezTo>
                  <a:pt x="7227" y="375"/>
                  <a:pt x="7302" y="350"/>
                  <a:pt x="7477" y="275"/>
                </a:cubicBezTo>
                <a:cubicBezTo>
                  <a:pt x="7652" y="200"/>
                  <a:pt x="7577" y="175"/>
                  <a:pt x="7502" y="175"/>
                </a:cubicBezTo>
                <a:cubicBezTo>
                  <a:pt x="7427" y="200"/>
                  <a:pt x="7352" y="175"/>
                  <a:pt x="7352" y="125"/>
                </a:cubicBezTo>
                <a:cubicBezTo>
                  <a:pt x="7352" y="75"/>
                  <a:pt x="7252" y="125"/>
                  <a:pt x="7252" y="99"/>
                </a:cubicBezTo>
                <a:cubicBezTo>
                  <a:pt x="7252" y="75"/>
                  <a:pt x="7152" y="75"/>
                  <a:pt x="7027" y="125"/>
                </a:cubicBezTo>
                <a:cubicBezTo>
                  <a:pt x="6927" y="175"/>
                  <a:pt x="7027" y="75"/>
                  <a:pt x="7077" y="75"/>
                </a:cubicBezTo>
                <a:cubicBezTo>
                  <a:pt x="7127" y="50"/>
                  <a:pt x="6802" y="75"/>
                  <a:pt x="6751" y="25"/>
                </a:cubicBezTo>
                <a:cubicBezTo>
                  <a:pt x="6677" y="0"/>
                  <a:pt x="6627" y="99"/>
                  <a:pt x="6577" y="50"/>
                </a:cubicBezTo>
                <a:cubicBezTo>
                  <a:pt x="6527" y="0"/>
                  <a:pt x="6402" y="25"/>
                  <a:pt x="6402" y="75"/>
                </a:cubicBezTo>
                <a:cubicBezTo>
                  <a:pt x="6427" y="99"/>
                  <a:pt x="6402" y="99"/>
                  <a:pt x="6351" y="75"/>
                </a:cubicBezTo>
                <a:cubicBezTo>
                  <a:pt x="6302" y="25"/>
                  <a:pt x="6202" y="75"/>
                  <a:pt x="6102" y="50"/>
                </a:cubicBezTo>
                <a:cubicBezTo>
                  <a:pt x="6027" y="50"/>
                  <a:pt x="6051" y="125"/>
                  <a:pt x="5951" y="99"/>
                </a:cubicBezTo>
                <a:cubicBezTo>
                  <a:pt x="5877" y="50"/>
                  <a:pt x="5751" y="75"/>
                  <a:pt x="5802" y="75"/>
                </a:cubicBezTo>
                <a:cubicBezTo>
                  <a:pt x="5826" y="99"/>
                  <a:pt x="5777" y="125"/>
                  <a:pt x="5751" y="99"/>
                </a:cubicBezTo>
                <a:cubicBezTo>
                  <a:pt x="5702" y="99"/>
                  <a:pt x="5651" y="99"/>
                  <a:pt x="5677" y="150"/>
                </a:cubicBezTo>
                <a:cubicBezTo>
                  <a:pt x="5702" y="200"/>
                  <a:pt x="5526" y="150"/>
                  <a:pt x="5526" y="175"/>
                </a:cubicBezTo>
                <a:cubicBezTo>
                  <a:pt x="5526" y="225"/>
                  <a:pt x="5477" y="250"/>
                  <a:pt x="5426" y="225"/>
                </a:cubicBezTo>
                <a:cubicBezTo>
                  <a:pt x="5377" y="175"/>
                  <a:pt x="5202" y="150"/>
                  <a:pt x="5251" y="200"/>
                </a:cubicBezTo>
                <a:cubicBezTo>
                  <a:pt x="5302" y="225"/>
                  <a:pt x="5102" y="225"/>
                  <a:pt x="5151" y="250"/>
                </a:cubicBezTo>
                <a:cubicBezTo>
                  <a:pt x="5202" y="300"/>
                  <a:pt x="5102" y="325"/>
                  <a:pt x="5102" y="300"/>
                </a:cubicBezTo>
                <a:cubicBezTo>
                  <a:pt x="5102" y="275"/>
                  <a:pt x="5001" y="250"/>
                  <a:pt x="4951" y="275"/>
                </a:cubicBezTo>
                <a:cubicBezTo>
                  <a:pt x="4901" y="325"/>
                  <a:pt x="4901" y="350"/>
                  <a:pt x="4877" y="325"/>
                </a:cubicBezTo>
                <a:cubicBezTo>
                  <a:pt x="4851" y="300"/>
                  <a:pt x="4777" y="325"/>
                  <a:pt x="4677" y="350"/>
                </a:cubicBezTo>
                <a:cubicBezTo>
                  <a:pt x="4601" y="375"/>
                  <a:pt x="4701" y="400"/>
                  <a:pt x="4751" y="375"/>
                </a:cubicBezTo>
                <a:close/>
                <a:moveTo>
                  <a:pt x="5802" y="3975"/>
                </a:moveTo>
                <a:lnTo>
                  <a:pt x="5802" y="3975"/>
                </a:lnTo>
                <a:cubicBezTo>
                  <a:pt x="5826" y="3975"/>
                  <a:pt x="5877" y="3850"/>
                  <a:pt x="5802" y="3875"/>
                </a:cubicBezTo>
                <a:cubicBezTo>
                  <a:pt x="5726" y="3875"/>
                  <a:pt x="5751" y="3975"/>
                  <a:pt x="5802" y="3975"/>
                </a:cubicBezTo>
                <a:close/>
                <a:moveTo>
                  <a:pt x="5426" y="3875"/>
                </a:moveTo>
                <a:lnTo>
                  <a:pt x="5426" y="3875"/>
                </a:lnTo>
                <a:cubicBezTo>
                  <a:pt x="5502" y="3926"/>
                  <a:pt x="5602" y="3801"/>
                  <a:pt x="5602" y="3775"/>
                </a:cubicBezTo>
                <a:cubicBezTo>
                  <a:pt x="5577" y="3750"/>
                  <a:pt x="5351" y="3826"/>
                  <a:pt x="5426" y="3875"/>
                </a:cubicBezTo>
                <a:close/>
                <a:moveTo>
                  <a:pt x="5726" y="3650"/>
                </a:moveTo>
                <a:lnTo>
                  <a:pt x="5726" y="3650"/>
                </a:lnTo>
                <a:cubicBezTo>
                  <a:pt x="5751" y="3601"/>
                  <a:pt x="5602" y="3601"/>
                  <a:pt x="5602" y="3550"/>
                </a:cubicBezTo>
                <a:cubicBezTo>
                  <a:pt x="5602" y="3501"/>
                  <a:pt x="5477" y="3450"/>
                  <a:pt x="5426" y="3426"/>
                </a:cubicBezTo>
                <a:cubicBezTo>
                  <a:pt x="5377" y="3401"/>
                  <a:pt x="5302" y="3401"/>
                  <a:pt x="5302" y="3350"/>
                </a:cubicBezTo>
                <a:cubicBezTo>
                  <a:pt x="5302" y="3301"/>
                  <a:pt x="5202" y="3326"/>
                  <a:pt x="5202" y="3401"/>
                </a:cubicBezTo>
                <a:cubicBezTo>
                  <a:pt x="5202" y="3475"/>
                  <a:pt x="5151" y="3475"/>
                  <a:pt x="5177" y="3550"/>
                </a:cubicBezTo>
                <a:cubicBezTo>
                  <a:pt x="5202" y="3601"/>
                  <a:pt x="5077" y="3626"/>
                  <a:pt x="5102" y="3675"/>
                </a:cubicBezTo>
                <a:cubicBezTo>
                  <a:pt x="5102" y="3701"/>
                  <a:pt x="5151" y="3650"/>
                  <a:pt x="5202" y="3650"/>
                </a:cubicBezTo>
                <a:cubicBezTo>
                  <a:pt x="5251" y="3650"/>
                  <a:pt x="5202" y="3726"/>
                  <a:pt x="5251" y="3726"/>
                </a:cubicBezTo>
                <a:cubicBezTo>
                  <a:pt x="5302" y="3750"/>
                  <a:pt x="5402" y="3675"/>
                  <a:pt x="5426" y="3650"/>
                </a:cubicBezTo>
                <a:cubicBezTo>
                  <a:pt x="5451" y="3626"/>
                  <a:pt x="5477" y="3601"/>
                  <a:pt x="5551" y="3650"/>
                </a:cubicBezTo>
                <a:cubicBezTo>
                  <a:pt x="5602" y="3675"/>
                  <a:pt x="5726" y="3701"/>
                  <a:pt x="5726" y="3650"/>
                </a:cubicBezTo>
                <a:close/>
                <a:moveTo>
                  <a:pt x="7102" y="3275"/>
                </a:moveTo>
                <a:lnTo>
                  <a:pt x="7102" y="3275"/>
                </a:lnTo>
                <a:cubicBezTo>
                  <a:pt x="7152" y="3275"/>
                  <a:pt x="7152" y="3350"/>
                  <a:pt x="7227" y="3426"/>
                </a:cubicBezTo>
                <a:cubicBezTo>
                  <a:pt x="7302" y="3475"/>
                  <a:pt x="7327" y="3426"/>
                  <a:pt x="7327" y="3401"/>
                </a:cubicBezTo>
                <a:cubicBezTo>
                  <a:pt x="7352" y="3350"/>
                  <a:pt x="7427" y="3375"/>
                  <a:pt x="7427" y="3326"/>
                </a:cubicBezTo>
                <a:cubicBezTo>
                  <a:pt x="7427" y="3301"/>
                  <a:pt x="7502" y="3226"/>
                  <a:pt x="7552" y="3226"/>
                </a:cubicBezTo>
                <a:cubicBezTo>
                  <a:pt x="7602" y="3201"/>
                  <a:pt x="7502" y="3150"/>
                  <a:pt x="7452" y="3150"/>
                </a:cubicBezTo>
                <a:cubicBezTo>
                  <a:pt x="7377" y="3150"/>
                  <a:pt x="7352" y="3101"/>
                  <a:pt x="7352" y="3075"/>
                </a:cubicBezTo>
                <a:cubicBezTo>
                  <a:pt x="7352" y="3050"/>
                  <a:pt x="7227" y="2975"/>
                  <a:pt x="7202" y="3001"/>
                </a:cubicBezTo>
                <a:cubicBezTo>
                  <a:pt x="7152" y="3001"/>
                  <a:pt x="7077" y="2926"/>
                  <a:pt x="7027" y="2926"/>
                </a:cubicBezTo>
                <a:cubicBezTo>
                  <a:pt x="6977" y="2926"/>
                  <a:pt x="6902" y="2875"/>
                  <a:pt x="6902" y="2825"/>
                </a:cubicBezTo>
                <a:cubicBezTo>
                  <a:pt x="6902" y="2775"/>
                  <a:pt x="7002" y="2850"/>
                  <a:pt x="7027" y="2800"/>
                </a:cubicBezTo>
                <a:cubicBezTo>
                  <a:pt x="7052" y="2750"/>
                  <a:pt x="6927" y="2775"/>
                  <a:pt x="6927" y="2750"/>
                </a:cubicBezTo>
                <a:cubicBezTo>
                  <a:pt x="6927" y="2701"/>
                  <a:pt x="6952" y="2725"/>
                  <a:pt x="6977" y="2701"/>
                </a:cubicBezTo>
                <a:cubicBezTo>
                  <a:pt x="7002" y="2675"/>
                  <a:pt x="6952" y="2650"/>
                  <a:pt x="6927" y="2625"/>
                </a:cubicBezTo>
                <a:cubicBezTo>
                  <a:pt x="6902" y="2601"/>
                  <a:pt x="6902" y="2650"/>
                  <a:pt x="6852" y="2650"/>
                </a:cubicBezTo>
                <a:cubicBezTo>
                  <a:pt x="6827" y="2650"/>
                  <a:pt x="6852" y="2601"/>
                  <a:pt x="6877" y="2575"/>
                </a:cubicBezTo>
                <a:cubicBezTo>
                  <a:pt x="6902" y="2550"/>
                  <a:pt x="6777" y="2525"/>
                  <a:pt x="6727" y="2525"/>
                </a:cubicBezTo>
                <a:cubicBezTo>
                  <a:pt x="6677" y="2550"/>
                  <a:pt x="6677" y="2525"/>
                  <a:pt x="6677" y="2501"/>
                </a:cubicBezTo>
                <a:cubicBezTo>
                  <a:pt x="6677" y="2450"/>
                  <a:pt x="6577" y="2501"/>
                  <a:pt x="6551" y="2525"/>
                </a:cubicBezTo>
                <a:cubicBezTo>
                  <a:pt x="6502" y="2550"/>
                  <a:pt x="6477" y="2501"/>
                  <a:pt x="6502" y="2475"/>
                </a:cubicBezTo>
                <a:cubicBezTo>
                  <a:pt x="6551" y="2475"/>
                  <a:pt x="6602" y="2450"/>
                  <a:pt x="6602" y="2401"/>
                </a:cubicBezTo>
                <a:cubicBezTo>
                  <a:pt x="6577" y="2375"/>
                  <a:pt x="6477" y="2375"/>
                  <a:pt x="6451" y="2425"/>
                </a:cubicBezTo>
                <a:cubicBezTo>
                  <a:pt x="6427" y="2450"/>
                  <a:pt x="6351" y="2375"/>
                  <a:pt x="6351" y="2325"/>
                </a:cubicBezTo>
                <a:cubicBezTo>
                  <a:pt x="6351" y="2301"/>
                  <a:pt x="6202" y="2325"/>
                  <a:pt x="6227" y="2250"/>
                </a:cubicBezTo>
                <a:cubicBezTo>
                  <a:pt x="6251" y="2201"/>
                  <a:pt x="6077" y="2175"/>
                  <a:pt x="6027" y="2175"/>
                </a:cubicBezTo>
                <a:cubicBezTo>
                  <a:pt x="5977" y="2175"/>
                  <a:pt x="5902" y="2225"/>
                  <a:pt x="5926" y="2250"/>
                </a:cubicBezTo>
                <a:cubicBezTo>
                  <a:pt x="5926" y="2301"/>
                  <a:pt x="5877" y="2275"/>
                  <a:pt x="5851" y="2250"/>
                </a:cubicBezTo>
                <a:cubicBezTo>
                  <a:pt x="5851" y="2201"/>
                  <a:pt x="5751" y="2301"/>
                  <a:pt x="5702" y="2301"/>
                </a:cubicBezTo>
                <a:cubicBezTo>
                  <a:pt x="5677" y="2301"/>
                  <a:pt x="5726" y="2175"/>
                  <a:pt x="5702" y="2125"/>
                </a:cubicBezTo>
                <a:cubicBezTo>
                  <a:pt x="5702" y="2101"/>
                  <a:pt x="5677" y="2075"/>
                  <a:pt x="5651" y="2025"/>
                </a:cubicBezTo>
                <a:cubicBezTo>
                  <a:pt x="5626" y="1950"/>
                  <a:pt x="5502" y="1975"/>
                  <a:pt x="5451" y="2025"/>
                </a:cubicBezTo>
                <a:cubicBezTo>
                  <a:pt x="5426" y="2050"/>
                  <a:pt x="5326" y="2050"/>
                  <a:pt x="5251" y="2101"/>
                </a:cubicBezTo>
                <a:cubicBezTo>
                  <a:pt x="5202" y="2150"/>
                  <a:pt x="5277" y="2225"/>
                  <a:pt x="5302" y="2225"/>
                </a:cubicBezTo>
                <a:cubicBezTo>
                  <a:pt x="5326" y="2250"/>
                  <a:pt x="5202" y="2301"/>
                  <a:pt x="5251" y="2325"/>
                </a:cubicBezTo>
                <a:cubicBezTo>
                  <a:pt x="5277" y="2350"/>
                  <a:pt x="5326" y="2350"/>
                  <a:pt x="5351" y="2401"/>
                </a:cubicBezTo>
                <a:cubicBezTo>
                  <a:pt x="5351" y="2450"/>
                  <a:pt x="5202" y="2375"/>
                  <a:pt x="5177" y="2325"/>
                </a:cubicBezTo>
                <a:cubicBezTo>
                  <a:pt x="5151" y="2275"/>
                  <a:pt x="5202" y="2250"/>
                  <a:pt x="5151" y="2201"/>
                </a:cubicBezTo>
                <a:cubicBezTo>
                  <a:pt x="5126" y="2175"/>
                  <a:pt x="5151" y="2125"/>
                  <a:pt x="5202" y="2075"/>
                </a:cubicBezTo>
                <a:cubicBezTo>
                  <a:pt x="5277" y="2025"/>
                  <a:pt x="5302" y="2025"/>
                  <a:pt x="5302" y="2001"/>
                </a:cubicBezTo>
                <a:cubicBezTo>
                  <a:pt x="5302" y="1950"/>
                  <a:pt x="5077" y="1950"/>
                  <a:pt x="4926" y="2075"/>
                </a:cubicBezTo>
                <a:cubicBezTo>
                  <a:pt x="4801" y="2201"/>
                  <a:pt x="4851" y="2375"/>
                  <a:pt x="4851" y="2401"/>
                </a:cubicBezTo>
                <a:cubicBezTo>
                  <a:pt x="4851" y="2450"/>
                  <a:pt x="4977" y="2425"/>
                  <a:pt x="5051" y="2450"/>
                </a:cubicBezTo>
                <a:cubicBezTo>
                  <a:pt x="5126" y="2475"/>
                  <a:pt x="5077" y="2501"/>
                  <a:pt x="5026" y="2501"/>
                </a:cubicBezTo>
                <a:cubicBezTo>
                  <a:pt x="4977" y="2475"/>
                  <a:pt x="4877" y="2475"/>
                  <a:pt x="4877" y="2501"/>
                </a:cubicBezTo>
                <a:cubicBezTo>
                  <a:pt x="4901" y="2550"/>
                  <a:pt x="5001" y="2601"/>
                  <a:pt x="5077" y="2601"/>
                </a:cubicBezTo>
                <a:cubicBezTo>
                  <a:pt x="5126" y="2575"/>
                  <a:pt x="5126" y="2575"/>
                  <a:pt x="5177" y="2625"/>
                </a:cubicBezTo>
                <a:cubicBezTo>
                  <a:pt x="5202" y="2650"/>
                  <a:pt x="5277" y="2650"/>
                  <a:pt x="5351" y="2650"/>
                </a:cubicBezTo>
                <a:cubicBezTo>
                  <a:pt x="5426" y="2650"/>
                  <a:pt x="5526" y="2675"/>
                  <a:pt x="5551" y="2675"/>
                </a:cubicBezTo>
                <a:cubicBezTo>
                  <a:pt x="5602" y="2675"/>
                  <a:pt x="5651" y="2650"/>
                  <a:pt x="5651" y="2650"/>
                </a:cubicBezTo>
                <a:cubicBezTo>
                  <a:pt x="5677" y="2625"/>
                  <a:pt x="5826" y="2675"/>
                  <a:pt x="5877" y="2675"/>
                </a:cubicBezTo>
                <a:cubicBezTo>
                  <a:pt x="5926" y="2675"/>
                  <a:pt x="5877" y="2625"/>
                  <a:pt x="5851" y="2601"/>
                </a:cubicBezTo>
                <a:cubicBezTo>
                  <a:pt x="5826" y="2601"/>
                  <a:pt x="5851" y="2550"/>
                  <a:pt x="5877" y="2575"/>
                </a:cubicBezTo>
                <a:cubicBezTo>
                  <a:pt x="5926" y="2575"/>
                  <a:pt x="5977" y="2601"/>
                  <a:pt x="6002" y="2625"/>
                </a:cubicBezTo>
                <a:cubicBezTo>
                  <a:pt x="6002" y="2675"/>
                  <a:pt x="6027" y="2650"/>
                  <a:pt x="6051" y="2675"/>
                </a:cubicBezTo>
                <a:cubicBezTo>
                  <a:pt x="6051" y="2701"/>
                  <a:pt x="6177" y="2750"/>
                  <a:pt x="6177" y="2775"/>
                </a:cubicBezTo>
                <a:cubicBezTo>
                  <a:pt x="6177" y="2800"/>
                  <a:pt x="6051" y="2825"/>
                  <a:pt x="6102" y="2850"/>
                </a:cubicBezTo>
                <a:cubicBezTo>
                  <a:pt x="6127" y="2875"/>
                  <a:pt x="6177" y="2825"/>
                  <a:pt x="6227" y="2825"/>
                </a:cubicBezTo>
                <a:cubicBezTo>
                  <a:pt x="6277" y="2800"/>
                  <a:pt x="6277" y="2926"/>
                  <a:pt x="6327" y="2900"/>
                </a:cubicBezTo>
                <a:cubicBezTo>
                  <a:pt x="6377" y="2875"/>
                  <a:pt x="6427" y="2926"/>
                  <a:pt x="6477" y="3001"/>
                </a:cubicBezTo>
                <a:cubicBezTo>
                  <a:pt x="6527" y="3075"/>
                  <a:pt x="6451" y="3126"/>
                  <a:pt x="6477" y="3150"/>
                </a:cubicBezTo>
                <a:cubicBezTo>
                  <a:pt x="6477" y="3175"/>
                  <a:pt x="6577" y="3175"/>
                  <a:pt x="6627" y="3150"/>
                </a:cubicBezTo>
                <a:cubicBezTo>
                  <a:pt x="6677" y="3126"/>
                  <a:pt x="6727" y="3175"/>
                  <a:pt x="6777" y="3226"/>
                </a:cubicBezTo>
                <a:cubicBezTo>
                  <a:pt x="6802" y="3250"/>
                  <a:pt x="6602" y="3326"/>
                  <a:pt x="6627" y="3275"/>
                </a:cubicBezTo>
                <a:cubicBezTo>
                  <a:pt x="6651" y="3250"/>
                  <a:pt x="6502" y="3150"/>
                  <a:pt x="6402" y="3201"/>
                </a:cubicBezTo>
                <a:cubicBezTo>
                  <a:pt x="6277" y="3250"/>
                  <a:pt x="6351" y="3326"/>
                  <a:pt x="6377" y="3350"/>
                </a:cubicBezTo>
                <a:cubicBezTo>
                  <a:pt x="6377" y="3401"/>
                  <a:pt x="6251" y="3450"/>
                  <a:pt x="6151" y="3401"/>
                </a:cubicBezTo>
                <a:cubicBezTo>
                  <a:pt x="6027" y="3375"/>
                  <a:pt x="6077" y="3426"/>
                  <a:pt x="6027" y="3426"/>
                </a:cubicBezTo>
                <a:cubicBezTo>
                  <a:pt x="5977" y="3426"/>
                  <a:pt x="5926" y="3501"/>
                  <a:pt x="5977" y="3550"/>
                </a:cubicBezTo>
                <a:cubicBezTo>
                  <a:pt x="6002" y="3601"/>
                  <a:pt x="6102" y="3550"/>
                  <a:pt x="6177" y="3550"/>
                </a:cubicBezTo>
                <a:cubicBezTo>
                  <a:pt x="6251" y="3550"/>
                  <a:pt x="6251" y="3575"/>
                  <a:pt x="6277" y="3526"/>
                </a:cubicBezTo>
                <a:cubicBezTo>
                  <a:pt x="6277" y="3501"/>
                  <a:pt x="6351" y="3526"/>
                  <a:pt x="6402" y="3526"/>
                </a:cubicBezTo>
                <a:cubicBezTo>
                  <a:pt x="6451" y="3550"/>
                  <a:pt x="6451" y="3626"/>
                  <a:pt x="6527" y="3626"/>
                </a:cubicBezTo>
                <a:cubicBezTo>
                  <a:pt x="6577" y="3626"/>
                  <a:pt x="6527" y="3701"/>
                  <a:pt x="6577" y="3750"/>
                </a:cubicBezTo>
                <a:cubicBezTo>
                  <a:pt x="6602" y="3801"/>
                  <a:pt x="6751" y="3775"/>
                  <a:pt x="6802" y="3826"/>
                </a:cubicBezTo>
                <a:cubicBezTo>
                  <a:pt x="6852" y="3875"/>
                  <a:pt x="7052" y="3950"/>
                  <a:pt x="7077" y="3926"/>
                </a:cubicBezTo>
                <a:cubicBezTo>
                  <a:pt x="7127" y="3875"/>
                  <a:pt x="6902" y="3701"/>
                  <a:pt x="6852" y="3675"/>
                </a:cubicBezTo>
                <a:cubicBezTo>
                  <a:pt x="6777" y="3650"/>
                  <a:pt x="6902" y="3650"/>
                  <a:pt x="6977" y="3701"/>
                </a:cubicBezTo>
                <a:cubicBezTo>
                  <a:pt x="7052" y="3775"/>
                  <a:pt x="7177" y="3801"/>
                  <a:pt x="7227" y="3726"/>
                </a:cubicBezTo>
                <a:cubicBezTo>
                  <a:pt x="7302" y="3650"/>
                  <a:pt x="7177" y="3675"/>
                  <a:pt x="7177" y="3601"/>
                </a:cubicBezTo>
                <a:cubicBezTo>
                  <a:pt x="7177" y="3550"/>
                  <a:pt x="7152" y="3475"/>
                  <a:pt x="7102" y="3475"/>
                </a:cubicBezTo>
                <a:cubicBezTo>
                  <a:pt x="7027" y="3475"/>
                  <a:pt x="6877" y="3375"/>
                  <a:pt x="6927" y="3350"/>
                </a:cubicBezTo>
                <a:cubicBezTo>
                  <a:pt x="7002" y="3326"/>
                  <a:pt x="6927" y="3275"/>
                  <a:pt x="6952" y="3226"/>
                </a:cubicBezTo>
                <a:cubicBezTo>
                  <a:pt x="7002" y="3201"/>
                  <a:pt x="7052" y="3275"/>
                  <a:pt x="7102" y="3275"/>
                </a:cubicBezTo>
                <a:close/>
                <a:moveTo>
                  <a:pt x="6227" y="3075"/>
                </a:moveTo>
                <a:lnTo>
                  <a:pt x="6227" y="3075"/>
                </a:lnTo>
                <a:cubicBezTo>
                  <a:pt x="6277" y="3075"/>
                  <a:pt x="6251" y="3001"/>
                  <a:pt x="6227" y="2950"/>
                </a:cubicBezTo>
                <a:cubicBezTo>
                  <a:pt x="6202" y="2926"/>
                  <a:pt x="6151" y="2926"/>
                  <a:pt x="6102" y="2926"/>
                </a:cubicBezTo>
                <a:cubicBezTo>
                  <a:pt x="6051" y="2926"/>
                  <a:pt x="5977" y="3001"/>
                  <a:pt x="6027" y="3075"/>
                </a:cubicBezTo>
                <a:cubicBezTo>
                  <a:pt x="6077" y="3150"/>
                  <a:pt x="6177" y="3101"/>
                  <a:pt x="6227" y="3075"/>
                </a:cubicBezTo>
                <a:close/>
                <a:moveTo>
                  <a:pt x="5702" y="2001"/>
                </a:moveTo>
                <a:lnTo>
                  <a:pt x="5702" y="2001"/>
                </a:lnTo>
                <a:cubicBezTo>
                  <a:pt x="5677" y="2050"/>
                  <a:pt x="5751" y="2050"/>
                  <a:pt x="5751" y="2125"/>
                </a:cubicBezTo>
                <a:cubicBezTo>
                  <a:pt x="5751" y="2175"/>
                  <a:pt x="5826" y="2201"/>
                  <a:pt x="5902" y="2150"/>
                </a:cubicBezTo>
                <a:cubicBezTo>
                  <a:pt x="5951" y="2125"/>
                  <a:pt x="6127" y="2175"/>
                  <a:pt x="6127" y="2125"/>
                </a:cubicBezTo>
                <a:cubicBezTo>
                  <a:pt x="6127" y="2075"/>
                  <a:pt x="5951" y="2001"/>
                  <a:pt x="5877" y="2001"/>
                </a:cubicBezTo>
                <a:cubicBezTo>
                  <a:pt x="5826" y="2025"/>
                  <a:pt x="5726" y="1950"/>
                  <a:pt x="5702" y="2001"/>
                </a:cubicBezTo>
                <a:close/>
                <a:moveTo>
                  <a:pt x="7252" y="5551"/>
                </a:moveTo>
                <a:lnTo>
                  <a:pt x="7252" y="5551"/>
                </a:lnTo>
                <a:cubicBezTo>
                  <a:pt x="7277" y="5576"/>
                  <a:pt x="7502" y="5676"/>
                  <a:pt x="7527" y="5626"/>
                </a:cubicBezTo>
                <a:cubicBezTo>
                  <a:pt x="7527" y="5576"/>
                  <a:pt x="7252" y="5526"/>
                  <a:pt x="7252" y="5551"/>
                </a:cubicBezTo>
                <a:close/>
                <a:moveTo>
                  <a:pt x="8327" y="5801"/>
                </a:moveTo>
                <a:lnTo>
                  <a:pt x="8327" y="5801"/>
                </a:lnTo>
                <a:cubicBezTo>
                  <a:pt x="8302" y="5826"/>
                  <a:pt x="8277" y="5776"/>
                  <a:pt x="8302" y="5751"/>
                </a:cubicBezTo>
                <a:cubicBezTo>
                  <a:pt x="8352" y="5726"/>
                  <a:pt x="8302" y="5701"/>
                  <a:pt x="8277" y="5726"/>
                </a:cubicBezTo>
                <a:cubicBezTo>
                  <a:pt x="8227" y="5726"/>
                  <a:pt x="8252" y="5651"/>
                  <a:pt x="8277" y="5626"/>
                </a:cubicBezTo>
                <a:cubicBezTo>
                  <a:pt x="8302" y="5600"/>
                  <a:pt x="8202" y="5576"/>
                  <a:pt x="8202" y="5600"/>
                </a:cubicBezTo>
                <a:cubicBezTo>
                  <a:pt x="8202" y="5651"/>
                  <a:pt x="8127" y="5626"/>
                  <a:pt x="8127" y="5600"/>
                </a:cubicBezTo>
                <a:cubicBezTo>
                  <a:pt x="8102" y="5576"/>
                  <a:pt x="8052" y="5551"/>
                  <a:pt x="8077" y="5526"/>
                </a:cubicBezTo>
                <a:cubicBezTo>
                  <a:pt x="8102" y="5526"/>
                  <a:pt x="8002" y="5500"/>
                  <a:pt x="8002" y="5551"/>
                </a:cubicBezTo>
                <a:cubicBezTo>
                  <a:pt x="8002" y="5576"/>
                  <a:pt x="7977" y="5526"/>
                  <a:pt x="8002" y="5476"/>
                </a:cubicBezTo>
                <a:cubicBezTo>
                  <a:pt x="8052" y="5426"/>
                  <a:pt x="8052" y="5401"/>
                  <a:pt x="8077" y="5376"/>
                </a:cubicBezTo>
                <a:cubicBezTo>
                  <a:pt x="8127" y="5351"/>
                  <a:pt x="8077" y="5326"/>
                  <a:pt x="8027" y="5326"/>
                </a:cubicBezTo>
                <a:cubicBezTo>
                  <a:pt x="8002" y="5351"/>
                  <a:pt x="7877" y="5500"/>
                  <a:pt x="7877" y="5551"/>
                </a:cubicBezTo>
                <a:cubicBezTo>
                  <a:pt x="7877" y="5600"/>
                  <a:pt x="7877" y="5651"/>
                  <a:pt x="7852" y="5626"/>
                </a:cubicBezTo>
                <a:cubicBezTo>
                  <a:pt x="7802" y="5626"/>
                  <a:pt x="7752" y="5676"/>
                  <a:pt x="7777" y="5701"/>
                </a:cubicBezTo>
                <a:cubicBezTo>
                  <a:pt x="7827" y="5726"/>
                  <a:pt x="7702" y="5776"/>
                  <a:pt x="7752" y="5801"/>
                </a:cubicBezTo>
                <a:cubicBezTo>
                  <a:pt x="7802" y="5826"/>
                  <a:pt x="7852" y="5801"/>
                  <a:pt x="7902" y="5801"/>
                </a:cubicBezTo>
                <a:cubicBezTo>
                  <a:pt x="7952" y="5801"/>
                  <a:pt x="8002" y="5801"/>
                  <a:pt x="8027" y="5776"/>
                </a:cubicBezTo>
                <a:cubicBezTo>
                  <a:pt x="8077" y="5751"/>
                  <a:pt x="8077" y="5801"/>
                  <a:pt x="8127" y="5801"/>
                </a:cubicBezTo>
                <a:cubicBezTo>
                  <a:pt x="8177" y="5801"/>
                  <a:pt x="8102" y="5851"/>
                  <a:pt x="8102" y="5876"/>
                </a:cubicBezTo>
                <a:cubicBezTo>
                  <a:pt x="8102" y="5901"/>
                  <a:pt x="8152" y="5851"/>
                  <a:pt x="8177" y="5826"/>
                </a:cubicBezTo>
                <a:cubicBezTo>
                  <a:pt x="8227" y="5826"/>
                  <a:pt x="8252" y="5826"/>
                  <a:pt x="8252" y="5876"/>
                </a:cubicBezTo>
                <a:cubicBezTo>
                  <a:pt x="8227" y="5901"/>
                  <a:pt x="8327" y="5926"/>
                  <a:pt x="8352" y="5876"/>
                </a:cubicBezTo>
                <a:cubicBezTo>
                  <a:pt x="8377" y="5826"/>
                  <a:pt x="8327" y="5751"/>
                  <a:pt x="8327" y="5801"/>
                </a:cubicBezTo>
                <a:close/>
                <a:moveTo>
                  <a:pt x="776" y="5026"/>
                </a:moveTo>
                <a:lnTo>
                  <a:pt x="776" y="5026"/>
                </a:lnTo>
                <a:cubicBezTo>
                  <a:pt x="701" y="5075"/>
                  <a:pt x="901" y="5251"/>
                  <a:pt x="925" y="5226"/>
                </a:cubicBezTo>
                <a:cubicBezTo>
                  <a:pt x="950" y="5226"/>
                  <a:pt x="876" y="5126"/>
                  <a:pt x="876" y="5075"/>
                </a:cubicBezTo>
                <a:cubicBezTo>
                  <a:pt x="876" y="5026"/>
                  <a:pt x="850" y="4975"/>
                  <a:pt x="776" y="5026"/>
                </a:cubicBezTo>
                <a:close/>
                <a:moveTo>
                  <a:pt x="7652" y="5976"/>
                </a:moveTo>
                <a:lnTo>
                  <a:pt x="7652" y="5976"/>
                </a:lnTo>
                <a:cubicBezTo>
                  <a:pt x="7627" y="5976"/>
                  <a:pt x="7652" y="5926"/>
                  <a:pt x="7652" y="5901"/>
                </a:cubicBezTo>
                <a:cubicBezTo>
                  <a:pt x="7652" y="5901"/>
                  <a:pt x="7577" y="5926"/>
                  <a:pt x="7577" y="5951"/>
                </a:cubicBezTo>
                <a:cubicBezTo>
                  <a:pt x="7577" y="5976"/>
                  <a:pt x="7527" y="5976"/>
                  <a:pt x="7527" y="6001"/>
                </a:cubicBezTo>
                <a:cubicBezTo>
                  <a:pt x="7527" y="6051"/>
                  <a:pt x="7527" y="6026"/>
                  <a:pt x="7502" y="6051"/>
                </a:cubicBezTo>
                <a:cubicBezTo>
                  <a:pt x="7452" y="6051"/>
                  <a:pt x="7327" y="6051"/>
                  <a:pt x="7327" y="6026"/>
                </a:cubicBezTo>
                <a:cubicBezTo>
                  <a:pt x="7327" y="5976"/>
                  <a:pt x="7227" y="5976"/>
                  <a:pt x="7227" y="5926"/>
                </a:cubicBezTo>
                <a:cubicBezTo>
                  <a:pt x="7227" y="5901"/>
                  <a:pt x="7177" y="5876"/>
                  <a:pt x="7227" y="5826"/>
                </a:cubicBezTo>
                <a:cubicBezTo>
                  <a:pt x="7252" y="5801"/>
                  <a:pt x="7202" y="5776"/>
                  <a:pt x="7177" y="5801"/>
                </a:cubicBezTo>
                <a:cubicBezTo>
                  <a:pt x="7127" y="5826"/>
                  <a:pt x="7127" y="5776"/>
                  <a:pt x="7177" y="5776"/>
                </a:cubicBezTo>
                <a:cubicBezTo>
                  <a:pt x="7202" y="5751"/>
                  <a:pt x="7302" y="5726"/>
                  <a:pt x="7252" y="5651"/>
                </a:cubicBezTo>
                <a:cubicBezTo>
                  <a:pt x="7202" y="5551"/>
                  <a:pt x="6927" y="5676"/>
                  <a:pt x="6852" y="5701"/>
                </a:cubicBezTo>
                <a:cubicBezTo>
                  <a:pt x="6777" y="5751"/>
                  <a:pt x="6677" y="5876"/>
                  <a:pt x="6651" y="5876"/>
                </a:cubicBezTo>
                <a:cubicBezTo>
                  <a:pt x="6602" y="5876"/>
                  <a:pt x="6727" y="5826"/>
                  <a:pt x="6727" y="5801"/>
                </a:cubicBezTo>
                <a:cubicBezTo>
                  <a:pt x="6751" y="5751"/>
                  <a:pt x="6727" y="5726"/>
                  <a:pt x="6751" y="5751"/>
                </a:cubicBezTo>
                <a:cubicBezTo>
                  <a:pt x="6777" y="5751"/>
                  <a:pt x="6827" y="5651"/>
                  <a:pt x="6877" y="5626"/>
                </a:cubicBezTo>
                <a:cubicBezTo>
                  <a:pt x="6927" y="5600"/>
                  <a:pt x="6977" y="5626"/>
                  <a:pt x="6977" y="5600"/>
                </a:cubicBezTo>
                <a:cubicBezTo>
                  <a:pt x="6977" y="5576"/>
                  <a:pt x="7002" y="5551"/>
                  <a:pt x="7052" y="5500"/>
                </a:cubicBezTo>
                <a:cubicBezTo>
                  <a:pt x="7102" y="5476"/>
                  <a:pt x="7577" y="5476"/>
                  <a:pt x="7627" y="5476"/>
                </a:cubicBezTo>
                <a:cubicBezTo>
                  <a:pt x="7677" y="5476"/>
                  <a:pt x="7777" y="5426"/>
                  <a:pt x="7802" y="5376"/>
                </a:cubicBezTo>
                <a:cubicBezTo>
                  <a:pt x="7827" y="5326"/>
                  <a:pt x="7877" y="5326"/>
                  <a:pt x="7927" y="5351"/>
                </a:cubicBezTo>
                <a:cubicBezTo>
                  <a:pt x="8002" y="5351"/>
                  <a:pt x="8027" y="5275"/>
                  <a:pt x="8077" y="5251"/>
                </a:cubicBezTo>
                <a:cubicBezTo>
                  <a:pt x="8102" y="5226"/>
                  <a:pt x="8077" y="5226"/>
                  <a:pt x="8052" y="5226"/>
                </a:cubicBezTo>
                <a:cubicBezTo>
                  <a:pt x="8027" y="5226"/>
                  <a:pt x="8002" y="5201"/>
                  <a:pt x="8027" y="5201"/>
                </a:cubicBezTo>
                <a:cubicBezTo>
                  <a:pt x="8052" y="5201"/>
                  <a:pt x="8077" y="5175"/>
                  <a:pt x="8077" y="5126"/>
                </a:cubicBezTo>
                <a:cubicBezTo>
                  <a:pt x="8102" y="5101"/>
                  <a:pt x="8077" y="5126"/>
                  <a:pt x="8027" y="5075"/>
                </a:cubicBezTo>
                <a:cubicBezTo>
                  <a:pt x="8002" y="5001"/>
                  <a:pt x="7977" y="5075"/>
                  <a:pt x="7927" y="5075"/>
                </a:cubicBezTo>
                <a:cubicBezTo>
                  <a:pt x="7902" y="5075"/>
                  <a:pt x="7952" y="5026"/>
                  <a:pt x="7927" y="5001"/>
                </a:cubicBezTo>
                <a:cubicBezTo>
                  <a:pt x="7902" y="4975"/>
                  <a:pt x="7827" y="5001"/>
                  <a:pt x="7777" y="5026"/>
                </a:cubicBezTo>
                <a:cubicBezTo>
                  <a:pt x="7727" y="5075"/>
                  <a:pt x="7727" y="5026"/>
                  <a:pt x="7702" y="5075"/>
                </a:cubicBezTo>
                <a:cubicBezTo>
                  <a:pt x="7652" y="5126"/>
                  <a:pt x="7652" y="5051"/>
                  <a:pt x="7677" y="5051"/>
                </a:cubicBezTo>
                <a:cubicBezTo>
                  <a:pt x="7702" y="5026"/>
                  <a:pt x="7702" y="5051"/>
                  <a:pt x="7727" y="5026"/>
                </a:cubicBezTo>
                <a:cubicBezTo>
                  <a:pt x="7752" y="5001"/>
                  <a:pt x="7752" y="5026"/>
                  <a:pt x="7802" y="4975"/>
                </a:cubicBezTo>
                <a:cubicBezTo>
                  <a:pt x="7852" y="4951"/>
                  <a:pt x="7902" y="4975"/>
                  <a:pt x="7927" y="4951"/>
                </a:cubicBezTo>
                <a:cubicBezTo>
                  <a:pt x="7927" y="4926"/>
                  <a:pt x="7902" y="4901"/>
                  <a:pt x="7852" y="4901"/>
                </a:cubicBezTo>
                <a:cubicBezTo>
                  <a:pt x="7802" y="4901"/>
                  <a:pt x="7777" y="4851"/>
                  <a:pt x="7752" y="4851"/>
                </a:cubicBezTo>
                <a:cubicBezTo>
                  <a:pt x="7702" y="4875"/>
                  <a:pt x="7727" y="4826"/>
                  <a:pt x="7677" y="4851"/>
                </a:cubicBezTo>
                <a:cubicBezTo>
                  <a:pt x="7652" y="4875"/>
                  <a:pt x="7627" y="4851"/>
                  <a:pt x="7627" y="4801"/>
                </a:cubicBezTo>
                <a:cubicBezTo>
                  <a:pt x="7602" y="4775"/>
                  <a:pt x="7502" y="4701"/>
                  <a:pt x="7452" y="4675"/>
                </a:cubicBezTo>
                <a:cubicBezTo>
                  <a:pt x="7402" y="4675"/>
                  <a:pt x="7452" y="4626"/>
                  <a:pt x="7477" y="4651"/>
                </a:cubicBezTo>
                <a:cubicBezTo>
                  <a:pt x="7502" y="4675"/>
                  <a:pt x="7527" y="4626"/>
                  <a:pt x="7552" y="4626"/>
                </a:cubicBezTo>
                <a:cubicBezTo>
                  <a:pt x="7552" y="4601"/>
                  <a:pt x="7527" y="4575"/>
                  <a:pt x="7502" y="4575"/>
                </a:cubicBezTo>
                <a:cubicBezTo>
                  <a:pt x="7502" y="4575"/>
                  <a:pt x="7502" y="4551"/>
                  <a:pt x="7502" y="4526"/>
                </a:cubicBezTo>
                <a:cubicBezTo>
                  <a:pt x="7502" y="4501"/>
                  <a:pt x="7427" y="4475"/>
                  <a:pt x="7427" y="4451"/>
                </a:cubicBezTo>
                <a:cubicBezTo>
                  <a:pt x="7427" y="4426"/>
                  <a:pt x="7402" y="4426"/>
                  <a:pt x="7402" y="4401"/>
                </a:cubicBezTo>
                <a:cubicBezTo>
                  <a:pt x="7402" y="4375"/>
                  <a:pt x="7352" y="4351"/>
                  <a:pt x="7352" y="4326"/>
                </a:cubicBezTo>
                <a:cubicBezTo>
                  <a:pt x="7352" y="4301"/>
                  <a:pt x="7302" y="4251"/>
                  <a:pt x="7302" y="4226"/>
                </a:cubicBezTo>
                <a:cubicBezTo>
                  <a:pt x="7302" y="4200"/>
                  <a:pt x="7252" y="4175"/>
                  <a:pt x="7252" y="4151"/>
                </a:cubicBezTo>
                <a:cubicBezTo>
                  <a:pt x="7227" y="4101"/>
                  <a:pt x="7227" y="4126"/>
                  <a:pt x="7202" y="4175"/>
                </a:cubicBezTo>
                <a:cubicBezTo>
                  <a:pt x="7202" y="4226"/>
                  <a:pt x="7152" y="4226"/>
                  <a:pt x="7177" y="4226"/>
                </a:cubicBezTo>
                <a:cubicBezTo>
                  <a:pt x="7202" y="4275"/>
                  <a:pt x="7177" y="4275"/>
                  <a:pt x="7152" y="4301"/>
                </a:cubicBezTo>
                <a:cubicBezTo>
                  <a:pt x="7127" y="4326"/>
                  <a:pt x="7177" y="4351"/>
                  <a:pt x="7127" y="4351"/>
                </a:cubicBezTo>
                <a:cubicBezTo>
                  <a:pt x="7102" y="4351"/>
                  <a:pt x="7127" y="4401"/>
                  <a:pt x="7102" y="4375"/>
                </a:cubicBezTo>
                <a:cubicBezTo>
                  <a:pt x="7077" y="4351"/>
                  <a:pt x="7052" y="4351"/>
                  <a:pt x="7052" y="4401"/>
                </a:cubicBezTo>
                <a:cubicBezTo>
                  <a:pt x="7052" y="4426"/>
                  <a:pt x="6977" y="4451"/>
                  <a:pt x="6952" y="4451"/>
                </a:cubicBezTo>
                <a:cubicBezTo>
                  <a:pt x="6927" y="4451"/>
                  <a:pt x="6927" y="4375"/>
                  <a:pt x="6902" y="4401"/>
                </a:cubicBezTo>
                <a:cubicBezTo>
                  <a:pt x="6877" y="4426"/>
                  <a:pt x="6877" y="4351"/>
                  <a:pt x="6852" y="4351"/>
                </a:cubicBezTo>
                <a:cubicBezTo>
                  <a:pt x="6802" y="4351"/>
                  <a:pt x="6777" y="4351"/>
                  <a:pt x="6802" y="4326"/>
                </a:cubicBezTo>
                <a:cubicBezTo>
                  <a:pt x="6802" y="4301"/>
                  <a:pt x="6727" y="4275"/>
                  <a:pt x="6751" y="4251"/>
                </a:cubicBezTo>
                <a:cubicBezTo>
                  <a:pt x="6777" y="4251"/>
                  <a:pt x="6751" y="4200"/>
                  <a:pt x="6751" y="4151"/>
                </a:cubicBezTo>
                <a:cubicBezTo>
                  <a:pt x="6751" y="4101"/>
                  <a:pt x="6777" y="4101"/>
                  <a:pt x="6777" y="4075"/>
                </a:cubicBezTo>
                <a:cubicBezTo>
                  <a:pt x="6777" y="4050"/>
                  <a:pt x="6751" y="4050"/>
                  <a:pt x="6727" y="4075"/>
                </a:cubicBezTo>
                <a:cubicBezTo>
                  <a:pt x="6702" y="4075"/>
                  <a:pt x="6702" y="4050"/>
                  <a:pt x="6677" y="4050"/>
                </a:cubicBezTo>
                <a:cubicBezTo>
                  <a:pt x="6651" y="4050"/>
                  <a:pt x="6577" y="4050"/>
                  <a:pt x="6577" y="4001"/>
                </a:cubicBezTo>
                <a:cubicBezTo>
                  <a:pt x="6551" y="3975"/>
                  <a:pt x="6527" y="4001"/>
                  <a:pt x="6527" y="3950"/>
                </a:cubicBezTo>
                <a:cubicBezTo>
                  <a:pt x="6502" y="3926"/>
                  <a:pt x="6477" y="3950"/>
                  <a:pt x="6477" y="3926"/>
                </a:cubicBezTo>
                <a:cubicBezTo>
                  <a:pt x="6477" y="3901"/>
                  <a:pt x="6451" y="3875"/>
                  <a:pt x="6427" y="3875"/>
                </a:cubicBezTo>
                <a:cubicBezTo>
                  <a:pt x="6402" y="3875"/>
                  <a:pt x="6402" y="3850"/>
                  <a:pt x="6377" y="3850"/>
                </a:cubicBezTo>
                <a:cubicBezTo>
                  <a:pt x="6327" y="3850"/>
                  <a:pt x="6302" y="3875"/>
                  <a:pt x="6277" y="3875"/>
                </a:cubicBezTo>
                <a:cubicBezTo>
                  <a:pt x="6251" y="3901"/>
                  <a:pt x="6202" y="3850"/>
                  <a:pt x="6202" y="3875"/>
                </a:cubicBezTo>
                <a:cubicBezTo>
                  <a:pt x="6177" y="3875"/>
                  <a:pt x="6177" y="3850"/>
                  <a:pt x="6127" y="3850"/>
                </a:cubicBezTo>
                <a:cubicBezTo>
                  <a:pt x="6051" y="3826"/>
                  <a:pt x="6002" y="3826"/>
                  <a:pt x="6002" y="3850"/>
                </a:cubicBezTo>
                <a:cubicBezTo>
                  <a:pt x="5977" y="3850"/>
                  <a:pt x="5951" y="3875"/>
                  <a:pt x="5951" y="3901"/>
                </a:cubicBezTo>
                <a:cubicBezTo>
                  <a:pt x="5951" y="3950"/>
                  <a:pt x="6002" y="3950"/>
                  <a:pt x="6002" y="3975"/>
                </a:cubicBezTo>
                <a:cubicBezTo>
                  <a:pt x="6027" y="4001"/>
                  <a:pt x="6002" y="4001"/>
                  <a:pt x="5977" y="4026"/>
                </a:cubicBezTo>
                <a:cubicBezTo>
                  <a:pt x="5977" y="4050"/>
                  <a:pt x="5951" y="4050"/>
                  <a:pt x="5951" y="4075"/>
                </a:cubicBezTo>
                <a:cubicBezTo>
                  <a:pt x="5951" y="4075"/>
                  <a:pt x="5977" y="4075"/>
                  <a:pt x="5977" y="4126"/>
                </a:cubicBezTo>
                <a:cubicBezTo>
                  <a:pt x="6002" y="4151"/>
                  <a:pt x="6027" y="4151"/>
                  <a:pt x="6027" y="4200"/>
                </a:cubicBezTo>
                <a:cubicBezTo>
                  <a:pt x="6027" y="4251"/>
                  <a:pt x="6002" y="4251"/>
                  <a:pt x="5977" y="4251"/>
                </a:cubicBezTo>
                <a:cubicBezTo>
                  <a:pt x="5977" y="4251"/>
                  <a:pt x="6002" y="4275"/>
                  <a:pt x="5951" y="4301"/>
                </a:cubicBezTo>
                <a:cubicBezTo>
                  <a:pt x="5926" y="4351"/>
                  <a:pt x="5902" y="4375"/>
                  <a:pt x="5926" y="4401"/>
                </a:cubicBezTo>
                <a:cubicBezTo>
                  <a:pt x="5951" y="4426"/>
                  <a:pt x="6027" y="4451"/>
                  <a:pt x="6077" y="4526"/>
                </a:cubicBezTo>
                <a:cubicBezTo>
                  <a:pt x="6102" y="4575"/>
                  <a:pt x="6102" y="4651"/>
                  <a:pt x="6102" y="4726"/>
                </a:cubicBezTo>
                <a:cubicBezTo>
                  <a:pt x="6077" y="4775"/>
                  <a:pt x="6002" y="4801"/>
                  <a:pt x="5951" y="4851"/>
                </a:cubicBezTo>
                <a:cubicBezTo>
                  <a:pt x="5902" y="4901"/>
                  <a:pt x="5851" y="4901"/>
                  <a:pt x="5826" y="4901"/>
                </a:cubicBezTo>
                <a:cubicBezTo>
                  <a:pt x="5802" y="4901"/>
                  <a:pt x="5826" y="4951"/>
                  <a:pt x="5851" y="5001"/>
                </a:cubicBezTo>
                <a:cubicBezTo>
                  <a:pt x="5877" y="5026"/>
                  <a:pt x="5851" y="5051"/>
                  <a:pt x="5877" y="5075"/>
                </a:cubicBezTo>
                <a:cubicBezTo>
                  <a:pt x="5902" y="5126"/>
                  <a:pt x="5877" y="5151"/>
                  <a:pt x="5902" y="5201"/>
                </a:cubicBezTo>
                <a:cubicBezTo>
                  <a:pt x="5926" y="5226"/>
                  <a:pt x="5926" y="5251"/>
                  <a:pt x="5877" y="5275"/>
                </a:cubicBezTo>
                <a:cubicBezTo>
                  <a:pt x="5851" y="5301"/>
                  <a:pt x="5902" y="5301"/>
                  <a:pt x="5902" y="5326"/>
                </a:cubicBezTo>
                <a:cubicBezTo>
                  <a:pt x="5902" y="5351"/>
                  <a:pt x="5877" y="5351"/>
                  <a:pt x="5851" y="5326"/>
                </a:cubicBezTo>
                <a:cubicBezTo>
                  <a:pt x="5826" y="5301"/>
                  <a:pt x="5802" y="5351"/>
                  <a:pt x="5802" y="5376"/>
                </a:cubicBezTo>
                <a:cubicBezTo>
                  <a:pt x="5802" y="5401"/>
                  <a:pt x="5751" y="5351"/>
                  <a:pt x="5726" y="5351"/>
                </a:cubicBezTo>
                <a:cubicBezTo>
                  <a:pt x="5702" y="5351"/>
                  <a:pt x="5726" y="5326"/>
                  <a:pt x="5702" y="5275"/>
                </a:cubicBezTo>
                <a:cubicBezTo>
                  <a:pt x="5651" y="5251"/>
                  <a:pt x="5626" y="5251"/>
                  <a:pt x="5626" y="5226"/>
                </a:cubicBezTo>
                <a:cubicBezTo>
                  <a:pt x="5626" y="5201"/>
                  <a:pt x="5551" y="5175"/>
                  <a:pt x="5551" y="5126"/>
                </a:cubicBezTo>
                <a:cubicBezTo>
                  <a:pt x="5551" y="5101"/>
                  <a:pt x="5577" y="5026"/>
                  <a:pt x="5551" y="5001"/>
                </a:cubicBezTo>
                <a:cubicBezTo>
                  <a:pt x="5551" y="4975"/>
                  <a:pt x="5551" y="4951"/>
                  <a:pt x="5577" y="4926"/>
                </a:cubicBezTo>
                <a:cubicBezTo>
                  <a:pt x="5577" y="4901"/>
                  <a:pt x="5551" y="4851"/>
                  <a:pt x="5502" y="4851"/>
                </a:cubicBezTo>
                <a:cubicBezTo>
                  <a:pt x="5477" y="4851"/>
                  <a:pt x="5426" y="4851"/>
                  <a:pt x="5377" y="4851"/>
                </a:cubicBezTo>
                <a:cubicBezTo>
                  <a:pt x="5326" y="4851"/>
                  <a:pt x="5302" y="4851"/>
                  <a:pt x="5277" y="4826"/>
                </a:cubicBezTo>
                <a:cubicBezTo>
                  <a:pt x="5251" y="4826"/>
                  <a:pt x="5202" y="4775"/>
                  <a:pt x="5151" y="4775"/>
                </a:cubicBezTo>
                <a:cubicBezTo>
                  <a:pt x="5077" y="4751"/>
                  <a:pt x="5051" y="4726"/>
                  <a:pt x="5051" y="4701"/>
                </a:cubicBezTo>
                <a:cubicBezTo>
                  <a:pt x="5026" y="4675"/>
                  <a:pt x="4977" y="4675"/>
                  <a:pt x="4951" y="4651"/>
                </a:cubicBezTo>
                <a:cubicBezTo>
                  <a:pt x="4951" y="4626"/>
                  <a:pt x="4877" y="4626"/>
                  <a:pt x="4851" y="4626"/>
                </a:cubicBezTo>
                <a:cubicBezTo>
                  <a:pt x="4826" y="4626"/>
                  <a:pt x="4777" y="4575"/>
                  <a:pt x="4726" y="4575"/>
                </a:cubicBezTo>
                <a:cubicBezTo>
                  <a:pt x="4701" y="4575"/>
                  <a:pt x="4601" y="4626"/>
                  <a:pt x="4601" y="4626"/>
                </a:cubicBezTo>
                <a:cubicBezTo>
                  <a:pt x="4577" y="4626"/>
                  <a:pt x="4601" y="4575"/>
                  <a:pt x="4601" y="4575"/>
                </a:cubicBezTo>
                <a:cubicBezTo>
                  <a:pt x="4626" y="4551"/>
                  <a:pt x="4577" y="4501"/>
                  <a:pt x="4551" y="4451"/>
                </a:cubicBezTo>
                <a:cubicBezTo>
                  <a:pt x="4551" y="4401"/>
                  <a:pt x="4526" y="4375"/>
                  <a:pt x="4501" y="4375"/>
                </a:cubicBezTo>
                <a:cubicBezTo>
                  <a:pt x="4451" y="4375"/>
                  <a:pt x="4401" y="4351"/>
                  <a:pt x="4401" y="4351"/>
                </a:cubicBezTo>
                <a:cubicBezTo>
                  <a:pt x="4377" y="4326"/>
                  <a:pt x="4377" y="4226"/>
                  <a:pt x="4377" y="4175"/>
                </a:cubicBezTo>
                <a:cubicBezTo>
                  <a:pt x="4401" y="4126"/>
                  <a:pt x="4451" y="4050"/>
                  <a:pt x="4451" y="4001"/>
                </a:cubicBezTo>
                <a:cubicBezTo>
                  <a:pt x="4451" y="3975"/>
                  <a:pt x="4477" y="3975"/>
                  <a:pt x="4526" y="3950"/>
                </a:cubicBezTo>
                <a:cubicBezTo>
                  <a:pt x="4551" y="3950"/>
                  <a:pt x="4526" y="3901"/>
                  <a:pt x="4551" y="3875"/>
                </a:cubicBezTo>
                <a:cubicBezTo>
                  <a:pt x="4577" y="3875"/>
                  <a:pt x="4577" y="3875"/>
                  <a:pt x="4601" y="3850"/>
                </a:cubicBezTo>
                <a:cubicBezTo>
                  <a:pt x="4601" y="3826"/>
                  <a:pt x="4626" y="3826"/>
                  <a:pt x="4626" y="3826"/>
                </a:cubicBezTo>
                <a:cubicBezTo>
                  <a:pt x="4601" y="3801"/>
                  <a:pt x="4601" y="3775"/>
                  <a:pt x="4651" y="3775"/>
                </a:cubicBezTo>
                <a:cubicBezTo>
                  <a:pt x="4701" y="3775"/>
                  <a:pt x="4777" y="3775"/>
                  <a:pt x="4777" y="3726"/>
                </a:cubicBezTo>
                <a:cubicBezTo>
                  <a:pt x="4751" y="3675"/>
                  <a:pt x="4626" y="3701"/>
                  <a:pt x="4626" y="3675"/>
                </a:cubicBezTo>
                <a:cubicBezTo>
                  <a:pt x="4626" y="3626"/>
                  <a:pt x="4477" y="3626"/>
                  <a:pt x="4477" y="3601"/>
                </a:cubicBezTo>
                <a:cubicBezTo>
                  <a:pt x="4501" y="3575"/>
                  <a:pt x="4651" y="3626"/>
                  <a:pt x="4701" y="3650"/>
                </a:cubicBezTo>
                <a:cubicBezTo>
                  <a:pt x="4751" y="3675"/>
                  <a:pt x="4777" y="3650"/>
                  <a:pt x="4801" y="3650"/>
                </a:cubicBezTo>
                <a:cubicBezTo>
                  <a:pt x="4851" y="3650"/>
                  <a:pt x="4826" y="3601"/>
                  <a:pt x="4826" y="3575"/>
                </a:cubicBezTo>
                <a:cubicBezTo>
                  <a:pt x="4851" y="3550"/>
                  <a:pt x="4926" y="3626"/>
                  <a:pt x="4977" y="3601"/>
                </a:cubicBezTo>
                <a:cubicBezTo>
                  <a:pt x="5026" y="3601"/>
                  <a:pt x="5077" y="3501"/>
                  <a:pt x="5102" y="3475"/>
                </a:cubicBezTo>
                <a:cubicBezTo>
                  <a:pt x="5151" y="3426"/>
                  <a:pt x="5102" y="3401"/>
                  <a:pt x="5026" y="3426"/>
                </a:cubicBezTo>
                <a:cubicBezTo>
                  <a:pt x="4951" y="3426"/>
                  <a:pt x="4901" y="3401"/>
                  <a:pt x="4877" y="3375"/>
                </a:cubicBezTo>
                <a:cubicBezTo>
                  <a:pt x="4826" y="3326"/>
                  <a:pt x="4826" y="3301"/>
                  <a:pt x="4877" y="3301"/>
                </a:cubicBezTo>
                <a:cubicBezTo>
                  <a:pt x="4926" y="3326"/>
                  <a:pt x="5026" y="3401"/>
                  <a:pt x="5077" y="3401"/>
                </a:cubicBezTo>
                <a:cubicBezTo>
                  <a:pt x="5102" y="3401"/>
                  <a:pt x="5177" y="3326"/>
                  <a:pt x="5202" y="3301"/>
                </a:cubicBezTo>
                <a:cubicBezTo>
                  <a:pt x="5251" y="3275"/>
                  <a:pt x="5177" y="3275"/>
                  <a:pt x="5151" y="3250"/>
                </a:cubicBezTo>
                <a:cubicBezTo>
                  <a:pt x="5126" y="3226"/>
                  <a:pt x="5202" y="3226"/>
                  <a:pt x="5226" y="3226"/>
                </a:cubicBezTo>
                <a:cubicBezTo>
                  <a:pt x="5251" y="3226"/>
                  <a:pt x="5277" y="3250"/>
                  <a:pt x="5277" y="3250"/>
                </a:cubicBezTo>
                <a:cubicBezTo>
                  <a:pt x="5302" y="3275"/>
                  <a:pt x="5351" y="3250"/>
                  <a:pt x="5377" y="3250"/>
                </a:cubicBezTo>
                <a:cubicBezTo>
                  <a:pt x="5426" y="3250"/>
                  <a:pt x="5377" y="3201"/>
                  <a:pt x="5326" y="3175"/>
                </a:cubicBezTo>
                <a:cubicBezTo>
                  <a:pt x="5277" y="3175"/>
                  <a:pt x="5326" y="3126"/>
                  <a:pt x="5351" y="3150"/>
                </a:cubicBezTo>
                <a:cubicBezTo>
                  <a:pt x="5377" y="3175"/>
                  <a:pt x="5402" y="3175"/>
                  <a:pt x="5426" y="3226"/>
                </a:cubicBezTo>
                <a:cubicBezTo>
                  <a:pt x="5451" y="3250"/>
                  <a:pt x="5451" y="3226"/>
                  <a:pt x="5502" y="3226"/>
                </a:cubicBezTo>
                <a:cubicBezTo>
                  <a:pt x="5526" y="3201"/>
                  <a:pt x="5551" y="3175"/>
                  <a:pt x="5577" y="3150"/>
                </a:cubicBezTo>
                <a:cubicBezTo>
                  <a:pt x="5602" y="3126"/>
                  <a:pt x="5602" y="3150"/>
                  <a:pt x="5626" y="3126"/>
                </a:cubicBezTo>
                <a:cubicBezTo>
                  <a:pt x="5651" y="3075"/>
                  <a:pt x="5626" y="3050"/>
                  <a:pt x="5602" y="3026"/>
                </a:cubicBezTo>
                <a:cubicBezTo>
                  <a:pt x="5551" y="3001"/>
                  <a:pt x="5602" y="2975"/>
                  <a:pt x="5551" y="2950"/>
                </a:cubicBezTo>
                <a:cubicBezTo>
                  <a:pt x="5526" y="2926"/>
                  <a:pt x="5526" y="2900"/>
                  <a:pt x="5551" y="2900"/>
                </a:cubicBezTo>
                <a:cubicBezTo>
                  <a:pt x="5602" y="2926"/>
                  <a:pt x="5626" y="2900"/>
                  <a:pt x="5651" y="2875"/>
                </a:cubicBezTo>
                <a:cubicBezTo>
                  <a:pt x="5677" y="2850"/>
                  <a:pt x="5602" y="2850"/>
                  <a:pt x="5626" y="2825"/>
                </a:cubicBezTo>
                <a:cubicBezTo>
                  <a:pt x="5677" y="2800"/>
                  <a:pt x="5626" y="2775"/>
                  <a:pt x="5602" y="2775"/>
                </a:cubicBezTo>
                <a:cubicBezTo>
                  <a:pt x="5551" y="2775"/>
                  <a:pt x="5526" y="2750"/>
                  <a:pt x="5526" y="2725"/>
                </a:cubicBezTo>
                <a:cubicBezTo>
                  <a:pt x="5526" y="2701"/>
                  <a:pt x="5451" y="2725"/>
                  <a:pt x="5426" y="2701"/>
                </a:cubicBezTo>
                <a:cubicBezTo>
                  <a:pt x="5377" y="2675"/>
                  <a:pt x="5302" y="2675"/>
                  <a:pt x="5277" y="2675"/>
                </a:cubicBezTo>
                <a:cubicBezTo>
                  <a:pt x="5251" y="2675"/>
                  <a:pt x="5251" y="2775"/>
                  <a:pt x="5277" y="2775"/>
                </a:cubicBezTo>
                <a:cubicBezTo>
                  <a:pt x="5302" y="2775"/>
                  <a:pt x="5326" y="2800"/>
                  <a:pt x="5302" y="2825"/>
                </a:cubicBezTo>
                <a:cubicBezTo>
                  <a:pt x="5277" y="2825"/>
                  <a:pt x="5326" y="2875"/>
                  <a:pt x="5302" y="2850"/>
                </a:cubicBezTo>
                <a:cubicBezTo>
                  <a:pt x="5277" y="2850"/>
                  <a:pt x="5251" y="2850"/>
                  <a:pt x="5226" y="2900"/>
                </a:cubicBezTo>
                <a:cubicBezTo>
                  <a:pt x="5226" y="2950"/>
                  <a:pt x="5226" y="2975"/>
                  <a:pt x="5177" y="3001"/>
                </a:cubicBezTo>
                <a:cubicBezTo>
                  <a:pt x="5151" y="3026"/>
                  <a:pt x="5177" y="2926"/>
                  <a:pt x="5151" y="2950"/>
                </a:cubicBezTo>
                <a:cubicBezTo>
                  <a:pt x="5102" y="2950"/>
                  <a:pt x="5102" y="3001"/>
                  <a:pt x="5126" y="3001"/>
                </a:cubicBezTo>
                <a:cubicBezTo>
                  <a:pt x="5151" y="3026"/>
                  <a:pt x="5151" y="3050"/>
                  <a:pt x="5177" y="3075"/>
                </a:cubicBezTo>
                <a:cubicBezTo>
                  <a:pt x="5177" y="3101"/>
                  <a:pt x="5126" y="3075"/>
                  <a:pt x="5102" y="3126"/>
                </a:cubicBezTo>
                <a:cubicBezTo>
                  <a:pt x="5077" y="3150"/>
                  <a:pt x="5077" y="3101"/>
                  <a:pt x="5051" y="3075"/>
                </a:cubicBezTo>
                <a:cubicBezTo>
                  <a:pt x="5026" y="3050"/>
                  <a:pt x="4977" y="3001"/>
                  <a:pt x="4977" y="2975"/>
                </a:cubicBezTo>
                <a:cubicBezTo>
                  <a:pt x="5001" y="2950"/>
                  <a:pt x="5001" y="2950"/>
                  <a:pt x="5026" y="2926"/>
                </a:cubicBezTo>
                <a:cubicBezTo>
                  <a:pt x="5051" y="2926"/>
                  <a:pt x="5026" y="2900"/>
                  <a:pt x="5026" y="2875"/>
                </a:cubicBezTo>
                <a:cubicBezTo>
                  <a:pt x="5026" y="2825"/>
                  <a:pt x="5001" y="2850"/>
                  <a:pt x="4951" y="2800"/>
                </a:cubicBezTo>
                <a:cubicBezTo>
                  <a:pt x="4926" y="2775"/>
                  <a:pt x="4901" y="2775"/>
                  <a:pt x="4877" y="2775"/>
                </a:cubicBezTo>
                <a:cubicBezTo>
                  <a:pt x="4851" y="2800"/>
                  <a:pt x="4877" y="2850"/>
                  <a:pt x="4851" y="2850"/>
                </a:cubicBezTo>
                <a:cubicBezTo>
                  <a:pt x="4801" y="2875"/>
                  <a:pt x="4826" y="2926"/>
                  <a:pt x="4801" y="2926"/>
                </a:cubicBezTo>
                <a:cubicBezTo>
                  <a:pt x="4777" y="2926"/>
                  <a:pt x="4777" y="2825"/>
                  <a:pt x="4777" y="2825"/>
                </a:cubicBezTo>
                <a:cubicBezTo>
                  <a:pt x="4751" y="2800"/>
                  <a:pt x="4751" y="2775"/>
                  <a:pt x="4777" y="2775"/>
                </a:cubicBezTo>
                <a:cubicBezTo>
                  <a:pt x="4801" y="2775"/>
                  <a:pt x="4826" y="2750"/>
                  <a:pt x="4801" y="2750"/>
                </a:cubicBezTo>
                <a:cubicBezTo>
                  <a:pt x="4777" y="2750"/>
                  <a:pt x="4726" y="2701"/>
                  <a:pt x="4701" y="2701"/>
                </a:cubicBezTo>
                <a:cubicBezTo>
                  <a:pt x="4701" y="2701"/>
                  <a:pt x="4651" y="2725"/>
                  <a:pt x="4626" y="2725"/>
                </a:cubicBezTo>
                <a:cubicBezTo>
                  <a:pt x="4626" y="2701"/>
                  <a:pt x="4651" y="2650"/>
                  <a:pt x="4651" y="2650"/>
                </a:cubicBezTo>
                <a:cubicBezTo>
                  <a:pt x="4651" y="2625"/>
                  <a:pt x="4677" y="2650"/>
                  <a:pt x="4701" y="2625"/>
                </a:cubicBezTo>
                <a:cubicBezTo>
                  <a:pt x="4726" y="2601"/>
                  <a:pt x="4626" y="2601"/>
                  <a:pt x="4626" y="2550"/>
                </a:cubicBezTo>
                <a:cubicBezTo>
                  <a:pt x="4626" y="2525"/>
                  <a:pt x="4577" y="2525"/>
                  <a:pt x="4551" y="2501"/>
                </a:cubicBezTo>
                <a:cubicBezTo>
                  <a:pt x="4526" y="2501"/>
                  <a:pt x="4577" y="2450"/>
                  <a:pt x="4551" y="2425"/>
                </a:cubicBezTo>
                <a:cubicBezTo>
                  <a:pt x="4551" y="2401"/>
                  <a:pt x="4477" y="2325"/>
                  <a:pt x="4426" y="2350"/>
                </a:cubicBezTo>
                <a:cubicBezTo>
                  <a:pt x="4401" y="2350"/>
                  <a:pt x="4401" y="2301"/>
                  <a:pt x="4426" y="2301"/>
                </a:cubicBezTo>
                <a:cubicBezTo>
                  <a:pt x="4426" y="2301"/>
                  <a:pt x="4451" y="2301"/>
                  <a:pt x="4477" y="2250"/>
                </a:cubicBezTo>
                <a:cubicBezTo>
                  <a:pt x="4526" y="2201"/>
                  <a:pt x="4526" y="2201"/>
                  <a:pt x="4501" y="2201"/>
                </a:cubicBezTo>
                <a:cubicBezTo>
                  <a:pt x="4477" y="2175"/>
                  <a:pt x="4451" y="2150"/>
                  <a:pt x="4501" y="2150"/>
                </a:cubicBezTo>
                <a:cubicBezTo>
                  <a:pt x="4551" y="2150"/>
                  <a:pt x="4626" y="2201"/>
                  <a:pt x="4651" y="2175"/>
                </a:cubicBezTo>
                <a:cubicBezTo>
                  <a:pt x="4677" y="2150"/>
                  <a:pt x="4751" y="2025"/>
                  <a:pt x="4777" y="1975"/>
                </a:cubicBezTo>
                <a:cubicBezTo>
                  <a:pt x="4826" y="1950"/>
                  <a:pt x="4751" y="1950"/>
                  <a:pt x="4677" y="1950"/>
                </a:cubicBezTo>
                <a:cubicBezTo>
                  <a:pt x="4601" y="1950"/>
                  <a:pt x="4601" y="1925"/>
                  <a:pt x="4526" y="1901"/>
                </a:cubicBezTo>
                <a:cubicBezTo>
                  <a:pt x="4477" y="1901"/>
                  <a:pt x="4351" y="1925"/>
                  <a:pt x="4326" y="1950"/>
                </a:cubicBezTo>
                <a:cubicBezTo>
                  <a:pt x="4326" y="1950"/>
                  <a:pt x="4377" y="1975"/>
                  <a:pt x="4351" y="2001"/>
                </a:cubicBezTo>
                <a:cubicBezTo>
                  <a:pt x="4351" y="2025"/>
                  <a:pt x="4326" y="1975"/>
                  <a:pt x="4301" y="2001"/>
                </a:cubicBezTo>
                <a:cubicBezTo>
                  <a:pt x="4277" y="2001"/>
                  <a:pt x="4301" y="2025"/>
                  <a:pt x="4301" y="2101"/>
                </a:cubicBezTo>
                <a:cubicBezTo>
                  <a:pt x="4301" y="2175"/>
                  <a:pt x="4326" y="2175"/>
                  <a:pt x="4326" y="2201"/>
                </a:cubicBezTo>
                <a:cubicBezTo>
                  <a:pt x="4351" y="2225"/>
                  <a:pt x="4351" y="2275"/>
                  <a:pt x="4351" y="2325"/>
                </a:cubicBezTo>
                <a:cubicBezTo>
                  <a:pt x="4351" y="2350"/>
                  <a:pt x="4301" y="2350"/>
                  <a:pt x="4301" y="2375"/>
                </a:cubicBezTo>
                <a:cubicBezTo>
                  <a:pt x="4277" y="2375"/>
                  <a:pt x="4326" y="2401"/>
                  <a:pt x="4326" y="2425"/>
                </a:cubicBezTo>
                <a:cubicBezTo>
                  <a:pt x="4326" y="2450"/>
                  <a:pt x="4277" y="2401"/>
                  <a:pt x="4251" y="2425"/>
                </a:cubicBezTo>
                <a:cubicBezTo>
                  <a:pt x="4226" y="2425"/>
                  <a:pt x="4201" y="2501"/>
                  <a:pt x="4226" y="2525"/>
                </a:cubicBezTo>
                <a:cubicBezTo>
                  <a:pt x="4251" y="2550"/>
                  <a:pt x="4277" y="2525"/>
                  <a:pt x="4251" y="2575"/>
                </a:cubicBezTo>
                <a:cubicBezTo>
                  <a:pt x="4226" y="2601"/>
                  <a:pt x="4201" y="2625"/>
                  <a:pt x="4251" y="2675"/>
                </a:cubicBezTo>
                <a:cubicBezTo>
                  <a:pt x="4301" y="2701"/>
                  <a:pt x="4401" y="2701"/>
                  <a:pt x="4451" y="2725"/>
                </a:cubicBezTo>
                <a:cubicBezTo>
                  <a:pt x="4501" y="2775"/>
                  <a:pt x="4426" y="2750"/>
                  <a:pt x="4451" y="2775"/>
                </a:cubicBezTo>
                <a:cubicBezTo>
                  <a:pt x="4451" y="2825"/>
                  <a:pt x="4401" y="2825"/>
                  <a:pt x="4401" y="2850"/>
                </a:cubicBezTo>
                <a:cubicBezTo>
                  <a:pt x="4401" y="2875"/>
                  <a:pt x="4426" y="2875"/>
                  <a:pt x="4451" y="2825"/>
                </a:cubicBezTo>
                <a:cubicBezTo>
                  <a:pt x="4477" y="2775"/>
                  <a:pt x="4501" y="2850"/>
                  <a:pt x="4501" y="2875"/>
                </a:cubicBezTo>
                <a:cubicBezTo>
                  <a:pt x="4501" y="2926"/>
                  <a:pt x="4451" y="2900"/>
                  <a:pt x="4426" y="2926"/>
                </a:cubicBezTo>
                <a:cubicBezTo>
                  <a:pt x="4401" y="2975"/>
                  <a:pt x="4377" y="2975"/>
                  <a:pt x="4351" y="2975"/>
                </a:cubicBezTo>
                <a:cubicBezTo>
                  <a:pt x="4301" y="2975"/>
                  <a:pt x="4326" y="3026"/>
                  <a:pt x="4351" y="3075"/>
                </a:cubicBezTo>
                <a:cubicBezTo>
                  <a:pt x="4351" y="3101"/>
                  <a:pt x="4326" y="3101"/>
                  <a:pt x="4301" y="3101"/>
                </a:cubicBezTo>
                <a:cubicBezTo>
                  <a:pt x="4251" y="3075"/>
                  <a:pt x="4226" y="3050"/>
                  <a:pt x="4251" y="3026"/>
                </a:cubicBezTo>
                <a:cubicBezTo>
                  <a:pt x="4277" y="2975"/>
                  <a:pt x="4277" y="2950"/>
                  <a:pt x="4251" y="2950"/>
                </a:cubicBezTo>
                <a:cubicBezTo>
                  <a:pt x="4226" y="2950"/>
                  <a:pt x="4177" y="2950"/>
                  <a:pt x="4151" y="2926"/>
                </a:cubicBezTo>
                <a:cubicBezTo>
                  <a:pt x="4126" y="2900"/>
                  <a:pt x="4151" y="2900"/>
                  <a:pt x="4226" y="2900"/>
                </a:cubicBezTo>
                <a:cubicBezTo>
                  <a:pt x="4277" y="2926"/>
                  <a:pt x="4226" y="2875"/>
                  <a:pt x="4277" y="2875"/>
                </a:cubicBezTo>
                <a:cubicBezTo>
                  <a:pt x="4301" y="2875"/>
                  <a:pt x="4326" y="2900"/>
                  <a:pt x="4377" y="2850"/>
                </a:cubicBezTo>
                <a:cubicBezTo>
                  <a:pt x="4401" y="2825"/>
                  <a:pt x="4351" y="2775"/>
                  <a:pt x="4326" y="2775"/>
                </a:cubicBezTo>
                <a:cubicBezTo>
                  <a:pt x="4301" y="2800"/>
                  <a:pt x="4251" y="2800"/>
                  <a:pt x="4251" y="2775"/>
                </a:cubicBezTo>
                <a:cubicBezTo>
                  <a:pt x="4251" y="2750"/>
                  <a:pt x="4301" y="2775"/>
                  <a:pt x="4326" y="2750"/>
                </a:cubicBezTo>
                <a:cubicBezTo>
                  <a:pt x="4351" y="2750"/>
                  <a:pt x="4301" y="2725"/>
                  <a:pt x="4277" y="2725"/>
                </a:cubicBezTo>
                <a:cubicBezTo>
                  <a:pt x="4226" y="2725"/>
                  <a:pt x="4201" y="2750"/>
                  <a:pt x="4151" y="2701"/>
                </a:cubicBezTo>
                <a:cubicBezTo>
                  <a:pt x="4126" y="2675"/>
                  <a:pt x="4076" y="2650"/>
                  <a:pt x="4051" y="2725"/>
                </a:cubicBezTo>
                <a:cubicBezTo>
                  <a:pt x="4051" y="2800"/>
                  <a:pt x="3976" y="2775"/>
                  <a:pt x="3951" y="2800"/>
                </a:cubicBezTo>
                <a:cubicBezTo>
                  <a:pt x="3926" y="2825"/>
                  <a:pt x="3976" y="2850"/>
                  <a:pt x="4051" y="2850"/>
                </a:cubicBezTo>
                <a:cubicBezTo>
                  <a:pt x="4101" y="2850"/>
                  <a:pt x="4151" y="2900"/>
                  <a:pt x="4101" y="2900"/>
                </a:cubicBezTo>
                <a:cubicBezTo>
                  <a:pt x="4076" y="2900"/>
                  <a:pt x="4101" y="2926"/>
                  <a:pt x="4076" y="2926"/>
                </a:cubicBezTo>
                <a:cubicBezTo>
                  <a:pt x="4051" y="2900"/>
                  <a:pt x="4001" y="2926"/>
                  <a:pt x="4026" y="2950"/>
                </a:cubicBezTo>
                <a:cubicBezTo>
                  <a:pt x="4051" y="2975"/>
                  <a:pt x="4026" y="2975"/>
                  <a:pt x="4026" y="3001"/>
                </a:cubicBezTo>
                <a:cubicBezTo>
                  <a:pt x="4026" y="3026"/>
                  <a:pt x="3976" y="3001"/>
                  <a:pt x="3926" y="3001"/>
                </a:cubicBezTo>
                <a:cubicBezTo>
                  <a:pt x="3901" y="3001"/>
                  <a:pt x="3801" y="3026"/>
                  <a:pt x="3751" y="3026"/>
                </a:cubicBezTo>
                <a:cubicBezTo>
                  <a:pt x="3701" y="3050"/>
                  <a:pt x="3626" y="3026"/>
                  <a:pt x="3601" y="3001"/>
                </a:cubicBezTo>
                <a:cubicBezTo>
                  <a:pt x="3576" y="2975"/>
                  <a:pt x="3551" y="2975"/>
                  <a:pt x="3501" y="2975"/>
                </a:cubicBezTo>
                <a:cubicBezTo>
                  <a:pt x="3476" y="2975"/>
                  <a:pt x="3476" y="2926"/>
                  <a:pt x="3426" y="2926"/>
                </a:cubicBezTo>
                <a:cubicBezTo>
                  <a:pt x="3376" y="2926"/>
                  <a:pt x="3376" y="2875"/>
                  <a:pt x="3376" y="2850"/>
                </a:cubicBezTo>
                <a:cubicBezTo>
                  <a:pt x="3376" y="2825"/>
                  <a:pt x="3251" y="2825"/>
                  <a:pt x="3226" y="2850"/>
                </a:cubicBezTo>
                <a:cubicBezTo>
                  <a:pt x="3176" y="2875"/>
                  <a:pt x="3101" y="2875"/>
                  <a:pt x="3076" y="2926"/>
                </a:cubicBezTo>
                <a:cubicBezTo>
                  <a:pt x="3051" y="2975"/>
                  <a:pt x="3101" y="2950"/>
                  <a:pt x="3126" y="2950"/>
                </a:cubicBezTo>
                <a:cubicBezTo>
                  <a:pt x="3151" y="2950"/>
                  <a:pt x="3151" y="2926"/>
                  <a:pt x="3201" y="2926"/>
                </a:cubicBezTo>
                <a:cubicBezTo>
                  <a:pt x="3276" y="2926"/>
                  <a:pt x="3301" y="2875"/>
                  <a:pt x="3326" y="2900"/>
                </a:cubicBezTo>
                <a:cubicBezTo>
                  <a:pt x="3351" y="2926"/>
                  <a:pt x="3226" y="2975"/>
                  <a:pt x="3176" y="2975"/>
                </a:cubicBezTo>
                <a:cubicBezTo>
                  <a:pt x="3126" y="2975"/>
                  <a:pt x="3151" y="3026"/>
                  <a:pt x="3201" y="3101"/>
                </a:cubicBezTo>
                <a:cubicBezTo>
                  <a:pt x="3251" y="3175"/>
                  <a:pt x="3176" y="3126"/>
                  <a:pt x="3176" y="3175"/>
                </a:cubicBezTo>
                <a:cubicBezTo>
                  <a:pt x="3176" y="3201"/>
                  <a:pt x="3076" y="3150"/>
                  <a:pt x="3101" y="3150"/>
                </a:cubicBezTo>
                <a:cubicBezTo>
                  <a:pt x="3151" y="3126"/>
                  <a:pt x="3126" y="3101"/>
                  <a:pt x="3101" y="3075"/>
                </a:cubicBezTo>
                <a:cubicBezTo>
                  <a:pt x="3076" y="3050"/>
                  <a:pt x="3051" y="3075"/>
                  <a:pt x="3051" y="3050"/>
                </a:cubicBezTo>
                <a:cubicBezTo>
                  <a:pt x="3051" y="3026"/>
                  <a:pt x="3026" y="3050"/>
                  <a:pt x="3001" y="3026"/>
                </a:cubicBezTo>
                <a:cubicBezTo>
                  <a:pt x="2951" y="3001"/>
                  <a:pt x="2951" y="2975"/>
                  <a:pt x="2901" y="3001"/>
                </a:cubicBezTo>
                <a:cubicBezTo>
                  <a:pt x="2876" y="3026"/>
                  <a:pt x="2826" y="3026"/>
                  <a:pt x="2726" y="3026"/>
                </a:cubicBezTo>
                <a:cubicBezTo>
                  <a:pt x="2651" y="3050"/>
                  <a:pt x="2476" y="3050"/>
                  <a:pt x="2451" y="3026"/>
                </a:cubicBezTo>
                <a:cubicBezTo>
                  <a:pt x="2426" y="2975"/>
                  <a:pt x="2526" y="2926"/>
                  <a:pt x="2576" y="2950"/>
                </a:cubicBezTo>
                <a:cubicBezTo>
                  <a:pt x="2601" y="2950"/>
                  <a:pt x="2576" y="2900"/>
                  <a:pt x="2526" y="2875"/>
                </a:cubicBezTo>
                <a:cubicBezTo>
                  <a:pt x="2476" y="2825"/>
                  <a:pt x="2376" y="2800"/>
                  <a:pt x="2376" y="2825"/>
                </a:cubicBezTo>
                <a:cubicBezTo>
                  <a:pt x="2376" y="2850"/>
                  <a:pt x="2326" y="2825"/>
                  <a:pt x="2250" y="2825"/>
                </a:cubicBezTo>
                <a:cubicBezTo>
                  <a:pt x="2150" y="2800"/>
                  <a:pt x="2150" y="2775"/>
                  <a:pt x="2101" y="2775"/>
                </a:cubicBezTo>
                <a:cubicBezTo>
                  <a:pt x="2050" y="2775"/>
                  <a:pt x="1976" y="2750"/>
                  <a:pt x="1926" y="2725"/>
                </a:cubicBezTo>
                <a:cubicBezTo>
                  <a:pt x="1850" y="2675"/>
                  <a:pt x="1726" y="2675"/>
                  <a:pt x="1701" y="2725"/>
                </a:cubicBezTo>
                <a:cubicBezTo>
                  <a:pt x="1701" y="2775"/>
                  <a:pt x="1650" y="2750"/>
                  <a:pt x="1601" y="2750"/>
                </a:cubicBezTo>
                <a:cubicBezTo>
                  <a:pt x="1550" y="2750"/>
                  <a:pt x="1626" y="2701"/>
                  <a:pt x="1601" y="2701"/>
                </a:cubicBezTo>
                <a:cubicBezTo>
                  <a:pt x="1576" y="2701"/>
                  <a:pt x="1601" y="2625"/>
                  <a:pt x="1576" y="2625"/>
                </a:cubicBezTo>
                <a:cubicBezTo>
                  <a:pt x="1526" y="2625"/>
                  <a:pt x="1501" y="2775"/>
                  <a:pt x="1450" y="2750"/>
                </a:cubicBezTo>
                <a:cubicBezTo>
                  <a:pt x="1376" y="2750"/>
                  <a:pt x="1350" y="2601"/>
                  <a:pt x="1301" y="2575"/>
                </a:cubicBezTo>
                <a:cubicBezTo>
                  <a:pt x="1250" y="2525"/>
                  <a:pt x="1201" y="2525"/>
                  <a:pt x="1250" y="2601"/>
                </a:cubicBezTo>
                <a:cubicBezTo>
                  <a:pt x="1301" y="2650"/>
                  <a:pt x="1201" y="2601"/>
                  <a:pt x="1201" y="2650"/>
                </a:cubicBezTo>
                <a:cubicBezTo>
                  <a:pt x="1225" y="2675"/>
                  <a:pt x="1150" y="2725"/>
                  <a:pt x="1150" y="2701"/>
                </a:cubicBezTo>
                <a:cubicBezTo>
                  <a:pt x="1150" y="2675"/>
                  <a:pt x="1101" y="2650"/>
                  <a:pt x="1050" y="2725"/>
                </a:cubicBezTo>
                <a:cubicBezTo>
                  <a:pt x="1001" y="2775"/>
                  <a:pt x="976" y="2775"/>
                  <a:pt x="950" y="2750"/>
                </a:cubicBezTo>
                <a:cubicBezTo>
                  <a:pt x="950" y="2725"/>
                  <a:pt x="801" y="2800"/>
                  <a:pt x="825" y="2825"/>
                </a:cubicBezTo>
                <a:cubicBezTo>
                  <a:pt x="825" y="2850"/>
                  <a:pt x="801" y="2875"/>
                  <a:pt x="750" y="2875"/>
                </a:cubicBezTo>
                <a:cubicBezTo>
                  <a:pt x="725" y="2875"/>
                  <a:pt x="750" y="2825"/>
                  <a:pt x="776" y="2825"/>
                </a:cubicBezTo>
                <a:cubicBezTo>
                  <a:pt x="801" y="2800"/>
                  <a:pt x="901" y="2725"/>
                  <a:pt x="950" y="2725"/>
                </a:cubicBezTo>
                <a:cubicBezTo>
                  <a:pt x="1001" y="2701"/>
                  <a:pt x="1101" y="2675"/>
                  <a:pt x="1101" y="2650"/>
                </a:cubicBezTo>
                <a:cubicBezTo>
                  <a:pt x="1101" y="2625"/>
                  <a:pt x="1050" y="2650"/>
                  <a:pt x="1025" y="2625"/>
                </a:cubicBezTo>
                <a:cubicBezTo>
                  <a:pt x="1001" y="2625"/>
                  <a:pt x="925" y="2675"/>
                  <a:pt x="876" y="2701"/>
                </a:cubicBezTo>
                <a:cubicBezTo>
                  <a:pt x="825" y="2725"/>
                  <a:pt x="750" y="2701"/>
                  <a:pt x="776" y="2750"/>
                </a:cubicBezTo>
                <a:cubicBezTo>
                  <a:pt x="801" y="2775"/>
                  <a:pt x="725" y="2725"/>
                  <a:pt x="701" y="2750"/>
                </a:cubicBezTo>
                <a:cubicBezTo>
                  <a:pt x="701" y="2775"/>
                  <a:pt x="676" y="2750"/>
                  <a:pt x="676" y="2750"/>
                </a:cubicBezTo>
                <a:cubicBezTo>
                  <a:pt x="701" y="2725"/>
                  <a:pt x="625" y="2701"/>
                  <a:pt x="625" y="2725"/>
                </a:cubicBezTo>
                <a:cubicBezTo>
                  <a:pt x="625" y="2725"/>
                  <a:pt x="625" y="2750"/>
                  <a:pt x="576" y="2750"/>
                </a:cubicBezTo>
                <a:cubicBezTo>
                  <a:pt x="525" y="2750"/>
                  <a:pt x="476" y="2800"/>
                  <a:pt x="500" y="2825"/>
                </a:cubicBezTo>
                <a:cubicBezTo>
                  <a:pt x="550" y="2850"/>
                  <a:pt x="550" y="2850"/>
                  <a:pt x="550" y="2875"/>
                </a:cubicBezTo>
                <a:cubicBezTo>
                  <a:pt x="525" y="2875"/>
                  <a:pt x="476" y="2825"/>
                  <a:pt x="400" y="2825"/>
                </a:cubicBezTo>
                <a:cubicBezTo>
                  <a:pt x="325" y="2850"/>
                  <a:pt x="176" y="2750"/>
                  <a:pt x="176" y="2725"/>
                </a:cubicBezTo>
                <a:cubicBezTo>
                  <a:pt x="176" y="2701"/>
                  <a:pt x="76" y="2725"/>
                  <a:pt x="0" y="2725"/>
                </a:cubicBezTo>
                <a:cubicBezTo>
                  <a:pt x="0" y="4151"/>
                  <a:pt x="0" y="4151"/>
                  <a:pt x="0" y="4151"/>
                </a:cubicBezTo>
                <a:lnTo>
                  <a:pt x="50" y="4175"/>
                </a:lnTo>
                <a:cubicBezTo>
                  <a:pt x="76" y="4151"/>
                  <a:pt x="100" y="4175"/>
                  <a:pt x="150" y="4151"/>
                </a:cubicBezTo>
                <a:cubicBezTo>
                  <a:pt x="200" y="4126"/>
                  <a:pt x="200" y="4175"/>
                  <a:pt x="200" y="4200"/>
                </a:cubicBezTo>
                <a:cubicBezTo>
                  <a:pt x="200" y="4226"/>
                  <a:pt x="276" y="4251"/>
                  <a:pt x="300" y="4301"/>
                </a:cubicBezTo>
                <a:cubicBezTo>
                  <a:pt x="325" y="4326"/>
                  <a:pt x="350" y="4351"/>
                  <a:pt x="376" y="4351"/>
                </a:cubicBezTo>
                <a:cubicBezTo>
                  <a:pt x="400" y="4326"/>
                  <a:pt x="450" y="4301"/>
                  <a:pt x="450" y="4275"/>
                </a:cubicBezTo>
                <a:cubicBezTo>
                  <a:pt x="450" y="4226"/>
                  <a:pt x="601" y="4226"/>
                  <a:pt x="601" y="4275"/>
                </a:cubicBezTo>
                <a:cubicBezTo>
                  <a:pt x="601" y="4326"/>
                  <a:pt x="725" y="4375"/>
                  <a:pt x="801" y="4501"/>
                </a:cubicBezTo>
                <a:cubicBezTo>
                  <a:pt x="876" y="4626"/>
                  <a:pt x="850" y="4675"/>
                  <a:pt x="950" y="4701"/>
                </a:cubicBezTo>
                <a:cubicBezTo>
                  <a:pt x="1076" y="4751"/>
                  <a:pt x="1050" y="4775"/>
                  <a:pt x="1050" y="4801"/>
                </a:cubicBezTo>
                <a:cubicBezTo>
                  <a:pt x="1025" y="4851"/>
                  <a:pt x="1101" y="4851"/>
                  <a:pt x="1076" y="4901"/>
                </a:cubicBezTo>
                <a:cubicBezTo>
                  <a:pt x="1050" y="4901"/>
                  <a:pt x="1025" y="4926"/>
                  <a:pt x="1001" y="4926"/>
                </a:cubicBezTo>
                <a:cubicBezTo>
                  <a:pt x="1001" y="4951"/>
                  <a:pt x="1025" y="4975"/>
                  <a:pt x="1050" y="4975"/>
                </a:cubicBezTo>
                <a:cubicBezTo>
                  <a:pt x="1076" y="5001"/>
                  <a:pt x="1001" y="5001"/>
                  <a:pt x="1025" y="5026"/>
                </a:cubicBezTo>
                <a:cubicBezTo>
                  <a:pt x="1050" y="5051"/>
                  <a:pt x="1025" y="5075"/>
                  <a:pt x="1025" y="5101"/>
                </a:cubicBezTo>
                <a:cubicBezTo>
                  <a:pt x="1050" y="5126"/>
                  <a:pt x="1101" y="5101"/>
                  <a:pt x="1125" y="5101"/>
                </a:cubicBezTo>
                <a:cubicBezTo>
                  <a:pt x="1150" y="5075"/>
                  <a:pt x="1150" y="5126"/>
                  <a:pt x="1125" y="5151"/>
                </a:cubicBezTo>
                <a:cubicBezTo>
                  <a:pt x="1125" y="5175"/>
                  <a:pt x="1150" y="5201"/>
                  <a:pt x="1176" y="5175"/>
                </a:cubicBezTo>
                <a:cubicBezTo>
                  <a:pt x="1201" y="5151"/>
                  <a:pt x="1225" y="5226"/>
                  <a:pt x="1250" y="5226"/>
                </a:cubicBezTo>
                <a:cubicBezTo>
                  <a:pt x="1276" y="5226"/>
                  <a:pt x="1301" y="5275"/>
                  <a:pt x="1250" y="5275"/>
                </a:cubicBezTo>
                <a:cubicBezTo>
                  <a:pt x="1225" y="5275"/>
                  <a:pt x="1225" y="5326"/>
                  <a:pt x="1250" y="5326"/>
                </a:cubicBezTo>
                <a:cubicBezTo>
                  <a:pt x="1276" y="5326"/>
                  <a:pt x="1276" y="5351"/>
                  <a:pt x="1276" y="5376"/>
                </a:cubicBezTo>
                <a:cubicBezTo>
                  <a:pt x="1276" y="5401"/>
                  <a:pt x="1350" y="5426"/>
                  <a:pt x="1376" y="5401"/>
                </a:cubicBezTo>
                <a:cubicBezTo>
                  <a:pt x="1401" y="5401"/>
                  <a:pt x="1425" y="5426"/>
                  <a:pt x="1450" y="5451"/>
                </a:cubicBezTo>
                <a:cubicBezTo>
                  <a:pt x="1450" y="5476"/>
                  <a:pt x="1501" y="5500"/>
                  <a:pt x="1526" y="5476"/>
                </a:cubicBezTo>
                <a:cubicBezTo>
                  <a:pt x="1550" y="5451"/>
                  <a:pt x="1550" y="5500"/>
                  <a:pt x="1550" y="5526"/>
                </a:cubicBezTo>
                <a:cubicBezTo>
                  <a:pt x="1550" y="5551"/>
                  <a:pt x="1601" y="5551"/>
                  <a:pt x="1626" y="5551"/>
                </a:cubicBezTo>
                <a:cubicBezTo>
                  <a:pt x="1650" y="5551"/>
                  <a:pt x="1676" y="5576"/>
                  <a:pt x="1676" y="5576"/>
                </a:cubicBezTo>
                <a:cubicBezTo>
                  <a:pt x="1726" y="5551"/>
                  <a:pt x="1726" y="5626"/>
                  <a:pt x="1750" y="5651"/>
                </a:cubicBezTo>
                <a:cubicBezTo>
                  <a:pt x="4351" y="5651"/>
                  <a:pt x="4351" y="5651"/>
                  <a:pt x="4351" y="5651"/>
                </a:cubicBezTo>
                <a:cubicBezTo>
                  <a:pt x="4351" y="5651"/>
                  <a:pt x="4351" y="5576"/>
                  <a:pt x="4377" y="5600"/>
                </a:cubicBezTo>
                <a:cubicBezTo>
                  <a:pt x="4401" y="5626"/>
                  <a:pt x="4377" y="5651"/>
                  <a:pt x="4426" y="5676"/>
                </a:cubicBezTo>
                <a:cubicBezTo>
                  <a:pt x="4451" y="5676"/>
                  <a:pt x="4477" y="5701"/>
                  <a:pt x="4501" y="5701"/>
                </a:cubicBezTo>
                <a:cubicBezTo>
                  <a:pt x="4526" y="5701"/>
                  <a:pt x="4551" y="5676"/>
                  <a:pt x="4577" y="5701"/>
                </a:cubicBezTo>
                <a:cubicBezTo>
                  <a:pt x="4626" y="5751"/>
                  <a:pt x="4651" y="5701"/>
                  <a:pt x="4651" y="5726"/>
                </a:cubicBezTo>
                <a:cubicBezTo>
                  <a:pt x="4677" y="5751"/>
                  <a:pt x="4726" y="5776"/>
                  <a:pt x="4751" y="5751"/>
                </a:cubicBezTo>
                <a:cubicBezTo>
                  <a:pt x="4751" y="5726"/>
                  <a:pt x="4851" y="5751"/>
                  <a:pt x="4877" y="5776"/>
                </a:cubicBezTo>
                <a:cubicBezTo>
                  <a:pt x="4926" y="5726"/>
                  <a:pt x="4951" y="5651"/>
                  <a:pt x="5001" y="5651"/>
                </a:cubicBezTo>
                <a:cubicBezTo>
                  <a:pt x="5051" y="5651"/>
                  <a:pt x="5202" y="5676"/>
                  <a:pt x="5202" y="5726"/>
                </a:cubicBezTo>
                <a:cubicBezTo>
                  <a:pt x="5202" y="5801"/>
                  <a:pt x="5302" y="5751"/>
                  <a:pt x="5302" y="5801"/>
                </a:cubicBezTo>
                <a:cubicBezTo>
                  <a:pt x="5302" y="5851"/>
                  <a:pt x="5351" y="5901"/>
                  <a:pt x="5351" y="5926"/>
                </a:cubicBezTo>
                <a:cubicBezTo>
                  <a:pt x="5377" y="5951"/>
                  <a:pt x="5402" y="5951"/>
                  <a:pt x="5402" y="5976"/>
                </a:cubicBezTo>
                <a:cubicBezTo>
                  <a:pt x="5426" y="5976"/>
                  <a:pt x="5502" y="5976"/>
                  <a:pt x="5551" y="6001"/>
                </a:cubicBezTo>
                <a:cubicBezTo>
                  <a:pt x="5602" y="6026"/>
                  <a:pt x="5702" y="5976"/>
                  <a:pt x="5726" y="6051"/>
                </a:cubicBezTo>
                <a:cubicBezTo>
                  <a:pt x="5751" y="6101"/>
                  <a:pt x="5826" y="6151"/>
                  <a:pt x="5751" y="6176"/>
                </a:cubicBezTo>
                <a:cubicBezTo>
                  <a:pt x="5702" y="6176"/>
                  <a:pt x="5626" y="6101"/>
                  <a:pt x="5626" y="6151"/>
                </a:cubicBezTo>
                <a:cubicBezTo>
                  <a:pt x="5651" y="6176"/>
                  <a:pt x="5602" y="6151"/>
                  <a:pt x="5602" y="6226"/>
                </a:cubicBezTo>
                <a:cubicBezTo>
                  <a:pt x="5602" y="6276"/>
                  <a:pt x="5577" y="6376"/>
                  <a:pt x="5551" y="6376"/>
                </a:cubicBezTo>
                <a:lnTo>
                  <a:pt x="5551" y="6376"/>
                </a:lnTo>
                <a:cubicBezTo>
                  <a:pt x="5526" y="6401"/>
                  <a:pt x="5526" y="6426"/>
                  <a:pt x="5551" y="6451"/>
                </a:cubicBezTo>
                <a:cubicBezTo>
                  <a:pt x="5577" y="6426"/>
                  <a:pt x="5626" y="6376"/>
                  <a:pt x="5677" y="6376"/>
                </a:cubicBezTo>
                <a:cubicBezTo>
                  <a:pt x="5726" y="6376"/>
                  <a:pt x="5751" y="6426"/>
                  <a:pt x="5802" y="6401"/>
                </a:cubicBezTo>
                <a:cubicBezTo>
                  <a:pt x="5826" y="6376"/>
                  <a:pt x="5851" y="6351"/>
                  <a:pt x="5851" y="6376"/>
                </a:cubicBezTo>
                <a:lnTo>
                  <a:pt x="5851" y="6376"/>
                </a:lnTo>
                <a:cubicBezTo>
                  <a:pt x="5877" y="6376"/>
                  <a:pt x="5877" y="6376"/>
                  <a:pt x="5877" y="6351"/>
                </a:cubicBezTo>
                <a:lnTo>
                  <a:pt x="5877" y="6326"/>
                </a:lnTo>
                <a:cubicBezTo>
                  <a:pt x="5826" y="6326"/>
                  <a:pt x="5826" y="6326"/>
                  <a:pt x="5802" y="6301"/>
                </a:cubicBezTo>
                <a:cubicBezTo>
                  <a:pt x="5777" y="6251"/>
                  <a:pt x="5926" y="6226"/>
                  <a:pt x="6002" y="6226"/>
                </a:cubicBezTo>
                <a:cubicBezTo>
                  <a:pt x="6051" y="6226"/>
                  <a:pt x="6102" y="6201"/>
                  <a:pt x="6127" y="6226"/>
                </a:cubicBezTo>
                <a:cubicBezTo>
                  <a:pt x="6177" y="6176"/>
                  <a:pt x="6227" y="6126"/>
                  <a:pt x="6251" y="6126"/>
                </a:cubicBezTo>
                <a:cubicBezTo>
                  <a:pt x="6277" y="6126"/>
                  <a:pt x="6577" y="6126"/>
                  <a:pt x="6577" y="6126"/>
                </a:cubicBezTo>
                <a:cubicBezTo>
                  <a:pt x="6577" y="6126"/>
                  <a:pt x="6677" y="6051"/>
                  <a:pt x="6702" y="6001"/>
                </a:cubicBezTo>
                <a:cubicBezTo>
                  <a:pt x="6702" y="5951"/>
                  <a:pt x="6777" y="5801"/>
                  <a:pt x="6802" y="5826"/>
                </a:cubicBezTo>
                <a:cubicBezTo>
                  <a:pt x="6852" y="5851"/>
                  <a:pt x="6927" y="5851"/>
                  <a:pt x="6927" y="5876"/>
                </a:cubicBezTo>
                <a:cubicBezTo>
                  <a:pt x="6927" y="5901"/>
                  <a:pt x="6902" y="5976"/>
                  <a:pt x="7027" y="6126"/>
                </a:cubicBezTo>
                <a:cubicBezTo>
                  <a:pt x="7052" y="6101"/>
                  <a:pt x="7102" y="6076"/>
                  <a:pt x="7102" y="6076"/>
                </a:cubicBezTo>
                <a:cubicBezTo>
                  <a:pt x="7152" y="6101"/>
                  <a:pt x="7202" y="6051"/>
                  <a:pt x="7227" y="6001"/>
                </a:cubicBezTo>
                <a:cubicBezTo>
                  <a:pt x="7252" y="5976"/>
                  <a:pt x="7252" y="6026"/>
                  <a:pt x="7227" y="6051"/>
                </a:cubicBezTo>
                <a:cubicBezTo>
                  <a:pt x="7202" y="6051"/>
                  <a:pt x="7252" y="6076"/>
                  <a:pt x="7327" y="6076"/>
                </a:cubicBezTo>
                <a:cubicBezTo>
                  <a:pt x="7377" y="6076"/>
                  <a:pt x="7277" y="6101"/>
                  <a:pt x="7252" y="6101"/>
                </a:cubicBezTo>
                <a:cubicBezTo>
                  <a:pt x="7202" y="6101"/>
                  <a:pt x="7177" y="6101"/>
                  <a:pt x="7127" y="6151"/>
                </a:cubicBezTo>
                <a:cubicBezTo>
                  <a:pt x="7077" y="6226"/>
                  <a:pt x="7077" y="6226"/>
                  <a:pt x="7102" y="6276"/>
                </a:cubicBezTo>
                <a:cubicBezTo>
                  <a:pt x="7152" y="6301"/>
                  <a:pt x="7202" y="6276"/>
                  <a:pt x="7227" y="6251"/>
                </a:cubicBezTo>
                <a:cubicBezTo>
                  <a:pt x="7277" y="6201"/>
                  <a:pt x="7277" y="6176"/>
                  <a:pt x="7327" y="6176"/>
                </a:cubicBezTo>
                <a:cubicBezTo>
                  <a:pt x="7377" y="6176"/>
                  <a:pt x="7502" y="6126"/>
                  <a:pt x="7552" y="6101"/>
                </a:cubicBezTo>
                <a:cubicBezTo>
                  <a:pt x="7602" y="6101"/>
                  <a:pt x="7552" y="6076"/>
                  <a:pt x="7552" y="6051"/>
                </a:cubicBezTo>
                <a:cubicBezTo>
                  <a:pt x="7552" y="6026"/>
                  <a:pt x="7652" y="6026"/>
                  <a:pt x="7677" y="6026"/>
                </a:cubicBezTo>
                <a:cubicBezTo>
                  <a:pt x="7727" y="6001"/>
                  <a:pt x="7677" y="5976"/>
                  <a:pt x="7652" y="5976"/>
                </a:cubicBezTo>
                <a:close/>
                <a:moveTo>
                  <a:pt x="2226" y="3275"/>
                </a:moveTo>
                <a:lnTo>
                  <a:pt x="2226" y="3275"/>
                </a:lnTo>
                <a:cubicBezTo>
                  <a:pt x="2176" y="3350"/>
                  <a:pt x="2150" y="3350"/>
                  <a:pt x="2101" y="3350"/>
                </a:cubicBezTo>
                <a:cubicBezTo>
                  <a:pt x="2050" y="3326"/>
                  <a:pt x="2001" y="3350"/>
                  <a:pt x="2026" y="3375"/>
                </a:cubicBezTo>
                <a:cubicBezTo>
                  <a:pt x="2076" y="3401"/>
                  <a:pt x="2076" y="3426"/>
                  <a:pt x="2001" y="3426"/>
                </a:cubicBezTo>
                <a:cubicBezTo>
                  <a:pt x="1950" y="3450"/>
                  <a:pt x="1901" y="3501"/>
                  <a:pt x="1876" y="3475"/>
                </a:cubicBezTo>
                <a:cubicBezTo>
                  <a:pt x="1876" y="3475"/>
                  <a:pt x="1976" y="3401"/>
                  <a:pt x="1950" y="3375"/>
                </a:cubicBezTo>
                <a:cubicBezTo>
                  <a:pt x="1926" y="3350"/>
                  <a:pt x="1850" y="3401"/>
                  <a:pt x="1850" y="3426"/>
                </a:cubicBezTo>
                <a:cubicBezTo>
                  <a:pt x="1850" y="3475"/>
                  <a:pt x="1801" y="3475"/>
                  <a:pt x="1750" y="3475"/>
                </a:cubicBezTo>
                <a:cubicBezTo>
                  <a:pt x="1726" y="3450"/>
                  <a:pt x="1676" y="3426"/>
                  <a:pt x="1726" y="3426"/>
                </a:cubicBezTo>
                <a:cubicBezTo>
                  <a:pt x="1750" y="3426"/>
                  <a:pt x="1726" y="3401"/>
                  <a:pt x="1776" y="3375"/>
                </a:cubicBezTo>
                <a:cubicBezTo>
                  <a:pt x="1826" y="3350"/>
                  <a:pt x="1776" y="3326"/>
                  <a:pt x="1776" y="3326"/>
                </a:cubicBezTo>
                <a:cubicBezTo>
                  <a:pt x="1801" y="3301"/>
                  <a:pt x="1876" y="3326"/>
                  <a:pt x="1876" y="3301"/>
                </a:cubicBezTo>
                <a:cubicBezTo>
                  <a:pt x="1876" y="3275"/>
                  <a:pt x="1801" y="3250"/>
                  <a:pt x="1750" y="3250"/>
                </a:cubicBezTo>
                <a:cubicBezTo>
                  <a:pt x="1726" y="3275"/>
                  <a:pt x="1650" y="3326"/>
                  <a:pt x="1576" y="3301"/>
                </a:cubicBezTo>
                <a:cubicBezTo>
                  <a:pt x="1550" y="3275"/>
                  <a:pt x="1801" y="3250"/>
                  <a:pt x="1826" y="3226"/>
                </a:cubicBezTo>
                <a:cubicBezTo>
                  <a:pt x="1876" y="3175"/>
                  <a:pt x="2050" y="3126"/>
                  <a:pt x="2050" y="3175"/>
                </a:cubicBezTo>
                <a:cubicBezTo>
                  <a:pt x="2076" y="3201"/>
                  <a:pt x="1976" y="3226"/>
                  <a:pt x="2026" y="3250"/>
                </a:cubicBezTo>
                <a:cubicBezTo>
                  <a:pt x="2076" y="3275"/>
                  <a:pt x="2150" y="3275"/>
                  <a:pt x="2176" y="3226"/>
                </a:cubicBezTo>
                <a:cubicBezTo>
                  <a:pt x="2201" y="3201"/>
                  <a:pt x="2276" y="3201"/>
                  <a:pt x="2226" y="3275"/>
                </a:cubicBezTo>
                <a:close/>
                <a:moveTo>
                  <a:pt x="2751" y="3950"/>
                </a:moveTo>
                <a:lnTo>
                  <a:pt x="2751" y="3950"/>
                </a:lnTo>
                <a:cubicBezTo>
                  <a:pt x="2701" y="4001"/>
                  <a:pt x="2701" y="3975"/>
                  <a:pt x="2651" y="4001"/>
                </a:cubicBezTo>
                <a:cubicBezTo>
                  <a:pt x="2576" y="4001"/>
                  <a:pt x="2626" y="4050"/>
                  <a:pt x="2551" y="4075"/>
                </a:cubicBezTo>
                <a:cubicBezTo>
                  <a:pt x="2501" y="4075"/>
                  <a:pt x="2326" y="4075"/>
                  <a:pt x="2301" y="4050"/>
                </a:cubicBezTo>
                <a:cubicBezTo>
                  <a:pt x="2301" y="4026"/>
                  <a:pt x="2401" y="4026"/>
                  <a:pt x="2401" y="4001"/>
                </a:cubicBezTo>
                <a:cubicBezTo>
                  <a:pt x="2401" y="3975"/>
                  <a:pt x="2426" y="3926"/>
                  <a:pt x="2476" y="3926"/>
                </a:cubicBezTo>
                <a:cubicBezTo>
                  <a:pt x="2526" y="3926"/>
                  <a:pt x="2501" y="3875"/>
                  <a:pt x="2451" y="3850"/>
                </a:cubicBezTo>
                <a:cubicBezTo>
                  <a:pt x="2376" y="3826"/>
                  <a:pt x="2551" y="3801"/>
                  <a:pt x="2576" y="3850"/>
                </a:cubicBezTo>
                <a:cubicBezTo>
                  <a:pt x="2626" y="3901"/>
                  <a:pt x="2676" y="3926"/>
                  <a:pt x="2726" y="3901"/>
                </a:cubicBezTo>
                <a:cubicBezTo>
                  <a:pt x="2751" y="3850"/>
                  <a:pt x="2976" y="3750"/>
                  <a:pt x="2976" y="3801"/>
                </a:cubicBezTo>
                <a:cubicBezTo>
                  <a:pt x="2976" y="3850"/>
                  <a:pt x="2826" y="3901"/>
                  <a:pt x="2751" y="3950"/>
                </a:cubicBezTo>
                <a:close/>
                <a:moveTo>
                  <a:pt x="4201" y="5451"/>
                </a:moveTo>
                <a:lnTo>
                  <a:pt x="4201" y="5451"/>
                </a:lnTo>
                <a:cubicBezTo>
                  <a:pt x="4151" y="5476"/>
                  <a:pt x="4201" y="5351"/>
                  <a:pt x="4126" y="5301"/>
                </a:cubicBezTo>
                <a:cubicBezTo>
                  <a:pt x="4026" y="5251"/>
                  <a:pt x="3976" y="5151"/>
                  <a:pt x="3976" y="5075"/>
                </a:cubicBezTo>
                <a:cubicBezTo>
                  <a:pt x="3976" y="5026"/>
                  <a:pt x="4076" y="5001"/>
                  <a:pt x="4101" y="5051"/>
                </a:cubicBezTo>
                <a:cubicBezTo>
                  <a:pt x="4126" y="5101"/>
                  <a:pt x="4177" y="5251"/>
                  <a:pt x="4201" y="5326"/>
                </a:cubicBezTo>
                <a:cubicBezTo>
                  <a:pt x="4251" y="5376"/>
                  <a:pt x="4251" y="5451"/>
                  <a:pt x="4201" y="5451"/>
                </a:cubicBezTo>
                <a:close/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8" name="Freeform 124">
            <a:extLst>
              <a:ext uri="{FF2B5EF4-FFF2-40B4-BE49-F238E27FC236}">
                <a16:creationId xmlns:a16="http://schemas.microsoft.com/office/drawing/2014/main" id="{284D55DE-F100-12C5-2D87-39DF4F60B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612" y="1964360"/>
            <a:ext cx="3054356" cy="2072800"/>
          </a:xfrm>
          <a:custGeom>
            <a:avLst/>
            <a:gdLst>
              <a:gd name="T0" fmla="*/ 3001 w 9579"/>
              <a:gd name="T1" fmla="*/ 1850 h 6502"/>
              <a:gd name="T2" fmla="*/ 2551 w 9579"/>
              <a:gd name="T3" fmla="*/ 1726 h 6502"/>
              <a:gd name="T4" fmla="*/ 1801 w 9579"/>
              <a:gd name="T5" fmla="*/ 150 h 6502"/>
              <a:gd name="T6" fmla="*/ 1201 w 9579"/>
              <a:gd name="T7" fmla="*/ 76 h 6502"/>
              <a:gd name="T8" fmla="*/ 776 w 9579"/>
              <a:gd name="T9" fmla="*/ 125 h 6502"/>
              <a:gd name="T10" fmla="*/ 200 w 9579"/>
              <a:gd name="T11" fmla="*/ 425 h 6502"/>
              <a:gd name="T12" fmla="*/ 726 w 9579"/>
              <a:gd name="T13" fmla="*/ 825 h 6502"/>
              <a:gd name="T14" fmla="*/ 226 w 9579"/>
              <a:gd name="T15" fmla="*/ 876 h 6502"/>
              <a:gd name="T16" fmla="*/ 426 w 9579"/>
              <a:gd name="T17" fmla="*/ 1125 h 6502"/>
              <a:gd name="T18" fmla="*/ 476 w 9579"/>
              <a:gd name="T19" fmla="*/ 1350 h 6502"/>
              <a:gd name="T20" fmla="*/ 276 w 9579"/>
              <a:gd name="T21" fmla="*/ 1701 h 6502"/>
              <a:gd name="T22" fmla="*/ 676 w 9579"/>
              <a:gd name="T23" fmla="*/ 1950 h 6502"/>
              <a:gd name="T24" fmla="*/ 976 w 9579"/>
              <a:gd name="T25" fmla="*/ 2150 h 6502"/>
              <a:gd name="T26" fmla="*/ 626 w 9579"/>
              <a:gd name="T27" fmla="*/ 2426 h 6502"/>
              <a:gd name="T28" fmla="*/ 1126 w 9579"/>
              <a:gd name="T29" fmla="*/ 2150 h 6502"/>
              <a:gd name="T30" fmla="*/ 1376 w 9579"/>
              <a:gd name="T31" fmla="*/ 1826 h 6502"/>
              <a:gd name="T32" fmla="*/ 1701 w 9579"/>
              <a:gd name="T33" fmla="*/ 1650 h 6502"/>
              <a:gd name="T34" fmla="*/ 1751 w 9579"/>
              <a:gd name="T35" fmla="*/ 1801 h 6502"/>
              <a:gd name="T36" fmla="*/ 2001 w 9579"/>
              <a:gd name="T37" fmla="*/ 1676 h 6502"/>
              <a:gd name="T38" fmla="*/ 2201 w 9579"/>
              <a:gd name="T39" fmla="*/ 1750 h 6502"/>
              <a:gd name="T40" fmla="*/ 2727 w 9579"/>
              <a:gd name="T41" fmla="*/ 1876 h 6502"/>
              <a:gd name="T42" fmla="*/ 3127 w 9579"/>
              <a:gd name="T43" fmla="*/ 1950 h 6502"/>
              <a:gd name="T44" fmla="*/ 3152 w 9579"/>
              <a:gd name="T45" fmla="*/ 2276 h 6502"/>
              <a:gd name="T46" fmla="*/ 3276 w 9579"/>
              <a:gd name="T47" fmla="*/ 2126 h 6502"/>
              <a:gd name="T48" fmla="*/ 3376 w 9579"/>
              <a:gd name="T49" fmla="*/ 2326 h 6502"/>
              <a:gd name="T50" fmla="*/ 3301 w 9579"/>
              <a:gd name="T51" fmla="*/ 2401 h 6502"/>
              <a:gd name="T52" fmla="*/ 3501 w 9579"/>
              <a:gd name="T53" fmla="*/ 2426 h 6502"/>
              <a:gd name="T54" fmla="*/ 76 w 9579"/>
              <a:gd name="T55" fmla="*/ 2676 h 6502"/>
              <a:gd name="T56" fmla="*/ 300 w 9579"/>
              <a:gd name="T57" fmla="*/ 2550 h 6502"/>
              <a:gd name="T58" fmla="*/ 1326 w 9579"/>
              <a:gd name="T59" fmla="*/ 2126 h 6502"/>
              <a:gd name="T60" fmla="*/ 1501 w 9579"/>
              <a:gd name="T61" fmla="*/ 2050 h 6502"/>
              <a:gd name="T62" fmla="*/ 226 w 9579"/>
              <a:gd name="T63" fmla="*/ 1750 h 6502"/>
              <a:gd name="T64" fmla="*/ 1176 w 9579"/>
              <a:gd name="T65" fmla="*/ 6350 h 6502"/>
              <a:gd name="T66" fmla="*/ 776 w 9579"/>
              <a:gd name="T67" fmla="*/ 6176 h 6502"/>
              <a:gd name="T68" fmla="*/ 926 w 9579"/>
              <a:gd name="T69" fmla="*/ 6225 h 6502"/>
              <a:gd name="T70" fmla="*/ 8802 w 9579"/>
              <a:gd name="T71" fmla="*/ 3701 h 6502"/>
              <a:gd name="T72" fmla="*/ 8402 w 9579"/>
              <a:gd name="T73" fmla="*/ 3951 h 6502"/>
              <a:gd name="T74" fmla="*/ 8053 w 9579"/>
              <a:gd name="T75" fmla="*/ 3826 h 6502"/>
              <a:gd name="T76" fmla="*/ 7653 w 9579"/>
              <a:gd name="T77" fmla="*/ 4051 h 6502"/>
              <a:gd name="T78" fmla="*/ 7902 w 9579"/>
              <a:gd name="T79" fmla="*/ 3501 h 6502"/>
              <a:gd name="T80" fmla="*/ 7302 w 9579"/>
              <a:gd name="T81" fmla="*/ 3501 h 6502"/>
              <a:gd name="T82" fmla="*/ 7128 w 9579"/>
              <a:gd name="T83" fmla="*/ 3276 h 6502"/>
              <a:gd name="T84" fmla="*/ 4327 w 9579"/>
              <a:gd name="T85" fmla="*/ 3251 h 6502"/>
              <a:gd name="T86" fmla="*/ 4101 w 9579"/>
              <a:gd name="T87" fmla="*/ 3301 h 6502"/>
              <a:gd name="T88" fmla="*/ 4177 w 9579"/>
              <a:gd name="T89" fmla="*/ 3876 h 6502"/>
              <a:gd name="T90" fmla="*/ 4327 w 9579"/>
              <a:gd name="T91" fmla="*/ 4551 h 6502"/>
              <a:gd name="T92" fmla="*/ 4727 w 9579"/>
              <a:gd name="T93" fmla="*/ 4926 h 6502"/>
              <a:gd name="T94" fmla="*/ 5677 w 9579"/>
              <a:gd name="T95" fmla="*/ 5201 h 6502"/>
              <a:gd name="T96" fmla="*/ 6152 w 9579"/>
              <a:gd name="T97" fmla="*/ 5451 h 6502"/>
              <a:gd name="T98" fmla="*/ 6652 w 9579"/>
              <a:gd name="T99" fmla="*/ 5751 h 6502"/>
              <a:gd name="T100" fmla="*/ 6928 w 9579"/>
              <a:gd name="T101" fmla="*/ 5401 h 6502"/>
              <a:gd name="T102" fmla="*/ 7252 w 9579"/>
              <a:gd name="T103" fmla="*/ 5401 h 6502"/>
              <a:gd name="T104" fmla="*/ 7502 w 9579"/>
              <a:gd name="T105" fmla="*/ 5301 h 6502"/>
              <a:gd name="T106" fmla="*/ 7977 w 9579"/>
              <a:gd name="T107" fmla="*/ 5351 h 6502"/>
              <a:gd name="T108" fmla="*/ 8277 w 9579"/>
              <a:gd name="T109" fmla="*/ 5850 h 6502"/>
              <a:gd name="T110" fmla="*/ 8377 w 9579"/>
              <a:gd name="T111" fmla="*/ 5026 h 6502"/>
              <a:gd name="T112" fmla="*/ 8702 w 9579"/>
              <a:gd name="T113" fmla="*/ 4776 h 6502"/>
              <a:gd name="T114" fmla="*/ 8653 w 9579"/>
              <a:gd name="T115" fmla="*/ 4451 h 6502"/>
              <a:gd name="T116" fmla="*/ 8753 w 9579"/>
              <a:gd name="T117" fmla="*/ 4376 h 6502"/>
              <a:gd name="T118" fmla="*/ 8928 w 9579"/>
              <a:gd name="T119" fmla="*/ 4151 h 6502"/>
              <a:gd name="T120" fmla="*/ 9253 w 9579"/>
              <a:gd name="T121" fmla="*/ 3851 h 6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579" h="6502">
                <a:moveTo>
                  <a:pt x="3601" y="2376"/>
                </a:moveTo>
                <a:lnTo>
                  <a:pt x="3601" y="2376"/>
                </a:lnTo>
                <a:cubicBezTo>
                  <a:pt x="3601" y="2350"/>
                  <a:pt x="3627" y="2326"/>
                  <a:pt x="3501" y="2276"/>
                </a:cubicBezTo>
                <a:cubicBezTo>
                  <a:pt x="3401" y="2250"/>
                  <a:pt x="3427" y="2201"/>
                  <a:pt x="3352" y="2076"/>
                </a:cubicBezTo>
                <a:cubicBezTo>
                  <a:pt x="3276" y="1950"/>
                  <a:pt x="3152" y="1901"/>
                  <a:pt x="3152" y="1850"/>
                </a:cubicBezTo>
                <a:cubicBezTo>
                  <a:pt x="3152" y="1801"/>
                  <a:pt x="3001" y="1801"/>
                  <a:pt x="3001" y="1850"/>
                </a:cubicBezTo>
                <a:cubicBezTo>
                  <a:pt x="3001" y="1876"/>
                  <a:pt x="2951" y="1901"/>
                  <a:pt x="2927" y="1926"/>
                </a:cubicBezTo>
                <a:cubicBezTo>
                  <a:pt x="2901" y="1926"/>
                  <a:pt x="2876" y="1901"/>
                  <a:pt x="2851" y="1876"/>
                </a:cubicBezTo>
                <a:cubicBezTo>
                  <a:pt x="2827" y="1826"/>
                  <a:pt x="2751" y="1801"/>
                  <a:pt x="2751" y="1775"/>
                </a:cubicBezTo>
                <a:cubicBezTo>
                  <a:pt x="2751" y="1750"/>
                  <a:pt x="2751" y="1701"/>
                  <a:pt x="2701" y="1726"/>
                </a:cubicBezTo>
                <a:cubicBezTo>
                  <a:pt x="2651" y="1750"/>
                  <a:pt x="2627" y="1726"/>
                  <a:pt x="2601" y="1750"/>
                </a:cubicBezTo>
                <a:lnTo>
                  <a:pt x="2551" y="1726"/>
                </a:lnTo>
                <a:cubicBezTo>
                  <a:pt x="2551" y="300"/>
                  <a:pt x="2551" y="300"/>
                  <a:pt x="2551" y="300"/>
                </a:cubicBezTo>
                <a:lnTo>
                  <a:pt x="2527" y="276"/>
                </a:lnTo>
                <a:cubicBezTo>
                  <a:pt x="2451" y="250"/>
                  <a:pt x="2376" y="225"/>
                  <a:pt x="2327" y="225"/>
                </a:cubicBezTo>
                <a:cubicBezTo>
                  <a:pt x="2276" y="250"/>
                  <a:pt x="2176" y="250"/>
                  <a:pt x="2151" y="225"/>
                </a:cubicBezTo>
                <a:cubicBezTo>
                  <a:pt x="2101" y="225"/>
                  <a:pt x="2051" y="200"/>
                  <a:pt x="2001" y="225"/>
                </a:cubicBezTo>
                <a:cubicBezTo>
                  <a:pt x="1926" y="225"/>
                  <a:pt x="1876" y="176"/>
                  <a:pt x="1801" y="150"/>
                </a:cubicBezTo>
                <a:cubicBezTo>
                  <a:pt x="1701" y="125"/>
                  <a:pt x="1576" y="150"/>
                  <a:pt x="1551" y="176"/>
                </a:cubicBezTo>
                <a:cubicBezTo>
                  <a:pt x="1526" y="176"/>
                  <a:pt x="1526" y="150"/>
                  <a:pt x="1501" y="150"/>
                </a:cubicBezTo>
                <a:cubicBezTo>
                  <a:pt x="1451" y="150"/>
                  <a:pt x="1476" y="125"/>
                  <a:pt x="1476" y="100"/>
                </a:cubicBezTo>
                <a:cubicBezTo>
                  <a:pt x="1451" y="76"/>
                  <a:pt x="1351" y="100"/>
                  <a:pt x="1301" y="100"/>
                </a:cubicBezTo>
                <a:cubicBezTo>
                  <a:pt x="1276" y="100"/>
                  <a:pt x="1251" y="76"/>
                  <a:pt x="1251" y="50"/>
                </a:cubicBezTo>
                <a:cubicBezTo>
                  <a:pt x="1251" y="50"/>
                  <a:pt x="1226" y="50"/>
                  <a:pt x="1201" y="76"/>
                </a:cubicBezTo>
                <a:cubicBezTo>
                  <a:pt x="1201" y="100"/>
                  <a:pt x="1151" y="100"/>
                  <a:pt x="1126" y="76"/>
                </a:cubicBezTo>
                <a:cubicBezTo>
                  <a:pt x="1126" y="76"/>
                  <a:pt x="1176" y="76"/>
                  <a:pt x="1176" y="50"/>
                </a:cubicBezTo>
                <a:cubicBezTo>
                  <a:pt x="1176" y="25"/>
                  <a:pt x="1126" y="25"/>
                  <a:pt x="1101" y="0"/>
                </a:cubicBezTo>
                <a:cubicBezTo>
                  <a:pt x="1076" y="0"/>
                  <a:pt x="1051" y="25"/>
                  <a:pt x="1001" y="76"/>
                </a:cubicBezTo>
                <a:cubicBezTo>
                  <a:pt x="951" y="100"/>
                  <a:pt x="901" y="100"/>
                  <a:pt x="851" y="100"/>
                </a:cubicBezTo>
                <a:cubicBezTo>
                  <a:pt x="801" y="100"/>
                  <a:pt x="751" y="100"/>
                  <a:pt x="776" y="125"/>
                </a:cubicBezTo>
                <a:cubicBezTo>
                  <a:pt x="776" y="150"/>
                  <a:pt x="826" y="150"/>
                  <a:pt x="776" y="176"/>
                </a:cubicBezTo>
                <a:cubicBezTo>
                  <a:pt x="751" y="200"/>
                  <a:pt x="751" y="150"/>
                  <a:pt x="726" y="176"/>
                </a:cubicBezTo>
                <a:cubicBezTo>
                  <a:pt x="676" y="200"/>
                  <a:pt x="601" y="200"/>
                  <a:pt x="576" y="200"/>
                </a:cubicBezTo>
                <a:cubicBezTo>
                  <a:pt x="551" y="200"/>
                  <a:pt x="501" y="276"/>
                  <a:pt x="476" y="276"/>
                </a:cubicBezTo>
                <a:cubicBezTo>
                  <a:pt x="451" y="300"/>
                  <a:pt x="476" y="325"/>
                  <a:pt x="426" y="375"/>
                </a:cubicBezTo>
                <a:cubicBezTo>
                  <a:pt x="376" y="450"/>
                  <a:pt x="226" y="425"/>
                  <a:pt x="200" y="425"/>
                </a:cubicBezTo>
                <a:cubicBezTo>
                  <a:pt x="151" y="425"/>
                  <a:pt x="176" y="475"/>
                  <a:pt x="176" y="501"/>
                </a:cubicBezTo>
                <a:cubicBezTo>
                  <a:pt x="151" y="525"/>
                  <a:pt x="176" y="525"/>
                  <a:pt x="276" y="550"/>
                </a:cubicBezTo>
                <a:cubicBezTo>
                  <a:pt x="351" y="576"/>
                  <a:pt x="426" y="701"/>
                  <a:pt x="426" y="725"/>
                </a:cubicBezTo>
                <a:cubicBezTo>
                  <a:pt x="426" y="750"/>
                  <a:pt x="551" y="725"/>
                  <a:pt x="576" y="725"/>
                </a:cubicBezTo>
                <a:cubicBezTo>
                  <a:pt x="626" y="725"/>
                  <a:pt x="576" y="801"/>
                  <a:pt x="626" y="801"/>
                </a:cubicBezTo>
                <a:cubicBezTo>
                  <a:pt x="651" y="825"/>
                  <a:pt x="701" y="801"/>
                  <a:pt x="726" y="825"/>
                </a:cubicBezTo>
                <a:cubicBezTo>
                  <a:pt x="726" y="850"/>
                  <a:pt x="651" y="825"/>
                  <a:pt x="601" y="850"/>
                </a:cubicBezTo>
                <a:cubicBezTo>
                  <a:pt x="551" y="901"/>
                  <a:pt x="551" y="901"/>
                  <a:pt x="526" y="876"/>
                </a:cubicBezTo>
                <a:cubicBezTo>
                  <a:pt x="501" y="850"/>
                  <a:pt x="426" y="876"/>
                  <a:pt x="400" y="876"/>
                </a:cubicBezTo>
                <a:cubicBezTo>
                  <a:pt x="376" y="876"/>
                  <a:pt x="400" y="825"/>
                  <a:pt x="400" y="825"/>
                </a:cubicBezTo>
                <a:cubicBezTo>
                  <a:pt x="400" y="801"/>
                  <a:pt x="351" y="776"/>
                  <a:pt x="276" y="825"/>
                </a:cubicBezTo>
                <a:cubicBezTo>
                  <a:pt x="226" y="850"/>
                  <a:pt x="251" y="850"/>
                  <a:pt x="226" y="876"/>
                </a:cubicBezTo>
                <a:cubicBezTo>
                  <a:pt x="226" y="901"/>
                  <a:pt x="200" y="850"/>
                  <a:pt x="151" y="876"/>
                </a:cubicBezTo>
                <a:cubicBezTo>
                  <a:pt x="100" y="901"/>
                  <a:pt x="25" y="925"/>
                  <a:pt x="25" y="950"/>
                </a:cubicBezTo>
                <a:cubicBezTo>
                  <a:pt x="0" y="976"/>
                  <a:pt x="126" y="1001"/>
                  <a:pt x="151" y="1001"/>
                </a:cubicBezTo>
                <a:cubicBezTo>
                  <a:pt x="200" y="1025"/>
                  <a:pt x="100" y="1050"/>
                  <a:pt x="151" y="1050"/>
                </a:cubicBezTo>
                <a:cubicBezTo>
                  <a:pt x="176" y="1076"/>
                  <a:pt x="151" y="1101"/>
                  <a:pt x="226" y="1125"/>
                </a:cubicBezTo>
                <a:cubicBezTo>
                  <a:pt x="276" y="1150"/>
                  <a:pt x="376" y="1125"/>
                  <a:pt x="426" y="1125"/>
                </a:cubicBezTo>
                <a:cubicBezTo>
                  <a:pt x="451" y="1125"/>
                  <a:pt x="476" y="1150"/>
                  <a:pt x="501" y="1125"/>
                </a:cubicBezTo>
                <a:cubicBezTo>
                  <a:pt x="526" y="1101"/>
                  <a:pt x="626" y="1025"/>
                  <a:pt x="676" y="1076"/>
                </a:cubicBezTo>
                <a:cubicBezTo>
                  <a:pt x="726" y="1125"/>
                  <a:pt x="626" y="1125"/>
                  <a:pt x="651" y="1150"/>
                </a:cubicBezTo>
                <a:cubicBezTo>
                  <a:pt x="676" y="1176"/>
                  <a:pt x="701" y="1225"/>
                  <a:pt x="651" y="1276"/>
                </a:cubicBezTo>
                <a:cubicBezTo>
                  <a:pt x="601" y="1301"/>
                  <a:pt x="551" y="1276"/>
                  <a:pt x="526" y="1276"/>
                </a:cubicBezTo>
                <a:cubicBezTo>
                  <a:pt x="501" y="1276"/>
                  <a:pt x="526" y="1325"/>
                  <a:pt x="476" y="1350"/>
                </a:cubicBezTo>
                <a:cubicBezTo>
                  <a:pt x="451" y="1376"/>
                  <a:pt x="426" y="1325"/>
                  <a:pt x="376" y="1325"/>
                </a:cubicBezTo>
                <a:cubicBezTo>
                  <a:pt x="326" y="1325"/>
                  <a:pt x="326" y="1376"/>
                  <a:pt x="326" y="1425"/>
                </a:cubicBezTo>
                <a:cubicBezTo>
                  <a:pt x="326" y="1450"/>
                  <a:pt x="251" y="1401"/>
                  <a:pt x="226" y="1476"/>
                </a:cubicBezTo>
                <a:cubicBezTo>
                  <a:pt x="226" y="1550"/>
                  <a:pt x="126" y="1501"/>
                  <a:pt x="200" y="1576"/>
                </a:cubicBezTo>
                <a:cubicBezTo>
                  <a:pt x="251" y="1650"/>
                  <a:pt x="226" y="1601"/>
                  <a:pt x="276" y="1625"/>
                </a:cubicBezTo>
                <a:cubicBezTo>
                  <a:pt x="326" y="1650"/>
                  <a:pt x="226" y="1701"/>
                  <a:pt x="276" y="1701"/>
                </a:cubicBezTo>
                <a:cubicBezTo>
                  <a:pt x="300" y="1726"/>
                  <a:pt x="351" y="1801"/>
                  <a:pt x="376" y="1826"/>
                </a:cubicBezTo>
                <a:cubicBezTo>
                  <a:pt x="426" y="1850"/>
                  <a:pt x="451" y="1801"/>
                  <a:pt x="501" y="1801"/>
                </a:cubicBezTo>
                <a:cubicBezTo>
                  <a:pt x="551" y="1801"/>
                  <a:pt x="526" y="1750"/>
                  <a:pt x="551" y="1775"/>
                </a:cubicBezTo>
                <a:cubicBezTo>
                  <a:pt x="576" y="1801"/>
                  <a:pt x="601" y="1850"/>
                  <a:pt x="576" y="1876"/>
                </a:cubicBezTo>
                <a:cubicBezTo>
                  <a:pt x="551" y="1901"/>
                  <a:pt x="576" y="1950"/>
                  <a:pt x="576" y="1976"/>
                </a:cubicBezTo>
                <a:cubicBezTo>
                  <a:pt x="576" y="2001"/>
                  <a:pt x="676" y="1976"/>
                  <a:pt x="676" y="1950"/>
                </a:cubicBezTo>
                <a:cubicBezTo>
                  <a:pt x="676" y="1926"/>
                  <a:pt x="751" y="1926"/>
                  <a:pt x="801" y="1976"/>
                </a:cubicBezTo>
                <a:cubicBezTo>
                  <a:pt x="851" y="2001"/>
                  <a:pt x="876" y="2026"/>
                  <a:pt x="876" y="1976"/>
                </a:cubicBezTo>
                <a:cubicBezTo>
                  <a:pt x="876" y="1950"/>
                  <a:pt x="901" y="1901"/>
                  <a:pt x="901" y="1926"/>
                </a:cubicBezTo>
                <a:cubicBezTo>
                  <a:pt x="901" y="1976"/>
                  <a:pt x="951" y="1976"/>
                  <a:pt x="1001" y="1950"/>
                </a:cubicBezTo>
                <a:cubicBezTo>
                  <a:pt x="1076" y="1926"/>
                  <a:pt x="1051" y="1950"/>
                  <a:pt x="1001" y="2001"/>
                </a:cubicBezTo>
                <a:cubicBezTo>
                  <a:pt x="951" y="2050"/>
                  <a:pt x="1001" y="2126"/>
                  <a:pt x="976" y="2150"/>
                </a:cubicBezTo>
                <a:cubicBezTo>
                  <a:pt x="951" y="2150"/>
                  <a:pt x="926" y="2226"/>
                  <a:pt x="851" y="2250"/>
                </a:cubicBezTo>
                <a:cubicBezTo>
                  <a:pt x="801" y="2250"/>
                  <a:pt x="726" y="2350"/>
                  <a:pt x="701" y="2376"/>
                </a:cubicBezTo>
                <a:cubicBezTo>
                  <a:pt x="701" y="2376"/>
                  <a:pt x="576" y="2326"/>
                  <a:pt x="551" y="2376"/>
                </a:cubicBezTo>
                <a:cubicBezTo>
                  <a:pt x="551" y="2426"/>
                  <a:pt x="476" y="2450"/>
                  <a:pt x="476" y="2476"/>
                </a:cubicBezTo>
                <a:cubicBezTo>
                  <a:pt x="501" y="2501"/>
                  <a:pt x="601" y="2450"/>
                  <a:pt x="601" y="2426"/>
                </a:cubicBezTo>
                <a:cubicBezTo>
                  <a:pt x="601" y="2401"/>
                  <a:pt x="626" y="2401"/>
                  <a:pt x="626" y="2426"/>
                </a:cubicBezTo>
                <a:cubicBezTo>
                  <a:pt x="651" y="2426"/>
                  <a:pt x="701" y="2401"/>
                  <a:pt x="701" y="2401"/>
                </a:cubicBezTo>
                <a:cubicBezTo>
                  <a:pt x="726" y="2376"/>
                  <a:pt x="751" y="2376"/>
                  <a:pt x="776" y="2376"/>
                </a:cubicBezTo>
                <a:cubicBezTo>
                  <a:pt x="801" y="2376"/>
                  <a:pt x="801" y="2350"/>
                  <a:pt x="851" y="2350"/>
                </a:cubicBezTo>
                <a:cubicBezTo>
                  <a:pt x="926" y="2350"/>
                  <a:pt x="901" y="2326"/>
                  <a:pt x="926" y="2301"/>
                </a:cubicBezTo>
                <a:cubicBezTo>
                  <a:pt x="926" y="2276"/>
                  <a:pt x="1076" y="2201"/>
                  <a:pt x="1101" y="2201"/>
                </a:cubicBezTo>
                <a:cubicBezTo>
                  <a:pt x="1126" y="2201"/>
                  <a:pt x="1101" y="2150"/>
                  <a:pt x="1126" y="2150"/>
                </a:cubicBezTo>
                <a:cubicBezTo>
                  <a:pt x="1151" y="2150"/>
                  <a:pt x="1201" y="2101"/>
                  <a:pt x="1226" y="2076"/>
                </a:cubicBezTo>
                <a:cubicBezTo>
                  <a:pt x="1276" y="2050"/>
                  <a:pt x="1276" y="2076"/>
                  <a:pt x="1301" y="2050"/>
                </a:cubicBezTo>
                <a:cubicBezTo>
                  <a:pt x="1326" y="2050"/>
                  <a:pt x="1301" y="2001"/>
                  <a:pt x="1326" y="1976"/>
                </a:cubicBezTo>
                <a:cubicBezTo>
                  <a:pt x="1351" y="1976"/>
                  <a:pt x="1376" y="1950"/>
                  <a:pt x="1376" y="1950"/>
                </a:cubicBezTo>
                <a:cubicBezTo>
                  <a:pt x="1376" y="1926"/>
                  <a:pt x="1326" y="1926"/>
                  <a:pt x="1301" y="1901"/>
                </a:cubicBezTo>
                <a:cubicBezTo>
                  <a:pt x="1301" y="1876"/>
                  <a:pt x="1351" y="1826"/>
                  <a:pt x="1376" y="1826"/>
                </a:cubicBezTo>
                <a:cubicBezTo>
                  <a:pt x="1401" y="1826"/>
                  <a:pt x="1451" y="1801"/>
                  <a:pt x="1451" y="1775"/>
                </a:cubicBezTo>
                <a:cubicBezTo>
                  <a:pt x="1451" y="1750"/>
                  <a:pt x="1476" y="1750"/>
                  <a:pt x="1501" y="1701"/>
                </a:cubicBezTo>
                <a:cubicBezTo>
                  <a:pt x="1526" y="1676"/>
                  <a:pt x="1526" y="1650"/>
                  <a:pt x="1551" y="1650"/>
                </a:cubicBezTo>
                <a:cubicBezTo>
                  <a:pt x="1576" y="1650"/>
                  <a:pt x="1601" y="1625"/>
                  <a:pt x="1651" y="1601"/>
                </a:cubicBezTo>
                <a:cubicBezTo>
                  <a:pt x="1676" y="1576"/>
                  <a:pt x="1651" y="1625"/>
                  <a:pt x="1701" y="1625"/>
                </a:cubicBezTo>
                <a:cubicBezTo>
                  <a:pt x="1751" y="1625"/>
                  <a:pt x="1751" y="1676"/>
                  <a:pt x="1701" y="1650"/>
                </a:cubicBezTo>
                <a:cubicBezTo>
                  <a:pt x="1651" y="1625"/>
                  <a:pt x="1626" y="1650"/>
                  <a:pt x="1601" y="1676"/>
                </a:cubicBezTo>
                <a:cubicBezTo>
                  <a:pt x="1551" y="1701"/>
                  <a:pt x="1601" y="1726"/>
                  <a:pt x="1551" y="1750"/>
                </a:cubicBezTo>
                <a:cubicBezTo>
                  <a:pt x="1526" y="1801"/>
                  <a:pt x="1526" y="1826"/>
                  <a:pt x="1576" y="1826"/>
                </a:cubicBezTo>
                <a:cubicBezTo>
                  <a:pt x="1601" y="1826"/>
                  <a:pt x="1576" y="1850"/>
                  <a:pt x="1526" y="1876"/>
                </a:cubicBezTo>
                <a:cubicBezTo>
                  <a:pt x="1501" y="1876"/>
                  <a:pt x="1526" y="1901"/>
                  <a:pt x="1576" y="1901"/>
                </a:cubicBezTo>
                <a:cubicBezTo>
                  <a:pt x="1626" y="1901"/>
                  <a:pt x="1701" y="1826"/>
                  <a:pt x="1751" y="1801"/>
                </a:cubicBezTo>
                <a:cubicBezTo>
                  <a:pt x="1826" y="1775"/>
                  <a:pt x="1876" y="1801"/>
                  <a:pt x="1901" y="1801"/>
                </a:cubicBezTo>
                <a:cubicBezTo>
                  <a:pt x="1901" y="1775"/>
                  <a:pt x="1876" y="1750"/>
                  <a:pt x="1901" y="1750"/>
                </a:cubicBezTo>
                <a:cubicBezTo>
                  <a:pt x="1926" y="1726"/>
                  <a:pt x="1876" y="1726"/>
                  <a:pt x="1851" y="1701"/>
                </a:cubicBezTo>
                <a:cubicBezTo>
                  <a:pt x="1851" y="1650"/>
                  <a:pt x="1876" y="1676"/>
                  <a:pt x="1876" y="1650"/>
                </a:cubicBezTo>
                <a:cubicBezTo>
                  <a:pt x="1901" y="1601"/>
                  <a:pt x="1926" y="1625"/>
                  <a:pt x="1926" y="1650"/>
                </a:cubicBezTo>
                <a:cubicBezTo>
                  <a:pt x="1951" y="1650"/>
                  <a:pt x="1976" y="1625"/>
                  <a:pt x="2001" y="1676"/>
                </a:cubicBezTo>
                <a:cubicBezTo>
                  <a:pt x="2026" y="1701"/>
                  <a:pt x="2051" y="1650"/>
                  <a:pt x="2076" y="1676"/>
                </a:cubicBezTo>
                <a:cubicBezTo>
                  <a:pt x="2101" y="1701"/>
                  <a:pt x="2076" y="1701"/>
                  <a:pt x="2026" y="1701"/>
                </a:cubicBezTo>
                <a:cubicBezTo>
                  <a:pt x="2001" y="1726"/>
                  <a:pt x="2026" y="1775"/>
                  <a:pt x="2051" y="1750"/>
                </a:cubicBezTo>
                <a:cubicBezTo>
                  <a:pt x="2076" y="1726"/>
                  <a:pt x="2101" y="1701"/>
                  <a:pt x="2126" y="1726"/>
                </a:cubicBezTo>
                <a:cubicBezTo>
                  <a:pt x="2151" y="1750"/>
                  <a:pt x="2151" y="1750"/>
                  <a:pt x="2176" y="1726"/>
                </a:cubicBezTo>
                <a:cubicBezTo>
                  <a:pt x="2201" y="1701"/>
                  <a:pt x="2201" y="1726"/>
                  <a:pt x="2201" y="1750"/>
                </a:cubicBezTo>
                <a:cubicBezTo>
                  <a:pt x="2201" y="1750"/>
                  <a:pt x="2251" y="1775"/>
                  <a:pt x="2301" y="1775"/>
                </a:cubicBezTo>
                <a:cubicBezTo>
                  <a:pt x="2376" y="1775"/>
                  <a:pt x="2476" y="1775"/>
                  <a:pt x="2501" y="1775"/>
                </a:cubicBezTo>
                <a:cubicBezTo>
                  <a:pt x="2551" y="1775"/>
                  <a:pt x="2527" y="1801"/>
                  <a:pt x="2601" y="1826"/>
                </a:cubicBezTo>
                <a:cubicBezTo>
                  <a:pt x="2651" y="1826"/>
                  <a:pt x="2676" y="1750"/>
                  <a:pt x="2701" y="1775"/>
                </a:cubicBezTo>
                <a:cubicBezTo>
                  <a:pt x="2751" y="1826"/>
                  <a:pt x="2701" y="1826"/>
                  <a:pt x="2701" y="1850"/>
                </a:cubicBezTo>
                <a:cubicBezTo>
                  <a:pt x="2676" y="1876"/>
                  <a:pt x="2701" y="1876"/>
                  <a:pt x="2727" y="1876"/>
                </a:cubicBezTo>
                <a:cubicBezTo>
                  <a:pt x="2751" y="1901"/>
                  <a:pt x="2827" y="1901"/>
                  <a:pt x="2851" y="1926"/>
                </a:cubicBezTo>
                <a:cubicBezTo>
                  <a:pt x="2876" y="1950"/>
                  <a:pt x="2901" y="2001"/>
                  <a:pt x="2951" y="2026"/>
                </a:cubicBezTo>
                <a:cubicBezTo>
                  <a:pt x="3027" y="2050"/>
                  <a:pt x="2951" y="1950"/>
                  <a:pt x="3001" y="1976"/>
                </a:cubicBezTo>
                <a:cubicBezTo>
                  <a:pt x="3051" y="2026"/>
                  <a:pt x="3051" y="1976"/>
                  <a:pt x="3076" y="2026"/>
                </a:cubicBezTo>
                <a:cubicBezTo>
                  <a:pt x="3127" y="2050"/>
                  <a:pt x="3101" y="2001"/>
                  <a:pt x="3101" y="1926"/>
                </a:cubicBezTo>
                <a:cubicBezTo>
                  <a:pt x="3076" y="1876"/>
                  <a:pt x="3101" y="1926"/>
                  <a:pt x="3127" y="1950"/>
                </a:cubicBezTo>
                <a:cubicBezTo>
                  <a:pt x="3152" y="1976"/>
                  <a:pt x="3152" y="2026"/>
                  <a:pt x="3127" y="2076"/>
                </a:cubicBezTo>
                <a:cubicBezTo>
                  <a:pt x="3127" y="2101"/>
                  <a:pt x="3051" y="2076"/>
                  <a:pt x="3076" y="2050"/>
                </a:cubicBezTo>
                <a:cubicBezTo>
                  <a:pt x="3076" y="2026"/>
                  <a:pt x="3001" y="2050"/>
                  <a:pt x="3001" y="2076"/>
                </a:cubicBezTo>
                <a:cubicBezTo>
                  <a:pt x="3001" y="2101"/>
                  <a:pt x="3051" y="2150"/>
                  <a:pt x="3076" y="2150"/>
                </a:cubicBezTo>
                <a:cubicBezTo>
                  <a:pt x="3127" y="2176"/>
                  <a:pt x="3101" y="2226"/>
                  <a:pt x="3101" y="2226"/>
                </a:cubicBezTo>
                <a:cubicBezTo>
                  <a:pt x="3152" y="2226"/>
                  <a:pt x="3127" y="2301"/>
                  <a:pt x="3152" y="2276"/>
                </a:cubicBezTo>
                <a:cubicBezTo>
                  <a:pt x="3176" y="2276"/>
                  <a:pt x="3176" y="2201"/>
                  <a:pt x="3152" y="2176"/>
                </a:cubicBezTo>
                <a:cubicBezTo>
                  <a:pt x="3127" y="2150"/>
                  <a:pt x="3127" y="2101"/>
                  <a:pt x="3152" y="2126"/>
                </a:cubicBezTo>
                <a:cubicBezTo>
                  <a:pt x="3176" y="2126"/>
                  <a:pt x="3152" y="2176"/>
                  <a:pt x="3176" y="2176"/>
                </a:cubicBezTo>
                <a:cubicBezTo>
                  <a:pt x="3176" y="2201"/>
                  <a:pt x="3201" y="2176"/>
                  <a:pt x="3227" y="2150"/>
                </a:cubicBezTo>
                <a:cubicBezTo>
                  <a:pt x="3252" y="2126"/>
                  <a:pt x="3227" y="2076"/>
                  <a:pt x="3227" y="2050"/>
                </a:cubicBezTo>
                <a:cubicBezTo>
                  <a:pt x="3227" y="2026"/>
                  <a:pt x="3276" y="2076"/>
                  <a:pt x="3276" y="2126"/>
                </a:cubicBezTo>
                <a:cubicBezTo>
                  <a:pt x="3301" y="2176"/>
                  <a:pt x="3252" y="2176"/>
                  <a:pt x="3252" y="2201"/>
                </a:cubicBezTo>
                <a:cubicBezTo>
                  <a:pt x="3252" y="2226"/>
                  <a:pt x="3201" y="2201"/>
                  <a:pt x="3201" y="2226"/>
                </a:cubicBezTo>
                <a:cubicBezTo>
                  <a:pt x="3176" y="2226"/>
                  <a:pt x="3201" y="2301"/>
                  <a:pt x="3201" y="2326"/>
                </a:cubicBezTo>
                <a:cubicBezTo>
                  <a:pt x="3227" y="2326"/>
                  <a:pt x="3227" y="2250"/>
                  <a:pt x="3252" y="2276"/>
                </a:cubicBezTo>
                <a:cubicBezTo>
                  <a:pt x="3252" y="2326"/>
                  <a:pt x="3301" y="2226"/>
                  <a:pt x="3301" y="2276"/>
                </a:cubicBezTo>
                <a:cubicBezTo>
                  <a:pt x="3327" y="2301"/>
                  <a:pt x="3376" y="2350"/>
                  <a:pt x="3376" y="2326"/>
                </a:cubicBezTo>
                <a:cubicBezTo>
                  <a:pt x="3401" y="2326"/>
                  <a:pt x="3376" y="2276"/>
                  <a:pt x="3352" y="2276"/>
                </a:cubicBezTo>
                <a:cubicBezTo>
                  <a:pt x="3327" y="2276"/>
                  <a:pt x="3327" y="2226"/>
                  <a:pt x="3352" y="2226"/>
                </a:cubicBezTo>
                <a:cubicBezTo>
                  <a:pt x="3376" y="2226"/>
                  <a:pt x="3427" y="2301"/>
                  <a:pt x="3427" y="2326"/>
                </a:cubicBezTo>
                <a:cubicBezTo>
                  <a:pt x="3427" y="2350"/>
                  <a:pt x="3401" y="2350"/>
                  <a:pt x="3376" y="2376"/>
                </a:cubicBezTo>
                <a:cubicBezTo>
                  <a:pt x="3352" y="2401"/>
                  <a:pt x="3327" y="2326"/>
                  <a:pt x="3301" y="2326"/>
                </a:cubicBezTo>
                <a:cubicBezTo>
                  <a:pt x="3276" y="2326"/>
                  <a:pt x="3301" y="2376"/>
                  <a:pt x="3301" y="2401"/>
                </a:cubicBezTo>
                <a:cubicBezTo>
                  <a:pt x="3327" y="2426"/>
                  <a:pt x="3276" y="2476"/>
                  <a:pt x="3301" y="2501"/>
                </a:cubicBezTo>
                <a:cubicBezTo>
                  <a:pt x="3352" y="2526"/>
                  <a:pt x="3327" y="2476"/>
                  <a:pt x="3352" y="2476"/>
                </a:cubicBezTo>
                <a:cubicBezTo>
                  <a:pt x="3352" y="2450"/>
                  <a:pt x="3376" y="2476"/>
                  <a:pt x="3401" y="2476"/>
                </a:cubicBezTo>
                <a:cubicBezTo>
                  <a:pt x="3401" y="2501"/>
                  <a:pt x="3427" y="2450"/>
                  <a:pt x="3427" y="2426"/>
                </a:cubicBezTo>
                <a:cubicBezTo>
                  <a:pt x="3427" y="2426"/>
                  <a:pt x="3452" y="2426"/>
                  <a:pt x="3452" y="2450"/>
                </a:cubicBezTo>
                <a:cubicBezTo>
                  <a:pt x="3476" y="2476"/>
                  <a:pt x="3476" y="2426"/>
                  <a:pt x="3501" y="2426"/>
                </a:cubicBezTo>
                <a:cubicBezTo>
                  <a:pt x="3527" y="2426"/>
                  <a:pt x="3527" y="2476"/>
                  <a:pt x="3527" y="2501"/>
                </a:cubicBezTo>
                <a:cubicBezTo>
                  <a:pt x="3527" y="2526"/>
                  <a:pt x="3552" y="2476"/>
                  <a:pt x="3552" y="2501"/>
                </a:cubicBezTo>
                <a:lnTo>
                  <a:pt x="3552" y="2501"/>
                </a:lnTo>
                <a:cubicBezTo>
                  <a:pt x="3576" y="2501"/>
                  <a:pt x="3601" y="2476"/>
                  <a:pt x="3627" y="2476"/>
                </a:cubicBezTo>
                <a:cubicBezTo>
                  <a:pt x="3652" y="2426"/>
                  <a:pt x="3576" y="2426"/>
                  <a:pt x="3601" y="2376"/>
                </a:cubicBezTo>
                <a:close/>
                <a:moveTo>
                  <a:pt x="76" y="2676"/>
                </a:moveTo>
                <a:lnTo>
                  <a:pt x="76" y="2676"/>
                </a:lnTo>
                <a:cubicBezTo>
                  <a:pt x="126" y="2650"/>
                  <a:pt x="151" y="2626"/>
                  <a:pt x="126" y="2601"/>
                </a:cubicBezTo>
                <a:cubicBezTo>
                  <a:pt x="100" y="2576"/>
                  <a:pt x="51" y="2701"/>
                  <a:pt x="76" y="2676"/>
                </a:cubicBezTo>
                <a:close/>
                <a:moveTo>
                  <a:pt x="426" y="2501"/>
                </a:moveTo>
                <a:lnTo>
                  <a:pt x="426" y="2501"/>
                </a:lnTo>
                <a:cubicBezTo>
                  <a:pt x="400" y="2476"/>
                  <a:pt x="276" y="2550"/>
                  <a:pt x="300" y="2550"/>
                </a:cubicBezTo>
                <a:cubicBezTo>
                  <a:pt x="351" y="2550"/>
                  <a:pt x="351" y="2526"/>
                  <a:pt x="376" y="2526"/>
                </a:cubicBezTo>
                <a:cubicBezTo>
                  <a:pt x="426" y="2526"/>
                  <a:pt x="476" y="2501"/>
                  <a:pt x="426" y="2501"/>
                </a:cubicBezTo>
                <a:close/>
                <a:moveTo>
                  <a:pt x="1501" y="2001"/>
                </a:moveTo>
                <a:lnTo>
                  <a:pt x="1501" y="2001"/>
                </a:lnTo>
                <a:cubicBezTo>
                  <a:pt x="1501" y="1976"/>
                  <a:pt x="1451" y="1976"/>
                  <a:pt x="1426" y="2026"/>
                </a:cubicBezTo>
                <a:cubicBezTo>
                  <a:pt x="1376" y="2076"/>
                  <a:pt x="1351" y="2101"/>
                  <a:pt x="1326" y="2126"/>
                </a:cubicBezTo>
                <a:cubicBezTo>
                  <a:pt x="1326" y="2150"/>
                  <a:pt x="1276" y="2126"/>
                  <a:pt x="1276" y="2150"/>
                </a:cubicBezTo>
                <a:cubicBezTo>
                  <a:pt x="1251" y="2176"/>
                  <a:pt x="1276" y="2250"/>
                  <a:pt x="1301" y="2226"/>
                </a:cubicBezTo>
                <a:cubicBezTo>
                  <a:pt x="1326" y="2201"/>
                  <a:pt x="1351" y="2226"/>
                  <a:pt x="1351" y="2226"/>
                </a:cubicBezTo>
                <a:cubicBezTo>
                  <a:pt x="1376" y="2226"/>
                  <a:pt x="1451" y="2150"/>
                  <a:pt x="1476" y="2126"/>
                </a:cubicBezTo>
                <a:cubicBezTo>
                  <a:pt x="1501" y="2101"/>
                  <a:pt x="1451" y="2101"/>
                  <a:pt x="1451" y="2076"/>
                </a:cubicBezTo>
                <a:cubicBezTo>
                  <a:pt x="1451" y="2050"/>
                  <a:pt x="1501" y="2050"/>
                  <a:pt x="1501" y="2050"/>
                </a:cubicBezTo>
                <a:cubicBezTo>
                  <a:pt x="1526" y="2026"/>
                  <a:pt x="1501" y="2026"/>
                  <a:pt x="1501" y="2001"/>
                </a:cubicBezTo>
                <a:close/>
                <a:moveTo>
                  <a:pt x="176" y="1750"/>
                </a:moveTo>
                <a:lnTo>
                  <a:pt x="176" y="1750"/>
                </a:lnTo>
                <a:cubicBezTo>
                  <a:pt x="151" y="1726"/>
                  <a:pt x="76" y="1750"/>
                  <a:pt x="76" y="1775"/>
                </a:cubicBezTo>
                <a:cubicBezTo>
                  <a:pt x="100" y="1826"/>
                  <a:pt x="176" y="1826"/>
                  <a:pt x="226" y="1826"/>
                </a:cubicBezTo>
                <a:cubicBezTo>
                  <a:pt x="251" y="1801"/>
                  <a:pt x="251" y="1775"/>
                  <a:pt x="226" y="1750"/>
                </a:cubicBezTo>
                <a:cubicBezTo>
                  <a:pt x="200" y="1726"/>
                  <a:pt x="176" y="1775"/>
                  <a:pt x="176" y="1750"/>
                </a:cubicBezTo>
                <a:close/>
                <a:moveTo>
                  <a:pt x="1176" y="6350"/>
                </a:moveTo>
                <a:lnTo>
                  <a:pt x="1176" y="6350"/>
                </a:lnTo>
                <a:cubicBezTo>
                  <a:pt x="1126" y="6350"/>
                  <a:pt x="1151" y="6501"/>
                  <a:pt x="1176" y="6476"/>
                </a:cubicBezTo>
                <a:cubicBezTo>
                  <a:pt x="1201" y="6450"/>
                  <a:pt x="1251" y="6450"/>
                  <a:pt x="1251" y="6425"/>
                </a:cubicBezTo>
                <a:cubicBezTo>
                  <a:pt x="1276" y="6400"/>
                  <a:pt x="1226" y="6350"/>
                  <a:pt x="1176" y="6350"/>
                </a:cubicBezTo>
                <a:close/>
                <a:moveTo>
                  <a:pt x="1101" y="6276"/>
                </a:moveTo>
                <a:lnTo>
                  <a:pt x="1101" y="6276"/>
                </a:lnTo>
                <a:cubicBezTo>
                  <a:pt x="1076" y="6276"/>
                  <a:pt x="1101" y="6325"/>
                  <a:pt x="1126" y="6325"/>
                </a:cubicBezTo>
                <a:cubicBezTo>
                  <a:pt x="1151" y="6300"/>
                  <a:pt x="1151" y="6276"/>
                  <a:pt x="1101" y="6276"/>
                </a:cubicBezTo>
                <a:close/>
                <a:moveTo>
                  <a:pt x="776" y="6176"/>
                </a:moveTo>
                <a:lnTo>
                  <a:pt x="776" y="6176"/>
                </a:lnTo>
                <a:cubicBezTo>
                  <a:pt x="826" y="6200"/>
                  <a:pt x="826" y="6200"/>
                  <a:pt x="851" y="6150"/>
                </a:cubicBezTo>
                <a:cubicBezTo>
                  <a:pt x="851" y="6125"/>
                  <a:pt x="751" y="6125"/>
                  <a:pt x="776" y="6176"/>
                </a:cubicBezTo>
                <a:close/>
                <a:moveTo>
                  <a:pt x="926" y="6225"/>
                </a:moveTo>
                <a:lnTo>
                  <a:pt x="926" y="6225"/>
                </a:lnTo>
                <a:cubicBezTo>
                  <a:pt x="951" y="6250"/>
                  <a:pt x="976" y="6276"/>
                  <a:pt x="1001" y="6250"/>
                </a:cubicBezTo>
                <a:cubicBezTo>
                  <a:pt x="1001" y="6200"/>
                  <a:pt x="901" y="6200"/>
                  <a:pt x="926" y="6225"/>
                </a:cubicBezTo>
                <a:close/>
                <a:moveTo>
                  <a:pt x="9478" y="3451"/>
                </a:moveTo>
                <a:lnTo>
                  <a:pt x="9478" y="3451"/>
                </a:lnTo>
                <a:cubicBezTo>
                  <a:pt x="9478" y="3426"/>
                  <a:pt x="9403" y="3426"/>
                  <a:pt x="9353" y="3401"/>
                </a:cubicBezTo>
                <a:cubicBezTo>
                  <a:pt x="9328" y="3376"/>
                  <a:pt x="9253" y="3526"/>
                  <a:pt x="9253" y="3576"/>
                </a:cubicBezTo>
                <a:cubicBezTo>
                  <a:pt x="9228" y="3626"/>
                  <a:pt x="9128" y="3701"/>
                  <a:pt x="9128" y="3701"/>
                </a:cubicBezTo>
                <a:cubicBezTo>
                  <a:pt x="9128" y="3701"/>
                  <a:pt x="8828" y="3701"/>
                  <a:pt x="8802" y="3701"/>
                </a:cubicBezTo>
                <a:cubicBezTo>
                  <a:pt x="8778" y="3701"/>
                  <a:pt x="8728" y="3751"/>
                  <a:pt x="8678" y="3801"/>
                </a:cubicBezTo>
                <a:lnTo>
                  <a:pt x="8678" y="3801"/>
                </a:lnTo>
                <a:cubicBezTo>
                  <a:pt x="8702" y="3851"/>
                  <a:pt x="8602" y="3876"/>
                  <a:pt x="8502" y="3901"/>
                </a:cubicBezTo>
                <a:cubicBezTo>
                  <a:pt x="8477" y="3901"/>
                  <a:pt x="8453" y="3901"/>
                  <a:pt x="8428" y="3901"/>
                </a:cubicBezTo>
                <a:lnTo>
                  <a:pt x="8428" y="3926"/>
                </a:lnTo>
                <a:cubicBezTo>
                  <a:pt x="8428" y="3951"/>
                  <a:pt x="8428" y="3951"/>
                  <a:pt x="8402" y="3951"/>
                </a:cubicBezTo>
                <a:cubicBezTo>
                  <a:pt x="8377" y="4001"/>
                  <a:pt x="8253" y="4051"/>
                  <a:pt x="8177" y="4101"/>
                </a:cubicBezTo>
                <a:cubicBezTo>
                  <a:pt x="8102" y="4126"/>
                  <a:pt x="8002" y="4101"/>
                  <a:pt x="8002" y="4051"/>
                </a:cubicBezTo>
                <a:cubicBezTo>
                  <a:pt x="8002" y="3976"/>
                  <a:pt x="8053" y="4001"/>
                  <a:pt x="8077" y="4026"/>
                </a:cubicBezTo>
                <a:cubicBezTo>
                  <a:pt x="8077" y="4026"/>
                  <a:pt x="8077" y="4026"/>
                  <a:pt x="8102" y="4026"/>
                </a:cubicBezTo>
                <a:cubicBezTo>
                  <a:pt x="8077" y="4001"/>
                  <a:pt x="8077" y="3976"/>
                  <a:pt x="8102" y="3951"/>
                </a:cubicBezTo>
                <a:cubicBezTo>
                  <a:pt x="8077" y="3926"/>
                  <a:pt x="8102" y="3826"/>
                  <a:pt x="8053" y="3826"/>
                </a:cubicBezTo>
                <a:cubicBezTo>
                  <a:pt x="8002" y="3801"/>
                  <a:pt x="7953" y="3901"/>
                  <a:pt x="7953" y="3851"/>
                </a:cubicBezTo>
                <a:cubicBezTo>
                  <a:pt x="7953" y="3776"/>
                  <a:pt x="8028" y="3751"/>
                  <a:pt x="8002" y="3676"/>
                </a:cubicBezTo>
                <a:cubicBezTo>
                  <a:pt x="7953" y="3601"/>
                  <a:pt x="7853" y="3601"/>
                  <a:pt x="7853" y="3651"/>
                </a:cubicBezTo>
                <a:cubicBezTo>
                  <a:pt x="7828" y="3701"/>
                  <a:pt x="7777" y="3676"/>
                  <a:pt x="7753" y="3726"/>
                </a:cubicBezTo>
                <a:cubicBezTo>
                  <a:pt x="7728" y="3776"/>
                  <a:pt x="7702" y="3851"/>
                  <a:pt x="7728" y="3926"/>
                </a:cubicBezTo>
                <a:cubicBezTo>
                  <a:pt x="7753" y="4001"/>
                  <a:pt x="7728" y="4026"/>
                  <a:pt x="7653" y="4051"/>
                </a:cubicBezTo>
                <a:cubicBezTo>
                  <a:pt x="7602" y="4101"/>
                  <a:pt x="7552" y="4001"/>
                  <a:pt x="7577" y="3876"/>
                </a:cubicBezTo>
                <a:cubicBezTo>
                  <a:pt x="7602" y="3801"/>
                  <a:pt x="7653" y="3726"/>
                  <a:pt x="7602" y="3726"/>
                </a:cubicBezTo>
                <a:cubicBezTo>
                  <a:pt x="7577" y="3726"/>
                  <a:pt x="7653" y="3626"/>
                  <a:pt x="7753" y="3601"/>
                </a:cubicBezTo>
                <a:cubicBezTo>
                  <a:pt x="7828" y="3576"/>
                  <a:pt x="7953" y="3576"/>
                  <a:pt x="7953" y="3551"/>
                </a:cubicBezTo>
                <a:lnTo>
                  <a:pt x="7953" y="3551"/>
                </a:lnTo>
                <a:cubicBezTo>
                  <a:pt x="7953" y="3526"/>
                  <a:pt x="7928" y="3526"/>
                  <a:pt x="7902" y="3501"/>
                </a:cubicBezTo>
                <a:cubicBezTo>
                  <a:pt x="7902" y="3526"/>
                  <a:pt x="7902" y="3526"/>
                  <a:pt x="7902" y="3526"/>
                </a:cubicBezTo>
                <a:cubicBezTo>
                  <a:pt x="7853" y="3551"/>
                  <a:pt x="7877" y="3501"/>
                  <a:pt x="7802" y="3501"/>
                </a:cubicBezTo>
                <a:cubicBezTo>
                  <a:pt x="7753" y="3501"/>
                  <a:pt x="7677" y="3551"/>
                  <a:pt x="7628" y="3526"/>
                </a:cubicBezTo>
                <a:cubicBezTo>
                  <a:pt x="7577" y="3501"/>
                  <a:pt x="7602" y="3476"/>
                  <a:pt x="7552" y="3476"/>
                </a:cubicBezTo>
                <a:cubicBezTo>
                  <a:pt x="7502" y="3476"/>
                  <a:pt x="7602" y="3376"/>
                  <a:pt x="7528" y="3426"/>
                </a:cubicBezTo>
                <a:cubicBezTo>
                  <a:pt x="7452" y="3451"/>
                  <a:pt x="7352" y="3551"/>
                  <a:pt x="7302" y="3501"/>
                </a:cubicBezTo>
                <a:cubicBezTo>
                  <a:pt x="7277" y="3451"/>
                  <a:pt x="7228" y="3526"/>
                  <a:pt x="7202" y="3476"/>
                </a:cubicBezTo>
                <a:cubicBezTo>
                  <a:pt x="7152" y="3451"/>
                  <a:pt x="7302" y="3351"/>
                  <a:pt x="7377" y="3351"/>
                </a:cubicBezTo>
                <a:cubicBezTo>
                  <a:pt x="7402" y="3351"/>
                  <a:pt x="7402" y="3351"/>
                  <a:pt x="7428" y="3351"/>
                </a:cubicBezTo>
                <a:cubicBezTo>
                  <a:pt x="7402" y="3326"/>
                  <a:pt x="7302" y="3301"/>
                  <a:pt x="7302" y="3326"/>
                </a:cubicBezTo>
                <a:cubicBezTo>
                  <a:pt x="7277" y="3351"/>
                  <a:pt x="7228" y="3326"/>
                  <a:pt x="7202" y="3301"/>
                </a:cubicBezTo>
                <a:cubicBezTo>
                  <a:pt x="7202" y="3276"/>
                  <a:pt x="7177" y="3326"/>
                  <a:pt x="7128" y="3276"/>
                </a:cubicBezTo>
                <a:cubicBezTo>
                  <a:pt x="7102" y="3251"/>
                  <a:pt x="7077" y="3276"/>
                  <a:pt x="7052" y="3276"/>
                </a:cubicBezTo>
                <a:cubicBezTo>
                  <a:pt x="7028" y="3276"/>
                  <a:pt x="7002" y="3251"/>
                  <a:pt x="6977" y="3251"/>
                </a:cubicBezTo>
                <a:cubicBezTo>
                  <a:pt x="6928" y="3226"/>
                  <a:pt x="6952" y="3201"/>
                  <a:pt x="6928" y="3175"/>
                </a:cubicBezTo>
                <a:cubicBezTo>
                  <a:pt x="6902" y="3151"/>
                  <a:pt x="6902" y="3226"/>
                  <a:pt x="6902" y="3226"/>
                </a:cubicBezTo>
                <a:cubicBezTo>
                  <a:pt x="4301" y="3226"/>
                  <a:pt x="4301" y="3226"/>
                  <a:pt x="4301" y="3226"/>
                </a:cubicBezTo>
                <a:lnTo>
                  <a:pt x="4327" y="3251"/>
                </a:lnTo>
                <a:cubicBezTo>
                  <a:pt x="4352" y="3276"/>
                  <a:pt x="4327" y="3301"/>
                  <a:pt x="4327" y="3351"/>
                </a:cubicBezTo>
                <a:cubicBezTo>
                  <a:pt x="4352" y="3376"/>
                  <a:pt x="4327" y="3426"/>
                  <a:pt x="4301" y="3426"/>
                </a:cubicBezTo>
                <a:cubicBezTo>
                  <a:pt x="4277" y="3426"/>
                  <a:pt x="4277" y="3401"/>
                  <a:pt x="4301" y="3401"/>
                </a:cubicBezTo>
                <a:cubicBezTo>
                  <a:pt x="4327" y="3376"/>
                  <a:pt x="4301" y="3326"/>
                  <a:pt x="4277" y="3326"/>
                </a:cubicBezTo>
                <a:cubicBezTo>
                  <a:pt x="4277" y="3326"/>
                  <a:pt x="4252" y="3326"/>
                  <a:pt x="4252" y="3301"/>
                </a:cubicBezTo>
                <a:cubicBezTo>
                  <a:pt x="4227" y="3301"/>
                  <a:pt x="4177" y="3301"/>
                  <a:pt x="4101" y="3301"/>
                </a:cubicBezTo>
                <a:cubicBezTo>
                  <a:pt x="4127" y="3301"/>
                  <a:pt x="4127" y="3301"/>
                  <a:pt x="4127" y="3301"/>
                </a:cubicBezTo>
                <a:cubicBezTo>
                  <a:pt x="4127" y="3326"/>
                  <a:pt x="4127" y="3376"/>
                  <a:pt x="4152" y="3426"/>
                </a:cubicBezTo>
                <a:cubicBezTo>
                  <a:pt x="4201" y="3476"/>
                  <a:pt x="4177" y="3501"/>
                  <a:pt x="4201" y="3526"/>
                </a:cubicBezTo>
                <a:cubicBezTo>
                  <a:pt x="4227" y="3526"/>
                  <a:pt x="4227" y="3551"/>
                  <a:pt x="4201" y="3551"/>
                </a:cubicBezTo>
                <a:cubicBezTo>
                  <a:pt x="4177" y="3551"/>
                  <a:pt x="4201" y="3576"/>
                  <a:pt x="4177" y="3626"/>
                </a:cubicBezTo>
                <a:cubicBezTo>
                  <a:pt x="4177" y="3701"/>
                  <a:pt x="4177" y="3826"/>
                  <a:pt x="4177" y="3876"/>
                </a:cubicBezTo>
                <a:cubicBezTo>
                  <a:pt x="4177" y="3901"/>
                  <a:pt x="4127" y="3976"/>
                  <a:pt x="4152" y="4001"/>
                </a:cubicBezTo>
                <a:cubicBezTo>
                  <a:pt x="4177" y="4051"/>
                  <a:pt x="4201" y="4101"/>
                  <a:pt x="4177" y="4151"/>
                </a:cubicBezTo>
                <a:cubicBezTo>
                  <a:pt x="4152" y="4226"/>
                  <a:pt x="4177" y="4251"/>
                  <a:pt x="4177" y="4276"/>
                </a:cubicBezTo>
                <a:cubicBezTo>
                  <a:pt x="4201" y="4326"/>
                  <a:pt x="4201" y="4401"/>
                  <a:pt x="4227" y="4401"/>
                </a:cubicBezTo>
                <a:cubicBezTo>
                  <a:pt x="4252" y="4426"/>
                  <a:pt x="4277" y="4451"/>
                  <a:pt x="4277" y="4501"/>
                </a:cubicBezTo>
                <a:cubicBezTo>
                  <a:pt x="4301" y="4526"/>
                  <a:pt x="4327" y="4501"/>
                  <a:pt x="4327" y="4551"/>
                </a:cubicBezTo>
                <a:cubicBezTo>
                  <a:pt x="4352" y="4576"/>
                  <a:pt x="4352" y="4576"/>
                  <a:pt x="4377" y="4601"/>
                </a:cubicBezTo>
                <a:cubicBezTo>
                  <a:pt x="4401" y="4626"/>
                  <a:pt x="4377" y="4651"/>
                  <a:pt x="4377" y="4676"/>
                </a:cubicBezTo>
                <a:cubicBezTo>
                  <a:pt x="4377" y="4701"/>
                  <a:pt x="4427" y="4726"/>
                  <a:pt x="4477" y="4776"/>
                </a:cubicBezTo>
                <a:cubicBezTo>
                  <a:pt x="4527" y="4826"/>
                  <a:pt x="4501" y="4876"/>
                  <a:pt x="4527" y="4876"/>
                </a:cubicBezTo>
                <a:cubicBezTo>
                  <a:pt x="4577" y="4876"/>
                  <a:pt x="4601" y="4901"/>
                  <a:pt x="4652" y="4926"/>
                </a:cubicBezTo>
                <a:cubicBezTo>
                  <a:pt x="4677" y="4951"/>
                  <a:pt x="4701" y="4926"/>
                  <a:pt x="4727" y="4926"/>
                </a:cubicBezTo>
                <a:cubicBezTo>
                  <a:pt x="4752" y="4926"/>
                  <a:pt x="4801" y="5001"/>
                  <a:pt x="4827" y="5026"/>
                </a:cubicBezTo>
                <a:cubicBezTo>
                  <a:pt x="4827" y="5051"/>
                  <a:pt x="4827" y="5076"/>
                  <a:pt x="4827" y="5101"/>
                </a:cubicBezTo>
                <a:cubicBezTo>
                  <a:pt x="5052" y="5076"/>
                  <a:pt x="5052" y="5076"/>
                  <a:pt x="5052" y="5076"/>
                </a:cubicBezTo>
                <a:cubicBezTo>
                  <a:pt x="5052" y="5076"/>
                  <a:pt x="5127" y="5101"/>
                  <a:pt x="5152" y="5126"/>
                </a:cubicBezTo>
                <a:cubicBezTo>
                  <a:pt x="5202" y="5126"/>
                  <a:pt x="5402" y="5201"/>
                  <a:pt x="5402" y="5201"/>
                </a:cubicBezTo>
                <a:cubicBezTo>
                  <a:pt x="5677" y="5201"/>
                  <a:pt x="5677" y="5201"/>
                  <a:pt x="5677" y="5201"/>
                </a:cubicBezTo>
                <a:cubicBezTo>
                  <a:pt x="5702" y="5151"/>
                  <a:pt x="5702" y="5151"/>
                  <a:pt x="5702" y="5151"/>
                </a:cubicBezTo>
                <a:cubicBezTo>
                  <a:pt x="5852" y="5151"/>
                  <a:pt x="5852" y="5151"/>
                  <a:pt x="5852" y="5151"/>
                </a:cubicBezTo>
                <a:cubicBezTo>
                  <a:pt x="5852" y="5151"/>
                  <a:pt x="5927" y="5251"/>
                  <a:pt x="5952" y="5251"/>
                </a:cubicBezTo>
                <a:cubicBezTo>
                  <a:pt x="5977" y="5277"/>
                  <a:pt x="6002" y="5301"/>
                  <a:pt x="6002" y="5326"/>
                </a:cubicBezTo>
                <a:cubicBezTo>
                  <a:pt x="6002" y="5351"/>
                  <a:pt x="6027" y="5377"/>
                  <a:pt x="6052" y="5401"/>
                </a:cubicBezTo>
                <a:cubicBezTo>
                  <a:pt x="6077" y="5401"/>
                  <a:pt x="6152" y="5451"/>
                  <a:pt x="6152" y="5451"/>
                </a:cubicBezTo>
                <a:cubicBezTo>
                  <a:pt x="6177" y="5451"/>
                  <a:pt x="6177" y="5351"/>
                  <a:pt x="6227" y="5351"/>
                </a:cubicBezTo>
                <a:cubicBezTo>
                  <a:pt x="6277" y="5377"/>
                  <a:pt x="6377" y="5401"/>
                  <a:pt x="6402" y="5451"/>
                </a:cubicBezTo>
                <a:cubicBezTo>
                  <a:pt x="6402" y="5526"/>
                  <a:pt x="6477" y="5577"/>
                  <a:pt x="6477" y="5577"/>
                </a:cubicBezTo>
                <a:cubicBezTo>
                  <a:pt x="6502" y="5601"/>
                  <a:pt x="6502" y="5626"/>
                  <a:pt x="6502" y="5651"/>
                </a:cubicBezTo>
                <a:cubicBezTo>
                  <a:pt x="6527" y="5677"/>
                  <a:pt x="6527" y="5701"/>
                  <a:pt x="6527" y="5701"/>
                </a:cubicBezTo>
                <a:cubicBezTo>
                  <a:pt x="6552" y="5701"/>
                  <a:pt x="6627" y="5751"/>
                  <a:pt x="6652" y="5751"/>
                </a:cubicBezTo>
                <a:cubicBezTo>
                  <a:pt x="6677" y="5751"/>
                  <a:pt x="6677" y="5777"/>
                  <a:pt x="6702" y="5777"/>
                </a:cubicBezTo>
                <a:cubicBezTo>
                  <a:pt x="6702" y="5701"/>
                  <a:pt x="6627" y="5677"/>
                  <a:pt x="6677" y="5651"/>
                </a:cubicBezTo>
                <a:cubicBezTo>
                  <a:pt x="6728" y="5626"/>
                  <a:pt x="6677" y="5577"/>
                  <a:pt x="6702" y="5577"/>
                </a:cubicBezTo>
                <a:cubicBezTo>
                  <a:pt x="6728" y="5551"/>
                  <a:pt x="6777" y="5526"/>
                  <a:pt x="6777" y="5501"/>
                </a:cubicBezTo>
                <a:cubicBezTo>
                  <a:pt x="6777" y="5477"/>
                  <a:pt x="6802" y="5477"/>
                  <a:pt x="6828" y="5477"/>
                </a:cubicBezTo>
                <a:cubicBezTo>
                  <a:pt x="6852" y="5501"/>
                  <a:pt x="6928" y="5426"/>
                  <a:pt x="6928" y="5401"/>
                </a:cubicBezTo>
                <a:cubicBezTo>
                  <a:pt x="6902" y="5377"/>
                  <a:pt x="6928" y="5377"/>
                  <a:pt x="6952" y="5401"/>
                </a:cubicBezTo>
                <a:cubicBezTo>
                  <a:pt x="7002" y="5401"/>
                  <a:pt x="7002" y="5351"/>
                  <a:pt x="7028" y="5351"/>
                </a:cubicBezTo>
                <a:cubicBezTo>
                  <a:pt x="7052" y="5351"/>
                  <a:pt x="7077" y="5377"/>
                  <a:pt x="7077" y="5351"/>
                </a:cubicBezTo>
                <a:cubicBezTo>
                  <a:pt x="7077" y="5326"/>
                  <a:pt x="7102" y="5351"/>
                  <a:pt x="7102" y="5377"/>
                </a:cubicBezTo>
                <a:cubicBezTo>
                  <a:pt x="7128" y="5401"/>
                  <a:pt x="7177" y="5401"/>
                  <a:pt x="7202" y="5377"/>
                </a:cubicBezTo>
                <a:cubicBezTo>
                  <a:pt x="7202" y="5351"/>
                  <a:pt x="7228" y="5377"/>
                  <a:pt x="7252" y="5401"/>
                </a:cubicBezTo>
                <a:cubicBezTo>
                  <a:pt x="7277" y="5426"/>
                  <a:pt x="7302" y="5426"/>
                  <a:pt x="7328" y="5426"/>
                </a:cubicBezTo>
                <a:cubicBezTo>
                  <a:pt x="7377" y="5426"/>
                  <a:pt x="7377" y="5401"/>
                  <a:pt x="7377" y="5377"/>
                </a:cubicBezTo>
                <a:cubicBezTo>
                  <a:pt x="7377" y="5351"/>
                  <a:pt x="7428" y="5451"/>
                  <a:pt x="7452" y="5451"/>
                </a:cubicBezTo>
                <a:cubicBezTo>
                  <a:pt x="7502" y="5451"/>
                  <a:pt x="7477" y="5426"/>
                  <a:pt x="7428" y="5401"/>
                </a:cubicBezTo>
                <a:cubicBezTo>
                  <a:pt x="7402" y="5377"/>
                  <a:pt x="7452" y="5377"/>
                  <a:pt x="7428" y="5351"/>
                </a:cubicBezTo>
                <a:cubicBezTo>
                  <a:pt x="7402" y="5326"/>
                  <a:pt x="7452" y="5301"/>
                  <a:pt x="7502" y="5301"/>
                </a:cubicBezTo>
                <a:cubicBezTo>
                  <a:pt x="7552" y="5301"/>
                  <a:pt x="7552" y="5326"/>
                  <a:pt x="7577" y="5301"/>
                </a:cubicBezTo>
                <a:cubicBezTo>
                  <a:pt x="7577" y="5251"/>
                  <a:pt x="7602" y="5301"/>
                  <a:pt x="7602" y="5326"/>
                </a:cubicBezTo>
                <a:cubicBezTo>
                  <a:pt x="7602" y="5351"/>
                  <a:pt x="7677" y="5301"/>
                  <a:pt x="7728" y="5301"/>
                </a:cubicBezTo>
                <a:cubicBezTo>
                  <a:pt x="7777" y="5301"/>
                  <a:pt x="7802" y="5326"/>
                  <a:pt x="7828" y="5351"/>
                </a:cubicBezTo>
                <a:cubicBezTo>
                  <a:pt x="7828" y="5377"/>
                  <a:pt x="7853" y="5401"/>
                  <a:pt x="7877" y="5377"/>
                </a:cubicBezTo>
                <a:cubicBezTo>
                  <a:pt x="7902" y="5351"/>
                  <a:pt x="7928" y="5326"/>
                  <a:pt x="7977" y="5351"/>
                </a:cubicBezTo>
                <a:cubicBezTo>
                  <a:pt x="8002" y="5377"/>
                  <a:pt x="8028" y="5401"/>
                  <a:pt x="8053" y="5451"/>
                </a:cubicBezTo>
                <a:cubicBezTo>
                  <a:pt x="8102" y="5477"/>
                  <a:pt x="8053" y="5526"/>
                  <a:pt x="8053" y="5551"/>
                </a:cubicBezTo>
                <a:cubicBezTo>
                  <a:pt x="8077" y="5577"/>
                  <a:pt x="8053" y="5626"/>
                  <a:pt x="8102" y="5651"/>
                </a:cubicBezTo>
                <a:cubicBezTo>
                  <a:pt x="8153" y="5677"/>
                  <a:pt x="8102" y="5726"/>
                  <a:pt x="8153" y="5751"/>
                </a:cubicBezTo>
                <a:cubicBezTo>
                  <a:pt x="8177" y="5751"/>
                  <a:pt x="8202" y="5801"/>
                  <a:pt x="8202" y="5826"/>
                </a:cubicBezTo>
                <a:cubicBezTo>
                  <a:pt x="8202" y="5850"/>
                  <a:pt x="8277" y="5875"/>
                  <a:pt x="8277" y="5850"/>
                </a:cubicBezTo>
                <a:cubicBezTo>
                  <a:pt x="8277" y="5801"/>
                  <a:pt x="8302" y="5751"/>
                  <a:pt x="8328" y="5726"/>
                </a:cubicBezTo>
                <a:cubicBezTo>
                  <a:pt x="8328" y="5701"/>
                  <a:pt x="8302" y="5577"/>
                  <a:pt x="8277" y="5551"/>
                </a:cubicBezTo>
                <a:cubicBezTo>
                  <a:pt x="8228" y="5501"/>
                  <a:pt x="8277" y="5501"/>
                  <a:pt x="8228" y="5451"/>
                </a:cubicBezTo>
                <a:cubicBezTo>
                  <a:pt x="8202" y="5401"/>
                  <a:pt x="8177" y="5326"/>
                  <a:pt x="8177" y="5277"/>
                </a:cubicBezTo>
                <a:cubicBezTo>
                  <a:pt x="8177" y="5201"/>
                  <a:pt x="8253" y="5101"/>
                  <a:pt x="8302" y="5076"/>
                </a:cubicBezTo>
                <a:cubicBezTo>
                  <a:pt x="8328" y="5051"/>
                  <a:pt x="8377" y="5051"/>
                  <a:pt x="8377" y="5026"/>
                </a:cubicBezTo>
                <a:cubicBezTo>
                  <a:pt x="8377" y="5001"/>
                  <a:pt x="8428" y="4951"/>
                  <a:pt x="8453" y="4951"/>
                </a:cubicBezTo>
                <a:cubicBezTo>
                  <a:pt x="8477" y="4951"/>
                  <a:pt x="8502" y="4951"/>
                  <a:pt x="8502" y="4926"/>
                </a:cubicBezTo>
                <a:cubicBezTo>
                  <a:pt x="8528" y="4901"/>
                  <a:pt x="8553" y="4876"/>
                  <a:pt x="8602" y="4851"/>
                </a:cubicBezTo>
                <a:cubicBezTo>
                  <a:pt x="8678" y="4851"/>
                  <a:pt x="8628" y="4826"/>
                  <a:pt x="8628" y="4801"/>
                </a:cubicBezTo>
                <a:cubicBezTo>
                  <a:pt x="8602" y="4776"/>
                  <a:pt x="8628" y="4751"/>
                  <a:pt x="8653" y="4751"/>
                </a:cubicBezTo>
                <a:cubicBezTo>
                  <a:pt x="8653" y="4776"/>
                  <a:pt x="8678" y="4776"/>
                  <a:pt x="8702" y="4776"/>
                </a:cubicBezTo>
                <a:cubicBezTo>
                  <a:pt x="8728" y="4751"/>
                  <a:pt x="8778" y="4701"/>
                  <a:pt x="8728" y="4701"/>
                </a:cubicBezTo>
                <a:cubicBezTo>
                  <a:pt x="8678" y="4701"/>
                  <a:pt x="8678" y="4701"/>
                  <a:pt x="8702" y="4676"/>
                </a:cubicBezTo>
                <a:cubicBezTo>
                  <a:pt x="8728" y="4676"/>
                  <a:pt x="8702" y="4626"/>
                  <a:pt x="8678" y="4626"/>
                </a:cubicBezTo>
                <a:cubicBezTo>
                  <a:pt x="8628" y="4601"/>
                  <a:pt x="8653" y="4601"/>
                  <a:pt x="8678" y="4576"/>
                </a:cubicBezTo>
                <a:cubicBezTo>
                  <a:pt x="8702" y="4551"/>
                  <a:pt x="8628" y="4501"/>
                  <a:pt x="8602" y="4501"/>
                </a:cubicBezTo>
                <a:cubicBezTo>
                  <a:pt x="8578" y="4476"/>
                  <a:pt x="8628" y="4451"/>
                  <a:pt x="8653" y="4451"/>
                </a:cubicBezTo>
                <a:cubicBezTo>
                  <a:pt x="8678" y="4451"/>
                  <a:pt x="8653" y="4351"/>
                  <a:pt x="8653" y="4326"/>
                </a:cubicBezTo>
                <a:cubicBezTo>
                  <a:pt x="8678" y="4301"/>
                  <a:pt x="8702" y="4301"/>
                  <a:pt x="8702" y="4326"/>
                </a:cubicBezTo>
                <a:cubicBezTo>
                  <a:pt x="8678" y="4351"/>
                  <a:pt x="8653" y="4401"/>
                  <a:pt x="8678" y="4426"/>
                </a:cubicBezTo>
                <a:cubicBezTo>
                  <a:pt x="8702" y="4451"/>
                  <a:pt x="8728" y="4501"/>
                  <a:pt x="8702" y="4526"/>
                </a:cubicBezTo>
                <a:cubicBezTo>
                  <a:pt x="8702" y="4576"/>
                  <a:pt x="8728" y="4576"/>
                  <a:pt x="8753" y="4501"/>
                </a:cubicBezTo>
                <a:cubicBezTo>
                  <a:pt x="8778" y="4451"/>
                  <a:pt x="8778" y="4401"/>
                  <a:pt x="8753" y="4376"/>
                </a:cubicBezTo>
                <a:cubicBezTo>
                  <a:pt x="8753" y="4376"/>
                  <a:pt x="8753" y="4326"/>
                  <a:pt x="8778" y="4351"/>
                </a:cubicBezTo>
                <a:cubicBezTo>
                  <a:pt x="8802" y="4376"/>
                  <a:pt x="8802" y="4376"/>
                  <a:pt x="8828" y="4351"/>
                </a:cubicBezTo>
                <a:cubicBezTo>
                  <a:pt x="8878" y="4301"/>
                  <a:pt x="8902" y="4251"/>
                  <a:pt x="8878" y="4226"/>
                </a:cubicBezTo>
                <a:cubicBezTo>
                  <a:pt x="8853" y="4201"/>
                  <a:pt x="8902" y="4201"/>
                  <a:pt x="8928" y="4201"/>
                </a:cubicBezTo>
                <a:cubicBezTo>
                  <a:pt x="8978" y="4201"/>
                  <a:pt x="9078" y="4176"/>
                  <a:pt x="9078" y="4151"/>
                </a:cubicBezTo>
                <a:cubicBezTo>
                  <a:pt x="9102" y="4126"/>
                  <a:pt x="8928" y="4176"/>
                  <a:pt x="8928" y="4151"/>
                </a:cubicBezTo>
                <a:cubicBezTo>
                  <a:pt x="8928" y="4126"/>
                  <a:pt x="9028" y="4101"/>
                  <a:pt x="9078" y="4101"/>
                </a:cubicBezTo>
                <a:cubicBezTo>
                  <a:pt x="9128" y="4101"/>
                  <a:pt x="9102" y="4051"/>
                  <a:pt x="9128" y="4076"/>
                </a:cubicBezTo>
                <a:cubicBezTo>
                  <a:pt x="9153" y="4101"/>
                  <a:pt x="9178" y="4101"/>
                  <a:pt x="9202" y="4076"/>
                </a:cubicBezTo>
                <a:cubicBezTo>
                  <a:pt x="9228" y="4051"/>
                  <a:pt x="9202" y="4001"/>
                  <a:pt x="9178" y="4001"/>
                </a:cubicBezTo>
                <a:cubicBezTo>
                  <a:pt x="9153" y="4001"/>
                  <a:pt x="9202" y="3976"/>
                  <a:pt x="9202" y="3951"/>
                </a:cubicBezTo>
                <a:cubicBezTo>
                  <a:pt x="9178" y="3926"/>
                  <a:pt x="9228" y="3851"/>
                  <a:pt x="9253" y="3851"/>
                </a:cubicBezTo>
                <a:cubicBezTo>
                  <a:pt x="9302" y="3851"/>
                  <a:pt x="9278" y="3826"/>
                  <a:pt x="9302" y="3826"/>
                </a:cubicBezTo>
                <a:cubicBezTo>
                  <a:pt x="9353" y="3826"/>
                  <a:pt x="9353" y="3776"/>
                  <a:pt x="9378" y="3751"/>
                </a:cubicBezTo>
                <a:cubicBezTo>
                  <a:pt x="9403" y="3726"/>
                  <a:pt x="9453" y="3801"/>
                  <a:pt x="9503" y="3751"/>
                </a:cubicBezTo>
                <a:cubicBezTo>
                  <a:pt x="9503" y="3726"/>
                  <a:pt x="9528" y="3726"/>
                  <a:pt x="9578" y="3701"/>
                </a:cubicBezTo>
                <a:cubicBezTo>
                  <a:pt x="9453" y="3551"/>
                  <a:pt x="9478" y="3476"/>
                  <a:pt x="9478" y="3451"/>
                </a:cubicBezTo>
                <a:close/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39" name="Freeform 166">
            <a:extLst>
              <a:ext uri="{FF2B5EF4-FFF2-40B4-BE49-F238E27FC236}">
                <a16:creationId xmlns:a16="http://schemas.microsoft.com/office/drawing/2014/main" id="{E5D88FA6-F766-AFAA-1F70-B03D1B7EF4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8813" y="3823413"/>
            <a:ext cx="32344" cy="56249"/>
          </a:xfrm>
          <a:custGeom>
            <a:avLst/>
            <a:gdLst>
              <a:gd name="T0" fmla="*/ 76 w 102"/>
              <a:gd name="T1" fmla="*/ 150 h 175"/>
              <a:gd name="T2" fmla="*/ 76 w 102"/>
              <a:gd name="T3" fmla="*/ 150 h 175"/>
              <a:gd name="T4" fmla="*/ 51 w 102"/>
              <a:gd name="T5" fmla="*/ 124 h 175"/>
              <a:gd name="T6" fmla="*/ 0 w 102"/>
              <a:gd name="T7" fmla="*/ 49 h 175"/>
              <a:gd name="T8" fmla="*/ 51 w 102"/>
              <a:gd name="T9" fmla="*/ 24 h 175"/>
              <a:gd name="T10" fmla="*/ 51 w 102"/>
              <a:gd name="T11" fmla="*/ 99 h 175"/>
              <a:gd name="T12" fmla="*/ 76 w 102"/>
              <a:gd name="T13" fmla="*/ 15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175">
                <a:moveTo>
                  <a:pt x="76" y="150"/>
                </a:moveTo>
                <a:lnTo>
                  <a:pt x="76" y="150"/>
                </a:lnTo>
                <a:cubicBezTo>
                  <a:pt x="76" y="174"/>
                  <a:pt x="51" y="124"/>
                  <a:pt x="51" y="124"/>
                </a:cubicBezTo>
                <a:cubicBezTo>
                  <a:pt x="51" y="99"/>
                  <a:pt x="0" y="99"/>
                  <a:pt x="0" y="49"/>
                </a:cubicBezTo>
                <a:cubicBezTo>
                  <a:pt x="0" y="24"/>
                  <a:pt x="25" y="0"/>
                  <a:pt x="51" y="24"/>
                </a:cubicBezTo>
                <a:cubicBezTo>
                  <a:pt x="76" y="49"/>
                  <a:pt x="51" y="74"/>
                  <a:pt x="51" y="99"/>
                </a:cubicBezTo>
                <a:cubicBezTo>
                  <a:pt x="51" y="99"/>
                  <a:pt x="101" y="124"/>
                  <a:pt x="76" y="15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0" name="Freeform 167">
            <a:extLst>
              <a:ext uri="{FF2B5EF4-FFF2-40B4-BE49-F238E27FC236}">
                <a16:creationId xmlns:a16="http://schemas.microsoft.com/office/drawing/2014/main" id="{0E3623BD-00C8-1C48-5442-A31B13816F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3809" y="4277626"/>
            <a:ext cx="40781" cy="23907"/>
          </a:xfrm>
          <a:custGeom>
            <a:avLst/>
            <a:gdLst>
              <a:gd name="T0" fmla="*/ 25 w 126"/>
              <a:gd name="T1" fmla="*/ 75 h 76"/>
              <a:gd name="T2" fmla="*/ 25 w 126"/>
              <a:gd name="T3" fmla="*/ 75 h 76"/>
              <a:gd name="T4" fmla="*/ 25 w 126"/>
              <a:gd name="T5" fmla="*/ 25 h 76"/>
              <a:gd name="T6" fmla="*/ 100 w 126"/>
              <a:gd name="T7" fmla="*/ 0 h 76"/>
              <a:gd name="T8" fmla="*/ 100 w 126"/>
              <a:gd name="T9" fmla="*/ 51 h 76"/>
              <a:gd name="T10" fmla="*/ 25 w 126"/>
              <a:gd name="T11" fmla="*/ 7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6" h="76">
                <a:moveTo>
                  <a:pt x="25" y="75"/>
                </a:moveTo>
                <a:lnTo>
                  <a:pt x="25" y="75"/>
                </a:lnTo>
                <a:cubicBezTo>
                  <a:pt x="25" y="51"/>
                  <a:pt x="50" y="25"/>
                  <a:pt x="25" y="25"/>
                </a:cubicBezTo>
                <a:cubicBezTo>
                  <a:pt x="0" y="25"/>
                  <a:pt x="75" y="0"/>
                  <a:pt x="100" y="0"/>
                </a:cubicBezTo>
                <a:cubicBezTo>
                  <a:pt x="125" y="25"/>
                  <a:pt x="125" y="51"/>
                  <a:pt x="100" y="51"/>
                </a:cubicBezTo>
                <a:cubicBezTo>
                  <a:pt x="75" y="75"/>
                  <a:pt x="50" y="75"/>
                  <a:pt x="25" y="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1" name="Freeform 213">
            <a:extLst>
              <a:ext uri="{FF2B5EF4-FFF2-40B4-BE49-F238E27FC236}">
                <a16:creationId xmlns:a16="http://schemas.microsoft.com/office/drawing/2014/main" id="{21E950EC-576E-1239-4CBB-11EC0426FB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7255" y="4165130"/>
            <a:ext cx="71719" cy="39375"/>
          </a:xfrm>
          <a:custGeom>
            <a:avLst/>
            <a:gdLst>
              <a:gd name="T0" fmla="*/ 225 w 226"/>
              <a:gd name="T1" fmla="*/ 49 h 125"/>
              <a:gd name="T2" fmla="*/ 225 w 226"/>
              <a:gd name="T3" fmla="*/ 49 h 125"/>
              <a:gd name="T4" fmla="*/ 125 w 226"/>
              <a:gd name="T5" fmla="*/ 24 h 125"/>
              <a:gd name="T6" fmla="*/ 75 w 226"/>
              <a:gd name="T7" fmla="*/ 0 h 125"/>
              <a:gd name="T8" fmla="*/ 75 w 226"/>
              <a:gd name="T9" fmla="*/ 0 h 125"/>
              <a:gd name="T10" fmla="*/ 0 w 226"/>
              <a:gd name="T11" fmla="*/ 49 h 125"/>
              <a:gd name="T12" fmla="*/ 175 w 226"/>
              <a:gd name="T13" fmla="*/ 124 h 125"/>
              <a:gd name="T14" fmla="*/ 225 w 226"/>
              <a:gd name="T15" fmla="*/ 100 h 125"/>
              <a:gd name="T16" fmla="*/ 225 w 226"/>
              <a:gd name="T17" fmla="*/ 4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6" h="125">
                <a:moveTo>
                  <a:pt x="225" y="49"/>
                </a:moveTo>
                <a:lnTo>
                  <a:pt x="225" y="49"/>
                </a:lnTo>
                <a:cubicBezTo>
                  <a:pt x="200" y="24"/>
                  <a:pt x="151" y="49"/>
                  <a:pt x="125" y="24"/>
                </a:cubicBezTo>
                <a:cubicBezTo>
                  <a:pt x="100" y="0"/>
                  <a:pt x="75" y="0"/>
                  <a:pt x="75" y="0"/>
                </a:cubicBezTo>
                <a:lnTo>
                  <a:pt x="75" y="0"/>
                </a:lnTo>
                <a:cubicBezTo>
                  <a:pt x="51" y="0"/>
                  <a:pt x="25" y="24"/>
                  <a:pt x="0" y="49"/>
                </a:cubicBezTo>
                <a:cubicBezTo>
                  <a:pt x="25" y="75"/>
                  <a:pt x="151" y="124"/>
                  <a:pt x="175" y="124"/>
                </a:cubicBezTo>
                <a:cubicBezTo>
                  <a:pt x="200" y="124"/>
                  <a:pt x="200" y="100"/>
                  <a:pt x="225" y="100"/>
                </a:cubicBezTo>
                <a:cubicBezTo>
                  <a:pt x="225" y="75"/>
                  <a:pt x="225" y="49"/>
                  <a:pt x="225" y="49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2" name="Freeform 214">
            <a:extLst>
              <a:ext uri="{FF2B5EF4-FFF2-40B4-BE49-F238E27FC236}">
                <a16:creationId xmlns:a16="http://schemas.microsoft.com/office/drawing/2014/main" id="{D6EDE67E-1ED7-E031-A237-B5F1FF3089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1161" y="4110285"/>
            <a:ext cx="184217" cy="104061"/>
          </a:xfrm>
          <a:custGeom>
            <a:avLst/>
            <a:gdLst>
              <a:gd name="T0" fmla="*/ 250 w 577"/>
              <a:gd name="T1" fmla="*/ 276 h 326"/>
              <a:gd name="T2" fmla="*/ 250 w 577"/>
              <a:gd name="T3" fmla="*/ 276 h 326"/>
              <a:gd name="T4" fmla="*/ 276 w 577"/>
              <a:gd name="T5" fmla="*/ 225 h 326"/>
              <a:gd name="T6" fmla="*/ 376 w 577"/>
              <a:gd name="T7" fmla="*/ 176 h 326"/>
              <a:gd name="T8" fmla="*/ 476 w 577"/>
              <a:gd name="T9" fmla="*/ 151 h 326"/>
              <a:gd name="T10" fmla="*/ 576 w 577"/>
              <a:gd name="T11" fmla="*/ 125 h 326"/>
              <a:gd name="T12" fmla="*/ 476 w 577"/>
              <a:gd name="T13" fmla="*/ 51 h 326"/>
              <a:gd name="T14" fmla="*/ 276 w 577"/>
              <a:gd name="T15" fmla="*/ 51 h 326"/>
              <a:gd name="T16" fmla="*/ 100 w 577"/>
              <a:gd name="T17" fmla="*/ 51 h 326"/>
              <a:gd name="T18" fmla="*/ 100 w 577"/>
              <a:gd name="T19" fmla="*/ 51 h 326"/>
              <a:gd name="T20" fmla="*/ 50 w 577"/>
              <a:gd name="T21" fmla="*/ 100 h 326"/>
              <a:gd name="T22" fmla="*/ 0 w 577"/>
              <a:gd name="T23" fmla="*/ 176 h 326"/>
              <a:gd name="T24" fmla="*/ 50 w 577"/>
              <a:gd name="T25" fmla="*/ 200 h 326"/>
              <a:gd name="T26" fmla="*/ 150 w 577"/>
              <a:gd name="T27" fmla="*/ 225 h 326"/>
              <a:gd name="T28" fmla="*/ 150 w 577"/>
              <a:gd name="T29" fmla="*/ 276 h 326"/>
              <a:gd name="T30" fmla="*/ 176 w 577"/>
              <a:gd name="T31" fmla="*/ 276 h 326"/>
              <a:gd name="T32" fmla="*/ 176 w 577"/>
              <a:gd name="T33" fmla="*/ 325 h 326"/>
              <a:gd name="T34" fmla="*/ 201 w 577"/>
              <a:gd name="T35" fmla="*/ 300 h 326"/>
              <a:gd name="T36" fmla="*/ 250 w 577"/>
              <a:gd name="T37" fmla="*/ 27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77" h="326">
                <a:moveTo>
                  <a:pt x="250" y="276"/>
                </a:moveTo>
                <a:lnTo>
                  <a:pt x="250" y="276"/>
                </a:lnTo>
                <a:cubicBezTo>
                  <a:pt x="250" y="276"/>
                  <a:pt x="225" y="225"/>
                  <a:pt x="276" y="225"/>
                </a:cubicBezTo>
                <a:cubicBezTo>
                  <a:pt x="325" y="225"/>
                  <a:pt x="376" y="225"/>
                  <a:pt x="376" y="176"/>
                </a:cubicBezTo>
                <a:cubicBezTo>
                  <a:pt x="376" y="151"/>
                  <a:pt x="450" y="151"/>
                  <a:pt x="476" y="151"/>
                </a:cubicBezTo>
                <a:cubicBezTo>
                  <a:pt x="476" y="151"/>
                  <a:pt x="525" y="125"/>
                  <a:pt x="576" y="125"/>
                </a:cubicBezTo>
                <a:cubicBezTo>
                  <a:pt x="576" y="76"/>
                  <a:pt x="501" y="76"/>
                  <a:pt x="476" y="51"/>
                </a:cubicBezTo>
                <a:cubicBezTo>
                  <a:pt x="425" y="0"/>
                  <a:pt x="325" y="25"/>
                  <a:pt x="276" y="51"/>
                </a:cubicBezTo>
                <a:cubicBezTo>
                  <a:pt x="225" y="51"/>
                  <a:pt x="150" y="25"/>
                  <a:pt x="100" y="51"/>
                </a:cubicBezTo>
                <a:lnTo>
                  <a:pt x="100" y="51"/>
                </a:lnTo>
                <a:cubicBezTo>
                  <a:pt x="76" y="76"/>
                  <a:pt x="50" y="76"/>
                  <a:pt x="50" y="100"/>
                </a:cubicBezTo>
                <a:cubicBezTo>
                  <a:pt x="0" y="125"/>
                  <a:pt x="0" y="176"/>
                  <a:pt x="0" y="176"/>
                </a:cubicBezTo>
                <a:cubicBezTo>
                  <a:pt x="0" y="176"/>
                  <a:pt x="25" y="176"/>
                  <a:pt x="50" y="200"/>
                </a:cubicBezTo>
                <a:cubicBezTo>
                  <a:pt x="76" y="225"/>
                  <a:pt x="125" y="200"/>
                  <a:pt x="150" y="225"/>
                </a:cubicBezTo>
                <a:cubicBezTo>
                  <a:pt x="150" y="225"/>
                  <a:pt x="150" y="251"/>
                  <a:pt x="150" y="276"/>
                </a:cubicBezTo>
                <a:cubicBezTo>
                  <a:pt x="150" y="276"/>
                  <a:pt x="150" y="276"/>
                  <a:pt x="176" y="276"/>
                </a:cubicBezTo>
                <a:cubicBezTo>
                  <a:pt x="176" y="300"/>
                  <a:pt x="176" y="300"/>
                  <a:pt x="176" y="325"/>
                </a:cubicBezTo>
                <a:cubicBezTo>
                  <a:pt x="201" y="300"/>
                  <a:pt x="201" y="300"/>
                  <a:pt x="201" y="300"/>
                </a:cubicBezTo>
                <a:cubicBezTo>
                  <a:pt x="201" y="300"/>
                  <a:pt x="225" y="300"/>
                  <a:pt x="250" y="276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3" name="Freeform 216">
            <a:extLst>
              <a:ext uri="{FF2B5EF4-FFF2-40B4-BE49-F238E27FC236}">
                <a16:creationId xmlns:a16="http://schemas.microsoft.com/office/drawing/2014/main" id="{E89475EB-9CF4-ACDD-6752-4C48D530D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5534" y="4062473"/>
            <a:ext cx="127968" cy="119531"/>
          </a:xfrm>
          <a:custGeom>
            <a:avLst/>
            <a:gdLst>
              <a:gd name="T0" fmla="*/ 350 w 401"/>
              <a:gd name="T1" fmla="*/ 249 h 375"/>
              <a:gd name="T2" fmla="*/ 350 w 401"/>
              <a:gd name="T3" fmla="*/ 249 h 375"/>
              <a:gd name="T4" fmla="*/ 400 w 401"/>
              <a:gd name="T5" fmla="*/ 200 h 375"/>
              <a:gd name="T6" fmla="*/ 350 w 401"/>
              <a:gd name="T7" fmla="*/ 174 h 375"/>
              <a:gd name="T8" fmla="*/ 300 w 401"/>
              <a:gd name="T9" fmla="*/ 174 h 375"/>
              <a:gd name="T10" fmla="*/ 300 w 401"/>
              <a:gd name="T11" fmla="*/ 0 h 375"/>
              <a:gd name="T12" fmla="*/ 150 w 401"/>
              <a:gd name="T13" fmla="*/ 0 h 375"/>
              <a:gd name="T14" fmla="*/ 125 w 401"/>
              <a:gd name="T15" fmla="*/ 49 h 375"/>
              <a:gd name="T16" fmla="*/ 200 w 401"/>
              <a:gd name="T17" fmla="*/ 149 h 375"/>
              <a:gd name="T18" fmla="*/ 76 w 401"/>
              <a:gd name="T19" fmla="*/ 174 h 375"/>
              <a:gd name="T20" fmla="*/ 0 w 401"/>
              <a:gd name="T21" fmla="*/ 274 h 375"/>
              <a:gd name="T22" fmla="*/ 100 w 401"/>
              <a:gd name="T23" fmla="*/ 349 h 375"/>
              <a:gd name="T24" fmla="*/ 225 w 401"/>
              <a:gd name="T25" fmla="*/ 374 h 375"/>
              <a:gd name="T26" fmla="*/ 225 w 401"/>
              <a:gd name="T27" fmla="*/ 374 h 375"/>
              <a:gd name="T28" fmla="*/ 300 w 401"/>
              <a:gd name="T29" fmla="*/ 325 h 375"/>
              <a:gd name="T30" fmla="*/ 350 w 401"/>
              <a:gd name="T31" fmla="*/ 249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1" h="375">
                <a:moveTo>
                  <a:pt x="350" y="249"/>
                </a:moveTo>
                <a:lnTo>
                  <a:pt x="350" y="249"/>
                </a:lnTo>
                <a:cubicBezTo>
                  <a:pt x="350" y="225"/>
                  <a:pt x="376" y="225"/>
                  <a:pt x="400" y="200"/>
                </a:cubicBezTo>
                <a:cubicBezTo>
                  <a:pt x="350" y="225"/>
                  <a:pt x="350" y="200"/>
                  <a:pt x="350" y="174"/>
                </a:cubicBezTo>
                <a:cubicBezTo>
                  <a:pt x="300" y="174"/>
                  <a:pt x="300" y="174"/>
                  <a:pt x="300" y="174"/>
                </a:cubicBezTo>
                <a:cubicBezTo>
                  <a:pt x="300" y="0"/>
                  <a:pt x="300" y="0"/>
                  <a:pt x="300" y="0"/>
                </a:cubicBezTo>
                <a:cubicBezTo>
                  <a:pt x="276" y="0"/>
                  <a:pt x="176" y="0"/>
                  <a:pt x="150" y="0"/>
                </a:cubicBezTo>
                <a:cubicBezTo>
                  <a:pt x="125" y="0"/>
                  <a:pt x="125" y="49"/>
                  <a:pt x="125" y="49"/>
                </a:cubicBezTo>
                <a:cubicBezTo>
                  <a:pt x="125" y="74"/>
                  <a:pt x="200" y="125"/>
                  <a:pt x="200" y="149"/>
                </a:cubicBezTo>
                <a:cubicBezTo>
                  <a:pt x="176" y="174"/>
                  <a:pt x="76" y="174"/>
                  <a:pt x="76" y="174"/>
                </a:cubicBezTo>
                <a:cubicBezTo>
                  <a:pt x="50" y="174"/>
                  <a:pt x="25" y="225"/>
                  <a:pt x="0" y="274"/>
                </a:cubicBezTo>
                <a:cubicBezTo>
                  <a:pt x="25" y="300"/>
                  <a:pt x="76" y="349"/>
                  <a:pt x="100" y="349"/>
                </a:cubicBezTo>
                <a:cubicBezTo>
                  <a:pt x="125" y="374"/>
                  <a:pt x="200" y="349"/>
                  <a:pt x="225" y="374"/>
                </a:cubicBezTo>
                <a:lnTo>
                  <a:pt x="225" y="374"/>
                </a:lnTo>
                <a:cubicBezTo>
                  <a:pt x="250" y="349"/>
                  <a:pt x="276" y="325"/>
                  <a:pt x="300" y="325"/>
                </a:cubicBezTo>
                <a:cubicBezTo>
                  <a:pt x="325" y="325"/>
                  <a:pt x="300" y="274"/>
                  <a:pt x="350" y="249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4" name="Freeform 217">
            <a:extLst>
              <a:ext uri="{FF2B5EF4-FFF2-40B4-BE49-F238E27FC236}">
                <a16:creationId xmlns:a16="http://schemas.microsoft.com/office/drawing/2014/main" id="{C9444236-1547-3E86-84CC-E0DCA4AC8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1160" y="4038567"/>
            <a:ext cx="40780" cy="80156"/>
          </a:xfrm>
          <a:custGeom>
            <a:avLst/>
            <a:gdLst>
              <a:gd name="T0" fmla="*/ 25 w 126"/>
              <a:gd name="T1" fmla="*/ 75 h 250"/>
              <a:gd name="T2" fmla="*/ 25 w 126"/>
              <a:gd name="T3" fmla="*/ 75 h 250"/>
              <a:gd name="T4" fmla="*/ 0 w 126"/>
              <a:gd name="T5" fmla="*/ 75 h 250"/>
              <a:gd name="T6" fmla="*/ 0 w 126"/>
              <a:gd name="T7" fmla="*/ 249 h 250"/>
              <a:gd name="T8" fmla="*/ 50 w 126"/>
              <a:gd name="T9" fmla="*/ 249 h 250"/>
              <a:gd name="T10" fmla="*/ 76 w 126"/>
              <a:gd name="T11" fmla="*/ 200 h 250"/>
              <a:gd name="T12" fmla="*/ 100 w 126"/>
              <a:gd name="T13" fmla="*/ 49 h 250"/>
              <a:gd name="T14" fmla="*/ 125 w 126"/>
              <a:gd name="T15" fmla="*/ 24 h 250"/>
              <a:gd name="T16" fmla="*/ 76 w 126"/>
              <a:gd name="T17" fmla="*/ 0 h 250"/>
              <a:gd name="T18" fmla="*/ 25 w 126"/>
              <a:gd name="T19" fmla="*/ 75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6" h="250">
                <a:moveTo>
                  <a:pt x="25" y="75"/>
                </a:moveTo>
                <a:lnTo>
                  <a:pt x="25" y="75"/>
                </a:lnTo>
                <a:cubicBezTo>
                  <a:pt x="25" y="75"/>
                  <a:pt x="25" y="75"/>
                  <a:pt x="0" y="75"/>
                </a:cubicBezTo>
                <a:cubicBezTo>
                  <a:pt x="0" y="249"/>
                  <a:pt x="0" y="249"/>
                  <a:pt x="0" y="249"/>
                </a:cubicBezTo>
                <a:cubicBezTo>
                  <a:pt x="50" y="249"/>
                  <a:pt x="50" y="249"/>
                  <a:pt x="50" y="249"/>
                </a:cubicBezTo>
                <a:cubicBezTo>
                  <a:pt x="50" y="224"/>
                  <a:pt x="76" y="224"/>
                  <a:pt x="76" y="200"/>
                </a:cubicBezTo>
                <a:cubicBezTo>
                  <a:pt x="125" y="175"/>
                  <a:pt x="76" y="49"/>
                  <a:pt x="100" y="49"/>
                </a:cubicBezTo>
                <a:cubicBezTo>
                  <a:pt x="125" y="49"/>
                  <a:pt x="125" y="49"/>
                  <a:pt x="125" y="24"/>
                </a:cubicBezTo>
                <a:cubicBezTo>
                  <a:pt x="125" y="24"/>
                  <a:pt x="100" y="0"/>
                  <a:pt x="76" y="0"/>
                </a:cubicBezTo>
                <a:cubicBezTo>
                  <a:pt x="50" y="0"/>
                  <a:pt x="25" y="75"/>
                  <a:pt x="25" y="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5" name="Freeform 218">
            <a:extLst>
              <a:ext uri="{FF2B5EF4-FFF2-40B4-BE49-F238E27FC236}">
                <a16:creationId xmlns:a16="http://schemas.microsoft.com/office/drawing/2014/main" id="{E5971693-D6BE-DE33-A385-0A9B2802C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9906" y="3982316"/>
            <a:ext cx="95624" cy="80156"/>
          </a:xfrm>
          <a:custGeom>
            <a:avLst/>
            <a:gdLst>
              <a:gd name="T0" fmla="*/ 150 w 301"/>
              <a:gd name="T1" fmla="*/ 25 h 252"/>
              <a:gd name="T2" fmla="*/ 150 w 301"/>
              <a:gd name="T3" fmla="*/ 25 h 252"/>
              <a:gd name="T4" fmla="*/ 200 w 301"/>
              <a:gd name="T5" fmla="*/ 151 h 252"/>
              <a:gd name="T6" fmla="*/ 25 w 301"/>
              <a:gd name="T7" fmla="*/ 200 h 252"/>
              <a:gd name="T8" fmla="*/ 150 w 301"/>
              <a:gd name="T9" fmla="*/ 225 h 252"/>
              <a:gd name="T10" fmla="*/ 274 w 301"/>
              <a:gd name="T11" fmla="*/ 225 h 252"/>
              <a:gd name="T12" fmla="*/ 300 w 301"/>
              <a:gd name="T13" fmla="*/ 51 h 252"/>
              <a:gd name="T14" fmla="*/ 150 w 301"/>
              <a:gd name="T15" fmla="*/ 25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1" h="252">
                <a:moveTo>
                  <a:pt x="150" y="25"/>
                </a:moveTo>
                <a:lnTo>
                  <a:pt x="150" y="25"/>
                </a:lnTo>
                <a:cubicBezTo>
                  <a:pt x="100" y="51"/>
                  <a:pt x="200" y="125"/>
                  <a:pt x="200" y="151"/>
                </a:cubicBezTo>
                <a:cubicBezTo>
                  <a:pt x="200" y="200"/>
                  <a:pt x="25" y="151"/>
                  <a:pt x="25" y="200"/>
                </a:cubicBezTo>
                <a:cubicBezTo>
                  <a:pt x="0" y="200"/>
                  <a:pt x="74" y="251"/>
                  <a:pt x="150" y="225"/>
                </a:cubicBezTo>
                <a:cubicBezTo>
                  <a:pt x="200" y="200"/>
                  <a:pt x="250" y="225"/>
                  <a:pt x="274" y="225"/>
                </a:cubicBezTo>
                <a:cubicBezTo>
                  <a:pt x="274" y="176"/>
                  <a:pt x="274" y="100"/>
                  <a:pt x="300" y="51"/>
                </a:cubicBezTo>
                <a:cubicBezTo>
                  <a:pt x="225" y="51"/>
                  <a:pt x="174" y="0"/>
                  <a:pt x="150" y="2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6" name="Freeform 219">
            <a:extLst>
              <a:ext uri="{FF2B5EF4-FFF2-40B4-BE49-F238E27FC236}">
                <a16:creationId xmlns:a16="http://schemas.microsoft.com/office/drawing/2014/main" id="{E914C82C-3EC6-4BEF-2A18-9505368EA3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8500" y="3997787"/>
            <a:ext cx="104061" cy="64687"/>
          </a:xfrm>
          <a:custGeom>
            <a:avLst/>
            <a:gdLst>
              <a:gd name="T0" fmla="*/ 126 w 327"/>
              <a:gd name="T1" fmla="*/ 149 h 201"/>
              <a:gd name="T2" fmla="*/ 126 w 327"/>
              <a:gd name="T3" fmla="*/ 149 h 201"/>
              <a:gd name="T4" fmla="*/ 326 w 327"/>
              <a:gd name="T5" fmla="*/ 100 h 201"/>
              <a:gd name="T6" fmla="*/ 76 w 327"/>
              <a:gd name="T7" fmla="*/ 0 h 201"/>
              <a:gd name="T8" fmla="*/ 26 w 327"/>
              <a:gd name="T9" fmla="*/ 0 h 201"/>
              <a:gd name="T10" fmla="*/ 0 w 327"/>
              <a:gd name="T11" fmla="*/ 174 h 201"/>
              <a:gd name="T12" fmla="*/ 0 w 327"/>
              <a:gd name="T13" fmla="*/ 200 h 201"/>
              <a:gd name="T14" fmla="*/ 126 w 327"/>
              <a:gd name="T15" fmla="*/ 149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7" h="201">
                <a:moveTo>
                  <a:pt x="126" y="149"/>
                </a:moveTo>
                <a:lnTo>
                  <a:pt x="126" y="149"/>
                </a:lnTo>
                <a:cubicBezTo>
                  <a:pt x="200" y="125"/>
                  <a:pt x="326" y="174"/>
                  <a:pt x="326" y="100"/>
                </a:cubicBezTo>
                <a:cubicBezTo>
                  <a:pt x="326" y="49"/>
                  <a:pt x="126" y="0"/>
                  <a:pt x="76" y="0"/>
                </a:cubicBezTo>
                <a:cubicBezTo>
                  <a:pt x="51" y="0"/>
                  <a:pt x="26" y="0"/>
                  <a:pt x="26" y="0"/>
                </a:cubicBezTo>
                <a:cubicBezTo>
                  <a:pt x="0" y="49"/>
                  <a:pt x="0" y="125"/>
                  <a:pt x="0" y="174"/>
                </a:cubicBezTo>
                <a:cubicBezTo>
                  <a:pt x="0" y="174"/>
                  <a:pt x="0" y="174"/>
                  <a:pt x="0" y="200"/>
                </a:cubicBezTo>
                <a:cubicBezTo>
                  <a:pt x="26" y="200"/>
                  <a:pt x="51" y="174"/>
                  <a:pt x="126" y="149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7" name="Freeform 220">
            <a:extLst>
              <a:ext uri="{FF2B5EF4-FFF2-40B4-BE49-F238E27FC236}">
                <a16:creationId xmlns:a16="http://schemas.microsoft.com/office/drawing/2014/main" id="{51271A98-6E01-3A88-04EE-CAA6DC4ED1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7409" y="4149658"/>
            <a:ext cx="127968" cy="127968"/>
          </a:xfrm>
          <a:custGeom>
            <a:avLst/>
            <a:gdLst>
              <a:gd name="T0" fmla="*/ 225 w 401"/>
              <a:gd name="T1" fmla="*/ 375 h 401"/>
              <a:gd name="T2" fmla="*/ 225 w 401"/>
              <a:gd name="T3" fmla="*/ 375 h 401"/>
              <a:gd name="T4" fmla="*/ 300 w 401"/>
              <a:gd name="T5" fmla="*/ 400 h 401"/>
              <a:gd name="T6" fmla="*/ 349 w 401"/>
              <a:gd name="T7" fmla="*/ 400 h 401"/>
              <a:gd name="T8" fmla="*/ 349 w 401"/>
              <a:gd name="T9" fmla="*/ 375 h 401"/>
              <a:gd name="T10" fmla="*/ 374 w 401"/>
              <a:gd name="T11" fmla="*/ 251 h 401"/>
              <a:gd name="T12" fmla="*/ 374 w 401"/>
              <a:gd name="T13" fmla="*/ 100 h 401"/>
              <a:gd name="T14" fmla="*/ 400 w 401"/>
              <a:gd name="T15" fmla="*/ 0 h 401"/>
              <a:gd name="T16" fmla="*/ 400 w 401"/>
              <a:gd name="T17" fmla="*/ 0 h 401"/>
              <a:gd name="T18" fmla="*/ 300 w 401"/>
              <a:gd name="T19" fmla="*/ 26 h 401"/>
              <a:gd name="T20" fmla="*/ 200 w 401"/>
              <a:gd name="T21" fmla="*/ 51 h 401"/>
              <a:gd name="T22" fmla="*/ 100 w 401"/>
              <a:gd name="T23" fmla="*/ 100 h 401"/>
              <a:gd name="T24" fmla="*/ 74 w 401"/>
              <a:gd name="T25" fmla="*/ 151 h 401"/>
              <a:gd name="T26" fmla="*/ 25 w 401"/>
              <a:gd name="T27" fmla="*/ 175 h 401"/>
              <a:gd name="T28" fmla="*/ 0 w 401"/>
              <a:gd name="T29" fmla="*/ 200 h 401"/>
              <a:gd name="T30" fmla="*/ 25 w 401"/>
              <a:gd name="T31" fmla="*/ 226 h 401"/>
              <a:gd name="T32" fmla="*/ 125 w 401"/>
              <a:gd name="T33" fmla="*/ 351 h 401"/>
              <a:gd name="T34" fmla="*/ 174 w 401"/>
              <a:gd name="T35" fmla="*/ 375 h 401"/>
              <a:gd name="T36" fmla="*/ 225 w 401"/>
              <a:gd name="T37" fmla="*/ 375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1" h="401">
                <a:moveTo>
                  <a:pt x="225" y="375"/>
                </a:moveTo>
                <a:lnTo>
                  <a:pt x="225" y="375"/>
                </a:lnTo>
                <a:cubicBezTo>
                  <a:pt x="225" y="400"/>
                  <a:pt x="274" y="375"/>
                  <a:pt x="300" y="400"/>
                </a:cubicBezTo>
                <a:cubicBezTo>
                  <a:pt x="325" y="400"/>
                  <a:pt x="325" y="400"/>
                  <a:pt x="349" y="400"/>
                </a:cubicBezTo>
                <a:lnTo>
                  <a:pt x="349" y="375"/>
                </a:lnTo>
                <a:cubicBezTo>
                  <a:pt x="325" y="351"/>
                  <a:pt x="349" y="300"/>
                  <a:pt x="374" y="251"/>
                </a:cubicBezTo>
                <a:cubicBezTo>
                  <a:pt x="374" y="226"/>
                  <a:pt x="349" y="126"/>
                  <a:pt x="374" y="100"/>
                </a:cubicBezTo>
                <a:cubicBezTo>
                  <a:pt x="400" y="75"/>
                  <a:pt x="374" y="51"/>
                  <a:pt x="400" y="0"/>
                </a:cubicBezTo>
                <a:lnTo>
                  <a:pt x="400" y="0"/>
                </a:lnTo>
                <a:cubicBezTo>
                  <a:pt x="349" y="0"/>
                  <a:pt x="300" y="26"/>
                  <a:pt x="300" y="26"/>
                </a:cubicBezTo>
                <a:cubicBezTo>
                  <a:pt x="274" y="26"/>
                  <a:pt x="200" y="26"/>
                  <a:pt x="200" y="51"/>
                </a:cubicBezTo>
                <a:cubicBezTo>
                  <a:pt x="200" y="100"/>
                  <a:pt x="149" y="100"/>
                  <a:pt x="100" y="100"/>
                </a:cubicBezTo>
                <a:cubicBezTo>
                  <a:pt x="49" y="100"/>
                  <a:pt x="74" y="151"/>
                  <a:pt x="74" y="151"/>
                </a:cubicBezTo>
                <a:cubicBezTo>
                  <a:pt x="49" y="175"/>
                  <a:pt x="25" y="175"/>
                  <a:pt x="25" y="175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00"/>
                  <a:pt x="0" y="226"/>
                  <a:pt x="25" y="226"/>
                </a:cubicBezTo>
                <a:cubicBezTo>
                  <a:pt x="49" y="251"/>
                  <a:pt x="100" y="325"/>
                  <a:pt x="125" y="351"/>
                </a:cubicBezTo>
                <a:cubicBezTo>
                  <a:pt x="149" y="351"/>
                  <a:pt x="149" y="351"/>
                  <a:pt x="174" y="375"/>
                </a:cubicBezTo>
                <a:cubicBezTo>
                  <a:pt x="174" y="375"/>
                  <a:pt x="200" y="375"/>
                  <a:pt x="225" y="3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8" name="Freeform 221">
            <a:extLst>
              <a:ext uri="{FF2B5EF4-FFF2-40B4-BE49-F238E27FC236}">
                <a16:creationId xmlns:a16="http://schemas.microsoft.com/office/drawing/2014/main" id="{FFEC1FDD-4D99-37FF-8511-2DA889900D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4904" y="5544650"/>
            <a:ext cx="143436" cy="160312"/>
          </a:xfrm>
          <a:custGeom>
            <a:avLst/>
            <a:gdLst>
              <a:gd name="T0" fmla="*/ 450 w 451"/>
              <a:gd name="T1" fmla="*/ 251 h 501"/>
              <a:gd name="T2" fmla="*/ 450 w 451"/>
              <a:gd name="T3" fmla="*/ 251 h 501"/>
              <a:gd name="T4" fmla="*/ 375 w 451"/>
              <a:gd name="T5" fmla="*/ 175 h 501"/>
              <a:gd name="T6" fmla="*/ 275 w 451"/>
              <a:gd name="T7" fmla="*/ 75 h 501"/>
              <a:gd name="T8" fmla="*/ 225 w 451"/>
              <a:gd name="T9" fmla="*/ 100 h 501"/>
              <a:gd name="T10" fmla="*/ 175 w 451"/>
              <a:gd name="T11" fmla="*/ 25 h 501"/>
              <a:gd name="T12" fmla="*/ 100 w 451"/>
              <a:gd name="T13" fmla="*/ 0 h 501"/>
              <a:gd name="T14" fmla="*/ 75 w 451"/>
              <a:gd name="T15" fmla="*/ 0 h 501"/>
              <a:gd name="T16" fmla="*/ 50 w 451"/>
              <a:gd name="T17" fmla="*/ 51 h 501"/>
              <a:gd name="T18" fmla="*/ 25 w 451"/>
              <a:gd name="T19" fmla="*/ 225 h 501"/>
              <a:gd name="T20" fmla="*/ 0 w 451"/>
              <a:gd name="T21" fmla="*/ 351 h 501"/>
              <a:gd name="T22" fmla="*/ 25 w 451"/>
              <a:gd name="T23" fmla="*/ 400 h 501"/>
              <a:gd name="T24" fmla="*/ 0 w 451"/>
              <a:gd name="T25" fmla="*/ 451 h 501"/>
              <a:gd name="T26" fmla="*/ 50 w 451"/>
              <a:gd name="T27" fmla="*/ 451 h 501"/>
              <a:gd name="T28" fmla="*/ 175 w 451"/>
              <a:gd name="T29" fmla="*/ 500 h 501"/>
              <a:gd name="T30" fmla="*/ 250 w 451"/>
              <a:gd name="T31" fmla="*/ 500 h 501"/>
              <a:gd name="T32" fmla="*/ 375 w 451"/>
              <a:gd name="T33" fmla="*/ 475 h 501"/>
              <a:gd name="T34" fmla="*/ 450 w 451"/>
              <a:gd name="T35" fmla="*/ 375 h 501"/>
              <a:gd name="T36" fmla="*/ 450 w 451"/>
              <a:gd name="T37" fmla="*/ 25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1" h="501">
                <a:moveTo>
                  <a:pt x="450" y="251"/>
                </a:moveTo>
                <a:lnTo>
                  <a:pt x="450" y="251"/>
                </a:lnTo>
                <a:cubicBezTo>
                  <a:pt x="450" y="200"/>
                  <a:pt x="400" y="175"/>
                  <a:pt x="375" y="175"/>
                </a:cubicBezTo>
                <a:cubicBezTo>
                  <a:pt x="375" y="151"/>
                  <a:pt x="300" y="125"/>
                  <a:pt x="275" y="75"/>
                </a:cubicBezTo>
                <a:cubicBezTo>
                  <a:pt x="250" y="51"/>
                  <a:pt x="250" y="100"/>
                  <a:pt x="225" y="100"/>
                </a:cubicBezTo>
                <a:cubicBezTo>
                  <a:pt x="225" y="100"/>
                  <a:pt x="225" y="75"/>
                  <a:pt x="175" y="25"/>
                </a:cubicBezTo>
                <a:cubicBezTo>
                  <a:pt x="150" y="0"/>
                  <a:pt x="125" y="0"/>
                  <a:pt x="100" y="0"/>
                </a:cubicBezTo>
                <a:cubicBezTo>
                  <a:pt x="100" y="0"/>
                  <a:pt x="100" y="0"/>
                  <a:pt x="75" y="0"/>
                </a:cubicBezTo>
                <a:cubicBezTo>
                  <a:pt x="50" y="25"/>
                  <a:pt x="50" y="51"/>
                  <a:pt x="50" y="51"/>
                </a:cubicBezTo>
                <a:cubicBezTo>
                  <a:pt x="50" y="100"/>
                  <a:pt x="25" y="151"/>
                  <a:pt x="25" y="225"/>
                </a:cubicBezTo>
                <a:cubicBezTo>
                  <a:pt x="25" y="300"/>
                  <a:pt x="0" y="275"/>
                  <a:pt x="0" y="351"/>
                </a:cubicBezTo>
                <a:cubicBezTo>
                  <a:pt x="0" y="400"/>
                  <a:pt x="0" y="400"/>
                  <a:pt x="25" y="400"/>
                </a:cubicBezTo>
                <a:cubicBezTo>
                  <a:pt x="25" y="400"/>
                  <a:pt x="25" y="425"/>
                  <a:pt x="0" y="451"/>
                </a:cubicBezTo>
                <a:cubicBezTo>
                  <a:pt x="25" y="451"/>
                  <a:pt x="25" y="451"/>
                  <a:pt x="50" y="451"/>
                </a:cubicBezTo>
                <a:cubicBezTo>
                  <a:pt x="75" y="451"/>
                  <a:pt x="125" y="475"/>
                  <a:pt x="175" y="500"/>
                </a:cubicBezTo>
                <a:cubicBezTo>
                  <a:pt x="225" y="500"/>
                  <a:pt x="200" y="475"/>
                  <a:pt x="250" y="500"/>
                </a:cubicBezTo>
                <a:cubicBezTo>
                  <a:pt x="275" y="500"/>
                  <a:pt x="325" y="500"/>
                  <a:pt x="375" y="475"/>
                </a:cubicBezTo>
                <a:cubicBezTo>
                  <a:pt x="425" y="451"/>
                  <a:pt x="425" y="425"/>
                  <a:pt x="450" y="375"/>
                </a:cubicBezTo>
                <a:cubicBezTo>
                  <a:pt x="425" y="325"/>
                  <a:pt x="450" y="275"/>
                  <a:pt x="450" y="251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49" name="Freeform 222">
            <a:extLst>
              <a:ext uri="{FF2B5EF4-FFF2-40B4-BE49-F238E27FC236}">
                <a16:creationId xmlns:a16="http://schemas.microsoft.com/office/drawing/2014/main" id="{E7DCF89A-52FE-3F42-D1DF-8B090030E9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2250" y="5273245"/>
            <a:ext cx="606091" cy="1196712"/>
          </a:xfrm>
          <a:custGeom>
            <a:avLst/>
            <a:gdLst>
              <a:gd name="T0" fmla="*/ 725 w 1901"/>
              <a:gd name="T1" fmla="*/ 3675 h 3752"/>
              <a:gd name="T2" fmla="*/ 475 w 1901"/>
              <a:gd name="T3" fmla="*/ 3501 h 3752"/>
              <a:gd name="T4" fmla="*/ 450 w 1901"/>
              <a:gd name="T5" fmla="*/ 3401 h 3752"/>
              <a:gd name="T6" fmla="*/ 625 w 1901"/>
              <a:gd name="T7" fmla="*/ 3726 h 3752"/>
              <a:gd name="T8" fmla="*/ 775 w 1901"/>
              <a:gd name="T9" fmla="*/ 3701 h 3752"/>
              <a:gd name="T10" fmla="*/ 1875 w 1901"/>
              <a:gd name="T11" fmla="*/ 375 h 3752"/>
              <a:gd name="T12" fmla="*/ 1800 w 1901"/>
              <a:gd name="T13" fmla="*/ 375 h 3752"/>
              <a:gd name="T14" fmla="*/ 1750 w 1901"/>
              <a:gd name="T15" fmla="*/ 525 h 3752"/>
              <a:gd name="T16" fmla="*/ 1600 w 1901"/>
              <a:gd name="T17" fmla="*/ 575 h 3752"/>
              <a:gd name="T18" fmla="*/ 1425 w 1901"/>
              <a:gd name="T19" fmla="*/ 550 h 3752"/>
              <a:gd name="T20" fmla="*/ 1525 w 1901"/>
              <a:gd name="T21" fmla="*/ 350 h 3752"/>
              <a:gd name="T22" fmla="*/ 1250 w 1901"/>
              <a:gd name="T23" fmla="*/ 225 h 3752"/>
              <a:gd name="T24" fmla="*/ 1025 w 1901"/>
              <a:gd name="T25" fmla="*/ 25 h 3752"/>
              <a:gd name="T26" fmla="*/ 875 w 1901"/>
              <a:gd name="T27" fmla="*/ 75 h 3752"/>
              <a:gd name="T28" fmla="*/ 675 w 1901"/>
              <a:gd name="T29" fmla="*/ 25 h 3752"/>
              <a:gd name="T30" fmla="*/ 600 w 1901"/>
              <a:gd name="T31" fmla="*/ 200 h 3752"/>
              <a:gd name="T32" fmla="*/ 475 w 1901"/>
              <a:gd name="T33" fmla="*/ 350 h 3752"/>
              <a:gd name="T34" fmla="*/ 500 w 1901"/>
              <a:gd name="T35" fmla="*/ 525 h 3752"/>
              <a:gd name="T36" fmla="*/ 400 w 1901"/>
              <a:gd name="T37" fmla="*/ 650 h 3752"/>
              <a:gd name="T38" fmla="*/ 325 w 1901"/>
              <a:gd name="T39" fmla="*/ 775 h 3752"/>
              <a:gd name="T40" fmla="*/ 300 w 1901"/>
              <a:gd name="T41" fmla="*/ 950 h 3752"/>
              <a:gd name="T42" fmla="*/ 325 w 1901"/>
              <a:gd name="T43" fmla="*/ 1150 h 3752"/>
              <a:gd name="T44" fmla="*/ 325 w 1901"/>
              <a:gd name="T45" fmla="*/ 1301 h 3752"/>
              <a:gd name="T46" fmla="*/ 300 w 1901"/>
              <a:gd name="T47" fmla="*/ 1501 h 3752"/>
              <a:gd name="T48" fmla="*/ 225 w 1901"/>
              <a:gd name="T49" fmla="*/ 1701 h 3752"/>
              <a:gd name="T50" fmla="*/ 200 w 1901"/>
              <a:gd name="T51" fmla="*/ 1801 h 3752"/>
              <a:gd name="T52" fmla="*/ 174 w 1901"/>
              <a:gd name="T53" fmla="*/ 1925 h 3752"/>
              <a:gd name="T54" fmla="*/ 150 w 1901"/>
              <a:gd name="T55" fmla="*/ 2050 h 3752"/>
              <a:gd name="T56" fmla="*/ 150 w 1901"/>
              <a:gd name="T57" fmla="*/ 2250 h 3752"/>
              <a:gd name="T58" fmla="*/ 174 w 1901"/>
              <a:gd name="T59" fmla="*/ 2375 h 3752"/>
              <a:gd name="T60" fmla="*/ 200 w 1901"/>
              <a:gd name="T61" fmla="*/ 2450 h 3752"/>
              <a:gd name="T62" fmla="*/ 174 w 1901"/>
              <a:gd name="T63" fmla="*/ 2526 h 3752"/>
              <a:gd name="T64" fmla="*/ 174 w 1901"/>
              <a:gd name="T65" fmla="*/ 2675 h 3752"/>
              <a:gd name="T66" fmla="*/ 100 w 1901"/>
              <a:gd name="T67" fmla="*/ 2801 h 3752"/>
              <a:gd name="T68" fmla="*/ 74 w 1901"/>
              <a:gd name="T69" fmla="*/ 2950 h 3752"/>
              <a:gd name="T70" fmla="*/ 25 w 1901"/>
              <a:gd name="T71" fmla="*/ 3101 h 3752"/>
              <a:gd name="T72" fmla="*/ 125 w 1901"/>
              <a:gd name="T73" fmla="*/ 3201 h 3752"/>
              <a:gd name="T74" fmla="*/ 174 w 1901"/>
              <a:gd name="T75" fmla="*/ 3326 h 3752"/>
              <a:gd name="T76" fmla="*/ 374 w 1901"/>
              <a:gd name="T77" fmla="*/ 3351 h 3752"/>
              <a:gd name="T78" fmla="*/ 425 w 1901"/>
              <a:gd name="T79" fmla="*/ 3275 h 3752"/>
              <a:gd name="T80" fmla="*/ 425 w 1901"/>
              <a:gd name="T81" fmla="*/ 3126 h 3752"/>
              <a:gd name="T82" fmla="*/ 550 w 1901"/>
              <a:gd name="T83" fmla="*/ 3026 h 3752"/>
              <a:gd name="T84" fmla="*/ 725 w 1901"/>
              <a:gd name="T85" fmla="*/ 2826 h 3752"/>
              <a:gd name="T86" fmla="*/ 650 w 1901"/>
              <a:gd name="T87" fmla="*/ 2701 h 3752"/>
              <a:gd name="T88" fmla="*/ 725 w 1901"/>
              <a:gd name="T89" fmla="*/ 2475 h 3752"/>
              <a:gd name="T90" fmla="*/ 775 w 1901"/>
              <a:gd name="T91" fmla="*/ 2375 h 3752"/>
              <a:gd name="T92" fmla="*/ 850 w 1901"/>
              <a:gd name="T93" fmla="*/ 2250 h 3752"/>
              <a:gd name="T94" fmla="*/ 900 w 1901"/>
              <a:gd name="T95" fmla="*/ 2226 h 3752"/>
              <a:gd name="T96" fmla="*/ 875 w 1901"/>
              <a:gd name="T97" fmla="*/ 2175 h 3752"/>
              <a:gd name="T98" fmla="*/ 800 w 1901"/>
              <a:gd name="T99" fmla="*/ 2075 h 3752"/>
              <a:gd name="T100" fmla="*/ 950 w 1901"/>
              <a:gd name="T101" fmla="*/ 2026 h 3752"/>
              <a:gd name="T102" fmla="*/ 1075 w 1901"/>
              <a:gd name="T103" fmla="*/ 1901 h 3752"/>
              <a:gd name="T104" fmla="*/ 1100 w 1901"/>
              <a:gd name="T105" fmla="*/ 1775 h 3752"/>
              <a:gd name="T106" fmla="*/ 1525 w 1901"/>
              <a:gd name="T107" fmla="*/ 1675 h 3752"/>
              <a:gd name="T108" fmla="*/ 1575 w 1901"/>
              <a:gd name="T109" fmla="*/ 1501 h 3752"/>
              <a:gd name="T110" fmla="*/ 1500 w 1901"/>
              <a:gd name="T111" fmla="*/ 1350 h 3752"/>
              <a:gd name="T112" fmla="*/ 1450 w 1901"/>
              <a:gd name="T113" fmla="*/ 1301 h 3752"/>
              <a:gd name="T114" fmla="*/ 1450 w 1901"/>
              <a:gd name="T115" fmla="*/ 1201 h 3752"/>
              <a:gd name="T116" fmla="*/ 1500 w 1901"/>
              <a:gd name="T117" fmla="*/ 901 h 3752"/>
              <a:gd name="T118" fmla="*/ 1775 w 1901"/>
              <a:gd name="T119" fmla="*/ 575 h 3752"/>
              <a:gd name="T120" fmla="*/ 1875 w 1901"/>
              <a:gd name="T121" fmla="*/ 375 h 3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901" h="3752">
                <a:moveTo>
                  <a:pt x="725" y="3675"/>
                </a:moveTo>
                <a:lnTo>
                  <a:pt x="725" y="3675"/>
                </a:lnTo>
                <a:cubicBezTo>
                  <a:pt x="675" y="3675"/>
                  <a:pt x="550" y="3575"/>
                  <a:pt x="525" y="3551"/>
                </a:cubicBezTo>
                <a:cubicBezTo>
                  <a:pt x="500" y="3526"/>
                  <a:pt x="525" y="3501"/>
                  <a:pt x="475" y="3501"/>
                </a:cubicBezTo>
                <a:cubicBezTo>
                  <a:pt x="450" y="3501"/>
                  <a:pt x="475" y="3475"/>
                  <a:pt x="500" y="3475"/>
                </a:cubicBezTo>
                <a:cubicBezTo>
                  <a:pt x="500" y="3451"/>
                  <a:pt x="475" y="3426"/>
                  <a:pt x="450" y="3401"/>
                </a:cubicBezTo>
                <a:cubicBezTo>
                  <a:pt x="450" y="3475"/>
                  <a:pt x="450" y="3726"/>
                  <a:pt x="450" y="3726"/>
                </a:cubicBezTo>
                <a:cubicBezTo>
                  <a:pt x="475" y="3726"/>
                  <a:pt x="575" y="3701"/>
                  <a:pt x="625" y="3726"/>
                </a:cubicBezTo>
                <a:cubicBezTo>
                  <a:pt x="625" y="3726"/>
                  <a:pt x="650" y="3751"/>
                  <a:pt x="650" y="3726"/>
                </a:cubicBezTo>
                <a:cubicBezTo>
                  <a:pt x="675" y="3701"/>
                  <a:pt x="750" y="3726"/>
                  <a:pt x="775" y="3701"/>
                </a:cubicBezTo>
                <a:cubicBezTo>
                  <a:pt x="800" y="3675"/>
                  <a:pt x="775" y="3675"/>
                  <a:pt x="725" y="3675"/>
                </a:cubicBezTo>
                <a:close/>
                <a:moveTo>
                  <a:pt x="1875" y="375"/>
                </a:moveTo>
                <a:lnTo>
                  <a:pt x="1875" y="375"/>
                </a:lnTo>
                <a:cubicBezTo>
                  <a:pt x="1850" y="375"/>
                  <a:pt x="1825" y="375"/>
                  <a:pt x="1800" y="375"/>
                </a:cubicBezTo>
                <a:lnTo>
                  <a:pt x="1800" y="375"/>
                </a:lnTo>
                <a:cubicBezTo>
                  <a:pt x="1825" y="425"/>
                  <a:pt x="1800" y="525"/>
                  <a:pt x="1750" y="525"/>
                </a:cubicBezTo>
                <a:cubicBezTo>
                  <a:pt x="1725" y="525"/>
                  <a:pt x="1700" y="575"/>
                  <a:pt x="1675" y="550"/>
                </a:cubicBezTo>
                <a:cubicBezTo>
                  <a:pt x="1675" y="550"/>
                  <a:pt x="1625" y="600"/>
                  <a:pt x="1600" y="575"/>
                </a:cubicBezTo>
                <a:cubicBezTo>
                  <a:pt x="1575" y="550"/>
                  <a:pt x="1550" y="575"/>
                  <a:pt x="1525" y="575"/>
                </a:cubicBezTo>
                <a:cubicBezTo>
                  <a:pt x="1500" y="550"/>
                  <a:pt x="1425" y="575"/>
                  <a:pt x="1425" y="550"/>
                </a:cubicBezTo>
                <a:cubicBezTo>
                  <a:pt x="1425" y="525"/>
                  <a:pt x="1450" y="525"/>
                  <a:pt x="1450" y="475"/>
                </a:cubicBezTo>
                <a:cubicBezTo>
                  <a:pt x="1450" y="425"/>
                  <a:pt x="1550" y="375"/>
                  <a:pt x="1525" y="350"/>
                </a:cubicBezTo>
                <a:cubicBezTo>
                  <a:pt x="1525" y="350"/>
                  <a:pt x="1375" y="300"/>
                  <a:pt x="1350" y="275"/>
                </a:cubicBezTo>
                <a:cubicBezTo>
                  <a:pt x="1350" y="250"/>
                  <a:pt x="1300" y="225"/>
                  <a:pt x="1250" y="225"/>
                </a:cubicBezTo>
                <a:cubicBezTo>
                  <a:pt x="1200" y="225"/>
                  <a:pt x="1200" y="175"/>
                  <a:pt x="1150" y="150"/>
                </a:cubicBezTo>
                <a:cubicBezTo>
                  <a:pt x="1100" y="125"/>
                  <a:pt x="1050" y="50"/>
                  <a:pt x="1025" y="25"/>
                </a:cubicBezTo>
                <a:cubicBezTo>
                  <a:pt x="975" y="25"/>
                  <a:pt x="925" y="0"/>
                  <a:pt x="925" y="25"/>
                </a:cubicBezTo>
                <a:cubicBezTo>
                  <a:pt x="900" y="50"/>
                  <a:pt x="900" y="125"/>
                  <a:pt x="875" y="75"/>
                </a:cubicBezTo>
                <a:cubicBezTo>
                  <a:pt x="850" y="50"/>
                  <a:pt x="800" y="50"/>
                  <a:pt x="750" y="25"/>
                </a:cubicBezTo>
                <a:cubicBezTo>
                  <a:pt x="725" y="25"/>
                  <a:pt x="725" y="0"/>
                  <a:pt x="675" y="25"/>
                </a:cubicBezTo>
                <a:cubicBezTo>
                  <a:pt x="650" y="50"/>
                  <a:pt x="625" y="75"/>
                  <a:pt x="600" y="100"/>
                </a:cubicBezTo>
                <a:cubicBezTo>
                  <a:pt x="600" y="125"/>
                  <a:pt x="600" y="175"/>
                  <a:pt x="600" y="200"/>
                </a:cubicBezTo>
                <a:cubicBezTo>
                  <a:pt x="575" y="225"/>
                  <a:pt x="475" y="275"/>
                  <a:pt x="475" y="275"/>
                </a:cubicBezTo>
                <a:cubicBezTo>
                  <a:pt x="475" y="300"/>
                  <a:pt x="500" y="350"/>
                  <a:pt x="475" y="350"/>
                </a:cubicBezTo>
                <a:cubicBezTo>
                  <a:pt x="450" y="375"/>
                  <a:pt x="525" y="450"/>
                  <a:pt x="475" y="450"/>
                </a:cubicBezTo>
                <a:cubicBezTo>
                  <a:pt x="450" y="475"/>
                  <a:pt x="500" y="500"/>
                  <a:pt x="500" y="525"/>
                </a:cubicBezTo>
                <a:cubicBezTo>
                  <a:pt x="475" y="525"/>
                  <a:pt x="425" y="550"/>
                  <a:pt x="425" y="575"/>
                </a:cubicBezTo>
                <a:cubicBezTo>
                  <a:pt x="425" y="575"/>
                  <a:pt x="425" y="625"/>
                  <a:pt x="400" y="650"/>
                </a:cubicBezTo>
                <a:cubicBezTo>
                  <a:pt x="374" y="650"/>
                  <a:pt x="350" y="700"/>
                  <a:pt x="350" y="725"/>
                </a:cubicBezTo>
                <a:cubicBezTo>
                  <a:pt x="350" y="750"/>
                  <a:pt x="325" y="725"/>
                  <a:pt x="325" y="775"/>
                </a:cubicBezTo>
                <a:cubicBezTo>
                  <a:pt x="350" y="825"/>
                  <a:pt x="374" y="875"/>
                  <a:pt x="325" y="875"/>
                </a:cubicBezTo>
                <a:cubicBezTo>
                  <a:pt x="300" y="875"/>
                  <a:pt x="325" y="950"/>
                  <a:pt x="300" y="950"/>
                </a:cubicBezTo>
                <a:cubicBezTo>
                  <a:pt x="274" y="950"/>
                  <a:pt x="274" y="1025"/>
                  <a:pt x="300" y="1050"/>
                </a:cubicBezTo>
                <a:cubicBezTo>
                  <a:pt x="325" y="1075"/>
                  <a:pt x="325" y="1101"/>
                  <a:pt x="325" y="1150"/>
                </a:cubicBezTo>
                <a:cubicBezTo>
                  <a:pt x="325" y="1175"/>
                  <a:pt x="350" y="1201"/>
                  <a:pt x="350" y="1225"/>
                </a:cubicBezTo>
                <a:cubicBezTo>
                  <a:pt x="350" y="1250"/>
                  <a:pt x="350" y="1275"/>
                  <a:pt x="325" y="1301"/>
                </a:cubicBezTo>
                <a:cubicBezTo>
                  <a:pt x="300" y="1325"/>
                  <a:pt x="325" y="1350"/>
                  <a:pt x="300" y="1375"/>
                </a:cubicBezTo>
                <a:cubicBezTo>
                  <a:pt x="274" y="1375"/>
                  <a:pt x="325" y="1475"/>
                  <a:pt x="300" y="1501"/>
                </a:cubicBezTo>
                <a:cubicBezTo>
                  <a:pt x="274" y="1501"/>
                  <a:pt x="225" y="1525"/>
                  <a:pt x="225" y="1575"/>
                </a:cubicBezTo>
                <a:cubicBezTo>
                  <a:pt x="225" y="1650"/>
                  <a:pt x="225" y="1675"/>
                  <a:pt x="225" y="1701"/>
                </a:cubicBezTo>
                <a:cubicBezTo>
                  <a:pt x="225" y="1725"/>
                  <a:pt x="250" y="1725"/>
                  <a:pt x="250" y="1750"/>
                </a:cubicBezTo>
                <a:cubicBezTo>
                  <a:pt x="250" y="1801"/>
                  <a:pt x="200" y="1775"/>
                  <a:pt x="200" y="1801"/>
                </a:cubicBezTo>
                <a:cubicBezTo>
                  <a:pt x="200" y="1825"/>
                  <a:pt x="200" y="1875"/>
                  <a:pt x="200" y="1875"/>
                </a:cubicBezTo>
                <a:cubicBezTo>
                  <a:pt x="174" y="1875"/>
                  <a:pt x="174" y="1875"/>
                  <a:pt x="174" y="1925"/>
                </a:cubicBezTo>
                <a:cubicBezTo>
                  <a:pt x="174" y="1975"/>
                  <a:pt x="150" y="1975"/>
                  <a:pt x="150" y="2001"/>
                </a:cubicBezTo>
                <a:cubicBezTo>
                  <a:pt x="150" y="2001"/>
                  <a:pt x="150" y="2026"/>
                  <a:pt x="150" y="2050"/>
                </a:cubicBezTo>
                <a:cubicBezTo>
                  <a:pt x="150" y="2075"/>
                  <a:pt x="174" y="2150"/>
                  <a:pt x="150" y="2150"/>
                </a:cubicBezTo>
                <a:cubicBezTo>
                  <a:pt x="125" y="2150"/>
                  <a:pt x="125" y="2250"/>
                  <a:pt x="150" y="2250"/>
                </a:cubicBezTo>
                <a:cubicBezTo>
                  <a:pt x="150" y="2275"/>
                  <a:pt x="150" y="2301"/>
                  <a:pt x="150" y="2301"/>
                </a:cubicBezTo>
                <a:cubicBezTo>
                  <a:pt x="150" y="2326"/>
                  <a:pt x="200" y="2350"/>
                  <a:pt x="174" y="2375"/>
                </a:cubicBezTo>
                <a:cubicBezTo>
                  <a:pt x="150" y="2401"/>
                  <a:pt x="150" y="2426"/>
                  <a:pt x="200" y="2426"/>
                </a:cubicBezTo>
                <a:cubicBezTo>
                  <a:pt x="225" y="2401"/>
                  <a:pt x="250" y="2450"/>
                  <a:pt x="200" y="2450"/>
                </a:cubicBezTo>
                <a:cubicBezTo>
                  <a:pt x="174" y="2450"/>
                  <a:pt x="150" y="2450"/>
                  <a:pt x="174" y="2475"/>
                </a:cubicBezTo>
                <a:cubicBezTo>
                  <a:pt x="200" y="2501"/>
                  <a:pt x="225" y="2526"/>
                  <a:pt x="174" y="2526"/>
                </a:cubicBezTo>
                <a:cubicBezTo>
                  <a:pt x="150" y="2550"/>
                  <a:pt x="174" y="2575"/>
                  <a:pt x="174" y="2601"/>
                </a:cubicBezTo>
                <a:cubicBezTo>
                  <a:pt x="150" y="2650"/>
                  <a:pt x="200" y="2675"/>
                  <a:pt x="174" y="2675"/>
                </a:cubicBezTo>
                <a:cubicBezTo>
                  <a:pt x="150" y="2701"/>
                  <a:pt x="174" y="2750"/>
                  <a:pt x="150" y="2750"/>
                </a:cubicBezTo>
                <a:cubicBezTo>
                  <a:pt x="100" y="2750"/>
                  <a:pt x="125" y="2801"/>
                  <a:pt x="100" y="2801"/>
                </a:cubicBezTo>
                <a:cubicBezTo>
                  <a:pt x="74" y="2826"/>
                  <a:pt x="125" y="2875"/>
                  <a:pt x="100" y="2875"/>
                </a:cubicBezTo>
                <a:cubicBezTo>
                  <a:pt x="74" y="2901"/>
                  <a:pt x="100" y="2950"/>
                  <a:pt x="74" y="2950"/>
                </a:cubicBezTo>
                <a:cubicBezTo>
                  <a:pt x="25" y="2950"/>
                  <a:pt x="25" y="3001"/>
                  <a:pt x="0" y="3001"/>
                </a:cubicBezTo>
                <a:cubicBezTo>
                  <a:pt x="0" y="3026"/>
                  <a:pt x="0" y="3075"/>
                  <a:pt x="25" y="3101"/>
                </a:cubicBezTo>
                <a:cubicBezTo>
                  <a:pt x="50" y="3126"/>
                  <a:pt x="0" y="3150"/>
                  <a:pt x="25" y="3150"/>
                </a:cubicBezTo>
                <a:cubicBezTo>
                  <a:pt x="50" y="3175"/>
                  <a:pt x="125" y="3150"/>
                  <a:pt x="125" y="3201"/>
                </a:cubicBezTo>
                <a:cubicBezTo>
                  <a:pt x="100" y="3226"/>
                  <a:pt x="100" y="3301"/>
                  <a:pt x="125" y="3301"/>
                </a:cubicBezTo>
                <a:cubicBezTo>
                  <a:pt x="150" y="3301"/>
                  <a:pt x="150" y="3351"/>
                  <a:pt x="174" y="3326"/>
                </a:cubicBezTo>
                <a:cubicBezTo>
                  <a:pt x="200" y="3326"/>
                  <a:pt x="300" y="3326"/>
                  <a:pt x="325" y="3326"/>
                </a:cubicBezTo>
                <a:cubicBezTo>
                  <a:pt x="350" y="3351"/>
                  <a:pt x="374" y="3351"/>
                  <a:pt x="374" y="3351"/>
                </a:cubicBezTo>
                <a:cubicBezTo>
                  <a:pt x="400" y="3351"/>
                  <a:pt x="475" y="3375"/>
                  <a:pt x="475" y="3375"/>
                </a:cubicBezTo>
                <a:cubicBezTo>
                  <a:pt x="500" y="3351"/>
                  <a:pt x="425" y="3301"/>
                  <a:pt x="425" y="3275"/>
                </a:cubicBezTo>
                <a:lnTo>
                  <a:pt x="425" y="3226"/>
                </a:lnTo>
                <a:cubicBezTo>
                  <a:pt x="425" y="3201"/>
                  <a:pt x="400" y="3150"/>
                  <a:pt x="425" y="3126"/>
                </a:cubicBezTo>
                <a:cubicBezTo>
                  <a:pt x="475" y="3101"/>
                  <a:pt x="475" y="3075"/>
                  <a:pt x="475" y="3101"/>
                </a:cubicBezTo>
                <a:cubicBezTo>
                  <a:pt x="500" y="3101"/>
                  <a:pt x="550" y="3075"/>
                  <a:pt x="550" y="3026"/>
                </a:cubicBezTo>
                <a:cubicBezTo>
                  <a:pt x="550" y="2975"/>
                  <a:pt x="575" y="2950"/>
                  <a:pt x="600" y="2926"/>
                </a:cubicBezTo>
                <a:cubicBezTo>
                  <a:pt x="650" y="2875"/>
                  <a:pt x="725" y="2850"/>
                  <a:pt x="725" y="2826"/>
                </a:cubicBezTo>
                <a:cubicBezTo>
                  <a:pt x="700" y="2801"/>
                  <a:pt x="725" y="2750"/>
                  <a:pt x="725" y="2726"/>
                </a:cubicBezTo>
                <a:cubicBezTo>
                  <a:pt x="725" y="2726"/>
                  <a:pt x="675" y="2726"/>
                  <a:pt x="650" y="2701"/>
                </a:cubicBezTo>
                <a:cubicBezTo>
                  <a:pt x="625" y="2701"/>
                  <a:pt x="525" y="2650"/>
                  <a:pt x="575" y="2575"/>
                </a:cubicBezTo>
                <a:cubicBezTo>
                  <a:pt x="625" y="2501"/>
                  <a:pt x="700" y="2475"/>
                  <a:pt x="725" y="2475"/>
                </a:cubicBezTo>
                <a:cubicBezTo>
                  <a:pt x="750" y="2475"/>
                  <a:pt x="725" y="2450"/>
                  <a:pt x="750" y="2426"/>
                </a:cubicBezTo>
                <a:cubicBezTo>
                  <a:pt x="775" y="2426"/>
                  <a:pt x="775" y="2401"/>
                  <a:pt x="775" y="2375"/>
                </a:cubicBezTo>
                <a:cubicBezTo>
                  <a:pt x="775" y="2326"/>
                  <a:pt x="775" y="2275"/>
                  <a:pt x="825" y="2275"/>
                </a:cubicBezTo>
                <a:cubicBezTo>
                  <a:pt x="850" y="2275"/>
                  <a:pt x="875" y="2250"/>
                  <a:pt x="850" y="2250"/>
                </a:cubicBezTo>
                <a:cubicBezTo>
                  <a:pt x="825" y="2226"/>
                  <a:pt x="800" y="2201"/>
                  <a:pt x="850" y="2201"/>
                </a:cubicBezTo>
                <a:cubicBezTo>
                  <a:pt x="875" y="2201"/>
                  <a:pt x="875" y="2226"/>
                  <a:pt x="900" y="2226"/>
                </a:cubicBezTo>
                <a:cubicBezTo>
                  <a:pt x="925" y="2226"/>
                  <a:pt x="975" y="2175"/>
                  <a:pt x="925" y="2150"/>
                </a:cubicBezTo>
                <a:cubicBezTo>
                  <a:pt x="900" y="2126"/>
                  <a:pt x="900" y="2175"/>
                  <a:pt x="875" y="2175"/>
                </a:cubicBezTo>
                <a:cubicBezTo>
                  <a:pt x="850" y="2175"/>
                  <a:pt x="850" y="2150"/>
                  <a:pt x="825" y="2150"/>
                </a:cubicBezTo>
                <a:cubicBezTo>
                  <a:pt x="800" y="2150"/>
                  <a:pt x="825" y="2101"/>
                  <a:pt x="800" y="2075"/>
                </a:cubicBezTo>
                <a:cubicBezTo>
                  <a:pt x="800" y="2050"/>
                  <a:pt x="775" y="2026"/>
                  <a:pt x="800" y="2001"/>
                </a:cubicBezTo>
                <a:cubicBezTo>
                  <a:pt x="825" y="1975"/>
                  <a:pt x="900" y="2026"/>
                  <a:pt x="950" y="2026"/>
                </a:cubicBezTo>
                <a:cubicBezTo>
                  <a:pt x="1025" y="2026"/>
                  <a:pt x="1050" y="2001"/>
                  <a:pt x="1050" y="1975"/>
                </a:cubicBezTo>
                <a:cubicBezTo>
                  <a:pt x="1050" y="1950"/>
                  <a:pt x="1025" y="1925"/>
                  <a:pt x="1075" y="1901"/>
                </a:cubicBezTo>
                <a:cubicBezTo>
                  <a:pt x="1100" y="1875"/>
                  <a:pt x="1075" y="1850"/>
                  <a:pt x="1075" y="1825"/>
                </a:cubicBezTo>
                <a:cubicBezTo>
                  <a:pt x="1050" y="1801"/>
                  <a:pt x="1075" y="1775"/>
                  <a:pt x="1100" y="1775"/>
                </a:cubicBezTo>
                <a:cubicBezTo>
                  <a:pt x="1125" y="1801"/>
                  <a:pt x="1225" y="1801"/>
                  <a:pt x="1350" y="1775"/>
                </a:cubicBezTo>
                <a:cubicBezTo>
                  <a:pt x="1450" y="1750"/>
                  <a:pt x="1500" y="1701"/>
                  <a:pt x="1525" y="1675"/>
                </a:cubicBezTo>
                <a:cubicBezTo>
                  <a:pt x="1525" y="1650"/>
                  <a:pt x="1600" y="1575"/>
                  <a:pt x="1600" y="1550"/>
                </a:cubicBezTo>
                <a:cubicBezTo>
                  <a:pt x="1625" y="1525"/>
                  <a:pt x="1600" y="1501"/>
                  <a:pt x="1575" y="1501"/>
                </a:cubicBezTo>
                <a:cubicBezTo>
                  <a:pt x="1525" y="1501"/>
                  <a:pt x="1525" y="1450"/>
                  <a:pt x="1550" y="1425"/>
                </a:cubicBezTo>
                <a:cubicBezTo>
                  <a:pt x="1575" y="1401"/>
                  <a:pt x="1525" y="1375"/>
                  <a:pt x="1500" y="1350"/>
                </a:cubicBezTo>
                <a:cubicBezTo>
                  <a:pt x="1450" y="1350"/>
                  <a:pt x="1400" y="1325"/>
                  <a:pt x="1425" y="1301"/>
                </a:cubicBezTo>
                <a:cubicBezTo>
                  <a:pt x="1450" y="1275"/>
                  <a:pt x="1450" y="1275"/>
                  <a:pt x="1450" y="1301"/>
                </a:cubicBezTo>
                <a:cubicBezTo>
                  <a:pt x="1475" y="1275"/>
                  <a:pt x="1475" y="1250"/>
                  <a:pt x="1475" y="1250"/>
                </a:cubicBezTo>
                <a:cubicBezTo>
                  <a:pt x="1450" y="1250"/>
                  <a:pt x="1450" y="1250"/>
                  <a:pt x="1450" y="1201"/>
                </a:cubicBezTo>
                <a:cubicBezTo>
                  <a:pt x="1450" y="1125"/>
                  <a:pt x="1475" y="1150"/>
                  <a:pt x="1475" y="1075"/>
                </a:cubicBezTo>
                <a:cubicBezTo>
                  <a:pt x="1475" y="1001"/>
                  <a:pt x="1500" y="950"/>
                  <a:pt x="1500" y="901"/>
                </a:cubicBezTo>
                <a:cubicBezTo>
                  <a:pt x="1500" y="875"/>
                  <a:pt x="1575" y="825"/>
                  <a:pt x="1600" y="750"/>
                </a:cubicBezTo>
                <a:cubicBezTo>
                  <a:pt x="1650" y="700"/>
                  <a:pt x="1725" y="600"/>
                  <a:pt x="1775" y="575"/>
                </a:cubicBezTo>
                <a:cubicBezTo>
                  <a:pt x="1800" y="575"/>
                  <a:pt x="1875" y="550"/>
                  <a:pt x="1875" y="525"/>
                </a:cubicBezTo>
                <a:cubicBezTo>
                  <a:pt x="1900" y="500"/>
                  <a:pt x="1875" y="400"/>
                  <a:pt x="1875" y="375"/>
                </a:cubicBezTo>
                <a:close/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50" name="Freeform 223">
            <a:extLst>
              <a:ext uri="{FF2B5EF4-FFF2-40B4-BE49-F238E27FC236}">
                <a16:creationId xmlns:a16="http://schemas.microsoft.com/office/drawing/2014/main" id="{A1BA5F3E-FB3A-682B-5EB7-AA5F6CE1A6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0532" y="5138246"/>
            <a:ext cx="271404" cy="1355616"/>
          </a:xfrm>
          <a:custGeom>
            <a:avLst/>
            <a:gdLst>
              <a:gd name="T0" fmla="*/ 351 w 852"/>
              <a:gd name="T1" fmla="*/ 3726 h 4252"/>
              <a:gd name="T2" fmla="*/ 251 w 852"/>
              <a:gd name="T3" fmla="*/ 3526 h 4252"/>
              <a:gd name="T4" fmla="*/ 326 w 852"/>
              <a:gd name="T5" fmla="*/ 3300 h 4252"/>
              <a:gd name="T6" fmla="*/ 400 w 852"/>
              <a:gd name="T7" fmla="*/ 3100 h 4252"/>
              <a:gd name="T8" fmla="*/ 400 w 852"/>
              <a:gd name="T9" fmla="*/ 2900 h 4252"/>
              <a:gd name="T10" fmla="*/ 400 w 852"/>
              <a:gd name="T11" fmla="*/ 2800 h 4252"/>
              <a:gd name="T12" fmla="*/ 376 w 852"/>
              <a:gd name="T13" fmla="*/ 2575 h 4252"/>
              <a:gd name="T14" fmla="*/ 400 w 852"/>
              <a:gd name="T15" fmla="*/ 2350 h 4252"/>
              <a:gd name="T16" fmla="*/ 476 w 852"/>
              <a:gd name="T17" fmla="*/ 2175 h 4252"/>
              <a:gd name="T18" fmla="*/ 526 w 852"/>
              <a:gd name="T19" fmla="*/ 1926 h 4252"/>
              <a:gd name="T20" fmla="*/ 576 w 852"/>
              <a:gd name="T21" fmla="*/ 1650 h 4252"/>
              <a:gd name="T22" fmla="*/ 526 w 852"/>
              <a:gd name="T23" fmla="*/ 1375 h 4252"/>
              <a:gd name="T24" fmla="*/ 576 w 852"/>
              <a:gd name="T25" fmla="*/ 1150 h 4252"/>
              <a:gd name="T26" fmla="*/ 726 w 852"/>
              <a:gd name="T27" fmla="*/ 950 h 4252"/>
              <a:gd name="T28" fmla="*/ 701 w 852"/>
              <a:gd name="T29" fmla="*/ 700 h 4252"/>
              <a:gd name="T30" fmla="*/ 776 w 852"/>
              <a:gd name="T31" fmla="*/ 525 h 4252"/>
              <a:gd name="T32" fmla="*/ 676 w 852"/>
              <a:gd name="T33" fmla="*/ 275 h 4252"/>
              <a:gd name="T34" fmla="*/ 651 w 852"/>
              <a:gd name="T35" fmla="*/ 50 h 4252"/>
              <a:gd name="T36" fmla="*/ 551 w 852"/>
              <a:gd name="T37" fmla="*/ 100 h 4252"/>
              <a:gd name="T38" fmla="*/ 526 w 852"/>
              <a:gd name="T39" fmla="*/ 575 h 4252"/>
              <a:gd name="T40" fmla="*/ 476 w 852"/>
              <a:gd name="T41" fmla="*/ 950 h 4252"/>
              <a:gd name="T42" fmla="*/ 451 w 852"/>
              <a:gd name="T43" fmla="*/ 1250 h 4252"/>
              <a:gd name="T44" fmla="*/ 376 w 852"/>
              <a:gd name="T45" fmla="*/ 1626 h 4252"/>
              <a:gd name="T46" fmla="*/ 226 w 852"/>
              <a:gd name="T47" fmla="*/ 2026 h 4252"/>
              <a:gd name="T48" fmla="*/ 251 w 852"/>
              <a:gd name="T49" fmla="*/ 2300 h 4252"/>
              <a:gd name="T50" fmla="*/ 200 w 852"/>
              <a:gd name="T51" fmla="*/ 2551 h 4252"/>
              <a:gd name="T52" fmla="*/ 226 w 852"/>
              <a:gd name="T53" fmla="*/ 2551 h 4252"/>
              <a:gd name="T54" fmla="*/ 300 w 852"/>
              <a:gd name="T55" fmla="*/ 2575 h 4252"/>
              <a:gd name="T56" fmla="*/ 251 w 852"/>
              <a:gd name="T57" fmla="*/ 2800 h 4252"/>
              <a:gd name="T58" fmla="*/ 251 w 852"/>
              <a:gd name="T59" fmla="*/ 2951 h 4252"/>
              <a:gd name="T60" fmla="*/ 151 w 852"/>
              <a:gd name="T61" fmla="*/ 3000 h 4252"/>
              <a:gd name="T62" fmla="*/ 176 w 852"/>
              <a:gd name="T63" fmla="*/ 2951 h 4252"/>
              <a:gd name="T64" fmla="*/ 76 w 852"/>
              <a:gd name="T65" fmla="*/ 3051 h 4252"/>
              <a:gd name="T66" fmla="*/ 100 w 852"/>
              <a:gd name="T67" fmla="*/ 3126 h 4252"/>
              <a:gd name="T68" fmla="*/ 126 w 852"/>
              <a:gd name="T69" fmla="*/ 3226 h 4252"/>
              <a:gd name="T70" fmla="*/ 151 w 852"/>
              <a:gd name="T71" fmla="*/ 3251 h 4252"/>
              <a:gd name="T72" fmla="*/ 76 w 852"/>
              <a:gd name="T73" fmla="*/ 3351 h 4252"/>
              <a:gd name="T74" fmla="*/ 100 w 852"/>
              <a:gd name="T75" fmla="*/ 3375 h 4252"/>
              <a:gd name="T76" fmla="*/ 100 w 852"/>
              <a:gd name="T77" fmla="*/ 3500 h 4252"/>
              <a:gd name="T78" fmla="*/ 151 w 852"/>
              <a:gd name="T79" fmla="*/ 3475 h 4252"/>
              <a:gd name="T80" fmla="*/ 76 w 852"/>
              <a:gd name="T81" fmla="*/ 3626 h 4252"/>
              <a:gd name="T82" fmla="*/ 176 w 852"/>
              <a:gd name="T83" fmla="*/ 3651 h 4252"/>
              <a:gd name="T84" fmla="*/ 226 w 852"/>
              <a:gd name="T85" fmla="*/ 3751 h 4252"/>
              <a:gd name="T86" fmla="*/ 226 w 852"/>
              <a:gd name="T87" fmla="*/ 3776 h 4252"/>
              <a:gd name="T88" fmla="*/ 400 w 852"/>
              <a:gd name="T89" fmla="*/ 3826 h 4252"/>
              <a:gd name="T90" fmla="*/ 251 w 852"/>
              <a:gd name="T91" fmla="*/ 3876 h 4252"/>
              <a:gd name="T92" fmla="*/ 426 w 852"/>
              <a:gd name="T93" fmla="*/ 3876 h 4252"/>
              <a:gd name="T94" fmla="*/ 226 w 852"/>
              <a:gd name="T95" fmla="*/ 3951 h 4252"/>
              <a:gd name="T96" fmla="*/ 376 w 852"/>
              <a:gd name="T97" fmla="*/ 4051 h 4252"/>
              <a:gd name="T98" fmla="*/ 451 w 852"/>
              <a:gd name="T99" fmla="*/ 3926 h 4252"/>
              <a:gd name="T100" fmla="*/ 526 w 852"/>
              <a:gd name="T101" fmla="*/ 3926 h 4252"/>
              <a:gd name="T102" fmla="*/ 551 w 852"/>
              <a:gd name="T103" fmla="*/ 4051 h 4252"/>
              <a:gd name="T104" fmla="*/ 451 w 852"/>
              <a:gd name="T105" fmla="*/ 4000 h 4252"/>
              <a:gd name="T106" fmla="*/ 451 w 852"/>
              <a:gd name="T107" fmla="*/ 4100 h 4252"/>
              <a:gd name="T108" fmla="*/ 600 w 852"/>
              <a:gd name="T109" fmla="*/ 4200 h 4252"/>
              <a:gd name="T110" fmla="*/ 701 w 852"/>
              <a:gd name="T111" fmla="*/ 4176 h 4252"/>
              <a:gd name="T112" fmla="*/ 851 w 852"/>
              <a:gd name="T113" fmla="*/ 4151 h 4252"/>
              <a:gd name="T114" fmla="*/ 676 w 852"/>
              <a:gd name="T115" fmla="*/ 3826 h 4252"/>
              <a:gd name="T116" fmla="*/ 551 w 852"/>
              <a:gd name="T117" fmla="*/ 3751 h 4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52" h="4252">
                <a:moveTo>
                  <a:pt x="400" y="3751"/>
                </a:moveTo>
                <a:lnTo>
                  <a:pt x="400" y="3751"/>
                </a:lnTo>
                <a:cubicBezTo>
                  <a:pt x="376" y="3776"/>
                  <a:pt x="376" y="3726"/>
                  <a:pt x="351" y="3726"/>
                </a:cubicBezTo>
                <a:cubicBezTo>
                  <a:pt x="326" y="3726"/>
                  <a:pt x="326" y="3651"/>
                  <a:pt x="351" y="3626"/>
                </a:cubicBezTo>
                <a:cubicBezTo>
                  <a:pt x="351" y="3575"/>
                  <a:pt x="276" y="3600"/>
                  <a:pt x="251" y="3575"/>
                </a:cubicBezTo>
                <a:cubicBezTo>
                  <a:pt x="226" y="3575"/>
                  <a:pt x="276" y="3551"/>
                  <a:pt x="251" y="3526"/>
                </a:cubicBezTo>
                <a:cubicBezTo>
                  <a:pt x="226" y="3500"/>
                  <a:pt x="226" y="3451"/>
                  <a:pt x="226" y="3426"/>
                </a:cubicBezTo>
                <a:cubicBezTo>
                  <a:pt x="251" y="3426"/>
                  <a:pt x="251" y="3375"/>
                  <a:pt x="300" y="3375"/>
                </a:cubicBezTo>
                <a:cubicBezTo>
                  <a:pt x="326" y="3375"/>
                  <a:pt x="300" y="3326"/>
                  <a:pt x="326" y="3300"/>
                </a:cubicBezTo>
                <a:cubicBezTo>
                  <a:pt x="351" y="3300"/>
                  <a:pt x="300" y="3251"/>
                  <a:pt x="326" y="3226"/>
                </a:cubicBezTo>
                <a:cubicBezTo>
                  <a:pt x="351" y="3226"/>
                  <a:pt x="326" y="3175"/>
                  <a:pt x="376" y="3175"/>
                </a:cubicBezTo>
                <a:cubicBezTo>
                  <a:pt x="400" y="3175"/>
                  <a:pt x="376" y="3126"/>
                  <a:pt x="400" y="3100"/>
                </a:cubicBezTo>
                <a:cubicBezTo>
                  <a:pt x="426" y="3100"/>
                  <a:pt x="376" y="3075"/>
                  <a:pt x="400" y="3026"/>
                </a:cubicBezTo>
                <a:cubicBezTo>
                  <a:pt x="400" y="3000"/>
                  <a:pt x="376" y="2975"/>
                  <a:pt x="400" y="2951"/>
                </a:cubicBezTo>
                <a:cubicBezTo>
                  <a:pt x="451" y="2951"/>
                  <a:pt x="426" y="2926"/>
                  <a:pt x="400" y="2900"/>
                </a:cubicBezTo>
                <a:cubicBezTo>
                  <a:pt x="376" y="2875"/>
                  <a:pt x="400" y="2875"/>
                  <a:pt x="426" y="2875"/>
                </a:cubicBezTo>
                <a:cubicBezTo>
                  <a:pt x="476" y="2875"/>
                  <a:pt x="451" y="2826"/>
                  <a:pt x="426" y="2851"/>
                </a:cubicBezTo>
                <a:cubicBezTo>
                  <a:pt x="376" y="2851"/>
                  <a:pt x="376" y="2826"/>
                  <a:pt x="400" y="2800"/>
                </a:cubicBezTo>
                <a:cubicBezTo>
                  <a:pt x="426" y="2775"/>
                  <a:pt x="376" y="2751"/>
                  <a:pt x="376" y="2726"/>
                </a:cubicBezTo>
                <a:cubicBezTo>
                  <a:pt x="376" y="2726"/>
                  <a:pt x="376" y="2700"/>
                  <a:pt x="376" y="2675"/>
                </a:cubicBezTo>
                <a:cubicBezTo>
                  <a:pt x="351" y="2675"/>
                  <a:pt x="351" y="2575"/>
                  <a:pt x="376" y="2575"/>
                </a:cubicBezTo>
                <a:cubicBezTo>
                  <a:pt x="400" y="2575"/>
                  <a:pt x="376" y="2500"/>
                  <a:pt x="376" y="2475"/>
                </a:cubicBezTo>
                <a:cubicBezTo>
                  <a:pt x="376" y="2451"/>
                  <a:pt x="376" y="2426"/>
                  <a:pt x="376" y="2426"/>
                </a:cubicBezTo>
                <a:cubicBezTo>
                  <a:pt x="376" y="2400"/>
                  <a:pt x="400" y="2400"/>
                  <a:pt x="400" y="2350"/>
                </a:cubicBezTo>
                <a:cubicBezTo>
                  <a:pt x="400" y="2300"/>
                  <a:pt x="400" y="2300"/>
                  <a:pt x="426" y="2300"/>
                </a:cubicBezTo>
                <a:cubicBezTo>
                  <a:pt x="426" y="2300"/>
                  <a:pt x="426" y="2250"/>
                  <a:pt x="426" y="2226"/>
                </a:cubicBezTo>
                <a:cubicBezTo>
                  <a:pt x="426" y="2200"/>
                  <a:pt x="476" y="2226"/>
                  <a:pt x="476" y="2175"/>
                </a:cubicBezTo>
                <a:cubicBezTo>
                  <a:pt x="476" y="2150"/>
                  <a:pt x="451" y="2150"/>
                  <a:pt x="451" y="2126"/>
                </a:cubicBezTo>
                <a:cubicBezTo>
                  <a:pt x="451" y="2100"/>
                  <a:pt x="451" y="2075"/>
                  <a:pt x="451" y="2000"/>
                </a:cubicBezTo>
                <a:cubicBezTo>
                  <a:pt x="451" y="1950"/>
                  <a:pt x="500" y="1926"/>
                  <a:pt x="526" y="1926"/>
                </a:cubicBezTo>
                <a:cubicBezTo>
                  <a:pt x="551" y="1900"/>
                  <a:pt x="500" y="1800"/>
                  <a:pt x="526" y="1800"/>
                </a:cubicBezTo>
                <a:cubicBezTo>
                  <a:pt x="551" y="1775"/>
                  <a:pt x="526" y="1750"/>
                  <a:pt x="551" y="1726"/>
                </a:cubicBezTo>
                <a:cubicBezTo>
                  <a:pt x="576" y="1700"/>
                  <a:pt x="576" y="1675"/>
                  <a:pt x="576" y="1650"/>
                </a:cubicBezTo>
                <a:cubicBezTo>
                  <a:pt x="576" y="1626"/>
                  <a:pt x="551" y="1600"/>
                  <a:pt x="551" y="1575"/>
                </a:cubicBezTo>
                <a:cubicBezTo>
                  <a:pt x="551" y="1526"/>
                  <a:pt x="551" y="1500"/>
                  <a:pt x="526" y="1475"/>
                </a:cubicBezTo>
                <a:cubicBezTo>
                  <a:pt x="500" y="1450"/>
                  <a:pt x="500" y="1375"/>
                  <a:pt x="526" y="1375"/>
                </a:cubicBezTo>
                <a:cubicBezTo>
                  <a:pt x="551" y="1375"/>
                  <a:pt x="526" y="1300"/>
                  <a:pt x="551" y="1300"/>
                </a:cubicBezTo>
                <a:cubicBezTo>
                  <a:pt x="600" y="1300"/>
                  <a:pt x="576" y="1250"/>
                  <a:pt x="551" y="1200"/>
                </a:cubicBezTo>
                <a:cubicBezTo>
                  <a:pt x="551" y="1150"/>
                  <a:pt x="576" y="1175"/>
                  <a:pt x="576" y="1150"/>
                </a:cubicBezTo>
                <a:cubicBezTo>
                  <a:pt x="576" y="1125"/>
                  <a:pt x="600" y="1075"/>
                  <a:pt x="626" y="1075"/>
                </a:cubicBezTo>
                <a:cubicBezTo>
                  <a:pt x="651" y="1050"/>
                  <a:pt x="651" y="1000"/>
                  <a:pt x="651" y="1000"/>
                </a:cubicBezTo>
                <a:cubicBezTo>
                  <a:pt x="651" y="975"/>
                  <a:pt x="701" y="950"/>
                  <a:pt x="726" y="950"/>
                </a:cubicBezTo>
                <a:cubicBezTo>
                  <a:pt x="726" y="925"/>
                  <a:pt x="676" y="900"/>
                  <a:pt x="701" y="875"/>
                </a:cubicBezTo>
                <a:cubicBezTo>
                  <a:pt x="751" y="875"/>
                  <a:pt x="676" y="800"/>
                  <a:pt x="701" y="775"/>
                </a:cubicBezTo>
                <a:cubicBezTo>
                  <a:pt x="726" y="775"/>
                  <a:pt x="701" y="725"/>
                  <a:pt x="701" y="700"/>
                </a:cubicBezTo>
                <a:cubicBezTo>
                  <a:pt x="701" y="700"/>
                  <a:pt x="801" y="650"/>
                  <a:pt x="826" y="625"/>
                </a:cubicBezTo>
                <a:cubicBezTo>
                  <a:pt x="826" y="600"/>
                  <a:pt x="826" y="550"/>
                  <a:pt x="826" y="525"/>
                </a:cubicBezTo>
                <a:cubicBezTo>
                  <a:pt x="801" y="525"/>
                  <a:pt x="776" y="550"/>
                  <a:pt x="776" y="525"/>
                </a:cubicBezTo>
                <a:cubicBezTo>
                  <a:pt x="776" y="525"/>
                  <a:pt x="776" y="450"/>
                  <a:pt x="751" y="425"/>
                </a:cubicBezTo>
                <a:cubicBezTo>
                  <a:pt x="726" y="400"/>
                  <a:pt x="751" y="350"/>
                  <a:pt x="726" y="350"/>
                </a:cubicBezTo>
                <a:cubicBezTo>
                  <a:pt x="701" y="325"/>
                  <a:pt x="676" y="275"/>
                  <a:pt x="676" y="275"/>
                </a:cubicBezTo>
                <a:cubicBezTo>
                  <a:pt x="701" y="250"/>
                  <a:pt x="676" y="225"/>
                  <a:pt x="701" y="200"/>
                </a:cubicBezTo>
                <a:cubicBezTo>
                  <a:pt x="726" y="175"/>
                  <a:pt x="701" y="175"/>
                  <a:pt x="676" y="150"/>
                </a:cubicBezTo>
                <a:cubicBezTo>
                  <a:pt x="651" y="125"/>
                  <a:pt x="676" y="75"/>
                  <a:pt x="651" y="50"/>
                </a:cubicBezTo>
                <a:cubicBezTo>
                  <a:pt x="600" y="24"/>
                  <a:pt x="600" y="0"/>
                  <a:pt x="600" y="0"/>
                </a:cubicBezTo>
                <a:cubicBezTo>
                  <a:pt x="600" y="24"/>
                  <a:pt x="600" y="75"/>
                  <a:pt x="576" y="75"/>
                </a:cubicBezTo>
                <a:cubicBezTo>
                  <a:pt x="551" y="75"/>
                  <a:pt x="551" y="100"/>
                  <a:pt x="551" y="100"/>
                </a:cubicBezTo>
                <a:cubicBezTo>
                  <a:pt x="551" y="125"/>
                  <a:pt x="526" y="150"/>
                  <a:pt x="551" y="175"/>
                </a:cubicBezTo>
                <a:cubicBezTo>
                  <a:pt x="551" y="225"/>
                  <a:pt x="576" y="375"/>
                  <a:pt x="551" y="425"/>
                </a:cubicBezTo>
                <a:cubicBezTo>
                  <a:pt x="551" y="475"/>
                  <a:pt x="526" y="525"/>
                  <a:pt x="526" y="575"/>
                </a:cubicBezTo>
                <a:cubicBezTo>
                  <a:pt x="500" y="600"/>
                  <a:pt x="551" y="600"/>
                  <a:pt x="526" y="625"/>
                </a:cubicBezTo>
                <a:cubicBezTo>
                  <a:pt x="500" y="625"/>
                  <a:pt x="526" y="675"/>
                  <a:pt x="526" y="750"/>
                </a:cubicBezTo>
                <a:cubicBezTo>
                  <a:pt x="526" y="800"/>
                  <a:pt x="476" y="925"/>
                  <a:pt x="476" y="950"/>
                </a:cubicBezTo>
                <a:cubicBezTo>
                  <a:pt x="476" y="1000"/>
                  <a:pt x="451" y="1025"/>
                  <a:pt x="451" y="1050"/>
                </a:cubicBezTo>
                <a:cubicBezTo>
                  <a:pt x="451" y="1100"/>
                  <a:pt x="426" y="1125"/>
                  <a:pt x="400" y="1150"/>
                </a:cubicBezTo>
                <a:cubicBezTo>
                  <a:pt x="376" y="1150"/>
                  <a:pt x="451" y="1225"/>
                  <a:pt x="451" y="1250"/>
                </a:cubicBezTo>
                <a:cubicBezTo>
                  <a:pt x="451" y="1275"/>
                  <a:pt x="400" y="1300"/>
                  <a:pt x="400" y="1350"/>
                </a:cubicBezTo>
                <a:cubicBezTo>
                  <a:pt x="426" y="1426"/>
                  <a:pt x="400" y="1526"/>
                  <a:pt x="400" y="1550"/>
                </a:cubicBezTo>
                <a:cubicBezTo>
                  <a:pt x="400" y="1575"/>
                  <a:pt x="376" y="1575"/>
                  <a:pt x="376" y="1626"/>
                </a:cubicBezTo>
                <a:cubicBezTo>
                  <a:pt x="400" y="1675"/>
                  <a:pt x="351" y="1675"/>
                  <a:pt x="351" y="1750"/>
                </a:cubicBezTo>
                <a:cubicBezTo>
                  <a:pt x="351" y="1800"/>
                  <a:pt x="300" y="1900"/>
                  <a:pt x="276" y="1950"/>
                </a:cubicBezTo>
                <a:cubicBezTo>
                  <a:pt x="251" y="2000"/>
                  <a:pt x="251" y="2026"/>
                  <a:pt x="226" y="2026"/>
                </a:cubicBezTo>
                <a:cubicBezTo>
                  <a:pt x="200" y="2026"/>
                  <a:pt x="200" y="2050"/>
                  <a:pt x="226" y="2075"/>
                </a:cubicBezTo>
                <a:cubicBezTo>
                  <a:pt x="251" y="2126"/>
                  <a:pt x="200" y="2150"/>
                  <a:pt x="226" y="2200"/>
                </a:cubicBezTo>
                <a:cubicBezTo>
                  <a:pt x="251" y="2250"/>
                  <a:pt x="251" y="2250"/>
                  <a:pt x="251" y="2300"/>
                </a:cubicBezTo>
                <a:cubicBezTo>
                  <a:pt x="226" y="2350"/>
                  <a:pt x="200" y="2350"/>
                  <a:pt x="200" y="2375"/>
                </a:cubicBezTo>
                <a:cubicBezTo>
                  <a:pt x="200" y="2426"/>
                  <a:pt x="176" y="2451"/>
                  <a:pt x="200" y="2500"/>
                </a:cubicBezTo>
                <a:cubicBezTo>
                  <a:pt x="226" y="2526"/>
                  <a:pt x="200" y="2551"/>
                  <a:pt x="200" y="2551"/>
                </a:cubicBezTo>
                <a:cubicBezTo>
                  <a:pt x="176" y="2551"/>
                  <a:pt x="151" y="2575"/>
                  <a:pt x="151" y="2651"/>
                </a:cubicBezTo>
                <a:cubicBezTo>
                  <a:pt x="151" y="2726"/>
                  <a:pt x="151" y="2726"/>
                  <a:pt x="200" y="2700"/>
                </a:cubicBezTo>
                <a:cubicBezTo>
                  <a:pt x="251" y="2700"/>
                  <a:pt x="200" y="2551"/>
                  <a:pt x="226" y="2551"/>
                </a:cubicBezTo>
                <a:cubicBezTo>
                  <a:pt x="276" y="2551"/>
                  <a:pt x="251" y="2526"/>
                  <a:pt x="276" y="2500"/>
                </a:cubicBezTo>
                <a:cubicBezTo>
                  <a:pt x="300" y="2500"/>
                  <a:pt x="276" y="2526"/>
                  <a:pt x="300" y="2551"/>
                </a:cubicBezTo>
                <a:cubicBezTo>
                  <a:pt x="326" y="2551"/>
                  <a:pt x="326" y="2575"/>
                  <a:pt x="300" y="2575"/>
                </a:cubicBezTo>
                <a:cubicBezTo>
                  <a:pt x="276" y="2600"/>
                  <a:pt x="300" y="2651"/>
                  <a:pt x="300" y="2651"/>
                </a:cubicBezTo>
                <a:cubicBezTo>
                  <a:pt x="276" y="2675"/>
                  <a:pt x="251" y="2700"/>
                  <a:pt x="276" y="2726"/>
                </a:cubicBezTo>
                <a:cubicBezTo>
                  <a:pt x="276" y="2775"/>
                  <a:pt x="251" y="2751"/>
                  <a:pt x="251" y="2800"/>
                </a:cubicBezTo>
                <a:cubicBezTo>
                  <a:pt x="251" y="2826"/>
                  <a:pt x="276" y="2826"/>
                  <a:pt x="251" y="2851"/>
                </a:cubicBezTo>
                <a:cubicBezTo>
                  <a:pt x="251" y="2851"/>
                  <a:pt x="276" y="2875"/>
                  <a:pt x="251" y="2875"/>
                </a:cubicBezTo>
                <a:cubicBezTo>
                  <a:pt x="226" y="2875"/>
                  <a:pt x="251" y="2926"/>
                  <a:pt x="251" y="2951"/>
                </a:cubicBezTo>
                <a:cubicBezTo>
                  <a:pt x="276" y="2975"/>
                  <a:pt x="226" y="2951"/>
                  <a:pt x="226" y="2975"/>
                </a:cubicBezTo>
                <a:cubicBezTo>
                  <a:pt x="200" y="2975"/>
                  <a:pt x="226" y="3000"/>
                  <a:pt x="226" y="3026"/>
                </a:cubicBezTo>
                <a:cubicBezTo>
                  <a:pt x="200" y="3051"/>
                  <a:pt x="176" y="3026"/>
                  <a:pt x="151" y="3000"/>
                </a:cubicBezTo>
                <a:cubicBezTo>
                  <a:pt x="151" y="3000"/>
                  <a:pt x="176" y="2975"/>
                  <a:pt x="200" y="2951"/>
                </a:cubicBezTo>
                <a:cubicBezTo>
                  <a:pt x="226" y="2926"/>
                  <a:pt x="176" y="2851"/>
                  <a:pt x="151" y="2875"/>
                </a:cubicBezTo>
                <a:cubicBezTo>
                  <a:pt x="126" y="2875"/>
                  <a:pt x="176" y="2926"/>
                  <a:pt x="176" y="2951"/>
                </a:cubicBezTo>
                <a:cubicBezTo>
                  <a:pt x="176" y="2975"/>
                  <a:pt x="126" y="2951"/>
                  <a:pt x="126" y="2975"/>
                </a:cubicBezTo>
                <a:cubicBezTo>
                  <a:pt x="126" y="3000"/>
                  <a:pt x="100" y="3000"/>
                  <a:pt x="76" y="3000"/>
                </a:cubicBezTo>
                <a:cubicBezTo>
                  <a:pt x="51" y="3026"/>
                  <a:pt x="100" y="3051"/>
                  <a:pt x="76" y="3051"/>
                </a:cubicBezTo>
                <a:lnTo>
                  <a:pt x="26" y="3100"/>
                </a:lnTo>
                <a:cubicBezTo>
                  <a:pt x="26" y="3126"/>
                  <a:pt x="51" y="3126"/>
                  <a:pt x="51" y="3126"/>
                </a:cubicBezTo>
                <a:cubicBezTo>
                  <a:pt x="51" y="3100"/>
                  <a:pt x="76" y="3100"/>
                  <a:pt x="100" y="3126"/>
                </a:cubicBezTo>
                <a:cubicBezTo>
                  <a:pt x="100" y="3151"/>
                  <a:pt x="126" y="3126"/>
                  <a:pt x="151" y="3126"/>
                </a:cubicBezTo>
                <a:cubicBezTo>
                  <a:pt x="176" y="3126"/>
                  <a:pt x="176" y="3175"/>
                  <a:pt x="151" y="3175"/>
                </a:cubicBezTo>
                <a:cubicBezTo>
                  <a:pt x="151" y="3175"/>
                  <a:pt x="126" y="3200"/>
                  <a:pt x="126" y="3226"/>
                </a:cubicBezTo>
                <a:cubicBezTo>
                  <a:pt x="126" y="3251"/>
                  <a:pt x="200" y="3226"/>
                  <a:pt x="226" y="3226"/>
                </a:cubicBezTo>
                <a:cubicBezTo>
                  <a:pt x="251" y="3251"/>
                  <a:pt x="226" y="3300"/>
                  <a:pt x="226" y="3275"/>
                </a:cubicBezTo>
                <a:cubicBezTo>
                  <a:pt x="200" y="3251"/>
                  <a:pt x="176" y="3226"/>
                  <a:pt x="151" y="3251"/>
                </a:cubicBezTo>
                <a:cubicBezTo>
                  <a:pt x="151" y="3275"/>
                  <a:pt x="126" y="3275"/>
                  <a:pt x="100" y="3275"/>
                </a:cubicBezTo>
                <a:cubicBezTo>
                  <a:pt x="76" y="3251"/>
                  <a:pt x="0" y="3300"/>
                  <a:pt x="26" y="3326"/>
                </a:cubicBezTo>
                <a:cubicBezTo>
                  <a:pt x="51" y="3326"/>
                  <a:pt x="51" y="3351"/>
                  <a:pt x="76" y="3351"/>
                </a:cubicBezTo>
                <a:cubicBezTo>
                  <a:pt x="76" y="3351"/>
                  <a:pt x="100" y="3351"/>
                  <a:pt x="126" y="3326"/>
                </a:cubicBezTo>
                <a:cubicBezTo>
                  <a:pt x="126" y="3300"/>
                  <a:pt x="151" y="3300"/>
                  <a:pt x="151" y="3326"/>
                </a:cubicBezTo>
                <a:cubicBezTo>
                  <a:pt x="151" y="3375"/>
                  <a:pt x="126" y="3351"/>
                  <a:pt x="100" y="3375"/>
                </a:cubicBezTo>
                <a:cubicBezTo>
                  <a:pt x="100" y="3400"/>
                  <a:pt x="76" y="3400"/>
                  <a:pt x="51" y="3426"/>
                </a:cubicBezTo>
                <a:cubicBezTo>
                  <a:pt x="26" y="3451"/>
                  <a:pt x="51" y="3475"/>
                  <a:pt x="76" y="3475"/>
                </a:cubicBezTo>
                <a:cubicBezTo>
                  <a:pt x="100" y="3451"/>
                  <a:pt x="76" y="3500"/>
                  <a:pt x="100" y="3500"/>
                </a:cubicBezTo>
                <a:cubicBezTo>
                  <a:pt x="126" y="3500"/>
                  <a:pt x="126" y="3475"/>
                  <a:pt x="126" y="3451"/>
                </a:cubicBezTo>
                <a:cubicBezTo>
                  <a:pt x="126" y="3451"/>
                  <a:pt x="151" y="3400"/>
                  <a:pt x="176" y="3426"/>
                </a:cubicBezTo>
                <a:cubicBezTo>
                  <a:pt x="200" y="3451"/>
                  <a:pt x="151" y="3451"/>
                  <a:pt x="151" y="3475"/>
                </a:cubicBezTo>
                <a:cubicBezTo>
                  <a:pt x="151" y="3500"/>
                  <a:pt x="151" y="3526"/>
                  <a:pt x="151" y="3551"/>
                </a:cubicBezTo>
                <a:cubicBezTo>
                  <a:pt x="151" y="3575"/>
                  <a:pt x="126" y="3575"/>
                  <a:pt x="126" y="3600"/>
                </a:cubicBezTo>
                <a:cubicBezTo>
                  <a:pt x="126" y="3626"/>
                  <a:pt x="51" y="3600"/>
                  <a:pt x="76" y="3626"/>
                </a:cubicBezTo>
                <a:cubicBezTo>
                  <a:pt x="126" y="3626"/>
                  <a:pt x="76" y="3651"/>
                  <a:pt x="76" y="3676"/>
                </a:cubicBezTo>
                <a:cubicBezTo>
                  <a:pt x="100" y="3676"/>
                  <a:pt x="100" y="3651"/>
                  <a:pt x="126" y="3651"/>
                </a:cubicBezTo>
                <a:cubicBezTo>
                  <a:pt x="151" y="3676"/>
                  <a:pt x="151" y="3676"/>
                  <a:pt x="176" y="3651"/>
                </a:cubicBezTo>
                <a:cubicBezTo>
                  <a:pt x="200" y="3651"/>
                  <a:pt x="226" y="3676"/>
                  <a:pt x="200" y="3700"/>
                </a:cubicBezTo>
                <a:cubicBezTo>
                  <a:pt x="176" y="3700"/>
                  <a:pt x="151" y="3726"/>
                  <a:pt x="151" y="3726"/>
                </a:cubicBezTo>
                <a:cubicBezTo>
                  <a:pt x="176" y="3726"/>
                  <a:pt x="200" y="3700"/>
                  <a:pt x="226" y="3751"/>
                </a:cubicBezTo>
                <a:cubicBezTo>
                  <a:pt x="226" y="3776"/>
                  <a:pt x="251" y="3751"/>
                  <a:pt x="251" y="3726"/>
                </a:cubicBezTo>
                <a:cubicBezTo>
                  <a:pt x="251" y="3700"/>
                  <a:pt x="300" y="3726"/>
                  <a:pt x="300" y="3751"/>
                </a:cubicBezTo>
                <a:cubicBezTo>
                  <a:pt x="326" y="3776"/>
                  <a:pt x="251" y="3800"/>
                  <a:pt x="226" y="3776"/>
                </a:cubicBezTo>
                <a:cubicBezTo>
                  <a:pt x="200" y="3776"/>
                  <a:pt x="176" y="3800"/>
                  <a:pt x="200" y="3851"/>
                </a:cubicBezTo>
                <a:cubicBezTo>
                  <a:pt x="226" y="3876"/>
                  <a:pt x="251" y="3851"/>
                  <a:pt x="276" y="3826"/>
                </a:cubicBezTo>
                <a:cubicBezTo>
                  <a:pt x="276" y="3800"/>
                  <a:pt x="400" y="3800"/>
                  <a:pt x="400" y="3826"/>
                </a:cubicBezTo>
                <a:cubicBezTo>
                  <a:pt x="426" y="3851"/>
                  <a:pt x="351" y="3826"/>
                  <a:pt x="351" y="3851"/>
                </a:cubicBezTo>
                <a:cubicBezTo>
                  <a:pt x="351" y="3851"/>
                  <a:pt x="300" y="3876"/>
                  <a:pt x="300" y="3851"/>
                </a:cubicBezTo>
                <a:cubicBezTo>
                  <a:pt x="276" y="3826"/>
                  <a:pt x="251" y="3851"/>
                  <a:pt x="251" y="3876"/>
                </a:cubicBezTo>
                <a:cubicBezTo>
                  <a:pt x="226" y="3926"/>
                  <a:pt x="200" y="3926"/>
                  <a:pt x="251" y="3926"/>
                </a:cubicBezTo>
                <a:cubicBezTo>
                  <a:pt x="276" y="3926"/>
                  <a:pt x="276" y="3876"/>
                  <a:pt x="326" y="3900"/>
                </a:cubicBezTo>
                <a:cubicBezTo>
                  <a:pt x="376" y="3900"/>
                  <a:pt x="426" y="3826"/>
                  <a:pt x="426" y="3876"/>
                </a:cubicBezTo>
                <a:cubicBezTo>
                  <a:pt x="451" y="3900"/>
                  <a:pt x="376" y="3926"/>
                  <a:pt x="351" y="3900"/>
                </a:cubicBezTo>
                <a:cubicBezTo>
                  <a:pt x="351" y="3876"/>
                  <a:pt x="300" y="3926"/>
                  <a:pt x="326" y="3951"/>
                </a:cubicBezTo>
                <a:cubicBezTo>
                  <a:pt x="326" y="3976"/>
                  <a:pt x="251" y="3951"/>
                  <a:pt x="226" y="3951"/>
                </a:cubicBezTo>
                <a:cubicBezTo>
                  <a:pt x="176" y="3926"/>
                  <a:pt x="200" y="3976"/>
                  <a:pt x="226" y="4000"/>
                </a:cubicBezTo>
                <a:cubicBezTo>
                  <a:pt x="251" y="4026"/>
                  <a:pt x="276" y="4000"/>
                  <a:pt x="300" y="4026"/>
                </a:cubicBezTo>
                <a:cubicBezTo>
                  <a:pt x="351" y="4051"/>
                  <a:pt x="351" y="4076"/>
                  <a:pt x="376" y="4051"/>
                </a:cubicBezTo>
                <a:cubicBezTo>
                  <a:pt x="400" y="4026"/>
                  <a:pt x="376" y="4026"/>
                  <a:pt x="351" y="4026"/>
                </a:cubicBezTo>
                <a:cubicBezTo>
                  <a:pt x="326" y="4000"/>
                  <a:pt x="351" y="3976"/>
                  <a:pt x="376" y="4000"/>
                </a:cubicBezTo>
                <a:cubicBezTo>
                  <a:pt x="426" y="4000"/>
                  <a:pt x="476" y="3976"/>
                  <a:pt x="451" y="3926"/>
                </a:cubicBezTo>
                <a:cubicBezTo>
                  <a:pt x="451" y="3876"/>
                  <a:pt x="500" y="3851"/>
                  <a:pt x="551" y="3826"/>
                </a:cubicBezTo>
                <a:cubicBezTo>
                  <a:pt x="600" y="3826"/>
                  <a:pt x="576" y="3876"/>
                  <a:pt x="526" y="3876"/>
                </a:cubicBezTo>
                <a:cubicBezTo>
                  <a:pt x="500" y="3900"/>
                  <a:pt x="500" y="3900"/>
                  <a:pt x="526" y="3926"/>
                </a:cubicBezTo>
                <a:cubicBezTo>
                  <a:pt x="551" y="3951"/>
                  <a:pt x="576" y="3926"/>
                  <a:pt x="600" y="3926"/>
                </a:cubicBezTo>
                <a:cubicBezTo>
                  <a:pt x="626" y="3951"/>
                  <a:pt x="551" y="3951"/>
                  <a:pt x="551" y="3976"/>
                </a:cubicBezTo>
                <a:cubicBezTo>
                  <a:pt x="551" y="4000"/>
                  <a:pt x="600" y="4026"/>
                  <a:pt x="551" y="4051"/>
                </a:cubicBezTo>
                <a:cubicBezTo>
                  <a:pt x="526" y="4051"/>
                  <a:pt x="526" y="3976"/>
                  <a:pt x="526" y="3976"/>
                </a:cubicBezTo>
                <a:cubicBezTo>
                  <a:pt x="500" y="3951"/>
                  <a:pt x="476" y="3976"/>
                  <a:pt x="500" y="4026"/>
                </a:cubicBezTo>
                <a:cubicBezTo>
                  <a:pt x="526" y="4076"/>
                  <a:pt x="476" y="4026"/>
                  <a:pt x="451" y="4000"/>
                </a:cubicBezTo>
                <a:cubicBezTo>
                  <a:pt x="426" y="3976"/>
                  <a:pt x="400" y="4026"/>
                  <a:pt x="426" y="4051"/>
                </a:cubicBezTo>
                <a:cubicBezTo>
                  <a:pt x="451" y="4076"/>
                  <a:pt x="376" y="4051"/>
                  <a:pt x="376" y="4076"/>
                </a:cubicBezTo>
                <a:cubicBezTo>
                  <a:pt x="376" y="4126"/>
                  <a:pt x="400" y="4100"/>
                  <a:pt x="451" y="4100"/>
                </a:cubicBezTo>
                <a:cubicBezTo>
                  <a:pt x="476" y="4100"/>
                  <a:pt x="476" y="4151"/>
                  <a:pt x="500" y="4176"/>
                </a:cubicBezTo>
                <a:cubicBezTo>
                  <a:pt x="526" y="4200"/>
                  <a:pt x="500" y="4126"/>
                  <a:pt x="526" y="4100"/>
                </a:cubicBezTo>
                <a:cubicBezTo>
                  <a:pt x="551" y="4100"/>
                  <a:pt x="526" y="4176"/>
                  <a:pt x="600" y="4200"/>
                </a:cubicBezTo>
                <a:cubicBezTo>
                  <a:pt x="651" y="4226"/>
                  <a:pt x="600" y="4176"/>
                  <a:pt x="626" y="4151"/>
                </a:cubicBezTo>
                <a:cubicBezTo>
                  <a:pt x="651" y="4151"/>
                  <a:pt x="701" y="4226"/>
                  <a:pt x="726" y="4226"/>
                </a:cubicBezTo>
                <a:cubicBezTo>
                  <a:pt x="751" y="4251"/>
                  <a:pt x="726" y="4200"/>
                  <a:pt x="701" y="4176"/>
                </a:cubicBezTo>
                <a:cubicBezTo>
                  <a:pt x="701" y="4151"/>
                  <a:pt x="726" y="4151"/>
                  <a:pt x="776" y="4176"/>
                </a:cubicBezTo>
                <a:cubicBezTo>
                  <a:pt x="801" y="4176"/>
                  <a:pt x="826" y="4176"/>
                  <a:pt x="826" y="4151"/>
                </a:cubicBezTo>
                <a:cubicBezTo>
                  <a:pt x="826" y="4151"/>
                  <a:pt x="826" y="4151"/>
                  <a:pt x="851" y="4151"/>
                </a:cubicBezTo>
                <a:cubicBezTo>
                  <a:pt x="801" y="4126"/>
                  <a:pt x="701" y="4151"/>
                  <a:pt x="676" y="4151"/>
                </a:cubicBezTo>
                <a:cubicBezTo>
                  <a:pt x="676" y="4151"/>
                  <a:pt x="676" y="3900"/>
                  <a:pt x="676" y="3826"/>
                </a:cubicBezTo>
                <a:lnTo>
                  <a:pt x="676" y="3826"/>
                </a:lnTo>
                <a:cubicBezTo>
                  <a:pt x="651" y="3826"/>
                  <a:pt x="600" y="3851"/>
                  <a:pt x="600" y="3800"/>
                </a:cubicBezTo>
                <a:cubicBezTo>
                  <a:pt x="600" y="3800"/>
                  <a:pt x="600" y="3800"/>
                  <a:pt x="600" y="3776"/>
                </a:cubicBezTo>
                <a:cubicBezTo>
                  <a:pt x="600" y="3776"/>
                  <a:pt x="576" y="3776"/>
                  <a:pt x="551" y="3751"/>
                </a:cubicBezTo>
                <a:cubicBezTo>
                  <a:pt x="526" y="3751"/>
                  <a:pt x="426" y="3751"/>
                  <a:pt x="400" y="3751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51" name="Freeform 224">
            <a:extLst>
              <a:ext uri="{FF2B5EF4-FFF2-40B4-BE49-F238E27FC236}">
                <a16:creationId xmlns:a16="http://schemas.microsoft.com/office/drawing/2014/main" id="{65BE57A9-4AB1-B95E-01A2-4C830B6383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906" y="5194497"/>
            <a:ext cx="262967" cy="271405"/>
          </a:xfrm>
          <a:custGeom>
            <a:avLst/>
            <a:gdLst>
              <a:gd name="T0" fmla="*/ 800 w 826"/>
              <a:gd name="T1" fmla="*/ 450 h 851"/>
              <a:gd name="T2" fmla="*/ 800 w 826"/>
              <a:gd name="T3" fmla="*/ 450 h 851"/>
              <a:gd name="T4" fmla="*/ 725 w 826"/>
              <a:gd name="T5" fmla="*/ 475 h 851"/>
              <a:gd name="T6" fmla="*/ 675 w 826"/>
              <a:gd name="T7" fmla="*/ 375 h 851"/>
              <a:gd name="T8" fmla="*/ 600 w 826"/>
              <a:gd name="T9" fmla="*/ 300 h 851"/>
              <a:gd name="T10" fmla="*/ 525 w 826"/>
              <a:gd name="T11" fmla="*/ 275 h 851"/>
              <a:gd name="T12" fmla="*/ 475 w 826"/>
              <a:gd name="T13" fmla="*/ 200 h 851"/>
              <a:gd name="T14" fmla="*/ 450 w 826"/>
              <a:gd name="T15" fmla="*/ 100 h 851"/>
              <a:gd name="T16" fmla="*/ 450 w 826"/>
              <a:gd name="T17" fmla="*/ 50 h 851"/>
              <a:gd name="T18" fmla="*/ 425 w 826"/>
              <a:gd name="T19" fmla="*/ 50 h 851"/>
              <a:gd name="T20" fmla="*/ 350 w 826"/>
              <a:gd name="T21" fmla="*/ 0 h 851"/>
              <a:gd name="T22" fmla="*/ 250 w 826"/>
              <a:gd name="T23" fmla="*/ 25 h 851"/>
              <a:gd name="T24" fmla="*/ 125 w 826"/>
              <a:gd name="T25" fmla="*/ 50 h 851"/>
              <a:gd name="T26" fmla="*/ 50 w 826"/>
              <a:gd name="T27" fmla="*/ 125 h 851"/>
              <a:gd name="T28" fmla="*/ 25 w 826"/>
              <a:gd name="T29" fmla="*/ 275 h 851"/>
              <a:gd name="T30" fmla="*/ 0 w 826"/>
              <a:gd name="T31" fmla="*/ 275 h 851"/>
              <a:gd name="T32" fmla="*/ 125 w 826"/>
              <a:gd name="T33" fmla="*/ 400 h 851"/>
              <a:gd name="T34" fmla="*/ 225 w 826"/>
              <a:gd name="T35" fmla="*/ 475 h 851"/>
              <a:gd name="T36" fmla="*/ 325 w 826"/>
              <a:gd name="T37" fmla="*/ 525 h 851"/>
              <a:gd name="T38" fmla="*/ 500 w 826"/>
              <a:gd name="T39" fmla="*/ 600 h 851"/>
              <a:gd name="T40" fmla="*/ 425 w 826"/>
              <a:gd name="T41" fmla="*/ 725 h 851"/>
              <a:gd name="T42" fmla="*/ 400 w 826"/>
              <a:gd name="T43" fmla="*/ 800 h 851"/>
              <a:gd name="T44" fmla="*/ 500 w 826"/>
              <a:gd name="T45" fmla="*/ 825 h 851"/>
              <a:gd name="T46" fmla="*/ 575 w 826"/>
              <a:gd name="T47" fmla="*/ 825 h 851"/>
              <a:gd name="T48" fmla="*/ 650 w 826"/>
              <a:gd name="T49" fmla="*/ 800 h 851"/>
              <a:gd name="T50" fmla="*/ 725 w 826"/>
              <a:gd name="T51" fmla="*/ 775 h 851"/>
              <a:gd name="T52" fmla="*/ 775 w 826"/>
              <a:gd name="T53" fmla="*/ 625 h 851"/>
              <a:gd name="T54" fmla="*/ 800 w 826"/>
              <a:gd name="T55" fmla="*/ 450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6" h="851">
                <a:moveTo>
                  <a:pt x="800" y="450"/>
                </a:moveTo>
                <a:lnTo>
                  <a:pt x="800" y="450"/>
                </a:lnTo>
                <a:cubicBezTo>
                  <a:pt x="750" y="450"/>
                  <a:pt x="725" y="475"/>
                  <a:pt x="725" y="475"/>
                </a:cubicBezTo>
                <a:cubicBezTo>
                  <a:pt x="700" y="475"/>
                  <a:pt x="675" y="400"/>
                  <a:pt x="675" y="375"/>
                </a:cubicBezTo>
                <a:cubicBezTo>
                  <a:pt x="650" y="350"/>
                  <a:pt x="625" y="275"/>
                  <a:pt x="600" y="300"/>
                </a:cubicBezTo>
                <a:cubicBezTo>
                  <a:pt x="575" y="300"/>
                  <a:pt x="575" y="275"/>
                  <a:pt x="525" y="275"/>
                </a:cubicBezTo>
                <a:cubicBezTo>
                  <a:pt x="450" y="275"/>
                  <a:pt x="450" y="275"/>
                  <a:pt x="475" y="200"/>
                </a:cubicBezTo>
                <a:cubicBezTo>
                  <a:pt x="500" y="150"/>
                  <a:pt x="425" y="100"/>
                  <a:pt x="450" y="100"/>
                </a:cubicBezTo>
                <a:cubicBezTo>
                  <a:pt x="475" y="75"/>
                  <a:pt x="475" y="75"/>
                  <a:pt x="450" y="50"/>
                </a:cubicBezTo>
                <a:cubicBezTo>
                  <a:pt x="450" y="50"/>
                  <a:pt x="450" y="50"/>
                  <a:pt x="425" y="50"/>
                </a:cubicBezTo>
                <a:cubicBezTo>
                  <a:pt x="425" y="50"/>
                  <a:pt x="375" y="0"/>
                  <a:pt x="350" y="0"/>
                </a:cubicBezTo>
                <a:cubicBezTo>
                  <a:pt x="300" y="0"/>
                  <a:pt x="275" y="0"/>
                  <a:pt x="250" y="25"/>
                </a:cubicBezTo>
                <a:cubicBezTo>
                  <a:pt x="200" y="25"/>
                  <a:pt x="150" y="25"/>
                  <a:pt x="125" y="50"/>
                </a:cubicBezTo>
                <a:cubicBezTo>
                  <a:pt x="100" y="50"/>
                  <a:pt x="50" y="100"/>
                  <a:pt x="50" y="125"/>
                </a:cubicBezTo>
                <a:cubicBezTo>
                  <a:pt x="50" y="150"/>
                  <a:pt x="50" y="275"/>
                  <a:pt x="25" y="275"/>
                </a:cubicBezTo>
                <a:lnTo>
                  <a:pt x="0" y="275"/>
                </a:lnTo>
                <a:cubicBezTo>
                  <a:pt x="25" y="300"/>
                  <a:pt x="75" y="375"/>
                  <a:pt x="125" y="400"/>
                </a:cubicBezTo>
                <a:cubicBezTo>
                  <a:pt x="175" y="425"/>
                  <a:pt x="175" y="475"/>
                  <a:pt x="225" y="475"/>
                </a:cubicBezTo>
                <a:cubicBezTo>
                  <a:pt x="275" y="475"/>
                  <a:pt x="325" y="500"/>
                  <a:pt x="325" y="525"/>
                </a:cubicBezTo>
                <a:cubicBezTo>
                  <a:pt x="350" y="550"/>
                  <a:pt x="500" y="600"/>
                  <a:pt x="500" y="600"/>
                </a:cubicBezTo>
                <a:cubicBezTo>
                  <a:pt x="525" y="625"/>
                  <a:pt x="425" y="675"/>
                  <a:pt x="425" y="725"/>
                </a:cubicBezTo>
                <a:cubicBezTo>
                  <a:pt x="425" y="775"/>
                  <a:pt x="400" y="775"/>
                  <a:pt x="400" y="800"/>
                </a:cubicBezTo>
                <a:cubicBezTo>
                  <a:pt x="400" y="825"/>
                  <a:pt x="475" y="800"/>
                  <a:pt x="500" y="825"/>
                </a:cubicBezTo>
                <a:cubicBezTo>
                  <a:pt x="525" y="825"/>
                  <a:pt x="550" y="800"/>
                  <a:pt x="575" y="825"/>
                </a:cubicBezTo>
                <a:cubicBezTo>
                  <a:pt x="600" y="850"/>
                  <a:pt x="650" y="800"/>
                  <a:pt x="650" y="800"/>
                </a:cubicBezTo>
                <a:cubicBezTo>
                  <a:pt x="675" y="825"/>
                  <a:pt x="700" y="775"/>
                  <a:pt x="725" y="775"/>
                </a:cubicBezTo>
                <a:cubicBezTo>
                  <a:pt x="775" y="775"/>
                  <a:pt x="800" y="675"/>
                  <a:pt x="775" y="625"/>
                </a:cubicBezTo>
                <a:cubicBezTo>
                  <a:pt x="775" y="600"/>
                  <a:pt x="825" y="475"/>
                  <a:pt x="800" y="45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52" name="Freeform 225">
            <a:extLst>
              <a:ext uri="{FF2B5EF4-FFF2-40B4-BE49-F238E27FC236}">
                <a16:creationId xmlns:a16="http://schemas.microsoft.com/office/drawing/2014/main" id="{8725680E-F73A-E009-9B21-09A65BF067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1780" y="4899187"/>
            <a:ext cx="367028" cy="414841"/>
          </a:xfrm>
          <a:custGeom>
            <a:avLst/>
            <a:gdLst>
              <a:gd name="T0" fmla="*/ 1151 w 1152"/>
              <a:gd name="T1" fmla="*/ 774 h 1301"/>
              <a:gd name="T2" fmla="*/ 1151 w 1152"/>
              <a:gd name="T3" fmla="*/ 774 h 1301"/>
              <a:gd name="T4" fmla="*/ 1076 w 1152"/>
              <a:gd name="T5" fmla="*/ 700 h 1301"/>
              <a:gd name="T6" fmla="*/ 1001 w 1152"/>
              <a:gd name="T7" fmla="*/ 650 h 1301"/>
              <a:gd name="T8" fmla="*/ 901 w 1152"/>
              <a:gd name="T9" fmla="*/ 600 h 1301"/>
              <a:gd name="T10" fmla="*/ 901 w 1152"/>
              <a:gd name="T11" fmla="*/ 525 h 1301"/>
              <a:gd name="T12" fmla="*/ 876 w 1152"/>
              <a:gd name="T13" fmla="*/ 450 h 1301"/>
              <a:gd name="T14" fmla="*/ 851 w 1152"/>
              <a:gd name="T15" fmla="*/ 375 h 1301"/>
              <a:gd name="T16" fmla="*/ 751 w 1152"/>
              <a:gd name="T17" fmla="*/ 350 h 1301"/>
              <a:gd name="T18" fmla="*/ 676 w 1152"/>
              <a:gd name="T19" fmla="*/ 325 h 1301"/>
              <a:gd name="T20" fmla="*/ 626 w 1152"/>
              <a:gd name="T21" fmla="*/ 300 h 1301"/>
              <a:gd name="T22" fmla="*/ 551 w 1152"/>
              <a:gd name="T23" fmla="*/ 275 h 1301"/>
              <a:gd name="T24" fmla="*/ 451 w 1152"/>
              <a:gd name="T25" fmla="*/ 200 h 1301"/>
              <a:gd name="T26" fmla="*/ 426 w 1152"/>
              <a:gd name="T27" fmla="*/ 25 h 1301"/>
              <a:gd name="T28" fmla="*/ 326 w 1152"/>
              <a:gd name="T29" fmla="*/ 25 h 1301"/>
              <a:gd name="T30" fmla="*/ 226 w 1152"/>
              <a:gd name="T31" fmla="*/ 75 h 1301"/>
              <a:gd name="T32" fmla="*/ 126 w 1152"/>
              <a:gd name="T33" fmla="*/ 100 h 1301"/>
              <a:gd name="T34" fmla="*/ 51 w 1152"/>
              <a:gd name="T35" fmla="*/ 125 h 1301"/>
              <a:gd name="T36" fmla="*/ 26 w 1152"/>
              <a:gd name="T37" fmla="*/ 125 h 1301"/>
              <a:gd name="T38" fmla="*/ 101 w 1152"/>
              <a:gd name="T39" fmla="*/ 250 h 1301"/>
              <a:gd name="T40" fmla="*/ 76 w 1152"/>
              <a:gd name="T41" fmla="*/ 300 h 1301"/>
              <a:gd name="T42" fmla="*/ 76 w 1152"/>
              <a:gd name="T43" fmla="*/ 450 h 1301"/>
              <a:gd name="T44" fmla="*/ 51 w 1152"/>
              <a:gd name="T45" fmla="*/ 525 h 1301"/>
              <a:gd name="T46" fmla="*/ 26 w 1152"/>
              <a:gd name="T47" fmla="*/ 600 h 1301"/>
              <a:gd name="T48" fmla="*/ 76 w 1152"/>
              <a:gd name="T49" fmla="*/ 650 h 1301"/>
              <a:gd name="T50" fmla="*/ 26 w 1152"/>
              <a:gd name="T51" fmla="*/ 725 h 1301"/>
              <a:gd name="T52" fmla="*/ 0 w 1152"/>
              <a:gd name="T53" fmla="*/ 750 h 1301"/>
              <a:gd name="T54" fmla="*/ 51 w 1152"/>
              <a:gd name="T55" fmla="*/ 800 h 1301"/>
              <a:gd name="T56" fmla="*/ 76 w 1152"/>
              <a:gd name="T57" fmla="*/ 900 h 1301"/>
              <a:gd name="T58" fmla="*/ 101 w 1152"/>
              <a:gd name="T59" fmla="*/ 950 h 1301"/>
              <a:gd name="T60" fmla="*/ 76 w 1152"/>
              <a:gd name="T61" fmla="*/ 1025 h 1301"/>
              <a:gd name="T62" fmla="*/ 126 w 1152"/>
              <a:gd name="T63" fmla="*/ 1100 h 1301"/>
              <a:gd name="T64" fmla="*/ 151 w 1152"/>
              <a:gd name="T65" fmla="*/ 1175 h 1301"/>
              <a:gd name="T66" fmla="*/ 176 w 1152"/>
              <a:gd name="T67" fmla="*/ 1275 h 1301"/>
              <a:gd name="T68" fmla="*/ 301 w 1152"/>
              <a:gd name="T69" fmla="*/ 1200 h 1301"/>
              <a:gd name="T70" fmla="*/ 376 w 1152"/>
              <a:gd name="T71" fmla="*/ 1200 h 1301"/>
              <a:gd name="T72" fmla="*/ 501 w 1152"/>
              <a:gd name="T73" fmla="*/ 1250 h 1301"/>
              <a:gd name="T74" fmla="*/ 551 w 1152"/>
              <a:gd name="T75" fmla="*/ 1200 h 1301"/>
              <a:gd name="T76" fmla="*/ 676 w 1152"/>
              <a:gd name="T77" fmla="*/ 1200 h 1301"/>
              <a:gd name="T78" fmla="*/ 701 w 1152"/>
              <a:gd name="T79" fmla="*/ 1050 h 1301"/>
              <a:gd name="T80" fmla="*/ 776 w 1152"/>
              <a:gd name="T81" fmla="*/ 975 h 1301"/>
              <a:gd name="T82" fmla="*/ 901 w 1152"/>
              <a:gd name="T83" fmla="*/ 950 h 1301"/>
              <a:gd name="T84" fmla="*/ 1001 w 1152"/>
              <a:gd name="T85" fmla="*/ 925 h 1301"/>
              <a:gd name="T86" fmla="*/ 1076 w 1152"/>
              <a:gd name="T87" fmla="*/ 975 h 1301"/>
              <a:gd name="T88" fmla="*/ 1126 w 1152"/>
              <a:gd name="T89" fmla="*/ 900 h 1301"/>
              <a:gd name="T90" fmla="*/ 1151 w 1152"/>
              <a:gd name="T91" fmla="*/ 774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52" h="1301">
                <a:moveTo>
                  <a:pt x="1151" y="774"/>
                </a:moveTo>
                <a:lnTo>
                  <a:pt x="1151" y="774"/>
                </a:lnTo>
                <a:cubicBezTo>
                  <a:pt x="1126" y="750"/>
                  <a:pt x="1076" y="725"/>
                  <a:pt x="1076" y="700"/>
                </a:cubicBezTo>
                <a:cubicBezTo>
                  <a:pt x="1076" y="650"/>
                  <a:pt x="1076" y="650"/>
                  <a:pt x="1001" y="650"/>
                </a:cubicBezTo>
                <a:cubicBezTo>
                  <a:pt x="951" y="650"/>
                  <a:pt x="901" y="625"/>
                  <a:pt x="901" y="600"/>
                </a:cubicBezTo>
                <a:cubicBezTo>
                  <a:pt x="901" y="550"/>
                  <a:pt x="876" y="525"/>
                  <a:pt x="901" y="525"/>
                </a:cubicBezTo>
                <a:cubicBezTo>
                  <a:pt x="926" y="500"/>
                  <a:pt x="876" y="475"/>
                  <a:pt x="876" y="450"/>
                </a:cubicBezTo>
                <a:cubicBezTo>
                  <a:pt x="876" y="400"/>
                  <a:pt x="876" y="400"/>
                  <a:pt x="851" y="375"/>
                </a:cubicBezTo>
                <a:cubicBezTo>
                  <a:pt x="826" y="375"/>
                  <a:pt x="751" y="400"/>
                  <a:pt x="751" y="350"/>
                </a:cubicBezTo>
                <a:cubicBezTo>
                  <a:pt x="751" y="325"/>
                  <a:pt x="701" y="325"/>
                  <a:pt x="676" y="325"/>
                </a:cubicBezTo>
                <a:cubicBezTo>
                  <a:pt x="626" y="325"/>
                  <a:pt x="651" y="275"/>
                  <a:pt x="626" y="300"/>
                </a:cubicBezTo>
                <a:cubicBezTo>
                  <a:pt x="601" y="300"/>
                  <a:pt x="601" y="275"/>
                  <a:pt x="551" y="275"/>
                </a:cubicBezTo>
                <a:cubicBezTo>
                  <a:pt x="526" y="275"/>
                  <a:pt x="501" y="250"/>
                  <a:pt x="451" y="200"/>
                </a:cubicBezTo>
                <a:cubicBezTo>
                  <a:pt x="401" y="150"/>
                  <a:pt x="401" y="50"/>
                  <a:pt x="426" y="25"/>
                </a:cubicBezTo>
                <a:cubicBezTo>
                  <a:pt x="426" y="0"/>
                  <a:pt x="376" y="25"/>
                  <a:pt x="326" y="25"/>
                </a:cubicBezTo>
                <a:cubicBezTo>
                  <a:pt x="301" y="25"/>
                  <a:pt x="251" y="50"/>
                  <a:pt x="226" y="75"/>
                </a:cubicBezTo>
                <a:cubicBezTo>
                  <a:pt x="176" y="100"/>
                  <a:pt x="151" y="100"/>
                  <a:pt x="126" y="100"/>
                </a:cubicBezTo>
                <a:cubicBezTo>
                  <a:pt x="126" y="125"/>
                  <a:pt x="76" y="150"/>
                  <a:pt x="51" y="125"/>
                </a:cubicBezTo>
                <a:lnTo>
                  <a:pt x="26" y="125"/>
                </a:lnTo>
                <a:cubicBezTo>
                  <a:pt x="51" y="175"/>
                  <a:pt x="76" y="225"/>
                  <a:pt x="101" y="250"/>
                </a:cubicBezTo>
                <a:cubicBezTo>
                  <a:pt x="101" y="275"/>
                  <a:pt x="76" y="300"/>
                  <a:pt x="76" y="300"/>
                </a:cubicBezTo>
                <a:cubicBezTo>
                  <a:pt x="51" y="325"/>
                  <a:pt x="76" y="425"/>
                  <a:pt x="76" y="450"/>
                </a:cubicBezTo>
                <a:cubicBezTo>
                  <a:pt x="76" y="450"/>
                  <a:pt x="26" y="500"/>
                  <a:pt x="51" y="525"/>
                </a:cubicBezTo>
                <a:cubicBezTo>
                  <a:pt x="76" y="525"/>
                  <a:pt x="26" y="575"/>
                  <a:pt x="26" y="600"/>
                </a:cubicBezTo>
                <a:cubicBezTo>
                  <a:pt x="26" y="625"/>
                  <a:pt x="76" y="625"/>
                  <a:pt x="76" y="650"/>
                </a:cubicBezTo>
                <a:cubicBezTo>
                  <a:pt x="76" y="650"/>
                  <a:pt x="26" y="700"/>
                  <a:pt x="26" y="725"/>
                </a:cubicBezTo>
                <a:cubicBezTo>
                  <a:pt x="0" y="725"/>
                  <a:pt x="0" y="725"/>
                  <a:pt x="0" y="750"/>
                </a:cubicBezTo>
                <a:cubicBezTo>
                  <a:pt x="0" y="750"/>
                  <a:pt x="26" y="774"/>
                  <a:pt x="51" y="800"/>
                </a:cubicBezTo>
                <a:cubicBezTo>
                  <a:pt x="76" y="825"/>
                  <a:pt x="51" y="875"/>
                  <a:pt x="76" y="900"/>
                </a:cubicBezTo>
                <a:cubicBezTo>
                  <a:pt x="101" y="925"/>
                  <a:pt x="126" y="925"/>
                  <a:pt x="101" y="950"/>
                </a:cubicBezTo>
                <a:cubicBezTo>
                  <a:pt x="76" y="975"/>
                  <a:pt x="101" y="1000"/>
                  <a:pt x="76" y="1025"/>
                </a:cubicBezTo>
                <a:cubicBezTo>
                  <a:pt x="76" y="1025"/>
                  <a:pt x="101" y="1075"/>
                  <a:pt x="126" y="1100"/>
                </a:cubicBezTo>
                <a:cubicBezTo>
                  <a:pt x="151" y="1100"/>
                  <a:pt x="126" y="1150"/>
                  <a:pt x="151" y="1175"/>
                </a:cubicBezTo>
                <a:cubicBezTo>
                  <a:pt x="176" y="1200"/>
                  <a:pt x="176" y="1275"/>
                  <a:pt x="176" y="1275"/>
                </a:cubicBezTo>
                <a:cubicBezTo>
                  <a:pt x="176" y="1300"/>
                  <a:pt x="251" y="1250"/>
                  <a:pt x="301" y="1200"/>
                </a:cubicBezTo>
                <a:cubicBezTo>
                  <a:pt x="351" y="1175"/>
                  <a:pt x="351" y="1200"/>
                  <a:pt x="376" y="1200"/>
                </a:cubicBezTo>
                <a:cubicBezTo>
                  <a:pt x="426" y="1225"/>
                  <a:pt x="476" y="1225"/>
                  <a:pt x="501" y="1250"/>
                </a:cubicBezTo>
                <a:cubicBezTo>
                  <a:pt x="526" y="1300"/>
                  <a:pt x="526" y="1225"/>
                  <a:pt x="551" y="1200"/>
                </a:cubicBezTo>
                <a:cubicBezTo>
                  <a:pt x="576" y="1175"/>
                  <a:pt x="651" y="1200"/>
                  <a:pt x="676" y="1200"/>
                </a:cubicBezTo>
                <a:cubicBezTo>
                  <a:pt x="701" y="1200"/>
                  <a:pt x="701" y="1075"/>
                  <a:pt x="701" y="1050"/>
                </a:cubicBezTo>
                <a:cubicBezTo>
                  <a:pt x="701" y="1025"/>
                  <a:pt x="751" y="975"/>
                  <a:pt x="776" y="975"/>
                </a:cubicBezTo>
                <a:cubicBezTo>
                  <a:pt x="801" y="950"/>
                  <a:pt x="851" y="950"/>
                  <a:pt x="901" y="950"/>
                </a:cubicBezTo>
                <a:cubicBezTo>
                  <a:pt x="926" y="925"/>
                  <a:pt x="951" y="925"/>
                  <a:pt x="1001" y="925"/>
                </a:cubicBezTo>
                <a:cubicBezTo>
                  <a:pt x="1026" y="925"/>
                  <a:pt x="1076" y="975"/>
                  <a:pt x="1076" y="975"/>
                </a:cubicBezTo>
                <a:cubicBezTo>
                  <a:pt x="1101" y="975"/>
                  <a:pt x="1126" y="925"/>
                  <a:pt x="1126" y="900"/>
                </a:cubicBezTo>
                <a:cubicBezTo>
                  <a:pt x="1126" y="875"/>
                  <a:pt x="1151" y="825"/>
                  <a:pt x="1151" y="774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53" name="Freeform 226">
            <a:extLst>
              <a:ext uri="{FF2B5EF4-FFF2-40B4-BE49-F238E27FC236}">
                <a16:creationId xmlns:a16="http://schemas.microsoft.com/office/drawing/2014/main" id="{1B79CAEC-0483-68A7-51BA-1FC55C1F86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3190" y="4603876"/>
            <a:ext cx="390935" cy="566716"/>
          </a:xfrm>
          <a:custGeom>
            <a:avLst/>
            <a:gdLst>
              <a:gd name="T0" fmla="*/ 1125 w 1227"/>
              <a:gd name="T1" fmla="*/ 1675 h 1776"/>
              <a:gd name="T2" fmla="*/ 1125 w 1227"/>
              <a:gd name="T3" fmla="*/ 1675 h 1776"/>
              <a:gd name="T4" fmla="*/ 1125 w 1227"/>
              <a:gd name="T5" fmla="*/ 1675 h 1776"/>
              <a:gd name="T6" fmla="*/ 1151 w 1227"/>
              <a:gd name="T7" fmla="*/ 1650 h 1776"/>
              <a:gd name="T8" fmla="*/ 1201 w 1227"/>
              <a:gd name="T9" fmla="*/ 1575 h 1776"/>
              <a:gd name="T10" fmla="*/ 1151 w 1227"/>
              <a:gd name="T11" fmla="*/ 1525 h 1776"/>
              <a:gd name="T12" fmla="*/ 1176 w 1227"/>
              <a:gd name="T13" fmla="*/ 1450 h 1776"/>
              <a:gd name="T14" fmla="*/ 1201 w 1227"/>
              <a:gd name="T15" fmla="*/ 1375 h 1776"/>
              <a:gd name="T16" fmla="*/ 1201 w 1227"/>
              <a:gd name="T17" fmla="*/ 1225 h 1776"/>
              <a:gd name="T18" fmla="*/ 1226 w 1227"/>
              <a:gd name="T19" fmla="*/ 1175 h 1776"/>
              <a:gd name="T20" fmla="*/ 1151 w 1227"/>
              <a:gd name="T21" fmla="*/ 1050 h 1776"/>
              <a:gd name="T22" fmla="*/ 1051 w 1227"/>
              <a:gd name="T23" fmla="*/ 1050 h 1776"/>
              <a:gd name="T24" fmla="*/ 1025 w 1227"/>
              <a:gd name="T25" fmla="*/ 925 h 1776"/>
              <a:gd name="T26" fmla="*/ 1001 w 1227"/>
              <a:gd name="T27" fmla="*/ 950 h 1776"/>
              <a:gd name="T28" fmla="*/ 901 w 1227"/>
              <a:gd name="T29" fmla="*/ 950 h 1776"/>
              <a:gd name="T30" fmla="*/ 851 w 1227"/>
              <a:gd name="T31" fmla="*/ 900 h 1776"/>
              <a:gd name="T32" fmla="*/ 801 w 1227"/>
              <a:gd name="T33" fmla="*/ 875 h 1776"/>
              <a:gd name="T34" fmla="*/ 751 w 1227"/>
              <a:gd name="T35" fmla="*/ 775 h 1776"/>
              <a:gd name="T36" fmla="*/ 725 w 1227"/>
              <a:gd name="T37" fmla="*/ 700 h 1776"/>
              <a:gd name="T38" fmla="*/ 751 w 1227"/>
              <a:gd name="T39" fmla="*/ 650 h 1776"/>
              <a:gd name="T40" fmla="*/ 801 w 1227"/>
              <a:gd name="T41" fmla="*/ 600 h 1776"/>
              <a:gd name="T42" fmla="*/ 825 w 1227"/>
              <a:gd name="T43" fmla="*/ 500 h 1776"/>
              <a:gd name="T44" fmla="*/ 901 w 1227"/>
              <a:gd name="T45" fmla="*/ 450 h 1776"/>
              <a:gd name="T46" fmla="*/ 1025 w 1227"/>
              <a:gd name="T47" fmla="*/ 400 h 1776"/>
              <a:gd name="T48" fmla="*/ 1101 w 1227"/>
              <a:gd name="T49" fmla="*/ 400 h 1776"/>
              <a:gd name="T50" fmla="*/ 1025 w 1227"/>
              <a:gd name="T51" fmla="*/ 350 h 1776"/>
              <a:gd name="T52" fmla="*/ 1076 w 1227"/>
              <a:gd name="T53" fmla="*/ 274 h 1776"/>
              <a:gd name="T54" fmla="*/ 1025 w 1227"/>
              <a:gd name="T55" fmla="*/ 225 h 1776"/>
              <a:gd name="T56" fmla="*/ 951 w 1227"/>
              <a:gd name="T57" fmla="*/ 225 h 1776"/>
              <a:gd name="T58" fmla="*/ 901 w 1227"/>
              <a:gd name="T59" fmla="*/ 225 h 1776"/>
              <a:gd name="T60" fmla="*/ 801 w 1227"/>
              <a:gd name="T61" fmla="*/ 225 h 1776"/>
              <a:gd name="T62" fmla="*/ 751 w 1227"/>
              <a:gd name="T63" fmla="*/ 150 h 1776"/>
              <a:gd name="T64" fmla="*/ 701 w 1227"/>
              <a:gd name="T65" fmla="*/ 100 h 1776"/>
              <a:gd name="T66" fmla="*/ 651 w 1227"/>
              <a:gd name="T67" fmla="*/ 25 h 1776"/>
              <a:gd name="T68" fmla="*/ 551 w 1227"/>
              <a:gd name="T69" fmla="*/ 25 h 1776"/>
              <a:gd name="T70" fmla="*/ 576 w 1227"/>
              <a:gd name="T71" fmla="*/ 100 h 1776"/>
              <a:gd name="T72" fmla="*/ 525 w 1227"/>
              <a:gd name="T73" fmla="*/ 174 h 1776"/>
              <a:gd name="T74" fmla="*/ 351 w 1227"/>
              <a:gd name="T75" fmla="*/ 274 h 1776"/>
              <a:gd name="T76" fmla="*/ 251 w 1227"/>
              <a:gd name="T77" fmla="*/ 425 h 1776"/>
              <a:gd name="T78" fmla="*/ 200 w 1227"/>
              <a:gd name="T79" fmla="*/ 450 h 1776"/>
              <a:gd name="T80" fmla="*/ 125 w 1227"/>
              <a:gd name="T81" fmla="*/ 425 h 1776"/>
              <a:gd name="T82" fmla="*/ 125 w 1227"/>
              <a:gd name="T83" fmla="*/ 374 h 1776"/>
              <a:gd name="T84" fmla="*/ 100 w 1227"/>
              <a:gd name="T85" fmla="*/ 325 h 1776"/>
              <a:gd name="T86" fmla="*/ 25 w 1227"/>
              <a:gd name="T87" fmla="*/ 400 h 1776"/>
              <a:gd name="T88" fmla="*/ 51 w 1227"/>
              <a:gd name="T89" fmla="*/ 525 h 1776"/>
              <a:gd name="T90" fmla="*/ 25 w 1227"/>
              <a:gd name="T91" fmla="*/ 550 h 1776"/>
              <a:gd name="T92" fmla="*/ 125 w 1227"/>
              <a:gd name="T93" fmla="*/ 650 h 1776"/>
              <a:gd name="T94" fmla="*/ 225 w 1227"/>
              <a:gd name="T95" fmla="*/ 775 h 1776"/>
              <a:gd name="T96" fmla="*/ 300 w 1227"/>
              <a:gd name="T97" fmla="*/ 925 h 1776"/>
              <a:gd name="T98" fmla="*/ 451 w 1227"/>
              <a:gd name="T99" fmla="*/ 1200 h 1776"/>
              <a:gd name="T100" fmla="*/ 501 w 1227"/>
              <a:gd name="T101" fmla="*/ 1325 h 1776"/>
              <a:gd name="T102" fmla="*/ 525 w 1227"/>
              <a:gd name="T103" fmla="*/ 1400 h 1776"/>
              <a:gd name="T104" fmla="*/ 676 w 1227"/>
              <a:gd name="T105" fmla="*/ 1500 h 1776"/>
              <a:gd name="T106" fmla="*/ 951 w 1227"/>
              <a:gd name="T107" fmla="*/ 1675 h 1776"/>
              <a:gd name="T108" fmla="*/ 1076 w 1227"/>
              <a:gd name="T109" fmla="*/ 1750 h 1776"/>
              <a:gd name="T110" fmla="*/ 1076 w 1227"/>
              <a:gd name="T111" fmla="*/ 1775 h 1776"/>
              <a:gd name="T112" fmla="*/ 1101 w 1227"/>
              <a:gd name="T113" fmla="*/ 1750 h 1776"/>
              <a:gd name="T114" fmla="*/ 1125 w 1227"/>
              <a:gd name="T115" fmla="*/ 1675 h 1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27" h="1776">
                <a:moveTo>
                  <a:pt x="1125" y="1675"/>
                </a:moveTo>
                <a:lnTo>
                  <a:pt x="1125" y="1675"/>
                </a:lnTo>
                <a:lnTo>
                  <a:pt x="1125" y="1675"/>
                </a:lnTo>
                <a:cubicBezTo>
                  <a:pt x="1125" y="1650"/>
                  <a:pt x="1125" y="1650"/>
                  <a:pt x="1151" y="1650"/>
                </a:cubicBezTo>
                <a:cubicBezTo>
                  <a:pt x="1151" y="1625"/>
                  <a:pt x="1201" y="1575"/>
                  <a:pt x="1201" y="1575"/>
                </a:cubicBezTo>
                <a:cubicBezTo>
                  <a:pt x="1201" y="1550"/>
                  <a:pt x="1151" y="1550"/>
                  <a:pt x="1151" y="1525"/>
                </a:cubicBezTo>
                <a:cubicBezTo>
                  <a:pt x="1151" y="1500"/>
                  <a:pt x="1201" y="1450"/>
                  <a:pt x="1176" y="1450"/>
                </a:cubicBezTo>
                <a:cubicBezTo>
                  <a:pt x="1151" y="1425"/>
                  <a:pt x="1201" y="1375"/>
                  <a:pt x="1201" y="1375"/>
                </a:cubicBezTo>
                <a:cubicBezTo>
                  <a:pt x="1201" y="1350"/>
                  <a:pt x="1176" y="1250"/>
                  <a:pt x="1201" y="1225"/>
                </a:cubicBezTo>
                <a:cubicBezTo>
                  <a:pt x="1201" y="1225"/>
                  <a:pt x="1226" y="1200"/>
                  <a:pt x="1226" y="1175"/>
                </a:cubicBezTo>
                <a:cubicBezTo>
                  <a:pt x="1201" y="1150"/>
                  <a:pt x="1176" y="1100"/>
                  <a:pt x="1151" y="1050"/>
                </a:cubicBezTo>
                <a:cubicBezTo>
                  <a:pt x="1125" y="1050"/>
                  <a:pt x="1076" y="1050"/>
                  <a:pt x="1051" y="1050"/>
                </a:cubicBezTo>
                <a:cubicBezTo>
                  <a:pt x="1025" y="1075"/>
                  <a:pt x="1025" y="975"/>
                  <a:pt x="1025" y="925"/>
                </a:cubicBezTo>
                <a:cubicBezTo>
                  <a:pt x="1025" y="900"/>
                  <a:pt x="1001" y="925"/>
                  <a:pt x="1001" y="950"/>
                </a:cubicBezTo>
                <a:cubicBezTo>
                  <a:pt x="976" y="975"/>
                  <a:pt x="951" y="950"/>
                  <a:pt x="901" y="950"/>
                </a:cubicBezTo>
                <a:cubicBezTo>
                  <a:pt x="851" y="950"/>
                  <a:pt x="876" y="900"/>
                  <a:pt x="851" y="900"/>
                </a:cubicBezTo>
                <a:cubicBezTo>
                  <a:pt x="825" y="900"/>
                  <a:pt x="801" y="900"/>
                  <a:pt x="801" y="875"/>
                </a:cubicBezTo>
                <a:cubicBezTo>
                  <a:pt x="801" y="825"/>
                  <a:pt x="776" y="825"/>
                  <a:pt x="751" y="775"/>
                </a:cubicBezTo>
                <a:cubicBezTo>
                  <a:pt x="751" y="750"/>
                  <a:pt x="725" y="725"/>
                  <a:pt x="725" y="700"/>
                </a:cubicBezTo>
                <a:cubicBezTo>
                  <a:pt x="751" y="675"/>
                  <a:pt x="725" y="675"/>
                  <a:pt x="751" y="650"/>
                </a:cubicBezTo>
                <a:cubicBezTo>
                  <a:pt x="776" y="625"/>
                  <a:pt x="801" y="625"/>
                  <a:pt x="801" y="600"/>
                </a:cubicBezTo>
                <a:cubicBezTo>
                  <a:pt x="776" y="550"/>
                  <a:pt x="825" y="550"/>
                  <a:pt x="825" y="500"/>
                </a:cubicBezTo>
                <a:cubicBezTo>
                  <a:pt x="825" y="474"/>
                  <a:pt x="876" y="474"/>
                  <a:pt x="901" y="450"/>
                </a:cubicBezTo>
                <a:cubicBezTo>
                  <a:pt x="951" y="425"/>
                  <a:pt x="976" y="425"/>
                  <a:pt x="1025" y="400"/>
                </a:cubicBezTo>
                <a:cubicBezTo>
                  <a:pt x="1051" y="374"/>
                  <a:pt x="1076" y="400"/>
                  <a:pt x="1101" y="400"/>
                </a:cubicBezTo>
                <a:cubicBezTo>
                  <a:pt x="1076" y="374"/>
                  <a:pt x="1051" y="374"/>
                  <a:pt x="1025" y="350"/>
                </a:cubicBezTo>
                <a:cubicBezTo>
                  <a:pt x="1025" y="325"/>
                  <a:pt x="1076" y="299"/>
                  <a:pt x="1076" y="274"/>
                </a:cubicBezTo>
                <a:cubicBezTo>
                  <a:pt x="1101" y="250"/>
                  <a:pt x="1025" y="225"/>
                  <a:pt x="1025" y="225"/>
                </a:cubicBezTo>
                <a:cubicBezTo>
                  <a:pt x="1001" y="225"/>
                  <a:pt x="976" y="225"/>
                  <a:pt x="951" y="225"/>
                </a:cubicBezTo>
                <a:cubicBezTo>
                  <a:pt x="951" y="225"/>
                  <a:pt x="925" y="225"/>
                  <a:pt x="901" y="225"/>
                </a:cubicBezTo>
                <a:cubicBezTo>
                  <a:pt x="876" y="250"/>
                  <a:pt x="801" y="250"/>
                  <a:pt x="801" y="225"/>
                </a:cubicBezTo>
                <a:cubicBezTo>
                  <a:pt x="801" y="200"/>
                  <a:pt x="751" y="174"/>
                  <a:pt x="751" y="150"/>
                </a:cubicBezTo>
                <a:cubicBezTo>
                  <a:pt x="751" y="150"/>
                  <a:pt x="725" y="100"/>
                  <a:pt x="701" y="100"/>
                </a:cubicBezTo>
                <a:cubicBezTo>
                  <a:pt x="651" y="100"/>
                  <a:pt x="676" y="25"/>
                  <a:pt x="651" y="25"/>
                </a:cubicBezTo>
                <a:cubicBezTo>
                  <a:pt x="625" y="0"/>
                  <a:pt x="601" y="25"/>
                  <a:pt x="551" y="25"/>
                </a:cubicBezTo>
                <a:cubicBezTo>
                  <a:pt x="601" y="50"/>
                  <a:pt x="601" y="74"/>
                  <a:pt x="576" y="100"/>
                </a:cubicBezTo>
                <a:cubicBezTo>
                  <a:pt x="551" y="100"/>
                  <a:pt x="576" y="125"/>
                  <a:pt x="525" y="174"/>
                </a:cubicBezTo>
                <a:cubicBezTo>
                  <a:pt x="476" y="250"/>
                  <a:pt x="401" y="274"/>
                  <a:pt x="351" y="274"/>
                </a:cubicBezTo>
                <a:cubicBezTo>
                  <a:pt x="300" y="299"/>
                  <a:pt x="276" y="374"/>
                  <a:pt x="251" y="425"/>
                </a:cubicBezTo>
                <a:cubicBezTo>
                  <a:pt x="225" y="500"/>
                  <a:pt x="225" y="474"/>
                  <a:pt x="200" y="450"/>
                </a:cubicBezTo>
                <a:cubicBezTo>
                  <a:pt x="176" y="400"/>
                  <a:pt x="151" y="450"/>
                  <a:pt x="125" y="425"/>
                </a:cubicBezTo>
                <a:cubicBezTo>
                  <a:pt x="100" y="400"/>
                  <a:pt x="100" y="400"/>
                  <a:pt x="125" y="374"/>
                </a:cubicBezTo>
                <a:cubicBezTo>
                  <a:pt x="125" y="350"/>
                  <a:pt x="125" y="350"/>
                  <a:pt x="100" y="325"/>
                </a:cubicBezTo>
                <a:cubicBezTo>
                  <a:pt x="76" y="325"/>
                  <a:pt x="51" y="374"/>
                  <a:pt x="25" y="400"/>
                </a:cubicBezTo>
                <a:cubicBezTo>
                  <a:pt x="0" y="450"/>
                  <a:pt x="51" y="500"/>
                  <a:pt x="51" y="525"/>
                </a:cubicBezTo>
                <a:cubicBezTo>
                  <a:pt x="76" y="550"/>
                  <a:pt x="25" y="550"/>
                  <a:pt x="25" y="550"/>
                </a:cubicBezTo>
                <a:cubicBezTo>
                  <a:pt x="25" y="575"/>
                  <a:pt x="100" y="625"/>
                  <a:pt x="125" y="650"/>
                </a:cubicBezTo>
                <a:cubicBezTo>
                  <a:pt x="176" y="675"/>
                  <a:pt x="200" y="750"/>
                  <a:pt x="225" y="775"/>
                </a:cubicBezTo>
                <a:cubicBezTo>
                  <a:pt x="251" y="800"/>
                  <a:pt x="251" y="825"/>
                  <a:pt x="300" y="925"/>
                </a:cubicBezTo>
                <a:cubicBezTo>
                  <a:pt x="325" y="1000"/>
                  <a:pt x="401" y="1125"/>
                  <a:pt x="451" y="1200"/>
                </a:cubicBezTo>
                <a:cubicBezTo>
                  <a:pt x="476" y="1250"/>
                  <a:pt x="501" y="1300"/>
                  <a:pt x="501" y="1325"/>
                </a:cubicBezTo>
                <a:cubicBezTo>
                  <a:pt x="476" y="1325"/>
                  <a:pt x="501" y="1375"/>
                  <a:pt x="525" y="1400"/>
                </a:cubicBezTo>
                <a:cubicBezTo>
                  <a:pt x="576" y="1425"/>
                  <a:pt x="601" y="1450"/>
                  <a:pt x="676" y="1500"/>
                </a:cubicBezTo>
                <a:cubicBezTo>
                  <a:pt x="776" y="1550"/>
                  <a:pt x="925" y="1625"/>
                  <a:pt x="951" y="1675"/>
                </a:cubicBezTo>
                <a:cubicBezTo>
                  <a:pt x="976" y="1699"/>
                  <a:pt x="1051" y="1750"/>
                  <a:pt x="1076" y="1750"/>
                </a:cubicBezTo>
                <a:lnTo>
                  <a:pt x="1076" y="1775"/>
                </a:lnTo>
                <a:cubicBezTo>
                  <a:pt x="1076" y="1775"/>
                  <a:pt x="1076" y="1750"/>
                  <a:pt x="1101" y="1750"/>
                </a:cubicBezTo>
                <a:cubicBezTo>
                  <a:pt x="1125" y="1750"/>
                  <a:pt x="1125" y="1699"/>
                  <a:pt x="1125" y="16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54" name="Freeform 227">
            <a:extLst>
              <a:ext uri="{FF2B5EF4-FFF2-40B4-BE49-F238E27FC236}">
                <a16:creationId xmlns:a16="http://schemas.microsoft.com/office/drawing/2014/main" id="{877B6B3F-F46B-19C3-2FAB-C0EBBE0250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3341" y="4412625"/>
            <a:ext cx="127968" cy="136405"/>
          </a:xfrm>
          <a:custGeom>
            <a:avLst/>
            <a:gdLst>
              <a:gd name="T0" fmla="*/ 100 w 401"/>
              <a:gd name="T1" fmla="*/ 100 h 426"/>
              <a:gd name="T2" fmla="*/ 100 w 401"/>
              <a:gd name="T3" fmla="*/ 100 h 426"/>
              <a:gd name="T4" fmla="*/ 50 w 401"/>
              <a:gd name="T5" fmla="*/ 150 h 426"/>
              <a:gd name="T6" fmla="*/ 25 w 401"/>
              <a:gd name="T7" fmla="*/ 225 h 426"/>
              <a:gd name="T8" fmla="*/ 100 w 401"/>
              <a:gd name="T9" fmla="*/ 325 h 426"/>
              <a:gd name="T10" fmla="*/ 150 w 401"/>
              <a:gd name="T11" fmla="*/ 425 h 426"/>
              <a:gd name="T12" fmla="*/ 200 w 401"/>
              <a:gd name="T13" fmla="*/ 425 h 426"/>
              <a:gd name="T14" fmla="*/ 225 w 401"/>
              <a:gd name="T15" fmla="*/ 374 h 426"/>
              <a:gd name="T16" fmla="*/ 350 w 401"/>
              <a:gd name="T17" fmla="*/ 374 h 426"/>
              <a:gd name="T18" fmla="*/ 350 w 401"/>
              <a:gd name="T19" fmla="*/ 374 h 426"/>
              <a:gd name="T20" fmla="*/ 375 w 401"/>
              <a:gd name="T21" fmla="*/ 325 h 426"/>
              <a:gd name="T22" fmla="*/ 375 w 401"/>
              <a:gd name="T23" fmla="*/ 200 h 426"/>
              <a:gd name="T24" fmla="*/ 375 w 401"/>
              <a:gd name="T25" fmla="*/ 100 h 426"/>
              <a:gd name="T26" fmla="*/ 400 w 401"/>
              <a:gd name="T27" fmla="*/ 50 h 426"/>
              <a:gd name="T28" fmla="*/ 300 w 401"/>
              <a:gd name="T29" fmla="*/ 25 h 426"/>
              <a:gd name="T30" fmla="*/ 175 w 401"/>
              <a:gd name="T31" fmla="*/ 25 h 426"/>
              <a:gd name="T32" fmla="*/ 125 w 401"/>
              <a:gd name="T33" fmla="*/ 25 h 426"/>
              <a:gd name="T34" fmla="*/ 100 w 401"/>
              <a:gd name="T35" fmla="*/ 25 h 426"/>
              <a:gd name="T36" fmla="*/ 100 w 401"/>
              <a:gd name="T37" fmla="*/ 10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1" h="426">
                <a:moveTo>
                  <a:pt x="100" y="100"/>
                </a:moveTo>
                <a:lnTo>
                  <a:pt x="100" y="100"/>
                </a:lnTo>
                <a:cubicBezTo>
                  <a:pt x="100" y="125"/>
                  <a:pt x="75" y="125"/>
                  <a:pt x="50" y="150"/>
                </a:cubicBezTo>
                <a:cubicBezTo>
                  <a:pt x="25" y="150"/>
                  <a:pt x="25" y="200"/>
                  <a:pt x="25" y="225"/>
                </a:cubicBezTo>
                <a:cubicBezTo>
                  <a:pt x="0" y="225"/>
                  <a:pt x="75" y="274"/>
                  <a:pt x="100" y="325"/>
                </a:cubicBezTo>
                <a:cubicBezTo>
                  <a:pt x="100" y="350"/>
                  <a:pt x="125" y="374"/>
                  <a:pt x="150" y="425"/>
                </a:cubicBezTo>
                <a:cubicBezTo>
                  <a:pt x="175" y="425"/>
                  <a:pt x="175" y="425"/>
                  <a:pt x="200" y="425"/>
                </a:cubicBezTo>
                <a:cubicBezTo>
                  <a:pt x="225" y="400"/>
                  <a:pt x="200" y="374"/>
                  <a:pt x="225" y="374"/>
                </a:cubicBezTo>
                <a:cubicBezTo>
                  <a:pt x="275" y="374"/>
                  <a:pt x="325" y="350"/>
                  <a:pt x="350" y="374"/>
                </a:cubicBezTo>
                <a:lnTo>
                  <a:pt x="350" y="374"/>
                </a:lnTo>
                <a:cubicBezTo>
                  <a:pt x="350" y="374"/>
                  <a:pt x="375" y="350"/>
                  <a:pt x="375" y="325"/>
                </a:cubicBezTo>
                <a:cubicBezTo>
                  <a:pt x="375" y="325"/>
                  <a:pt x="375" y="250"/>
                  <a:pt x="375" y="200"/>
                </a:cubicBezTo>
                <a:cubicBezTo>
                  <a:pt x="350" y="174"/>
                  <a:pt x="375" y="125"/>
                  <a:pt x="375" y="100"/>
                </a:cubicBezTo>
                <a:cubicBezTo>
                  <a:pt x="375" y="100"/>
                  <a:pt x="400" y="74"/>
                  <a:pt x="400" y="50"/>
                </a:cubicBezTo>
                <a:cubicBezTo>
                  <a:pt x="375" y="50"/>
                  <a:pt x="325" y="25"/>
                  <a:pt x="300" y="25"/>
                </a:cubicBezTo>
                <a:cubicBezTo>
                  <a:pt x="250" y="50"/>
                  <a:pt x="200" y="50"/>
                  <a:pt x="175" y="25"/>
                </a:cubicBezTo>
                <a:cubicBezTo>
                  <a:pt x="175" y="0"/>
                  <a:pt x="150" y="0"/>
                  <a:pt x="125" y="25"/>
                </a:cubicBezTo>
                <a:lnTo>
                  <a:pt x="100" y="25"/>
                </a:lnTo>
                <a:cubicBezTo>
                  <a:pt x="100" y="50"/>
                  <a:pt x="100" y="74"/>
                  <a:pt x="100" y="10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55" name="Freeform 228">
            <a:extLst>
              <a:ext uri="{FF2B5EF4-FFF2-40B4-BE49-F238E27FC236}">
                <a16:creationId xmlns:a16="http://schemas.microsoft.com/office/drawing/2014/main" id="{E6BA42FD-B15B-6D70-A222-4994BD7637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4433" y="4429502"/>
            <a:ext cx="95624" cy="119531"/>
          </a:xfrm>
          <a:custGeom>
            <a:avLst/>
            <a:gdLst>
              <a:gd name="T0" fmla="*/ 25 w 301"/>
              <a:gd name="T1" fmla="*/ 150 h 376"/>
              <a:gd name="T2" fmla="*/ 25 w 301"/>
              <a:gd name="T3" fmla="*/ 150 h 376"/>
              <a:gd name="T4" fmla="*/ 25 w 301"/>
              <a:gd name="T5" fmla="*/ 275 h 376"/>
              <a:gd name="T6" fmla="*/ 0 w 301"/>
              <a:gd name="T7" fmla="*/ 324 h 376"/>
              <a:gd name="T8" fmla="*/ 75 w 301"/>
              <a:gd name="T9" fmla="*/ 350 h 376"/>
              <a:gd name="T10" fmla="*/ 175 w 301"/>
              <a:gd name="T11" fmla="*/ 300 h 376"/>
              <a:gd name="T12" fmla="*/ 300 w 301"/>
              <a:gd name="T13" fmla="*/ 150 h 376"/>
              <a:gd name="T14" fmla="*/ 300 w 301"/>
              <a:gd name="T15" fmla="*/ 150 h 376"/>
              <a:gd name="T16" fmla="*/ 125 w 301"/>
              <a:gd name="T17" fmla="*/ 24 h 376"/>
              <a:gd name="T18" fmla="*/ 50 w 301"/>
              <a:gd name="T19" fmla="*/ 0 h 376"/>
              <a:gd name="T20" fmla="*/ 25 w 301"/>
              <a:gd name="T21" fmla="*/ 50 h 376"/>
              <a:gd name="T22" fmla="*/ 25 w 301"/>
              <a:gd name="T23" fmla="*/ 150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1" h="376">
                <a:moveTo>
                  <a:pt x="25" y="150"/>
                </a:moveTo>
                <a:lnTo>
                  <a:pt x="25" y="150"/>
                </a:lnTo>
                <a:cubicBezTo>
                  <a:pt x="25" y="200"/>
                  <a:pt x="25" y="275"/>
                  <a:pt x="25" y="275"/>
                </a:cubicBezTo>
                <a:cubicBezTo>
                  <a:pt x="25" y="300"/>
                  <a:pt x="0" y="324"/>
                  <a:pt x="0" y="324"/>
                </a:cubicBezTo>
                <a:cubicBezTo>
                  <a:pt x="25" y="350"/>
                  <a:pt x="50" y="350"/>
                  <a:pt x="75" y="350"/>
                </a:cubicBezTo>
                <a:cubicBezTo>
                  <a:pt x="125" y="324"/>
                  <a:pt x="150" y="375"/>
                  <a:pt x="175" y="300"/>
                </a:cubicBezTo>
                <a:cubicBezTo>
                  <a:pt x="200" y="250"/>
                  <a:pt x="250" y="200"/>
                  <a:pt x="300" y="150"/>
                </a:cubicBezTo>
                <a:lnTo>
                  <a:pt x="300" y="150"/>
                </a:lnTo>
                <a:cubicBezTo>
                  <a:pt x="250" y="150"/>
                  <a:pt x="200" y="50"/>
                  <a:pt x="125" y="24"/>
                </a:cubicBezTo>
                <a:cubicBezTo>
                  <a:pt x="100" y="24"/>
                  <a:pt x="75" y="24"/>
                  <a:pt x="50" y="0"/>
                </a:cubicBezTo>
                <a:cubicBezTo>
                  <a:pt x="50" y="24"/>
                  <a:pt x="25" y="50"/>
                  <a:pt x="25" y="50"/>
                </a:cubicBezTo>
                <a:cubicBezTo>
                  <a:pt x="25" y="75"/>
                  <a:pt x="0" y="124"/>
                  <a:pt x="25" y="15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56" name="Freeform 229">
            <a:extLst>
              <a:ext uri="{FF2B5EF4-FFF2-40B4-BE49-F238E27FC236}">
                <a16:creationId xmlns:a16="http://schemas.microsoft.com/office/drawing/2014/main" id="{0EEFEF71-3FAA-5AA6-12A2-086BE6648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7566" y="3878254"/>
            <a:ext cx="319217" cy="119531"/>
          </a:xfrm>
          <a:custGeom>
            <a:avLst/>
            <a:gdLst>
              <a:gd name="T0" fmla="*/ 801 w 1002"/>
              <a:gd name="T1" fmla="*/ 225 h 377"/>
              <a:gd name="T2" fmla="*/ 801 w 1002"/>
              <a:gd name="T3" fmla="*/ 225 h 377"/>
              <a:gd name="T4" fmla="*/ 351 w 1002"/>
              <a:gd name="T5" fmla="*/ 50 h 377"/>
              <a:gd name="T6" fmla="*/ 25 w 1002"/>
              <a:gd name="T7" fmla="*/ 176 h 377"/>
              <a:gd name="T8" fmla="*/ 176 w 1002"/>
              <a:gd name="T9" fmla="*/ 100 h 377"/>
              <a:gd name="T10" fmla="*/ 276 w 1002"/>
              <a:gd name="T11" fmla="*/ 125 h 377"/>
              <a:gd name="T12" fmla="*/ 425 w 1002"/>
              <a:gd name="T13" fmla="*/ 176 h 377"/>
              <a:gd name="T14" fmla="*/ 625 w 1002"/>
              <a:gd name="T15" fmla="*/ 276 h 377"/>
              <a:gd name="T16" fmla="*/ 676 w 1002"/>
              <a:gd name="T17" fmla="*/ 350 h 377"/>
              <a:gd name="T18" fmla="*/ 976 w 1002"/>
              <a:gd name="T19" fmla="*/ 350 h 377"/>
              <a:gd name="T20" fmla="*/ 801 w 1002"/>
              <a:gd name="T21" fmla="*/ 225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02" h="377">
                <a:moveTo>
                  <a:pt x="801" y="225"/>
                </a:moveTo>
                <a:lnTo>
                  <a:pt x="801" y="225"/>
                </a:lnTo>
                <a:cubicBezTo>
                  <a:pt x="751" y="225"/>
                  <a:pt x="551" y="100"/>
                  <a:pt x="351" y="50"/>
                </a:cubicBezTo>
                <a:cubicBezTo>
                  <a:pt x="176" y="0"/>
                  <a:pt x="0" y="150"/>
                  <a:pt x="25" y="176"/>
                </a:cubicBezTo>
                <a:cubicBezTo>
                  <a:pt x="51" y="200"/>
                  <a:pt x="151" y="125"/>
                  <a:pt x="176" y="100"/>
                </a:cubicBezTo>
                <a:cubicBezTo>
                  <a:pt x="225" y="50"/>
                  <a:pt x="276" y="100"/>
                  <a:pt x="276" y="125"/>
                </a:cubicBezTo>
                <a:cubicBezTo>
                  <a:pt x="276" y="150"/>
                  <a:pt x="351" y="176"/>
                  <a:pt x="425" y="176"/>
                </a:cubicBezTo>
                <a:cubicBezTo>
                  <a:pt x="525" y="176"/>
                  <a:pt x="551" y="250"/>
                  <a:pt x="625" y="276"/>
                </a:cubicBezTo>
                <a:cubicBezTo>
                  <a:pt x="725" y="300"/>
                  <a:pt x="625" y="325"/>
                  <a:pt x="676" y="350"/>
                </a:cubicBezTo>
                <a:cubicBezTo>
                  <a:pt x="725" y="376"/>
                  <a:pt x="976" y="350"/>
                  <a:pt x="976" y="350"/>
                </a:cubicBezTo>
                <a:cubicBezTo>
                  <a:pt x="1001" y="325"/>
                  <a:pt x="876" y="225"/>
                  <a:pt x="801" y="22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57" name="Freeform 230">
            <a:extLst>
              <a:ext uri="{FF2B5EF4-FFF2-40B4-BE49-F238E27FC236}">
                <a16:creationId xmlns:a16="http://schemas.microsoft.com/office/drawing/2014/main" id="{B3D67DD9-9875-0B95-F5C8-B7EE52B2C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0378" y="4030129"/>
            <a:ext cx="71719" cy="40781"/>
          </a:xfrm>
          <a:custGeom>
            <a:avLst/>
            <a:gdLst>
              <a:gd name="T0" fmla="*/ 24 w 226"/>
              <a:gd name="T1" fmla="*/ 49 h 126"/>
              <a:gd name="T2" fmla="*/ 24 w 226"/>
              <a:gd name="T3" fmla="*/ 49 h 126"/>
              <a:gd name="T4" fmla="*/ 225 w 226"/>
              <a:gd name="T5" fmla="*/ 74 h 126"/>
              <a:gd name="T6" fmla="*/ 24 w 226"/>
              <a:gd name="T7" fmla="*/ 4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6" h="126">
                <a:moveTo>
                  <a:pt x="24" y="49"/>
                </a:moveTo>
                <a:lnTo>
                  <a:pt x="24" y="49"/>
                </a:lnTo>
                <a:cubicBezTo>
                  <a:pt x="49" y="74"/>
                  <a:pt x="200" y="125"/>
                  <a:pt x="225" y="74"/>
                </a:cubicBezTo>
                <a:cubicBezTo>
                  <a:pt x="225" y="49"/>
                  <a:pt x="0" y="0"/>
                  <a:pt x="24" y="49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58" name="Freeform 231">
            <a:extLst>
              <a:ext uri="{FF2B5EF4-FFF2-40B4-BE49-F238E27FC236}">
                <a16:creationId xmlns:a16="http://schemas.microsoft.com/office/drawing/2014/main" id="{39F755F4-1A7D-763A-613C-3B9F30D55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5063" y="4030129"/>
            <a:ext cx="71719" cy="40781"/>
          </a:xfrm>
          <a:custGeom>
            <a:avLst/>
            <a:gdLst>
              <a:gd name="T0" fmla="*/ 50 w 226"/>
              <a:gd name="T1" fmla="*/ 49 h 126"/>
              <a:gd name="T2" fmla="*/ 50 w 226"/>
              <a:gd name="T3" fmla="*/ 49 h 126"/>
              <a:gd name="T4" fmla="*/ 200 w 226"/>
              <a:gd name="T5" fmla="*/ 49 h 126"/>
              <a:gd name="T6" fmla="*/ 50 w 226"/>
              <a:gd name="T7" fmla="*/ 4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6" h="126">
                <a:moveTo>
                  <a:pt x="50" y="49"/>
                </a:moveTo>
                <a:lnTo>
                  <a:pt x="50" y="49"/>
                </a:lnTo>
                <a:cubicBezTo>
                  <a:pt x="75" y="125"/>
                  <a:pt x="200" y="74"/>
                  <a:pt x="200" y="49"/>
                </a:cubicBezTo>
                <a:cubicBezTo>
                  <a:pt x="225" y="25"/>
                  <a:pt x="0" y="0"/>
                  <a:pt x="50" y="49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59" name="Freeform 233">
            <a:extLst>
              <a:ext uri="{FF2B5EF4-FFF2-40B4-BE49-F238E27FC236}">
                <a16:creationId xmlns:a16="http://schemas.microsoft.com/office/drawing/2014/main" id="{D5E1FCE5-4096-1F26-21ED-D43FA49CE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2410" y="4556064"/>
            <a:ext cx="503435" cy="208124"/>
          </a:xfrm>
          <a:custGeom>
            <a:avLst/>
            <a:gdLst>
              <a:gd name="T0" fmla="*/ 1526 w 1577"/>
              <a:gd name="T1" fmla="*/ 175 h 651"/>
              <a:gd name="T2" fmla="*/ 1526 w 1577"/>
              <a:gd name="T3" fmla="*/ 175 h 651"/>
              <a:gd name="T4" fmla="*/ 1476 w 1577"/>
              <a:gd name="T5" fmla="*/ 124 h 651"/>
              <a:gd name="T6" fmla="*/ 1400 w 1577"/>
              <a:gd name="T7" fmla="*/ 124 h 651"/>
              <a:gd name="T8" fmla="*/ 1326 w 1577"/>
              <a:gd name="T9" fmla="*/ 75 h 651"/>
              <a:gd name="T10" fmla="*/ 1226 w 1577"/>
              <a:gd name="T11" fmla="*/ 0 h 651"/>
              <a:gd name="T12" fmla="*/ 1226 w 1577"/>
              <a:gd name="T13" fmla="*/ 24 h 651"/>
              <a:gd name="T14" fmla="*/ 1151 w 1577"/>
              <a:gd name="T15" fmla="*/ 50 h 651"/>
              <a:gd name="T16" fmla="*/ 1126 w 1577"/>
              <a:gd name="T17" fmla="*/ 124 h 651"/>
              <a:gd name="T18" fmla="*/ 1075 w 1577"/>
              <a:gd name="T19" fmla="*/ 175 h 651"/>
              <a:gd name="T20" fmla="*/ 1051 w 1577"/>
              <a:gd name="T21" fmla="*/ 224 h 651"/>
              <a:gd name="T22" fmla="*/ 1026 w 1577"/>
              <a:gd name="T23" fmla="*/ 300 h 651"/>
              <a:gd name="T24" fmla="*/ 1026 w 1577"/>
              <a:gd name="T25" fmla="*/ 350 h 651"/>
              <a:gd name="T26" fmla="*/ 1075 w 1577"/>
              <a:gd name="T27" fmla="*/ 400 h 651"/>
              <a:gd name="T28" fmla="*/ 1126 w 1577"/>
              <a:gd name="T29" fmla="*/ 424 h 651"/>
              <a:gd name="T30" fmla="*/ 1075 w 1577"/>
              <a:gd name="T31" fmla="*/ 475 h 651"/>
              <a:gd name="T32" fmla="*/ 1075 w 1577"/>
              <a:gd name="T33" fmla="*/ 475 h 651"/>
              <a:gd name="T34" fmla="*/ 1100 w 1577"/>
              <a:gd name="T35" fmla="*/ 524 h 651"/>
              <a:gd name="T36" fmla="*/ 1100 w 1577"/>
              <a:gd name="T37" fmla="*/ 575 h 651"/>
              <a:gd name="T38" fmla="*/ 1175 w 1577"/>
              <a:gd name="T39" fmla="*/ 600 h 651"/>
              <a:gd name="T40" fmla="*/ 1226 w 1577"/>
              <a:gd name="T41" fmla="*/ 575 h 651"/>
              <a:gd name="T42" fmla="*/ 1326 w 1577"/>
              <a:gd name="T43" fmla="*/ 424 h 651"/>
              <a:gd name="T44" fmla="*/ 1500 w 1577"/>
              <a:gd name="T45" fmla="*/ 324 h 651"/>
              <a:gd name="T46" fmla="*/ 1551 w 1577"/>
              <a:gd name="T47" fmla="*/ 250 h 651"/>
              <a:gd name="T48" fmla="*/ 1526 w 1577"/>
              <a:gd name="T49" fmla="*/ 175 h 651"/>
              <a:gd name="T50" fmla="*/ 50 w 1577"/>
              <a:gd name="T51" fmla="*/ 150 h 651"/>
              <a:gd name="T52" fmla="*/ 50 w 1577"/>
              <a:gd name="T53" fmla="*/ 150 h 651"/>
              <a:gd name="T54" fmla="*/ 100 w 1577"/>
              <a:gd name="T55" fmla="*/ 250 h 651"/>
              <a:gd name="T56" fmla="*/ 50 w 1577"/>
              <a:gd name="T57" fmla="*/ 15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577" h="651">
                <a:moveTo>
                  <a:pt x="1526" y="175"/>
                </a:moveTo>
                <a:lnTo>
                  <a:pt x="1526" y="175"/>
                </a:lnTo>
                <a:cubicBezTo>
                  <a:pt x="1500" y="124"/>
                  <a:pt x="1476" y="100"/>
                  <a:pt x="1476" y="124"/>
                </a:cubicBezTo>
                <a:cubicBezTo>
                  <a:pt x="1451" y="124"/>
                  <a:pt x="1426" y="124"/>
                  <a:pt x="1400" y="124"/>
                </a:cubicBezTo>
                <a:cubicBezTo>
                  <a:pt x="1376" y="100"/>
                  <a:pt x="1351" y="75"/>
                  <a:pt x="1326" y="75"/>
                </a:cubicBezTo>
                <a:cubicBezTo>
                  <a:pt x="1326" y="75"/>
                  <a:pt x="1251" y="50"/>
                  <a:pt x="1226" y="0"/>
                </a:cubicBezTo>
                <a:cubicBezTo>
                  <a:pt x="1226" y="24"/>
                  <a:pt x="1226" y="24"/>
                  <a:pt x="1226" y="24"/>
                </a:cubicBezTo>
                <a:cubicBezTo>
                  <a:pt x="1226" y="50"/>
                  <a:pt x="1200" y="50"/>
                  <a:pt x="1151" y="50"/>
                </a:cubicBezTo>
                <a:cubicBezTo>
                  <a:pt x="1126" y="50"/>
                  <a:pt x="1126" y="100"/>
                  <a:pt x="1126" y="124"/>
                </a:cubicBezTo>
                <a:cubicBezTo>
                  <a:pt x="1126" y="150"/>
                  <a:pt x="1100" y="150"/>
                  <a:pt x="1075" y="175"/>
                </a:cubicBezTo>
                <a:cubicBezTo>
                  <a:pt x="1075" y="200"/>
                  <a:pt x="1075" y="224"/>
                  <a:pt x="1051" y="224"/>
                </a:cubicBezTo>
                <a:cubicBezTo>
                  <a:pt x="1026" y="250"/>
                  <a:pt x="1026" y="275"/>
                  <a:pt x="1026" y="300"/>
                </a:cubicBezTo>
                <a:cubicBezTo>
                  <a:pt x="1051" y="324"/>
                  <a:pt x="1026" y="350"/>
                  <a:pt x="1026" y="350"/>
                </a:cubicBezTo>
                <a:cubicBezTo>
                  <a:pt x="1026" y="375"/>
                  <a:pt x="1051" y="375"/>
                  <a:pt x="1075" y="400"/>
                </a:cubicBezTo>
                <a:cubicBezTo>
                  <a:pt x="1100" y="424"/>
                  <a:pt x="1126" y="400"/>
                  <a:pt x="1126" y="424"/>
                </a:cubicBezTo>
                <a:cubicBezTo>
                  <a:pt x="1151" y="424"/>
                  <a:pt x="1126" y="475"/>
                  <a:pt x="1075" y="475"/>
                </a:cubicBezTo>
                <a:lnTo>
                  <a:pt x="1075" y="475"/>
                </a:lnTo>
                <a:cubicBezTo>
                  <a:pt x="1100" y="500"/>
                  <a:pt x="1100" y="500"/>
                  <a:pt x="1100" y="524"/>
                </a:cubicBezTo>
                <a:cubicBezTo>
                  <a:pt x="1075" y="550"/>
                  <a:pt x="1075" y="550"/>
                  <a:pt x="1100" y="575"/>
                </a:cubicBezTo>
                <a:cubicBezTo>
                  <a:pt x="1126" y="600"/>
                  <a:pt x="1151" y="550"/>
                  <a:pt x="1175" y="600"/>
                </a:cubicBezTo>
                <a:cubicBezTo>
                  <a:pt x="1200" y="624"/>
                  <a:pt x="1200" y="650"/>
                  <a:pt x="1226" y="575"/>
                </a:cubicBezTo>
                <a:cubicBezTo>
                  <a:pt x="1251" y="524"/>
                  <a:pt x="1275" y="449"/>
                  <a:pt x="1326" y="424"/>
                </a:cubicBezTo>
                <a:cubicBezTo>
                  <a:pt x="1376" y="424"/>
                  <a:pt x="1451" y="400"/>
                  <a:pt x="1500" y="324"/>
                </a:cubicBezTo>
                <a:cubicBezTo>
                  <a:pt x="1551" y="275"/>
                  <a:pt x="1526" y="250"/>
                  <a:pt x="1551" y="250"/>
                </a:cubicBezTo>
                <a:cubicBezTo>
                  <a:pt x="1576" y="224"/>
                  <a:pt x="1576" y="200"/>
                  <a:pt x="1526" y="175"/>
                </a:cubicBezTo>
                <a:close/>
                <a:moveTo>
                  <a:pt x="50" y="150"/>
                </a:moveTo>
                <a:lnTo>
                  <a:pt x="50" y="150"/>
                </a:lnTo>
                <a:cubicBezTo>
                  <a:pt x="0" y="200"/>
                  <a:pt x="100" y="275"/>
                  <a:pt x="100" y="250"/>
                </a:cubicBezTo>
                <a:cubicBezTo>
                  <a:pt x="126" y="200"/>
                  <a:pt x="100" y="75"/>
                  <a:pt x="50" y="150"/>
                </a:cubicBezTo>
                <a:close/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60" name="Freeform 235">
            <a:extLst>
              <a:ext uri="{FF2B5EF4-FFF2-40B4-BE49-F238E27FC236}">
                <a16:creationId xmlns:a16="http://schemas.microsoft.com/office/drawing/2014/main" id="{919C95C8-5C1E-D435-4343-C66234578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3809" y="4277626"/>
            <a:ext cx="40781" cy="23907"/>
          </a:xfrm>
          <a:custGeom>
            <a:avLst/>
            <a:gdLst>
              <a:gd name="T0" fmla="*/ 25 w 126"/>
              <a:gd name="T1" fmla="*/ 75 h 76"/>
              <a:gd name="T2" fmla="*/ 25 w 126"/>
              <a:gd name="T3" fmla="*/ 75 h 76"/>
              <a:gd name="T4" fmla="*/ 25 w 126"/>
              <a:gd name="T5" fmla="*/ 25 h 76"/>
              <a:gd name="T6" fmla="*/ 100 w 126"/>
              <a:gd name="T7" fmla="*/ 0 h 76"/>
              <a:gd name="T8" fmla="*/ 100 w 126"/>
              <a:gd name="T9" fmla="*/ 51 h 76"/>
              <a:gd name="T10" fmla="*/ 25 w 126"/>
              <a:gd name="T11" fmla="*/ 7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6" h="76">
                <a:moveTo>
                  <a:pt x="25" y="75"/>
                </a:moveTo>
                <a:lnTo>
                  <a:pt x="25" y="75"/>
                </a:lnTo>
                <a:cubicBezTo>
                  <a:pt x="25" y="51"/>
                  <a:pt x="50" y="25"/>
                  <a:pt x="25" y="25"/>
                </a:cubicBezTo>
                <a:cubicBezTo>
                  <a:pt x="0" y="25"/>
                  <a:pt x="75" y="0"/>
                  <a:pt x="100" y="0"/>
                </a:cubicBezTo>
                <a:cubicBezTo>
                  <a:pt x="125" y="25"/>
                  <a:pt x="125" y="51"/>
                  <a:pt x="100" y="51"/>
                </a:cubicBezTo>
                <a:cubicBezTo>
                  <a:pt x="75" y="75"/>
                  <a:pt x="50" y="75"/>
                  <a:pt x="25" y="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61" name="Freeform 236">
            <a:extLst>
              <a:ext uri="{FF2B5EF4-FFF2-40B4-BE49-F238E27FC236}">
                <a16:creationId xmlns:a16="http://schemas.microsoft.com/office/drawing/2014/main" id="{9504AC6A-DD97-843C-03C0-C643564C94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0689" y="4236846"/>
            <a:ext cx="414841" cy="351560"/>
          </a:xfrm>
          <a:custGeom>
            <a:avLst/>
            <a:gdLst>
              <a:gd name="T0" fmla="*/ 125 w 1301"/>
              <a:gd name="T1" fmla="*/ 76 h 1102"/>
              <a:gd name="T2" fmla="*/ 125 w 1301"/>
              <a:gd name="T3" fmla="*/ 76 h 1102"/>
              <a:gd name="T4" fmla="*/ 49 w 1301"/>
              <a:gd name="T5" fmla="*/ 176 h 1102"/>
              <a:gd name="T6" fmla="*/ 25 w 1301"/>
              <a:gd name="T7" fmla="*/ 251 h 1102"/>
              <a:gd name="T8" fmla="*/ 0 w 1301"/>
              <a:gd name="T9" fmla="*/ 276 h 1102"/>
              <a:gd name="T10" fmla="*/ 49 w 1301"/>
              <a:gd name="T11" fmla="*/ 300 h 1102"/>
              <a:gd name="T12" fmla="*/ 100 w 1301"/>
              <a:gd name="T13" fmla="*/ 376 h 1102"/>
              <a:gd name="T14" fmla="*/ 149 w 1301"/>
              <a:gd name="T15" fmla="*/ 501 h 1102"/>
              <a:gd name="T16" fmla="*/ 325 w 1301"/>
              <a:gd name="T17" fmla="*/ 501 h 1102"/>
              <a:gd name="T18" fmla="*/ 450 w 1301"/>
              <a:gd name="T19" fmla="*/ 576 h 1102"/>
              <a:gd name="T20" fmla="*/ 550 w 1301"/>
              <a:gd name="T21" fmla="*/ 601 h 1102"/>
              <a:gd name="T22" fmla="*/ 525 w 1301"/>
              <a:gd name="T23" fmla="*/ 776 h 1102"/>
              <a:gd name="T24" fmla="*/ 575 w 1301"/>
              <a:gd name="T25" fmla="*/ 825 h 1102"/>
              <a:gd name="T26" fmla="*/ 575 w 1301"/>
              <a:gd name="T27" fmla="*/ 901 h 1102"/>
              <a:gd name="T28" fmla="*/ 575 w 1301"/>
              <a:gd name="T29" fmla="*/ 951 h 1102"/>
              <a:gd name="T30" fmla="*/ 575 w 1301"/>
              <a:gd name="T31" fmla="*/ 951 h 1102"/>
              <a:gd name="T32" fmla="*/ 650 w 1301"/>
              <a:gd name="T33" fmla="*/ 1051 h 1102"/>
              <a:gd name="T34" fmla="*/ 700 w 1301"/>
              <a:gd name="T35" fmla="*/ 1076 h 1102"/>
              <a:gd name="T36" fmla="*/ 750 w 1301"/>
              <a:gd name="T37" fmla="*/ 1076 h 1102"/>
              <a:gd name="T38" fmla="*/ 825 w 1301"/>
              <a:gd name="T39" fmla="*/ 1025 h 1102"/>
              <a:gd name="T40" fmla="*/ 875 w 1301"/>
              <a:gd name="T41" fmla="*/ 1001 h 1102"/>
              <a:gd name="T42" fmla="*/ 925 w 1301"/>
              <a:gd name="T43" fmla="*/ 951 h 1102"/>
              <a:gd name="T44" fmla="*/ 950 w 1301"/>
              <a:gd name="T45" fmla="*/ 925 h 1102"/>
              <a:gd name="T46" fmla="*/ 900 w 1301"/>
              <a:gd name="T47" fmla="*/ 901 h 1102"/>
              <a:gd name="T48" fmla="*/ 875 w 1301"/>
              <a:gd name="T49" fmla="*/ 851 h 1102"/>
              <a:gd name="T50" fmla="*/ 825 w 1301"/>
              <a:gd name="T51" fmla="*/ 776 h 1102"/>
              <a:gd name="T52" fmla="*/ 900 w 1301"/>
              <a:gd name="T53" fmla="*/ 776 h 1102"/>
              <a:gd name="T54" fmla="*/ 975 w 1301"/>
              <a:gd name="T55" fmla="*/ 801 h 1102"/>
              <a:gd name="T56" fmla="*/ 1025 w 1301"/>
              <a:gd name="T57" fmla="*/ 801 h 1102"/>
              <a:gd name="T58" fmla="*/ 1075 w 1301"/>
              <a:gd name="T59" fmla="*/ 751 h 1102"/>
              <a:gd name="T60" fmla="*/ 1200 w 1301"/>
              <a:gd name="T61" fmla="*/ 725 h 1102"/>
              <a:gd name="T62" fmla="*/ 1225 w 1301"/>
              <a:gd name="T63" fmla="*/ 676 h 1102"/>
              <a:gd name="T64" fmla="*/ 1150 w 1301"/>
              <a:gd name="T65" fmla="*/ 601 h 1102"/>
              <a:gd name="T66" fmla="*/ 1175 w 1301"/>
              <a:gd name="T67" fmla="*/ 551 h 1102"/>
              <a:gd name="T68" fmla="*/ 1200 w 1301"/>
              <a:gd name="T69" fmla="*/ 501 h 1102"/>
              <a:gd name="T70" fmla="*/ 1225 w 1301"/>
              <a:gd name="T71" fmla="*/ 451 h 1102"/>
              <a:gd name="T72" fmla="*/ 1250 w 1301"/>
              <a:gd name="T73" fmla="*/ 400 h 1102"/>
              <a:gd name="T74" fmla="*/ 1300 w 1301"/>
              <a:gd name="T75" fmla="*/ 351 h 1102"/>
              <a:gd name="T76" fmla="*/ 1150 w 1301"/>
              <a:gd name="T77" fmla="*/ 325 h 1102"/>
              <a:gd name="T78" fmla="*/ 1175 w 1301"/>
              <a:gd name="T79" fmla="*/ 251 h 1102"/>
              <a:gd name="T80" fmla="*/ 1050 w 1301"/>
              <a:gd name="T81" fmla="*/ 200 h 1102"/>
              <a:gd name="T82" fmla="*/ 1050 w 1301"/>
              <a:gd name="T83" fmla="*/ 150 h 1102"/>
              <a:gd name="T84" fmla="*/ 975 w 1301"/>
              <a:gd name="T85" fmla="*/ 125 h 1102"/>
              <a:gd name="T86" fmla="*/ 800 w 1301"/>
              <a:gd name="T87" fmla="*/ 200 h 1102"/>
              <a:gd name="T88" fmla="*/ 625 w 1301"/>
              <a:gd name="T89" fmla="*/ 150 h 1102"/>
              <a:gd name="T90" fmla="*/ 500 w 1301"/>
              <a:gd name="T91" fmla="*/ 125 h 1102"/>
              <a:gd name="T92" fmla="*/ 425 w 1301"/>
              <a:gd name="T93" fmla="*/ 50 h 1102"/>
              <a:gd name="T94" fmla="*/ 349 w 1301"/>
              <a:gd name="T95" fmla="*/ 0 h 1102"/>
              <a:gd name="T96" fmla="*/ 325 w 1301"/>
              <a:gd name="T97" fmla="*/ 50 h 1102"/>
              <a:gd name="T98" fmla="*/ 200 w 1301"/>
              <a:gd name="T99" fmla="*/ 125 h 1102"/>
              <a:gd name="T100" fmla="*/ 225 w 1301"/>
              <a:gd name="T101" fmla="*/ 276 h 1102"/>
              <a:gd name="T102" fmla="*/ 125 w 1301"/>
              <a:gd name="T103" fmla="*/ 225 h 1102"/>
              <a:gd name="T104" fmla="*/ 149 w 1301"/>
              <a:gd name="T105" fmla="*/ 125 h 1102"/>
              <a:gd name="T106" fmla="*/ 149 w 1301"/>
              <a:gd name="T107" fmla="*/ 50 h 1102"/>
              <a:gd name="T108" fmla="*/ 125 w 1301"/>
              <a:gd name="T109" fmla="*/ 76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01" h="1102">
                <a:moveTo>
                  <a:pt x="125" y="76"/>
                </a:moveTo>
                <a:lnTo>
                  <a:pt x="125" y="76"/>
                </a:lnTo>
                <a:cubicBezTo>
                  <a:pt x="100" y="100"/>
                  <a:pt x="49" y="125"/>
                  <a:pt x="49" y="176"/>
                </a:cubicBezTo>
                <a:cubicBezTo>
                  <a:pt x="25" y="200"/>
                  <a:pt x="49" y="225"/>
                  <a:pt x="25" y="251"/>
                </a:cubicBezTo>
                <a:cubicBezTo>
                  <a:pt x="0" y="251"/>
                  <a:pt x="0" y="276"/>
                  <a:pt x="0" y="276"/>
                </a:cubicBezTo>
                <a:cubicBezTo>
                  <a:pt x="25" y="276"/>
                  <a:pt x="49" y="276"/>
                  <a:pt x="49" y="300"/>
                </a:cubicBezTo>
                <a:cubicBezTo>
                  <a:pt x="49" y="325"/>
                  <a:pt x="100" y="325"/>
                  <a:pt x="100" y="376"/>
                </a:cubicBezTo>
                <a:cubicBezTo>
                  <a:pt x="100" y="400"/>
                  <a:pt x="75" y="501"/>
                  <a:pt x="149" y="501"/>
                </a:cubicBezTo>
                <a:cubicBezTo>
                  <a:pt x="225" y="501"/>
                  <a:pt x="275" y="451"/>
                  <a:pt x="325" y="501"/>
                </a:cubicBezTo>
                <a:cubicBezTo>
                  <a:pt x="349" y="551"/>
                  <a:pt x="400" y="576"/>
                  <a:pt x="450" y="576"/>
                </a:cubicBezTo>
                <a:cubicBezTo>
                  <a:pt x="500" y="551"/>
                  <a:pt x="575" y="551"/>
                  <a:pt x="550" y="601"/>
                </a:cubicBezTo>
                <a:cubicBezTo>
                  <a:pt x="525" y="651"/>
                  <a:pt x="500" y="725"/>
                  <a:pt x="525" y="776"/>
                </a:cubicBezTo>
                <a:cubicBezTo>
                  <a:pt x="550" y="801"/>
                  <a:pt x="600" y="825"/>
                  <a:pt x="575" y="825"/>
                </a:cubicBezTo>
                <a:cubicBezTo>
                  <a:pt x="550" y="851"/>
                  <a:pt x="550" y="876"/>
                  <a:pt x="575" y="901"/>
                </a:cubicBezTo>
                <a:cubicBezTo>
                  <a:pt x="600" y="925"/>
                  <a:pt x="575" y="951"/>
                  <a:pt x="575" y="951"/>
                </a:cubicBezTo>
                <a:lnTo>
                  <a:pt x="575" y="951"/>
                </a:lnTo>
                <a:cubicBezTo>
                  <a:pt x="600" y="1001"/>
                  <a:pt x="625" y="1051"/>
                  <a:pt x="650" y="1051"/>
                </a:cubicBezTo>
                <a:cubicBezTo>
                  <a:pt x="675" y="1076"/>
                  <a:pt x="675" y="1101"/>
                  <a:pt x="700" y="1076"/>
                </a:cubicBezTo>
                <a:cubicBezTo>
                  <a:pt x="725" y="1076"/>
                  <a:pt x="725" y="1051"/>
                  <a:pt x="750" y="1076"/>
                </a:cubicBezTo>
                <a:cubicBezTo>
                  <a:pt x="775" y="1076"/>
                  <a:pt x="800" y="1051"/>
                  <a:pt x="825" y="1025"/>
                </a:cubicBezTo>
                <a:cubicBezTo>
                  <a:pt x="850" y="1025"/>
                  <a:pt x="875" y="1025"/>
                  <a:pt x="875" y="1001"/>
                </a:cubicBezTo>
                <a:cubicBezTo>
                  <a:pt x="875" y="976"/>
                  <a:pt x="900" y="951"/>
                  <a:pt x="925" y="951"/>
                </a:cubicBezTo>
                <a:cubicBezTo>
                  <a:pt x="975" y="951"/>
                  <a:pt x="975" y="925"/>
                  <a:pt x="950" y="925"/>
                </a:cubicBezTo>
                <a:cubicBezTo>
                  <a:pt x="925" y="925"/>
                  <a:pt x="900" y="951"/>
                  <a:pt x="900" y="901"/>
                </a:cubicBezTo>
                <a:cubicBezTo>
                  <a:pt x="900" y="876"/>
                  <a:pt x="875" y="876"/>
                  <a:pt x="875" y="851"/>
                </a:cubicBezTo>
                <a:cubicBezTo>
                  <a:pt x="875" y="825"/>
                  <a:pt x="875" y="801"/>
                  <a:pt x="825" y="776"/>
                </a:cubicBezTo>
                <a:cubicBezTo>
                  <a:pt x="800" y="751"/>
                  <a:pt x="875" y="751"/>
                  <a:pt x="900" y="776"/>
                </a:cubicBezTo>
                <a:cubicBezTo>
                  <a:pt x="900" y="776"/>
                  <a:pt x="975" y="776"/>
                  <a:pt x="975" y="801"/>
                </a:cubicBezTo>
                <a:cubicBezTo>
                  <a:pt x="975" y="825"/>
                  <a:pt x="1025" y="825"/>
                  <a:pt x="1025" y="801"/>
                </a:cubicBezTo>
                <a:cubicBezTo>
                  <a:pt x="1025" y="776"/>
                  <a:pt x="1050" y="751"/>
                  <a:pt x="1075" y="751"/>
                </a:cubicBezTo>
                <a:cubicBezTo>
                  <a:pt x="1100" y="776"/>
                  <a:pt x="1175" y="725"/>
                  <a:pt x="1200" y="725"/>
                </a:cubicBezTo>
                <a:cubicBezTo>
                  <a:pt x="1200" y="701"/>
                  <a:pt x="1200" y="701"/>
                  <a:pt x="1225" y="676"/>
                </a:cubicBezTo>
                <a:cubicBezTo>
                  <a:pt x="1200" y="651"/>
                  <a:pt x="1175" y="625"/>
                  <a:pt x="1150" y="601"/>
                </a:cubicBezTo>
                <a:cubicBezTo>
                  <a:pt x="1150" y="576"/>
                  <a:pt x="1175" y="576"/>
                  <a:pt x="1175" y="551"/>
                </a:cubicBezTo>
                <a:cubicBezTo>
                  <a:pt x="1175" y="525"/>
                  <a:pt x="1175" y="525"/>
                  <a:pt x="1200" y="501"/>
                </a:cubicBezTo>
                <a:cubicBezTo>
                  <a:pt x="1250" y="501"/>
                  <a:pt x="1250" y="476"/>
                  <a:pt x="1225" y="451"/>
                </a:cubicBezTo>
                <a:cubicBezTo>
                  <a:pt x="1200" y="451"/>
                  <a:pt x="1225" y="400"/>
                  <a:pt x="1250" y="400"/>
                </a:cubicBezTo>
                <a:cubicBezTo>
                  <a:pt x="1275" y="400"/>
                  <a:pt x="1275" y="376"/>
                  <a:pt x="1300" y="351"/>
                </a:cubicBezTo>
                <a:cubicBezTo>
                  <a:pt x="1250" y="325"/>
                  <a:pt x="1175" y="325"/>
                  <a:pt x="1150" y="325"/>
                </a:cubicBezTo>
                <a:cubicBezTo>
                  <a:pt x="1125" y="351"/>
                  <a:pt x="1175" y="300"/>
                  <a:pt x="1175" y="251"/>
                </a:cubicBezTo>
                <a:cubicBezTo>
                  <a:pt x="1175" y="225"/>
                  <a:pt x="1075" y="225"/>
                  <a:pt x="1050" y="200"/>
                </a:cubicBezTo>
                <a:cubicBezTo>
                  <a:pt x="1000" y="200"/>
                  <a:pt x="1025" y="150"/>
                  <a:pt x="1050" y="150"/>
                </a:cubicBezTo>
                <a:cubicBezTo>
                  <a:pt x="1100" y="150"/>
                  <a:pt x="1025" y="125"/>
                  <a:pt x="975" y="125"/>
                </a:cubicBezTo>
                <a:cubicBezTo>
                  <a:pt x="925" y="150"/>
                  <a:pt x="850" y="176"/>
                  <a:pt x="800" y="200"/>
                </a:cubicBezTo>
                <a:cubicBezTo>
                  <a:pt x="750" y="225"/>
                  <a:pt x="675" y="125"/>
                  <a:pt x="625" y="150"/>
                </a:cubicBezTo>
                <a:cubicBezTo>
                  <a:pt x="575" y="176"/>
                  <a:pt x="500" y="176"/>
                  <a:pt x="500" y="125"/>
                </a:cubicBezTo>
                <a:cubicBezTo>
                  <a:pt x="500" y="76"/>
                  <a:pt x="475" y="50"/>
                  <a:pt x="425" y="50"/>
                </a:cubicBezTo>
                <a:cubicBezTo>
                  <a:pt x="375" y="50"/>
                  <a:pt x="375" y="0"/>
                  <a:pt x="349" y="0"/>
                </a:cubicBezTo>
                <a:cubicBezTo>
                  <a:pt x="300" y="0"/>
                  <a:pt x="349" y="50"/>
                  <a:pt x="325" y="50"/>
                </a:cubicBezTo>
                <a:cubicBezTo>
                  <a:pt x="300" y="76"/>
                  <a:pt x="200" y="100"/>
                  <a:pt x="200" y="125"/>
                </a:cubicBezTo>
                <a:cubicBezTo>
                  <a:pt x="175" y="176"/>
                  <a:pt x="249" y="225"/>
                  <a:pt x="225" y="276"/>
                </a:cubicBezTo>
                <a:cubicBezTo>
                  <a:pt x="200" y="300"/>
                  <a:pt x="149" y="276"/>
                  <a:pt x="125" y="225"/>
                </a:cubicBezTo>
                <a:cubicBezTo>
                  <a:pt x="100" y="200"/>
                  <a:pt x="175" y="125"/>
                  <a:pt x="149" y="125"/>
                </a:cubicBezTo>
                <a:cubicBezTo>
                  <a:pt x="149" y="100"/>
                  <a:pt x="149" y="76"/>
                  <a:pt x="149" y="50"/>
                </a:cubicBezTo>
                <a:cubicBezTo>
                  <a:pt x="149" y="50"/>
                  <a:pt x="125" y="50"/>
                  <a:pt x="125" y="76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62" name="Freeform 237">
            <a:extLst>
              <a:ext uri="{FF2B5EF4-FFF2-40B4-BE49-F238E27FC236}">
                <a16:creationId xmlns:a16="http://schemas.microsoft.com/office/drawing/2014/main" id="{D3CFDD97-C570-F9B2-1EB0-076C40815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7716" y="4349345"/>
            <a:ext cx="143436" cy="223592"/>
          </a:xfrm>
          <a:custGeom>
            <a:avLst/>
            <a:gdLst>
              <a:gd name="T0" fmla="*/ 100 w 451"/>
              <a:gd name="T1" fmla="*/ 49 h 701"/>
              <a:gd name="T2" fmla="*/ 100 w 451"/>
              <a:gd name="T3" fmla="*/ 49 h 701"/>
              <a:gd name="T4" fmla="*/ 75 w 451"/>
              <a:gd name="T5" fmla="*/ 100 h 701"/>
              <a:gd name="T6" fmla="*/ 50 w 451"/>
              <a:gd name="T7" fmla="*/ 150 h 701"/>
              <a:gd name="T8" fmla="*/ 25 w 451"/>
              <a:gd name="T9" fmla="*/ 200 h 701"/>
              <a:gd name="T10" fmla="*/ 0 w 451"/>
              <a:gd name="T11" fmla="*/ 250 h 701"/>
              <a:gd name="T12" fmla="*/ 75 w 451"/>
              <a:gd name="T13" fmla="*/ 325 h 701"/>
              <a:gd name="T14" fmla="*/ 100 w 451"/>
              <a:gd name="T15" fmla="*/ 300 h 701"/>
              <a:gd name="T16" fmla="*/ 150 w 451"/>
              <a:gd name="T17" fmla="*/ 400 h 701"/>
              <a:gd name="T18" fmla="*/ 150 w 451"/>
              <a:gd name="T19" fmla="*/ 474 h 701"/>
              <a:gd name="T20" fmla="*/ 175 w 451"/>
              <a:gd name="T21" fmla="*/ 625 h 701"/>
              <a:gd name="T22" fmla="*/ 275 w 451"/>
              <a:gd name="T23" fmla="*/ 674 h 701"/>
              <a:gd name="T24" fmla="*/ 325 w 451"/>
              <a:gd name="T25" fmla="*/ 650 h 701"/>
              <a:gd name="T26" fmla="*/ 375 w 451"/>
              <a:gd name="T27" fmla="*/ 625 h 701"/>
              <a:gd name="T28" fmla="*/ 450 w 451"/>
              <a:gd name="T29" fmla="*/ 625 h 701"/>
              <a:gd name="T30" fmla="*/ 400 w 451"/>
              <a:gd name="T31" fmla="*/ 525 h 701"/>
              <a:gd name="T32" fmla="*/ 325 w 451"/>
              <a:gd name="T33" fmla="*/ 425 h 701"/>
              <a:gd name="T34" fmla="*/ 350 w 451"/>
              <a:gd name="T35" fmla="*/ 350 h 701"/>
              <a:gd name="T36" fmla="*/ 400 w 451"/>
              <a:gd name="T37" fmla="*/ 300 h 701"/>
              <a:gd name="T38" fmla="*/ 400 w 451"/>
              <a:gd name="T39" fmla="*/ 225 h 701"/>
              <a:gd name="T40" fmla="*/ 325 w 451"/>
              <a:gd name="T41" fmla="*/ 150 h 701"/>
              <a:gd name="T42" fmla="*/ 275 w 451"/>
              <a:gd name="T43" fmla="*/ 100 h 701"/>
              <a:gd name="T44" fmla="*/ 175 w 451"/>
              <a:gd name="T45" fmla="*/ 25 h 701"/>
              <a:gd name="T46" fmla="*/ 150 w 451"/>
              <a:gd name="T47" fmla="*/ 0 h 701"/>
              <a:gd name="T48" fmla="*/ 100 w 451"/>
              <a:gd name="T49" fmla="*/ 49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51" h="701">
                <a:moveTo>
                  <a:pt x="100" y="49"/>
                </a:moveTo>
                <a:lnTo>
                  <a:pt x="100" y="49"/>
                </a:lnTo>
                <a:cubicBezTo>
                  <a:pt x="75" y="49"/>
                  <a:pt x="50" y="100"/>
                  <a:pt x="75" y="100"/>
                </a:cubicBezTo>
                <a:cubicBezTo>
                  <a:pt x="100" y="125"/>
                  <a:pt x="100" y="150"/>
                  <a:pt x="50" y="150"/>
                </a:cubicBezTo>
                <a:cubicBezTo>
                  <a:pt x="25" y="174"/>
                  <a:pt x="25" y="174"/>
                  <a:pt x="25" y="200"/>
                </a:cubicBezTo>
                <a:cubicBezTo>
                  <a:pt x="25" y="225"/>
                  <a:pt x="0" y="225"/>
                  <a:pt x="0" y="250"/>
                </a:cubicBezTo>
                <a:cubicBezTo>
                  <a:pt x="25" y="274"/>
                  <a:pt x="50" y="300"/>
                  <a:pt x="75" y="325"/>
                </a:cubicBezTo>
                <a:cubicBezTo>
                  <a:pt x="75" y="325"/>
                  <a:pt x="75" y="300"/>
                  <a:pt x="100" y="300"/>
                </a:cubicBezTo>
                <a:cubicBezTo>
                  <a:pt x="150" y="325"/>
                  <a:pt x="100" y="374"/>
                  <a:pt x="150" y="400"/>
                </a:cubicBezTo>
                <a:cubicBezTo>
                  <a:pt x="175" y="400"/>
                  <a:pt x="175" y="450"/>
                  <a:pt x="150" y="474"/>
                </a:cubicBezTo>
                <a:cubicBezTo>
                  <a:pt x="125" y="474"/>
                  <a:pt x="125" y="574"/>
                  <a:pt x="175" y="625"/>
                </a:cubicBezTo>
                <a:cubicBezTo>
                  <a:pt x="225" y="700"/>
                  <a:pt x="250" y="674"/>
                  <a:pt x="275" y="674"/>
                </a:cubicBezTo>
                <a:cubicBezTo>
                  <a:pt x="275" y="650"/>
                  <a:pt x="325" y="674"/>
                  <a:pt x="325" y="650"/>
                </a:cubicBezTo>
                <a:cubicBezTo>
                  <a:pt x="350" y="625"/>
                  <a:pt x="350" y="650"/>
                  <a:pt x="375" y="625"/>
                </a:cubicBezTo>
                <a:cubicBezTo>
                  <a:pt x="400" y="600"/>
                  <a:pt x="425" y="625"/>
                  <a:pt x="450" y="625"/>
                </a:cubicBezTo>
                <a:cubicBezTo>
                  <a:pt x="425" y="574"/>
                  <a:pt x="400" y="550"/>
                  <a:pt x="400" y="525"/>
                </a:cubicBezTo>
                <a:cubicBezTo>
                  <a:pt x="375" y="474"/>
                  <a:pt x="300" y="425"/>
                  <a:pt x="325" y="425"/>
                </a:cubicBezTo>
                <a:cubicBezTo>
                  <a:pt x="325" y="400"/>
                  <a:pt x="325" y="350"/>
                  <a:pt x="350" y="350"/>
                </a:cubicBezTo>
                <a:cubicBezTo>
                  <a:pt x="375" y="325"/>
                  <a:pt x="400" y="325"/>
                  <a:pt x="400" y="300"/>
                </a:cubicBezTo>
                <a:cubicBezTo>
                  <a:pt x="400" y="274"/>
                  <a:pt x="400" y="250"/>
                  <a:pt x="400" y="225"/>
                </a:cubicBezTo>
                <a:cubicBezTo>
                  <a:pt x="375" y="225"/>
                  <a:pt x="350" y="150"/>
                  <a:pt x="325" y="150"/>
                </a:cubicBezTo>
                <a:cubicBezTo>
                  <a:pt x="300" y="150"/>
                  <a:pt x="275" y="125"/>
                  <a:pt x="275" y="100"/>
                </a:cubicBezTo>
                <a:cubicBezTo>
                  <a:pt x="275" y="74"/>
                  <a:pt x="225" y="49"/>
                  <a:pt x="175" y="25"/>
                </a:cubicBezTo>
                <a:cubicBezTo>
                  <a:pt x="175" y="0"/>
                  <a:pt x="150" y="0"/>
                  <a:pt x="150" y="0"/>
                </a:cubicBezTo>
                <a:cubicBezTo>
                  <a:pt x="125" y="25"/>
                  <a:pt x="125" y="49"/>
                  <a:pt x="100" y="49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63" name="Freeform 238">
            <a:extLst>
              <a:ext uri="{FF2B5EF4-FFF2-40B4-BE49-F238E27FC236}">
                <a16:creationId xmlns:a16="http://schemas.microsoft.com/office/drawing/2014/main" id="{295D2FD8-1F76-A3B2-1637-6E9EA6C56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8189" y="4269191"/>
            <a:ext cx="104061" cy="80156"/>
          </a:xfrm>
          <a:custGeom>
            <a:avLst/>
            <a:gdLst>
              <a:gd name="T0" fmla="*/ 300 w 325"/>
              <a:gd name="T1" fmla="*/ 200 h 252"/>
              <a:gd name="T2" fmla="*/ 300 w 325"/>
              <a:gd name="T3" fmla="*/ 200 h 252"/>
              <a:gd name="T4" fmla="*/ 324 w 325"/>
              <a:gd name="T5" fmla="*/ 151 h 252"/>
              <a:gd name="T6" fmla="*/ 224 w 325"/>
              <a:gd name="T7" fmla="*/ 25 h 252"/>
              <a:gd name="T8" fmla="*/ 175 w 325"/>
              <a:gd name="T9" fmla="*/ 25 h 252"/>
              <a:gd name="T10" fmla="*/ 100 w 325"/>
              <a:gd name="T11" fmla="*/ 0 h 252"/>
              <a:gd name="T12" fmla="*/ 49 w 325"/>
              <a:gd name="T13" fmla="*/ 0 h 252"/>
              <a:gd name="T14" fmla="*/ 24 w 325"/>
              <a:gd name="T15" fmla="*/ 50 h 252"/>
              <a:gd name="T16" fmla="*/ 49 w 325"/>
              <a:gd name="T17" fmla="*/ 125 h 252"/>
              <a:gd name="T18" fmla="*/ 100 w 325"/>
              <a:gd name="T19" fmla="*/ 100 h 252"/>
              <a:gd name="T20" fmla="*/ 149 w 325"/>
              <a:gd name="T21" fmla="*/ 151 h 252"/>
              <a:gd name="T22" fmla="*/ 224 w 325"/>
              <a:gd name="T23" fmla="*/ 200 h 252"/>
              <a:gd name="T24" fmla="*/ 275 w 325"/>
              <a:gd name="T25" fmla="*/ 251 h 252"/>
              <a:gd name="T26" fmla="*/ 300 w 325"/>
              <a:gd name="T27" fmla="*/ 251 h 252"/>
              <a:gd name="T28" fmla="*/ 300 w 325"/>
              <a:gd name="T29" fmla="*/ 20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5" h="252">
                <a:moveTo>
                  <a:pt x="300" y="200"/>
                </a:moveTo>
                <a:lnTo>
                  <a:pt x="300" y="200"/>
                </a:lnTo>
                <a:cubicBezTo>
                  <a:pt x="300" y="200"/>
                  <a:pt x="300" y="151"/>
                  <a:pt x="324" y="151"/>
                </a:cubicBezTo>
                <a:cubicBezTo>
                  <a:pt x="300" y="100"/>
                  <a:pt x="249" y="50"/>
                  <a:pt x="224" y="25"/>
                </a:cubicBezTo>
                <a:cubicBezTo>
                  <a:pt x="200" y="25"/>
                  <a:pt x="200" y="25"/>
                  <a:pt x="175" y="25"/>
                </a:cubicBezTo>
                <a:cubicBezTo>
                  <a:pt x="149" y="0"/>
                  <a:pt x="100" y="25"/>
                  <a:pt x="100" y="0"/>
                </a:cubicBezTo>
                <a:cubicBezTo>
                  <a:pt x="75" y="0"/>
                  <a:pt x="49" y="0"/>
                  <a:pt x="49" y="0"/>
                </a:cubicBezTo>
                <a:cubicBezTo>
                  <a:pt x="49" y="25"/>
                  <a:pt x="49" y="25"/>
                  <a:pt x="24" y="50"/>
                </a:cubicBezTo>
                <a:cubicBezTo>
                  <a:pt x="0" y="50"/>
                  <a:pt x="0" y="100"/>
                  <a:pt x="49" y="125"/>
                </a:cubicBezTo>
                <a:cubicBezTo>
                  <a:pt x="100" y="151"/>
                  <a:pt x="75" y="100"/>
                  <a:pt x="100" y="100"/>
                </a:cubicBezTo>
                <a:cubicBezTo>
                  <a:pt x="124" y="100"/>
                  <a:pt x="124" y="151"/>
                  <a:pt x="149" y="151"/>
                </a:cubicBezTo>
                <a:cubicBezTo>
                  <a:pt x="175" y="151"/>
                  <a:pt x="224" y="176"/>
                  <a:pt x="224" y="200"/>
                </a:cubicBezTo>
                <a:cubicBezTo>
                  <a:pt x="224" y="225"/>
                  <a:pt x="224" y="251"/>
                  <a:pt x="275" y="251"/>
                </a:cubicBezTo>
                <a:cubicBezTo>
                  <a:pt x="275" y="251"/>
                  <a:pt x="275" y="251"/>
                  <a:pt x="300" y="251"/>
                </a:cubicBezTo>
                <a:cubicBezTo>
                  <a:pt x="300" y="225"/>
                  <a:pt x="300" y="200"/>
                  <a:pt x="300" y="200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64" name="Freeform 239">
            <a:extLst>
              <a:ext uri="{FF2B5EF4-FFF2-40B4-BE49-F238E27FC236}">
                <a16:creationId xmlns:a16="http://schemas.microsoft.com/office/drawing/2014/main" id="{1FC15529-F9C2-3F4B-9A14-1A4AD3FA44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3815" y="4308564"/>
            <a:ext cx="175780" cy="80156"/>
          </a:xfrm>
          <a:custGeom>
            <a:avLst/>
            <a:gdLst>
              <a:gd name="T0" fmla="*/ 475 w 550"/>
              <a:gd name="T1" fmla="*/ 75 h 252"/>
              <a:gd name="T2" fmla="*/ 475 w 550"/>
              <a:gd name="T3" fmla="*/ 75 h 252"/>
              <a:gd name="T4" fmla="*/ 349 w 550"/>
              <a:gd name="T5" fmla="*/ 26 h 252"/>
              <a:gd name="T6" fmla="*/ 224 w 550"/>
              <a:gd name="T7" fmla="*/ 75 h 252"/>
              <a:gd name="T8" fmla="*/ 75 w 550"/>
              <a:gd name="T9" fmla="*/ 51 h 252"/>
              <a:gd name="T10" fmla="*/ 24 w 550"/>
              <a:gd name="T11" fmla="*/ 26 h 252"/>
              <a:gd name="T12" fmla="*/ 0 w 550"/>
              <a:gd name="T13" fmla="*/ 75 h 252"/>
              <a:gd name="T14" fmla="*/ 0 w 550"/>
              <a:gd name="T15" fmla="*/ 126 h 252"/>
              <a:gd name="T16" fmla="*/ 124 w 550"/>
              <a:gd name="T17" fmla="*/ 175 h 252"/>
              <a:gd name="T18" fmla="*/ 175 w 550"/>
              <a:gd name="T19" fmla="*/ 226 h 252"/>
              <a:gd name="T20" fmla="*/ 249 w 550"/>
              <a:gd name="T21" fmla="*/ 200 h 252"/>
              <a:gd name="T22" fmla="*/ 224 w 550"/>
              <a:gd name="T23" fmla="*/ 151 h 252"/>
              <a:gd name="T24" fmla="*/ 275 w 550"/>
              <a:gd name="T25" fmla="*/ 100 h 252"/>
              <a:gd name="T26" fmla="*/ 375 w 550"/>
              <a:gd name="T27" fmla="*/ 75 h 252"/>
              <a:gd name="T28" fmla="*/ 400 w 550"/>
              <a:gd name="T29" fmla="*/ 151 h 252"/>
              <a:gd name="T30" fmla="*/ 475 w 550"/>
              <a:gd name="T31" fmla="*/ 251 h 252"/>
              <a:gd name="T32" fmla="*/ 525 w 550"/>
              <a:gd name="T33" fmla="*/ 175 h 252"/>
              <a:gd name="T34" fmla="*/ 549 w 550"/>
              <a:gd name="T35" fmla="*/ 151 h 252"/>
              <a:gd name="T36" fmla="*/ 475 w 550"/>
              <a:gd name="T37" fmla="*/ 75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0" h="252">
                <a:moveTo>
                  <a:pt x="475" y="75"/>
                </a:moveTo>
                <a:lnTo>
                  <a:pt x="475" y="75"/>
                </a:lnTo>
                <a:cubicBezTo>
                  <a:pt x="449" y="26"/>
                  <a:pt x="400" y="26"/>
                  <a:pt x="349" y="26"/>
                </a:cubicBezTo>
                <a:cubicBezTo>
                  <a:pt x="324" y="0"/>
                  <a:pt x="275" y="26"/>
                  <a:pt x="224" y="75"/>
                </a:cubicBezTo>
                <a:cubicBezTo>
                  <a:pt x="175" y="100"/>
                  <a:pt x="100" y="75"/>
                  <a:pt x="75" y="51"/>
                </a:cubicBezTo>
                <a:cubicBezTo>
                  <a:pt x="49" y="51"/>
                  <a:pt x="49" y="26"/>
                  <a:pt x="24" y="26"/>
                </a:cubicBezTo>
                <a:cubicBezTo>
                  <a:pt x="0" y="26"/>
                  <a:pt x="0" y="75"/>
                  <a:pt x="0" y="75"/>
                </a:cubicBezTo>
                <a:cubicBezTo>
                  <a:pt x="0" y="75"/>
                  <a:pt x="0" y="100"/>
                  <a:pt x="0" y="126"/>
                </a:cubicBezTo>
                <a:cubicBezTo>
                  <a:pt x="24" y="126"/>
                  <a:pt x="100" y="151"/>
                  <a:pt x="124" y="175"/>
                </a:cubicBezTo>
                <a:cubicBezTo>
                  <a:pt x="149" y="226"/>
                  <a:pt x="175" y="200"/>
                  <a:pt x="175" y="226"/>
                </a:cubicBezTo>
                <a:cubicBezTo>
                  <a:pt x="200" y="251"/>
                  <a:pt x="249" y="226"/>
                  <a:pt x="249" y="200"/>
                </a:cubicBezTo>
                <a:cubicBezTo>
                  <a:pt x="275" y="200"/>
                  <a:pt x="224" y="175"/>
                  <a:pt x="224" y="151"/>
                </a:cubicBezTo>
                <a:cubicBezTo>
                  <a:pt x="224" y="126"/>
                  <a:pt x="275" y="151"/>
                  <a:pt x="275" y="100"/>
                </a:cubicBezTo>
                <a:cubicBezTo>
                  <a:pt x="300" y="75"/>
                  <a:pt x="349" y="75"/>
                  <a:pt x="375" y="75"/>
                </a:cubicBezTo>
                <a:cubicBezTo>
                  <a:pt x="424" y="100"/>
                  <a:pt x="449" y="100"/>
                  <a:pt x="400" y="151"/>
                </a:cubicBezTo>
                <a:cubicBezTo>
                  <a:pt x="400" y="175"/>
                  <a:pt x="424" y="200"/>
                  <a:pt x="475" y="251"/>
                </a:cubicBezTo>
                <a:cubicBezTo>
                  <a:pt x="500" y="226"/>
                  <a:pt x="525" y="175"/>
                  <a:pt x="525" y="175"/>
                </a:cubicBezTo>
                <a:lnTo>
                  <a:pt x="549" y="151"/>
                </a:lnTo>
                <a:cubicBezTo>
                  <a:pt x="525" y="151"/>
                  <a:pt x="500" y="100"/>
                  <a:pt x="475" y="75"/>
                </a:cubicBezTo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65" name="Freeform 241">
            <a:extLst>
              <a:ext uri="{FF2B5EF4-FFF2-40B4-BE49-F238E27FC236}">
                <a16:creationId xmlns:a16="http://schemas.microsoft.com/office/drawing/2014/main" id="{D8A9F7CF-9561-DEA0-6EBB-F384ED11D5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8827" y="1192334"/>
            <a:ext cx="2671857" cy="2057331"/>
          </a:xfrm>
          <a:custGeom>
            <a:avLst/>
            <a:gdLst>
              <a:gd name="T0" fmla="*/ 1701 w 8378"/>
              <a:gd name="T1" fmla="*/ 5726 h 6452"/>
              <a:gd name="T2" fmla="*/ 2076 w 8378"/>
              <a:gd name="T3" fmla="*/ 1901 h 6452"/>
              <a:gd name="T4" fmla="*/ 3426 w 8378"/>
              <a:gd name="T5" fmla="*/ 2001 h 6452"/>
              <a:gd name="T6" fmla="*/ 2551 w 8378"/>
              <a:gd name="T7" fmla="*/ 2175 h 6452"/>
              <a:gd name="T8" fmla="*/ 2601 w 8378"/>
              <a:gd name="T9" fmla="*/ 2800 h 6452"/>
              <a:gd name="T10" fmla="*/ 1750 w 8378"/>
              <a:gd name="T11" fmla="*/ 1525 h 6452"/>
              <a:gd name="T12" fmla="*/ 2350 w 8378"/>
              <a:gd name="T13" fmla="*/ 1275 h 6452"/>
              <a:gd name="T14" fmla="*/ 2501 w 8378"/>
              <a:gd name="T15" fmla="*/ 1725 h 6452"/>
              <a:gd name="T16" fmla="*/ 3026 w 8378"/>
              <a:gd name="T17" fmla="*/ 1650 h 6452"/>
              <a:gd name="T18" fmla="*/ 2926 w 8378"/>
              <a:gd name="T19" fmla="*/ 1225 h 6452"/>
              <a:gd name="T20" fmla="*/ 3801 w 8378"/>
              <a:gd name="T21" fmla="*/ 1150 h 6452"/>
              <a:gd name="T22" fmla="*/ 3901 w 8378"/>
              <a:gd name="T23" fmla="*/ 750 h 6452"/>
              <a:gd name="T24" fmla="*/ 3501 w 8378"/>
              <a:gd name="T25" fmla="*/ 1525 h 6452"/>
              <a:gd name="T26" fmla="*/ 4201 w 8378"/>
              <a:gd name="T27" fmla="*/ 1200 h 6452"/>
              <a:gd name="T28" fmla="*/ 4177 w 8378"/>
              <a:gd name="T29" fmla="*/ 2125 h 6452"/>
              <a:gd name="T30" fmla="*/ 4751 w 8378"/>
              <a:gd name="T31" fmla="*/ 1801 h 6452"/>
              <a:gd name="T32" fmla="*/ 4501 w 8378"/>
              <a:gd name="T33" fmla="*/ 1500 h 6452"/>
              <a:gd name="T34" fmla="*/ 4926 w 8378"/>
              <a:gd name="T35" fmla="*/ 1125 h 6452"/>
              <a:gd name="T36" fmla="*/ 4326 w 8378"/>
              <a:gd name="T37" fmla="*/ 700 h 6452"/>
              <a:gd name="T38" fmla="*/ 5826 w 8378"/>
              <a:gd name="T39" fmla="*/ 600 h 6452"/>
              <a:gd name="T40" fmla="*/ 5077 w 8378"/>
              <a:gd name="T41" fmla="*/ 1200 h 6452"/>
              <a:gd name="T42" fmla="*/ 5926 w 8378"/>
              <a:gd name="T43" fmla="*/ 1275 h 6452"/>
              <a:gd name="T44" fmla="*/ 7502 w 8378"/>
              <a:gd name="T45" fmla="*/ 175 h 6452"/>
              <a:gd name="T46" fmla="*/ 5526 w 8378"/>
              <a:gd name="T47" fmla="*/ 175 h 6452"/>
              <a:gd name="T48" fmla="*/ 5426 w 8378"/>
              <a:gd name="T49" fmla="*/ 3875 h 6452"/>
              <a:gd name="T50" fmla="*/ 5551 w 8378"/>
              <a:gd name="T51" fmla="*/ 3650 h 6452"/>
              <a:gd name="T52" fmla="*/ 6927 w 8378"/>
              <a:gd name="T53" fmla="*/ 2750 h 6452"/>
              <a:gd name="T54" fmla="*/ 5926 w 8378"/>
              <a:gd name="T55" fmla="*/ 2250 h 6452"/>
              <a:gd name="T56" fmla="*/ 4926 w 8378"/>
              <a:gd name="T57" fmla="*/ 2075 h 6452"/>
              <a:gd name="T58" fmla="*/ 6051 w 8378"/>
              <a:gd name="T59" fmla="*/ 2675 h 6452"/>
              <a:gd name="T60" fmla="*/ 5977 w 8378"/>
              <a:gd name="T61" fmla="*/ 3550 h 6452"/>
              <a:gd name="T62" fmla="*/ 6952 w 8378"/>
              <a:gd name="T63" fmla="*/ 3226 h 6452"/>
              <a:gd name="T64" fmla="*/ 5702 w 8378"/>
              <a:gd name="T65" fmla="*/ 2001 h 6452"/>
              <a:gd name="T66" fmla="*/ 8002 w 8378"/>
              <a:gd name="T67" fmla="*/ 5476 h 6452"/>
              <a:gd name="T68" fmla="*/ 8327 w 8378"/>
              <a:gd name="T69" fmla="*/ 5801 h 6452"/>
              <a:gd name="T70" fmla="*/ 7227 w 8378"/>
              <a:gd name="T71" fmla="*/ 5826 h 6452"/>
              <a:gd name="T72" fmla="*/ 8077 w 8378"/>
              <a:gd name="T73" fmla="*/ 5251 h 6452"/>
              <a:gd name="T74" fmla="*/ 7752 w 8378"/>
              <a:gd name="T75" fmla="*/ 4851 h 6452"/>
              <a:gd name="T76" fmla="*/ 7177 w 8378"/>
              <a:gd name="T77" fmla="*/ 4226 h 6452"/>
              <a:gd name="T78" fmla="*/ 6577 w 8378"/>
              <a:gd name="T79" fmla="*/ 4001 h 6452"/>
              <a:gd name="T80" fmla="*/ 6027 w 8378"/>
              <a:gd name="T81" fmla="*/ 4200 h 6452"/>
              <a:gd name="T82" fmla="*/ 5802 w 8378"/>
              <a:gd name="T83" fmla="*/ 5376 h 6452"/>
              <a:gd name="T84" fmla="*/ 4726 w 8378"/>
              <a:gd name="T85" fmla="*/ 4575 h 6452"/>
              <a:gd name="T86" fmla="*/ 4626 w 8378"/>
              <a:gd name="T87" fmla="*/ 3675 h 6452"/>
              <a:gd name="T88" fmla="*/ 5277 w 8378"/>
              <a:gd name="T89" fmla="*/ 3250 h 6452"/>
              <a:gd name="T90" fmla="*/ 5526 w 8378"/>
              <a:gd name="T91" fmla="*/ 2725 h 6452"/>
              <a:gd name="T92" fmla="*/ 5026 w 8378"/>
              <a:gd name="T93" fmla="*/ 2926 h 6452"/>
              <a:gd name="T94" fmla="*/ 4551 w 8378"/>
              <a:gd name="T95" fmla="*/ 2501 h 6452"/>
              <a:gd name="T96" fmla="*/ 4301 w 8378"/>
              <a:gd name="T97" fmla="*/ 2101 h 6452"/>
              <a:gd name="T98" fmla="*/ 4426 w 8378"/>
              <a:gd name="T99" fmla="*/ 2926 h 6452"/>
              <a:gd name="T100" fmla="*/ 4151 w 8378"/>
              <a:gd name="T101" fmla="*/ 2701 h 6452"/>
              <a:gd name="T102" fmla="*/ 3226 w 8378"/>
              <a:gd name="T103" fmla="*/ 2850 h 6452"/>
              <a:gd name="T104" fmla="*/ 2451 w 8378"/>
              <a:gd name="T105" fmla="*/ 3026 h 6452"/>
              <a:gd name="T106" fmla="*/ 1201 w 8378"/>
              <a:gd name="T107" fmla="*/ 2650 h 6452"/>
              <a:gd name="T108" fmla="*/ 625 w 8378"/>
              <a:gd name="T109" fmla="*/ 2725 h 6452"/>
              <a:gd name="T110" fmla="*/ 601 w 8378"/>
              <a:gd name="T111" fmla="*/ 4275 h 6452"/>
              <a:gd name="T112" fmla="*/ 1250 w 8378"/>
              <a:gd name="T113" fmla="*/ 5326 h 6452"/>
              <a:gd name="T114" fmla="*/ 4651 w 8378"/>
              <a:gd name="T115" fmla="*/ 5726 h 6452"/>
              <a:gd name="T116" fmla="*/ 5551 w 8378"/>
              <a:gd name="T117" fmla="*/ 6376 h 6452"/>
              <a:gd name="T118" fmla="*/ 6802 w 8378"/>
              <a:gd name="T119" fmla="*/ 5826 h 6452"/>
              <a:gd name="T120" fmla="*/ 7677 w 8378"/>
              <a:gd name="T121" fmla="*/ 6026 h 6452"/>
              <a:gd name="T122" fmla="*/ 1876 w 8378"/>
              <a:gd name="T123" fmla="*/ 3301 h 6452"/>
              <a:gd name="T124" fmla="*/ 2476 w 8378"/>
              <a:gd name="T125" fmla="*/ 3926 h 6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378" h="6452">
                <a:moveTo>
                  <a:pt x="1650" y="5651"/>
                </a:moveTo>
                <a:lnTo>
                  <a:pt x="1650" y="5651"/>
                </a:lnTo>
                <a:cubicBezTo>
                  <a:pt x="1626" y="5626"/>
                  <a:pt x="1576" y="5626"/>
                  <a:pt x="1550" y="5600"/>
                </a:cubicBezTo>
                <a:cubicBezTo>
                  <a:pt x="1550" y="5576"/>
                  <a:pt x="1476" y="5476"/>
                  <a:pt x="1450" y="5476"/>
                </a:cubicBezTo>
                <a:cubicBezTo>
                  <a:pt x="1401" y="5476"/>
                  <a:pt x="1350" y="5476"/>
                  <a:pt x="1325" y="5451"/>
                </a:cubicBezTo>
                <a:cubicBezTo>
                  <a:pt x="1276" y="5426"/>
                  <a:pt x="1250" y="5401"/>
                  <a:pt x="1225" y="5426"/>
                </a:cubicBezTo>
                <a:cubicBezTo>
                  <a:pt x="1201" y="5451"/>
                  <a:pt x="1250" y="5451"/>
                  <a:pt x="1250" y="5476"/>
                </a:cubicBezTo>
                <a:cubicBezTo>
                  <a:pt x="1250" y="5500"/>
                  <a:pt x="1276" y="5500"/>
                  <a:pt x="1301" y="5500"/>
                </a:cubicBezTo>
                <a:cubicBezTo>
                  <a:pt x="1325" y="5500"/>
                  <a:pt x="1325" y="5551"/>
                  <a:pt x="1350" y="5551"/>
                </a:cubicBezTo>
                <a:cubicBezTo>
                  <a:pt x="1376" y="5551"/>
                  <a:pt x="1401" y="5600"/>
                  <a:pt x="1425" y="5600"/>
                </a:cubicBezTo>
                <a:cubicBezTo>
                  <a:pt x="1450" y="5600"/>
                  <a:pt x="1450" y="5626"/>
                  <a:pt x="1476" y="5651"/>
                </a:cubicBezTo>
                <a:cubicBezTo>
                  <a:pt x="1476" y="5676"/>
                  <a:pt x="1526" y="5651"/>
                  <a:pt x="1526" y="5676"/>
                </a:cubicBezTo>
                <a:cubicBezTo>
                  <a:pt x="1526" y="5676"/>
                  <a:pt x="1550" y="5701"/>
                  <a:pt x="1550" y="5726"/>
                </a:cubicBezTo>
                <a:cubicBezTo>
                  <a:pt x="1626" y="5726"/>
                  <a:pt x="1676" y="5726"/>
                  <a:pt x="1701" y="5726"/>
                </a:cubicBezTo>
                <a:cubicBezTo>
                  <a:pt x="1701" y="5701"/>
                  <a:pt x="1726" y="5701"/>
                  <a:pt x="1726" y="5676"/>
                </a:cubicBezTo>
                <a:cubicBezTo>
                  <a:pt x="1726" y="5651"/>
                  <a:pt x="1701" y="5676"/>
                  <a:pt x="1650" y="5651"/>
                </a:cubicBezTo>
                <a:close/>
                <a:moveTo>
                  <a:pt x="1601" y="2325"/>
                </a:moveTo>
                <a:lnTo>
                  <a:pt x="1601" y="2325"/>
                </a:lnTo>
                <a:cubicBezTo>
                  <a:pt x="1676" y="2350"/>
                  <a:pt x="1676" y="2475"/>
                  <a:pt x="1726" y="2475"/>
                </a:cubicBezTo>
                <a:cubicBezTo>
                  <a:pt x="1750" y="2475"/>
                  <a:pt x="1726" y="2450"/>
                  <a:pt x="1776" y="2450"/>
                </a:cubicBezTo>
                <a:cubicBezTo>
                  <a:pt x="1850" y="2450"/>
                  <a:pt x="1826" y="2425"/>
                  <a:pt x="1876" y="2425"/>
                </a:cubicBezTo>
                <a:cubicBezTo>
                  <a:pt x="1926" y="2425"/>
                  <a:pt x="1976" y="2401"/>
                  <a:pt x="1976" y="2350"/>
                </a:cubicBezTo>
                <a:cubicBezTo>
                  <a:pt x="1976" y="2301"/>
                  <a:pt x="2001" y="2275"/>
                  <a:pt x="2050" y="2250"/>
                </a:cubicBezTo>
                <a:cubicBezTo>
                  <a:pt x="2101" y="2250"/>
                  <a:pt x="2050" y="2175"/>
                  <a:pt x="2126" y="2175"/>
                </a:cubicBezTo>
                <a:cubicBezTo>
                  <a:pt x="2201" y="2150"/>
                  <a:pt x="2401" y="2075"/>
                  <a:pt x="2426" y="2050"/>
                </a:cubicBezTo>
                <a:cubicBezTo>
                  <a:pt x="2476" y="2025"/>
                  <a:pt x="2401" y="1975"/>
                  <a:pt x="2326" y="1925"/>
                </a:cubicBezTo>
                <a:cubicBezTo>
                  <a:pt x="2250" y="1901"/>
                  <a:pt x="2176" y="1875"/>
                  <a:pt x="2126" y="1925"/>
                </a:cubicBezTo>
                <a:cubicBezTo>
                  <a:pt x="2076" y="1950"/>
                  <a:pt x="2101" y="1875"/>
                  <a:pt x="2076" y="1901"/>
                </a:cubicBezTo>
                <a:cubicBezTo>
                  <a:pt x="2026" y="1925"/>
                  <a:pt x="1901" y="1850"/>
                  <a:pt x="1876" y="1850"/>
                </a:cubicBezTo>
                <a:cubicBezTo>
                  <a:pt x="1850" y="1825"/>
                  <a:pt x="1626" y="1875"/>
                  <a:pt x="1576" y="1875"/>
                </a:cubicBezTo>
                <a:cubicBezTo>
                  <a:pt x="1526" y="1875"/>
                  <a:pt x="1576" y="1950"/>
                  <a:pt x="1626" y="1975"/>
                </a:cubicBezTo>
                <a:cubicBezTo>
                  <a:pt x="1650" y="2001"/>
                  <a:pt x="1526" y="2101"/>
                  <a:pt x="1550" y="2125"/>
                </a:cubicBezTo>
                <a:cubicBezTo>
                  <a:pt x="1576" y="2125"/>
                  <a:pt x="1526" y="2201"/>
                  <a:pt x="1476" y="2250"/>
                </a:cubicBezTo>
                <a:cubicBezTo>
                  <a:pt x="1425" y="2325"/>
                  <a:pt x="1526" y="2325"/>
                  <a:pt x="1601" y="2325"/>
                </a:cubicBezTo>
                <a:close/>
                <a:moveTo>
                  <a:pt x="3676" y="2675"/>
                </a:moveTo>
                <a:lnTo>
                  <a:pt x="3676" y="2675"/>
                </a:lnTo>
                <a:cubicBezTo>
                  <a:pt x="3701" y="2650"/>
                  <a:pt x="3801" y="2725"/>
                  <a:pt x="3801" y="2675"/>
                </a:cubicBezTo>
                <a:cubicBezTo>
                  <a:pt x="3801" y="2601"/>
                  <a:pt x="3701" y="2575"/>
                  <a:pt x="3651" y="2550"/>
                </a:cubicBezTo>
                <a:cubicBezTo>
                  <a:pt x="3601" y="2525"/>
                  <a:pt x="3576" y="2525"/>
                  <a:pt x="3501" y="2475"/>
                </a:cubicBezTo>
                <a:cubicBezTo>
                  <a:pt x="3401" y="2425"/>
                  <a:pt x="3501" y="2375"/>
                  <a:pt x="3451" y="2350"/>
                </a:cubicBezTo>
                <a:cubicBezTo>
                  <a:pt x="3401" y="2301"/>
                  <a:pt x="3376" y="2175"/>
                  <a:pt x="3426" y="2125"/>
                </a:cubicBezTo>
                <a:cubicBezTo>
                  <a:pt x="3451" y="2075"/>
                  <a:pt x="3501" y="2025"/>
                  <a:pt x="3426" y="2001"/>
                </a:cubicBezTo>
                <a:cubicBezTo>
                  <a:pt x="3351" y="1975"/>
                  <a:pt x="3226" y="2025"/>
                  <a:pt x="3251" y="2025"/>
                </a:cubicBezTo>
                <a:cubicBezTo>
                  <a:pt x="3251" y="2050"/>
                  <a:pt x="3351" y="2101"/>
                  <a:pt x="3351" y="2125"/>
                </a:cubicBezTo>
                <a:cubicBezTo>
                  <a:pt x="3351" y="2150"/>
                  <a:pt x="3276" y="2075"/>
                  <a:pt x="3226" y="2075"/>
                </a:cubicBezTo>
                <a:cubicBezTo>
                  <a:pt x="3201" y="2101"/>
                  <a:pt x="3151" y="2050"/>
                  <a:pt x="3126" y="2075"/>
                </a:cubicBezTo>
                <a:cubicBezTo>
                  <a:pt x="3101" y="2125"/>
                  <a:pt x="3176" y="2275"/>
                  <a:pt x="3201" y="2325"/>
                </a:cubicBezTo>
                <a:cubicBezTo>
                  <a:pt x="3226" y="2350"/>
                  <a:pt x="3176" y="2350"/>
                  <a:pt x="3126" y="2375"/>
                </a:cubicBezTo>
                <a:cubicBezTo>
                  <a:pt x="3101" y="2375"/>
                  <a:pt x="3101" y="2250"/>
                  <a:pt x="3076" y="2201"/>
                </a:cubicBezTo>
                <a:cubicBezTo>
                  <a:pt x="3026" y="2150"/>
                  <a:pt x="2901" y="2101"/>
                  <a:pt x="2901" y="2125"/>
                </a:cubicBezTo>
                <a:cubicBezTo>
                  <a:pt x="2876" y="2175"/>
                  <a:pt x="2976" y="2175"/>
                  <a:pt x="2951" y="2225"/>
                </a:cubicBezTo>
                <a:cubicBezTo>
                  <a:pt x="2951" y="2250"/>
                  <a:pt x="2901" y="2175"/>
                  <a:pt x="2851" y="2225"/>
                </a:cubicBezTo>
                <a:cubicBezTo>
                  <a:pt x="2801" y="2250"/>
                  <a:pt x="2826" y="2225"/>
                  <a:pt x="2826" y="2201"/>
                </a:cubicBezTo>
                <a:cubicBezTo>
                  <a:pt x="2826" y="2150"/>
                  <a:pt x="2751" y="2125"/>
                  <a:pt x="2676" y="2125"/>
                </a:cubicBezTo>
                <a:cubicBezTo>
                  <a:pt x="2601" y="2125"/>
                  <a:pt x="2626" y="2201"/>
                  <a:pt x="2601" y="2225"/>
                </a:cubicBezTo>
                <a:cubicBezTo>
                  <a:pt x="2576" y="2225"/>
                  <a:pt x="2451" y="2201"/>
                  <a:pt x="2551" y="2175"/>
                </a:cubicBezTo>
                <a:cubicBezTo>
                  <a:pt x="2626" y="2175"/>
                  <a:pt x="2576" y="2125"/>
                  <a:pt x="2551" y="2075"/>
                </a:cubicBezTo>
                <a:cubicBezTo>
                  <a:pt x="2526" y="2025"/>
                  <a:pt x="2451" y="2075"/>
                  <a:pt x="2326" y="2125"/>
                </a:cubicBezTo>
                <a:cubicBezTo>
                  <a:pt x="2201" y="2175"/>
                  <a:pt x="2126" y="2225"/>
                  <a:pt x="2150" y="2225"/>
                </a:cubicBezTo>
                <a:cubicBezTo>
                  <a:pt x="2176" y="2225"/>
                  <a:pt x="2176" y="2250"/>
                  <a:pt x="2126" y="2301"/>
                </a:cubicBezTo>
                <a:cubicBezTo>
                  <a:pt x="2076" y="2350"/>
                  <a:pt x="2126" y="2375"/>
                  <a:pt x="2176" y="2375"/>
                </a:cubicBezTo>
                <a:cubicBezTo>
                  <a:pt x="2201" y="2375"/>
                  <a:pt x="2176" y="2401"/>
                  <a:pt x="2201" y="2425"/>
                </a:cubicBezTo>
                <a:cubicBezTo>
                  <a:pt x="2226" y="2425"/>
                  <a:pt x="2376" y="2375"/>
                  <a:pt x="2426" y="2401"/>
                </a:cubicBezTo>
                <a:cubicBezTo>
                  <a:pt x="2476" y="2425"/>
                  <a:pt x="2176" y="2450"/>
                  <a:pt x="2176" y="2501"/>
                </a:cubicBezTo>
                <a:cubicBezTo>
                  <a:pt x="2176" y="2550"/>
                  <a:pt x="2326" y="2575"/>
                  <a:pt x="2451" y="2550"/>
                </a:cubicBezTo>
                <a:cubicBezTo>
                  <a:pt x="2576" y="2525"/>
                  <a:pt x="2776" y="2575"/>
                  <a:pt x="2776" y="2601"/>
                </a:cubicBezTo>
                <a:cubicBezTo>
                  <a:pt x="2776" y="2625"/>
                  <a:pt x="2626" y="2625"/>
                  <a:pt x="2526" y="2601"/>
                </a:cubicBezTo>
                <a:cubicBezTo>
                  <a:pt x="2426" y="2601"/>
                  <a:pt x="2250" y="2650"/>
                  <a:pt x="2250" y="2675"/>
                </a:cubicBezTo>
                <a:cubicBezTo>
                  <a:pt x="2276" y="2701"/>
                  <a:pt x="2276" y="2701"/>
                  <a:pt x="2376" y="2750"/>
                </a:cubicBezTo>
                <a:cubicBezTo>
                  <a:pt x="2501" y="2800"/>
                  <a:pt x="2601" y="2725"/>
                  <a:pt x="2601" y="2800"/>
                </a:cubicBezTo>
                <a:cubicBezTo>
                  <a:pt x="2601" y="2875"/>
                  <a:pt x="2651" y="2900"/>
                  <a:pt x="2801" y="2900"/>
                </a:cubicBezTo>
                <a:cubicBezTo>
                  <a:pt x="2951" y="2900"/>
                  <a:pt x="3026" y="2825"/>
                  <a:pt x="3101" y="2825"/>
                </a:cubicBezTo>
                <a:cubicBezTo>
                  <a:pt x="3151" y="2850"/>
                  <a:pt x="3201" y="2825"/>
                  <a:pt x="3226" y="2775"/>
                </a:cubicBezTo>
                <a:cubicBezTo>
                  <a:pt x="3251" y="2725"/>
                  <a:pt x="3301" y="2750"/>
                  <a:pt x="3301" y="2775"/>
                </a:cubicBezTo>
                <a:cubicBezTo>
                  <a:pt x="3301" y="2800"/>
                  <a:pt x="3401" y="2800"/>
                  <a:pt x="3426" y="2825"/>
                </a:cubicBezTo>
                <a:cubicBezTo>
                  <a:pt x="3476" y="2875"/>
                  <a:pt x="3651" y="2850"/>
                  <a:pt x="3726" y="2825"/>
                </a:cubicBezTo>
                <a:cubicBezTo>
                  <a:pt x="3776" y="2800"/>
                  <a:pt x="3676" y="2701"/>
                  <a:pt x="3651" y="2750"/>
                </a:cubicBezTo>
                <a:cubicBezTo>
                  <a:pt x="3626" y="2775"/>
                  <a:pt x="3601" y="2750"/>
                  <a:pt x="3576" y="2750"/>
                </a:cubicBezTo>
                <a:cubicBezTo>
                  <a:pt x="3576" y="2725"/>
                  <a:pt x="3651" y="2701"/>
                  <a:pt x="3676" y="2675"/>
                </a:cubicBezTo>
                <a:close/>
                <a:moveTo>
                  <a:pt x="2101" y="1650"/>
                </a:moveTo>
                <a:lnTo>
                  <a:pt x="2101" y="1650"/>
                </a:lnTo>
                <a:cubicBezTo>
                  <a:pt x="2176" y="1650"/>
                  <a:pt x="2250" y="1600"/>
                  <a:pt x="2226" y="1550"/>
                </a:cubicBezTo>
                <a:cubicBezTo>
                  <a:pt x="2226" y="1525"/>
                  <a:pt x="2050" y="1650"/>
                  <a:pt x="2101" y="1650"/>
                </a:cubicBezTo>
                <a:close/>
                <a:moveTo>
                  <a:pt x="1750" y="1525"/>
                </a:moveTo>
                <a:lnTo>
                  <a:pt x="1750" y="1525"/>
                </a:lnTo>
                <a:cubicBezTo>
                  <a:pt x="1776" y="1550"/>
                  <a:pt x="1750" y="1600"/>
                  <a:pt x="1776" y="1600"/>
                </a:cubicBezTo>
                <a:cubicBezTo>
                  <a:pt x="1801" y="1575"/>
                  <a:pt x="1826" y="1575"/>
                  <a:pt x="1850" y="1575"/>
                </a:cubicBezTo>
                <a:cubicBezTo>
                  <a:pt x="1901" y="1600"/>
                  <a:pt x="1901" y="1550"/>
                  <a:pt x="1926" y="1525"/>
                </a:cubicBezTo>
                <a:cubicBezTo>
                  <a:pt x="1950" y="1500"/>
                  <a:pt x="1926" y="1600"/>
                  <a:pt x="1976" y="1600"/>
                </a:cubicBezTo>
                <a:cubicBezTo>
                  <a:pt x="2026" y="1600"/>
                  <a:pt x="2026" y="1500"/>
                  <a:pt x="2076" y="1525"/>
                </a:cubicBezTo>
                <a:cubicBezTo>
                  <a:pt x="2101" y="1575"/>
                  <a:pt x="2126" y="1525"/>
                  <a:pt x="2126" y="1500"/>
                </a:cubicBezTo>
                <a:cubicBezTo>
                  <a:pt x="2126" y="1475"/>
                  <a:pt x="2126" y="1425"/>
                  <a:pt x="2176" y="1400"/>
                </a:cubicBezTo>
                <a:cubicBezTo>
                  <a:pt x="2226" y="1400"/>
                  <a:pt x="2201" y="1450"/>
                  <a:pt x="2201" y="1500"/>
                </a:cubicBezTo>
                <a:cubicBezTo>
                  <a:pt x="2250" y="1550"/>
                  <a:pt x="2301" y="1500"/>
                  <a:pt x="2301" y="1475"/>
                </a:cubicBezTo>
                <a:cubicBezTo>
                  <a:pt x="2301" y="1450"/>
                  <a:pt x="2376" y="1450"/>
                  <a:pt x="2376" y="1425"/>
                </a:cubicBezTo>
                <a:cubicBezTo>
                  <a:pt x="2376" y="1400"/>
                  <a:pt x="2401" y="1400"/>
                  <a:pt x="2376" y="1350"/>
                </a:cubicBezTo>
                <a:cubicBezTo>
                  <a:pt x="2350" y="1325"/>
                  <a:pt x="2401" y="1325"/>
                  <a:pt x="2426" y="1300"/>
                </a:cubicBezTo>
                <a:cubicBezTo>
                  <a:pt x="2451" y="1275"/>
                  <a:pt x="2401" y="1300"/>
                  <a:pt x="2350" y="1275"/>
                </a:cubicBezTo>
                <a:cubicBezTo>
                  <a:pt x="2326" y="1225"/>
                  <a:pt x="2301" y="1275"/>
                  <a:pt x="2301" y="1300"/>
                </a:cubicBezTo>
                <a:cubicBezTo>
                  <a:pt x="2301" y="1325"/>
                  <a:pt x="2226" y="1300"/>
                  <a:pt x="2176" y="1300"/>
                </a:cubicBezTo>
                <a:cubicBezTo>
                  <a:pt x="2126" y="1275"/>
                  <a:pt x="2076" y="1350"/>
                  <a:pt x="2001" y="1375"/>
                </a:cubicBezTo>
                <a:cubicBezTo>
                  <a:pt x="1926" y="1425"/>
                  <a:pt x="1926" y="1475"/>
                  <a:pt x="1876" y="1475"/>
                </a:cubicBezTo>
                <a:cubicBezTo>
                  <a:pt x="1801" y="1475"/>
                  <a:pt x="1726" y="1525"/>
                  <a:pt x="1750" y="1525"/>
                </a:cubicBezTo>
                <a:close/>
                <a:moveTo>
                  <a:pt x="2401" y="1525"/>
                </a:moveTo>
                <a:lnTo>
                  <a:pt x="2401" y="1525"/>
                </a:lnTo>
                <a:cubicBezTo>
                  <a:pt x="2326" y="1525"/>
                  <a:pt x="2350" y="1575"/>
                  <a:pt x="2401" y="1575"/>
                </a:cubicBezTo>
                <a:cubicBezTo>
                  <a:pt x="2476" y="1575"/>
                  <a:pt x="2501" y="1600"/>
                  <a:pt x="2401" y="1600"/>
                </a:cubicBezTo>
                <a:cubicBezTo>
                  <a:pt x="2301" y="1600"/>
                  <a:pt x="2250" y="1675"/>
                  <a:pt x="2326" y="1650"/>
                </a:cubicBezTo>
                <a:cubicBezTo>
                  <a:pt x="2401" y="1650"/>
                  <a:pt x="2476" y="1650"/>
                  <a:pt x="2426" y="1650"/>
                </a:cubicBezTo>
                <a:cubicBezTo>
                  <a:pt x="2376" y="1675"/>
                  <a:pt x="2250" y="1675"/>
                  <a:pt x="2250" y="1700"/>
                </a:cubicBezTo>
                <a:cubicBezTo>
                  <a:pt x="2276" y="1725"/>
                  <a:pt x="2326" y="1725"/>
                  <a:pt x="2376" y="1750"/>
                </a:cubicBezTo>
                <a:cubicBezTo>
                  <a:pt x="2426" y="1775"/>
                  <a:pt x="2476" y="1775"/>
                  <a:pt x="2501" y="1725"/>
                </a:cubicBezTo>
                <a:cubicBezTo>
                  <a:pt x="2551" y="1675"/>
                  <a:pt x="2601" y="1650"/>
                  <a:pt x="2576" y="1700"/>
                </a:cubicBezTo>
                <a:cubicBezTo>
                  <a:pt x="2551" y="1775"/>
                  <a:pt x="2651" y="1725"/>
                  <a:pt x="2751" y="1725"/>
                </a:cubicBezTo>
                <a:cubicBezTo>
                  <a:pt x="2876" y="1700"/>
                  <a:pt x="2751" y="1775"/>
                  <a:pt x="2626" y="1801"/>
                </a:cubicBezTo>
                <a:cubicBezTo>
                  <a:pt x="2501" y="1801"/>
                  <a:pt x="2526" y="1850"/>
                  <a:pt x="2626" y="1875"/>
                </a:cubicBezTo>
                <a:cubicBezTo>
                  <a:pt x="2701" y="1901"/>
                  <a:pt x="2901" y="1825"/>
                  <a:pt x="2951" y="1775"/>
                </a:cubicBezTo>
                <a:cubicBezTo>
                  <a:pt x="3001" y="1725"/>
                  <a:pt x="3051" y="1801"/>
                  <a:pt x="3076" y="1775"/>
                </a:cubicBezTo>
                <a:cubicBezTo>
                  <a:pt x="3126" y="1725"/>
                  <a:pt x="3226" y="1775"/>
                  <a:pt x="3301" y="1750"/>
                </a:cubicBezTo>
                <a:cubicBezTo>
                  <a:pt x="3376" y="1725"/>
                  <a:pt x="3401" y="1575"/>
                  <a:pt x="3326" y="1550"/>
                </a:cubicBezTo>
                <a:cubicBezTo>
                  <a:pt x="3276" y="1525"/>
                  <a:pt x="3276" y="1600"/>
                  <a:pt x="3226" y="1600"/>
                </a:cubicBezTo>
                <a:cubicBezTo>
                  <a:pt x="3176" y="1600"/>
                  <a:pt x="3151" y="1550"/>
                  <a:pt x="3126" y="1500"/>
                </a:cubicBezTo>
                <a:cubicBezTo>
                  <a:pt x="3076" y="1475"/>
                  <a:pt x="3101" y="1400"/>
                  <a:pt x="3051" y="1400"/>
                </a:cubicBezTo>
                <a:cubicBezTo>
                  <a:pt x="3001" y="1425"/>
                  <a:pt x="2876" y="1500"/>
                  <a:pt x="2951" y="1525"/>
                </a:cubicBezTo>
                <a:cubicBezTo>
                  <a:pt x="3026" y="1525"/>
                  <a:pt x="3001" y="1550"/>
                  <a:pt x="2951" y="1575"/>
                </a:cubicBezTo>
                <a:cubicBezTo>
                  <a:pt x="2926" y="1600"/>
                  <a:pt x="3051" y="1625"/>
                  <a:pt x="3026" y="1650"/>
                </a:cubicBezTo>
                <a:cubicBezTo>
                  <a:pt x="3026" y="1675"/>
                  <a:pt x="2826" y="1650"/>
                  <a:pt x="2826" y="1600"/>
                </a:cubicBezTo>
                <a:cubicBezTo>
                  <a:pt x="2801" y="1575"/>
                  <a:pt x="2651" y="1500"/>
                  <a:pt x="2601" y="1500"/>
                </a:cubicBezTo>
                <a:cubicBezTo>
                  <a:pt x="2526" y="1525"/>
                  <a:pt x="2551" y="1450"/>
                  <a:pt x="2501" y="1450"/>
                </a:cubicBezTo>
                <a:cubicBezTo>
                  <a:pt x="2426" y="1450"/>
                  <a:pt x="2451" y="1500"/>
                  <a:pt x="2401" y="1525"/>
                </a:cubicBezTo>
                <a:close/>
                <a:moveTo>
                  <a:pt x="2601" y="1225"/>
                </a:moveTo>
                <a:lnTo>
                  <a:pt x="2601" y="1225"/>
                </a:lnTo>
                <a:cubicBezTo>
                  <a:pt x="2626" y="1175"/>
                  <a:pt x="2476" y="1175"/>
                  <a:pt x="2476" y="1200"/>
                </a:cubicBezTo>
                <a:cubicBezTo>
                  <a:pt x="2526" y="1225"/>
                  <a:pt x="2601" y="1275"/>
                  <a:pt x="2601" y="1225"/>
                </a:cubicBezTo>
                <a:close/>
                <a:moveTo>
                  <a:pt x="2951" y="1200"/>
                </a:moveTo>
                <a:lnTo>
                  <a:pt x="2951" y="1200"/>
                </a:lnTo>
                <a:cubicBezTo>
                  <a:pt x="3001" y="1175"/>
                  <a:pt x="2976" y="1150"/>
                  <a:pt x="2901" y="1150"/>
                </a:cubicBezTo>
                <a:cubicBezTo>
                  <a:pt x="2801" y="1175"/>
                  <a:pt x="2651" y="1175"/>
                  <a:pt x="2651" y="1225"/>
                </a:cubicBezTo>
                <a:cubicBezTo>
                  <a:pt x="2651" y="1275"/>
                  <a:pt x="2701" y="1300"/>
                  <a:pt x="2776" y="1325"/>
                </a:cubicBezTo>
                <a:cubicBezTo>
                  <a:pt x="2876" y="1325"/>
                  <a:pt x="2976" y="1225"/>
                  <a:pt x="2926" y="1225"/>
                </a:cubicBezTo>
                <a:cubicBezTo>
                  <a:pt x="2876" y="1225"/>
                  <a:pt x="2901" y="1200"/>
                  <a:pt x="2951" y="1200"/>
                </a:cubicBezTo>
                <a:close/>
                <a:moveTo>
                  <a:pt x="2751" y="1125"/>
                </a:moveTo>
                <a:lnTo>
                  <a:pt x="2751" y="1125"/>
                </a:lnTo>
                <a:cubicBezTo>
                  <a:pt x="2801" y="1125"/>
                  <a:pt x="2826" y="1075"/>
                  <a:pt x="2876" y="1100"/>
                </a:cubicBezTo>
                <a:cubicBezTo>
                  <a:pt x="2901" y="1125"/>
                  <a:pt x="3026" y="1150"/>
                  <a:pt x="3026" y="1075"/>
                </a:cubicBezTo>
                <a:cubicBezTo>
                  <a:pt x="3026" y="1025"/>
                  <a:pt x="2851" y="1000"/>
                  <a:pt x="2826" y="1025"/>
                </a:cubicBezTo>
                <a:cubicBezTo>
                  <a:pt x="2776" y="1050"/>
                  <a:pt x="2576" y="1075"/>
                  <a:pt x="2651" y="1100"/>
                </a:cubicBezTo>
                <a:cubicBezTo>
                  <a:pt x="2676" y="1125"/>
                  <a:pt x="2701" y="1100"/>
                  <a:pt x="2751" y="1125"/>
                </a:cubicBezTo>
                <a:close/>
                <a:moveTo>
                  <a:pt x="3451" y="975"/>
                </a:moveTo>
                <a:lnTo>
                  <a:pt x="3451" y="975"/>
                </a:lnTo>
                <a:cubicBezTo>
                  <a:pt x="3501" y="950"/>
                  <a:pt x="3601" y="1000"/>
                  <a:pt x="3576" y="1050"/>
                </a:cubicBezTo>
                <a:cubicBezTo>
                  <a:pt x="3551" y="1075"/>
                  <a:pt x="3426" y="1025"/>
                  <a:pt x="3426" y="1075"/>
                </a:cubicBezTo>
                <a:cubicBezTo>
                  <a:pt x="3426" y="1075"/>
                  <a:pt x="3451" y="1125"/>
                  <a:pt x="3551" y="1100"/>
                </a:cubicBezTo>
                <a:cubicBezTo>
                  <a:pt x="3651" y="1075"/>
                  <a:pt x="3726" y="1100"/>
                  <a:pt x="3801" y="1150"/>
                </a:cubicBezTo>
                <a:cubicBezTo>
                  <a:pt x="3851" y="1200"/>
                  <a:pt x="3926" y="1225"/>
                  <a:pt x="3976" y="1175"/>
                </a:cubicBezTo>
                <a:cubicBezTo>
                  <a:pt x="4026" y="1125"/>
                  <a:pt x="3901" y="1100"/>
                  <a:pt x="3926" y="1075"/>
                </a:cubicBezTo>
                <a:cubicBezTo>
                  <a:pt x="3951" y="1025"/>
                  <a:pt x="3876" y="1000"/>
                  <a:pt x="3826" y="1000"/>
                </a:cubicBezTo>
                <a:cubicBezTo>
                  <a:pt x="3776" y="1000"/>
                  <a:pt x="3751" y="925"/>
                  <a:pt x="3726" y="925"/>
                </a:cubicBezTo>
                <a:cubicBezTo>
                  <a:pt x="3676" y="950"/>
                  <a:pt x="3651" y="975"/>
                  <a:pt x="3651" y="925"/>
                </a:cubicBezTo>
                <a:cubicBezTo>
                  <a:pt x="3651" y="875"/>
                  <a:pt x="3451" y="875"/>
                  <a:pt x="3376" y="875"/>
                </a:cubicBezTo>
                <a:cubicBezTo>
                  <a:pt x="3326" y="900"/>
                  <a:pt x="3401" y="1025"/>
                  <a:pt x="3451" y="975"/>
                </a:cubicBezTo>
                <a:close/>
                <a:moveTo>
                  <a:pt x="3476" y="1325"/>
                </a:moveTo>
                <a:lnTo>
                  <a:pt x="3476" y="1325"/>
                </a:lnTo>
                <a:cubicBezTo>
                  <a:pt x="3501" y="1300"/>
                  <a:pt x="3351" y="1150"/>
                  <a:pt x="3326" y="1225"/>
                </a:cubicBezTo>
                <a:cubicBezTo>
                  <a:pt x="3326" y="1275"/>
                  <a:pt x="3451" y="1375"/>
                  <a:pt x="3476" y="1325"/>
                </a:cubicBezTo>
                <a:close/>
                <a:moveTo>
                  <a:pt x="4026" y="800"/>
                </a:moveTo>
                <a:lnTo>
                  <a:pt x="4026" y="800"/>
                </a:lnTo>
                <a:cubicBezTo>
                  <a:pt x="4051" y="750"/>
                  <a:pt x="3851" y="700"/>
                  <a:pt x="3901" y="750"/>
                </a:cubicBezTo>
                <a:cubicBezTo>
                  <a:pt x="3926" y="775"/>
                  <a:pt x="4001" y="850"/>
                  <a:pt x="4026" y="800"/>
                </a:cubicBezTo>
                <a:close/>
                <a:moveTo>
                  <a:pt x="3551" y="1725"/>
                </a:moveTo>
                <a:lnTo>
                  <a:pt x="3551" y="1725"/>
                </a:lnTo>
                <a:cubicBezTo>
                  <a:pt x="3576" y="1700"/>
                  <a:pt x="3476" y="1625"/>
                  <a:pt x="3451" y="1700"/>
                </a:cubicBezTo>
                <a:cubicBezTo>
                  <a:pt x="3426" y="1750"/>
                  <a:pt x="3526" y="1775"/>
                  <a:pt x="3551" y="1725"/>
                </a:cubicBezTo>
                <a:close/>
                <a:moveTo>
                  <a:pt x="4026" y="1450"/>
                </a:moveTo>
                <a:lnTo>
                  <a:pt x="4026" y="1450"/>
                </a:lnTo>
                <a:cubicBezTo>
                  <a:pt x="4026" y="1475"/>
                  <a:pt x="3926" y="1425"/>
                  <a:pt x="3851" y="1400"/>
                </a:cubicBezTo>
                <a:cubicBezTo>
                  <a:pt x="3776" y="1375"/>
                  <a:pt x="3826" y="1475"/>
                  <a:pt x="3876" y="1525"/>
                </a:cubicBezTo>
                <a:cubicBezTo>
                  <a:pt x="3926" y="1575"/>
                  <a:pt x="3851" y="1550"/>
                  <a:pt x="3776" y="1475"/>
                </a:cubicBezTo>
                <a:cubicBezTo>
                  <a:pt x="3676" y="1425"/>
                  <a:pt x="3701" y="1525"/>
                  <a:pt x="3726" y="1550"/>
                </a:cubicBezTo>
                <a:cubicBezTo>
                  <a:pt x="3776" y="1575"/>
                  <a:pt x="3726" y="1625"/>
                  <a:pt x="3676" y="1550"/>
                </a:cubicBezTo>
                <a:cubicBezTo>
                  <a:pt x="3626" y="1500"/>
                  <a:pt x="3601" y="1425"/>
                  <a:pt x="3526" y="1425"/>
                </a:cubicBezTo>
                <a:cubicBezTo>
                  <a:pt x="3451" y="1400"/>
                  <a:pt x="3476" y="1500"/>
                  <a:pt x="3501" y="1525"/>
                </a:cubicBezTo>
                <a:cubicBezTo>
                  <a:pt x="3551" y="1575"/>
                  <a:pt x="3601" y="1600"/>
                  <a:pt x="3651" y="1625"/>
                </a:cubicBezTo>
                <a:cubicBezTo>
                  <a:pt x="3726" y="1675"/>
                  <a:pt x="3826" y="1625"/>
                  <a:pt x="3876" y="1625"/>
                </a:cubicBezTo>
                <a:cubicBezTo>
                  <a:pt x="3926" y="1650"/>
                  <a:pt x="3826" y="1700"/>
                  <a:pt x="3851" y="1750"/>
                </a:cubicBezTo>
                <a:cubicBezTo>
                  <a:pt x="3901" y="1801"/>
                  <a:pt x="3976" y="1750"/>
                  <a:pt x="4051" y="1750"/>
                </a:cubicBezTo>
                <a:cubicBezTo>
                  <a:pt x="4126" y="1750"/>
                  <a:pt x="4101" y="1700"/>
                  <a:pt x="4126" y="1675"/>
                </a:cubicBezTo>
                <a:cubicBezTo>
                  <a:pt x="4177" y="1650"/>
                  <a:pt x="4101" y="1650"/>
                  <a:pt x="4126" y="1575"/>
                </a:cubicBezTo>
                <a:cubicBezTo>
                  <a:pt x="4151" y="1525"/>
                  <a:pt x="4026" y="1400"/>
                  <a:pt x="4026" y="1450"/>
                </a:cubicBezTo>
                <a:close/>
                <a:moveTo>
                  <a:pt x="4201" y="1200"/>
                </a:moveTo>
                <a:lnTo>
                  <a:pt x="4201" y="1200"/>
                </a:lnTo>
                <a:cubicBezTo>
                  <a:pt x="4251" y="1200"/>
                  <a:pt x="4301" y="1200"/>
                  <a:pt x="4351" y="1175"/>
                </a:cubicBezTo>
                <a:cubicBezTo>
                  <a:pt x="4426" y="1150"/>
                  <a:pt x="4326" y="1150"/>
                  <a:pt x="4377" y="1100"/>
                </a:cubicBezTo>
                <a:cubicBezTo>
                  <a:pt x="4401" y="1050"/>
                  <a:pt x="4277" y="1050"/>
                  <a:pt x="4277" y="1050"/>
                </a:cubicBezTo>
                <a:cubicBezTo>
                  <a:pt x="4251" y="1075"/>
                  <a:pt x="4101" y="950"/>
                  <a:pt x="4076" y="1000"/>
                </a:cubicBezTo>
                <a:cubicBezTo>
                  <a:pt x="4051" y="1025"/>
                  <a:pt x="4126" y="1200"/>
                  <a:pt x="4201" y="1200"/>
                </a:cubicBezTo>
                <a:close/>
                <a:moveTo>
                  <a:pt x="4526" y="1225"/>
                </a:moveTo>
                <a:lnTo>
                  <a:pt x="4526" y="1225"/>
                </a:lnTo>
                <a:cubicBezTo>
                  <a:pt x="4526" y="1200"/>
                  <a:pt x="4201" y="1225"/>
                  <a:pt x="4251" y="1275"/>
                </a:cubicBezTo>
                <a:cubicBezTo>
                  <a:pt x="4351" y="1325"/>
                  <a:pt x="4551" y="1250"/>
                  <a:pt x="4526" y="1225"/>
                </a:cubicBezTo>
                <a:close/>
                <a:moveTo>
                  <a:pt x="4477" y="1825"/>
                </a:moveTo>
                <a:lnTo>
                  <a:pt x="4477" y="1825"/>
                </a:lnTo>
                <a:cubicBezTo>
                  <a:pt x="4551" y="1825"/>
                  <a:pt x="4526" y="1725"/>
                  <a:pt x="4451" y="1675"/>
                </a:cubicBezTo>
                <a:cubicBezTo>
                  <a:pt x="4351" y="1600"/>
                  <a:pt x="4177" y="1725"/>
                  <a:pt x="4201" y="1750"/>
                </a:cubicBezTo>
                <a:cubicBezTo>
                  <a:pt x="4251" y="1801"/>
                  <a:pt x="4401" y="1825"/>
                  <a:pt x="4477" y="1825"/>
                </a:cubicBezTo>
                <a:close/>
                <a:moveTo>
                  <a:pt x="3951" y="2401"/>
                </a:moveTo>
                <a:lnTo>
                  <a:pt x="3951" y="2401"/>
                </a:lnTo>
                <a:cubicBezTo>
                  <a:pt x="4051" y="2475"/>
                  <a:pt x="4026" y="2350"/>
                  <a:pt x="4126" y="2375"/>
                </a:cubicBezTo>
                <a:cubicBezTo>
                  <a:pt x="4226" y="2375"/>
                  <a:pt x="4226" y="2201"/>
                  <a:pt x="4251" y="2125"/>
                </a:cubicBezTo>
                <a:cubicBezTo>
                  <a:pt x="4251" y="2075"/>
                  <a:pt x="4151" y="2075"/>
                  <a:pt x="4177" y="2125"/>
                </a:cubicBezTo>
                <a:cubicBezTo>
                  <a:pt x="4201" y="2175"/>
                  <a:pt x="4177" y="2225"/>
                  <a:pt x="4177" y="2150"/>
                </a:cubicBezTo>
                <a:cubicBezTo>
                  <a:pt x="4177" y="2101"/>
                  <a:pt x="4076" y="2150"/>
                  <a:pt x="4051" y="2125"/>
                </a:cubicBezTo>
                <a:cubicBezTo>
                  <a:pt x="4026" y="2075"/>
                  <a:pt x="4151" y="2075"/>
                  <a:pt x="4177" y="2025"/>
                </a:cubicBezTo>
                <a:cubicBezTo>
                  <a:pt x="4201" y="1950"/>
                  <a:pt x="4076" y="1975"/>
                  <a:pt x="4101" y="1925"/>
                </a:cubicBezTo>
                <a:cubicBezTo>
                  <a:pt x="4151" y="1875"/>
                  <a:pt x="3926" y="1925"/>
                  <a:pt x="4001" y="1950"/>
                </a:cubicBezTo>
                <a:cubicBezTo>
                  <a:pt x="4051" y="1975"/>
                  <a:pt x="4001" y="2025"/>
                  <a:pt x="3926" y="1975"/>
                </a:cubicBezTo>
                <a:cubicBezTo>
                  <a:pt x="3876" y="1925"/>
                  <a:pt x="3726" y="2001"/>
                  <a:pt x="3776" y="2050"/>
                </a:cubicBezTo>
                <a:cubicBezTo>
                  <a:pt x="3826" y="2075"/>
                  <a:pt x="3951" y="2025"/>
                  <a:pt x="3876" y="2125"/>
                </a:cubicBezTo>
                <a:cubicBezTo>
                  <a:pt x="3801" y="2250"/>
                  <a:pt x="3776" y="2101"/>
                  <a:pt x="3701" y="2125"/>
                </a:cubicBezTo>
                <a:cubicBezTo>
                  <a:pt x="3626" y="2125"/>
                  <a:pt x="3651" y="2225"/>
                  <a:pt x="3751" y="2250"/>
                </a:cubicBezTo>
                <a:cubicBezTo>
                  <a:pt x="3876" y="2275"/>
                  <a:pt x="3851" y="2350"/>
                  <a:pt x="3951" y="2401"/>
                </a:cubicBezTo>
                <a:close/>
                <a:moveTo>
                  <a:pt x="4626" y="1750"/>
                </a:moveTo>
                <a:lnTo>
                  <a:pt x="4626" y="1750"/>
                </a:lnTo>
                <a:cubicBezTo>
                  <a:pt x="4651" y="1825"/>
                  <a:pt x="4701" y="1775"/>
                  <a:pt x="4751" y="1801"/>
                </a:cubicBezTo>
                <a:cubicBezTo>
                  <a:pt x="4777" y="1825"/>
                  <a:pt x="4851" y="1850"/>
                  <a:pt x="4901" y="1825"/>
                </a:cubicBezTo>
                <a:cubicBezTo>
                  <a:pt x="4926" y="1801"/>
                  <a:pt x="4951" y="1775"/>
                  <a:pt x="4951" y="1801"/>
                </a:cubicBezTo>
                <a:cubicBezTo>
                  <a:pt x="4977" y="1850"/>
                  <a:pt x="5077" y="1850"/>
                  <a:pt x="5277" y="1850"/>
                </a:cubicBezTo>
                <a:cubicBezTo>
                  <a:pt x="5477" y="1850"/>
                  <a:pt x="5426" y="1775"/>
                  <a:pt x="5477" y="1801"/>
                </a:cubicBezTo>
                <a:cubicBezTo>
                  <a:pt x="5551" y="1825"/>
                  <a:pt x="5677" y="1825"/>
                  <a:pt x="5726" y="1825"/>
                </a:cubicBezTo>
                <a:cubicBezTo>
                  <a:pt x="5802" y="1801"/>
                  <a:pt x="5826" y="1725"/>
                  <a:pt x="5826" y="1675"/>
                </a:cubicBezTo>
                <a:cubicBezTo>
                  <a:pt x="5802" y="1625"/>
                  <a:pt x="5377" y="1600"/>
                  <a:pt x="5277" y="1625"/>
                </a:cubicBezTo>
                <a:cubicBezTo>
                  <a:pt x="5202" y="1675"/>
                  <a:pt x="5077" y="1625"/>
                  <a:pt x="5026" y="1650"/>
                </a:cubicBezTo>
                <a:cubicBezTo>
                  <a:pt x="4951" y="1675"/>
                  <a:pt x="4977" y="1600"/>
                  <a:pt x="4877" y="1600"/>
                </a:cubicBezTo>
                <a:cubicBezTo>
                  <a:pt x="4751" y="1600"/>
                  <a:pt x="4877" y="1550"/>
                  <a:pt x="4901" y="1525"/>
                </a:cubicBezTo>
                <a:cubicBezTo>
                  <a:pt x="4926" y="1500"/>
                  <a:pt x="4726" y="1425"/>
                  <a:pt x="4651" y="1450"/>
                </a:cubicBezTo>
                <a:cubicBezTo>
                  <a:pt x="4577" y="1450"/>
                  <a:pt x="4526" y="1425"/>
                  <a:pt x="4451" y="1375"/>
                </a:cubicBezTo>
                <a:cubicBezTo>
                  <a:pt x="4377" y="1350"/>
                  <a:pt x="4177" y="1350"/>
                  <a:pt x="4201" y="1425"/>
                </a:cubicBezTo>
                <a:cubicBezTo>
                  <a:pt x="4226" y="1450"/>
                  <a:pt x="4477" y="1550"/>
                  <a:pt x="4501" y="1500"/>
                </a:cubicBezTo>
                <a:cubicBezTo>
                  <a:pt x="4526" y="1450"/>
                  <a:pt x="4601" y="1550"/>
                  <a:pt x="4626" y="1600"/>
                </a:cubicBezTo>
                <a:cubicBezTo>
                  <a:pt x="4677" y="1650"/>
                  <a:pt x="4601" y="1650"/>
                  <a:pt x="4626" y="1750"/>
                </a:cubicBezTo>
                <a:close/>
                <a:moveTo>
                  <a:pt x="4851" y="1250"/>
                </a:moveTo>
                <a:lnTo>
                  <a:pt x="4851" y="1250"/>
                </a:lnTo>
                <a:cubicBezTo>
                  <a:pt x="4777" y="1225"/>
                  <a:pt x="4677" y="1300"/>
                  <a:pt x="4751" y="1325"/>
                </a:cubicBezTo>
                <a:cubicBezTo>
                  <a:pt x="4826" y="1350"/>
                  <a:pt x="4926" y="1300"/>
                  <a:pt x="4851" y="1250"/>
                </a:cubicBezTo>
                <a:close/>
                <a:moveTo>
                  <a:pt x="4251" y="775"/>
                </a:moveTo>
                <a:lnTo>
                  <a:pt x="4251" y="775"/>
                </a:lnTo>
                <a:cubicBezTo>
                  <a:pt x="4301" y="825"/>
                  <a:pt x="4277" y="850"/>
                  <a:pt x="4326" y="875"/>
                </a:cubicBezTo>
                <a:cubicBezTo>
                  <a:pt x="4401" y="925"/>
                  <a:pt x="4601" y="850"/>
                  <a:pt x="4601" y="900"/>
                </a:cubicBezTo>
                <a:cubicBezTo>
                  <a:pt x="4626" y="950"/>
                  <a:pt x="4426" y="950"/>
                  <a:pt x="4451" y="975"/>
                </a:cubicBezTo>
                <a:cubicBezTo>
                  <a:pt x="4477" y="1000"/>
                  <a:pt x="4601" y="1050"/>
                  <a:pt x="4577" y="1075"/>
                </a:cubicBezTo>
                <a:cubicBezTo>
                  <a:pt x="4551" y="1100"/>
                  <a:pt x="4777" y="1175"/>
                  <a:pt x="4801" y="1125"/>
                </a:cubicBezTo>
                <a:cubicBezTo>
                  <a:pt x="4826" y="1100"/>
                  <a:pt x="4877" y="1100"/>
                  <a:pt x="4926" y="1125"/>
                </a:cubicBezTo>
                <a:cubicBezTo>
                  <a:pt x="4977" y="1150"/>
                  <a:pt x="5001" y="1000"/>
                  <a:pt x="5026" y="1025"/>
                </a:cubicBezTo>
                <a:cubicBezTo>
                  <a:pt x="5077" y="1050"/>
                  <a:pt x="5051" y="975"/>
                  <a:pt x="5126" y="950"/>
                </a:cubicBezTo>
                <a:cubicBezTo>
                  <a:pt x="5177" y="925"/>
                  <a:pt x="5277" y="925"/>
                  <a:pt x="5277" y="900"/>
                </a:cubicBezTo>
                <a:cubicBezTo>
                  <a:pt x="5277" y="875"/>
                  <a:pt x="5277" y="850"/>
                  <a:pt x="5202" y="850"/>
                </a:cubicBezTo>
                <a:cubicBezTo>
                  <a:pt x="5126" y="850"/>
                  <a:pt x="5077" y="825"/>
                  <a:pt x="5102" y="800"/>
                </a:cubicBezTo>
                <a:cubicBezTo>
                  <a:pt x="5126" y="750"/>
                  <a:pt x="5026" y="725"/>
                  <a:pt x="5051" y="700"/>
                </a:cubicBezTo>
                <a:cubicBezTo>
                  <a:pt x="5102" y="675"/>
                  <a:pt x="4977" y="625"/>
                  <a:pt x="5001" y="675"/>
                </a:cubicBezTo>
                <a:cubicBezTo>
                  <a:pt x="5001" y="725"/>
                  <a:pt x="4926" y="700"/>
                  <a:pt x="4901" y="650"/>
                </a:cubicBezTo>
                <a:cubicBezTo>
                  <a:pt x="4901" y="600"/>
                  <a:pt x="4726" y="575"/>
                  <a:pt x="4601" y="475"/>
                </a:cubicBezTo>
                <a:cubicBezTo>
                  <a:pt x="4501" y="375"/>
                  <a:pt x="4377" y="450"/>
                  <a:pt x="4451" y="450"/>
                </a:cubicBezTo>
                <a:cubicBezTo>
                  <a:pt x="4501" y="475"/>
                  <a:pt x="4501" y="500"/>
                  <a:pt x="4451" y="500"/>
                </a:cubicBezTo>
                <a:cubicBezTo>
                  <a:pt x="4401" y="500"/>
                  <a:pt x="4301" y="500"/>
                  <a:pt x="4401" y="550"/>
                </a:cubicBezTo>
                <a:cubicBezTo>
                  <a:pt x="4477" y="575"/>
                  <a:pt x="4377" y="575"/>
                  <a:pt x="4301" y="575"/>
                </a:cubicBezTo>
                <a:cubicBezTo>
                  <a:pt x="4251" y="575"/>
                  <a:pt x="4226" y="675"/>
                  <a:pt x="4326" y="700"/>
                </a:cubicBezTo>
                <a:cubicBezTo>
                  <a:pt x="4426" y="700"/>
                  <a:pt x="4351" y="750"/>
                  <a:pt x="4277" y="725"/>
                </a:cubicBezTo>
                <a:cubicBezTo>
                  <a:pt x="4201" y="725"/>
                  <a:pt x="4177" y="750"/>
                  <a:pt x="4251" y="775"/>
                </a:cubicBezTo>
                <a:close/>
                <a:moveTo>
                  <a:pt x="4751" y="375"/>
                </a:moveTo>
                <a:lnTo>
                  <a:pt x="4751" y="375"/>
                </a:lnTo>
                <a:cubicBezTo>
                  <a:pt x="4801" y="325"/>
                  <a:pt x="4851" y="350"/>
                  <a:pt x="4801" y="375"/>
                </a:cubicBezTo>
                <a:cubicBezTo>
                  <a:pt x="4751" y="400"/>
                  <a:pt x="4777" y="425"/>
                  <a:pt x="4851" y="425"/>
                </a:cubicBezTo>
                <a:cubicBezTo>
                  <a:pt x="4901" y="425"/>
                  <a:pt x="4801" y="450"/>
                  <a:pt x="4801" y="475"/>
                </a:cubicBezTo>
                <a:cubicBezTo>
                  <a:pt x="4801" y="525"/>
                  <a:pt x="4901" y="500"/>
                  <a:pt x="4901" y="550"/>
                </a:cubicBezTo>
                <a:cubicBezTo>
                  <a:pt x="4901" y="575"/>
                  <a:pt x="5077" y="600"/>
                  <a:pt x="5126" y="550"/>
                </a:cubicBezTo>
                <a:cubicBezTo>
                  <a:pt x="5202" y="500"/>
                  <a:pt x="5177" y="575"/>
                  <a:pt x="5177" y="600"/>
                </a:cubicBezTo>
                <a:cubicBezTo>
                  <a:pt x="5151" y="625"/>
                  <a:pt x="5426" y="650"/>
                  <a:pt x="5426" y="625"/>
                </a:cubicBezTo>
                <a:cubicBezTo>
                  <a:pt x="5451" y="575"/>
                  <a:pt x="5477" y="600"/>
                  <a:pt x="5526" y="600"/>
                </a:cubicBezTo>
                <a:cubicBezTo>
                  <a:pt x="5577" y="625"/>
                  <a:pt x="5826" y="550"/>
                  <a:pt x="5826" y="500"/>
                </a:cubicBezTo>
                <a:cubicBezTo>
                  <a:pt x="5826" y="450"/>
                  <a:pt x="5902" y="525"/>
                  <a:pt x="5826" y="600"/>
                </a:cubicBezTo>
                <a:cubicBezTo>
                  <a:pt x="5751" y="650"/>
                  <a:pt x="5602" y="625"/>
                  <a:pt x="5526" y="650"/>
                </a:cubicBezTo>
                <a:cubicBezTo>
                  <a:pt x="5451" y="675"/>
                  <a:pt x="5577" y="725"/>
                  <a:pt x="5651" y="775"/>
                </a:cubicBezTo>
                <a:cubicBezTo>
                  <a:pt x="5702" y="825"/>
                  <a:pt x="5551" y="800"/>
                  <a:pt x="5477" y="725"/>
                </a:cubicBezTo>
                <a:cubicBezTo>
                  <a:pt x="5426" y="675"/>
                  <a:pt x="5277" y="675"/>
                  <a:pt x="5177" y="675"/>
                </a:cubicBezTo>
                <a:cubicBezTo>
                  <a:pt x="5102" y="675"/>
                  <a:pt x="5126" y="825"/>
                  <a:pt x="5202" y="825"/>
                </a:cubicBezTo>
                <a:cubicBezTo>
                  <a:pt x="5251" y="825"/>
                  <a:pt x="5302" y="850"/>
                  <a:pt x="5377" y="925"/>
                </a:cubicBezTo>
                <a:cubicBezTo>
                  <a:pt x="5426" y="1025"/>
                  <a:pt x="5551" y="1000"/>
                  <a:pt x="5551" y="1050"/>
                </a:cubicBezTo>
                <a:cubicBezTo>
                  <a:pt x="5551" y="1075"/>
                  <a:pt x="5377" y="1000"/>
                  <a:pt x="5302" y="1000"/>
                </a:cubicBezTo>
                <a:cubicBezTo>
                  <a:pt x="5202" y="975"/>
                  <a:pt x="5051" y="1025"/>
                  <a:pt x="5051" y="1100"/>
                </a:cubicBezTo>
                <a:cubicBezTo>
                  <a:pt x="5051" y="1175"/>
                  <a:pt x="5177" y="1150"/>
                  <a:pt x="5277" y="1100"/>
                </a:cubicBezTo>
                <a:cubicBezTo>
                  <a:pt x="5377" y="1050"/>
                  <a:pt x="5302" y="1125"/>
                  <a:pt x="5251" y="1175"/>
                </a:cubicBezTo>
                <a:cubicBezTo>
                  <a:pt x="5202" y="1200"/>
                  <a:pt x="5377" y="1250"/>
                  <a:pt x="5377" y="1300"/>
                </a:cubicBezTo>
                <a:cubicBezTo>
                  <a:pt x="5377" y="1350"/>
                  <a:pt x="5251" y="1325"/>
                  <a:pt x="5251" y="1275"/>
                </a:cubicBezTo>
                <a:cubicBezTo>
                  <a:pt x="5226" y="1225"/>
                  <a:pt x="5177" y="1175"/>
                  <a:pt x="5077" y="1200"/>
                </a:cubicBezTo>
                <a:cubicBezTo>
                  <a:pt x="4977" y="1200"/>
                  <a:pt x="5001" y="1275"/>
                  <a:pt x="5077" y="1275"/>
                </a:cubicBezTo>
                <a:cubicBezTo>
                  <a:pt x="5126" y="1300"/>
                  <a:pt x="5126" y="1350"/>
                  <a:pt x="5051" y="1350"/>
                </a:cubicBezTo>
                <a:cubicBezTo>
                  <a:pt x="4977" y="1350"/>
                  <a:pt x="4826" y="1400"/>
                  <a:pt x="4877" y="1450"/>
                </a:cubicBezTo>
                <a:cubicBezTo>
                  <a:pt x="4926" y="1500"/>
                  <a:pt x="5151" y="1450"/>
                  <a:pt x="5177" y="1475"/>
                </a:cubicBezTo>
                <a:cubicBezTo>
                  <a:pt x="5226" y="1500"/>
                  <a:pt x="5326" y="1525"/>
                  <a:pt x="5351" y="1475"/>
                </a:cubicBezTo>
                <a:cubicBezTo>
                  <a:pt x="5377" y="1450"/>
                  <a:pt x="5451" y="1450"/>
                  <a:pt x="5526" y="1450"/>
                </a:cubicBezTo>
                <a:cubicBezTo>
                  <a:pt x="5626" y="1450"/>
                  <a:pt x="5651" y="1475"/>
                  <a:pt x="5677" y="1500"/>
                </a:cubicBezTo>
                <a:cubicBezTo>
                  <a:pt x="5726" y="1550"/>
                  <a:pt x="5777" y="1525"/>
                  <a:pt x="5826" y="1500"/>
                </a:cubicBezTo>
                <a:cubicBezTo>
                  <a:pt x="5877" y="1450"/>
                  <a:pt x="5877" y="1450"/>
                  <a:pt x="5926" y="1450"/>
                </a:cubicBezTo>
                <a:cubicBezTo>
                  <a:pt x="6002" y="1450"/>
                  <a:pt x="6002" y="1425"/>
                  <a:pt x="5977" y="1375"/>
                </a:cubicBezTo>
                <a:cubicBezTo>
                  <a:pt x="5951" y="1325"/>
                  <a:pt x="5877" y="1400"/>
                  <a:pt x="5851" y="1375"/>
                </a:cubicBezTo>
                <a:cubicBezTo>
                  <a:pt x="5851" y="1325"/>
                  <a:pt x="5777" y="1325"/>
                  <a:pt x="5677" y="1350"/>
                </a:cubicBezTo>
                <a:cubicBezTo>
                  <a:pt x="5551" y="1350"/>
                  <a:pt x="5602" y="1275"/>
                  <a:pt x="5677" y="1275"/>
                </a:cubicBezTo>
                <a:cubicBezTo>
                  <a:pt x="5751" y="1300"/>
                  <a:pt x="5826" y="1300"/>
                  <a:pt x="5926" y="1275"/>
                </a:cubicBezTo>
                <a:cubicBezTo>
                  <a:pt x="6002" y="1250"/>
                  <a:pt x="5926" y="1225"/>
                  <a:pt x="5926" y="1175"/>
                </a:cubicBezTo>
                <a:cubicBezTo>
                  <a:pt x="5926" y="1150"/>
                  <a:pt x="6027" y="1175"/>
                  <a:pt x="6102" y="1175"/>
                </a:cubicBezTo>
                <a:cubicBezTo>
                  <a:pt x="6177" y="1175"/>
                  <a:pt x="6302" y="1050"/>
                  <a:pt x="6302" y="975"/>
                </a:cubicBezTo>
                <a:cubicBezTo>
                  <a:pt x="6302" y="900"/>
                  <a:pt x="6127" y="925"/>
                  <a:pt x="6051" y="925"/>
                </a:cubicBezTo>
                <a:cubicBezTo>
                  <a:pt x="5951" y="925"/>
                  <a:pt x="6102" y="875"/>
                  <a:pt x="6251" y="875"/>
                </a:cubicBezTo>
                <a:cubicBezTo>
                  <a:pt x="6427" y="875"/>
                  <a:pt x="6351" y="800"/>
                  <a:pt x="6377" y="775"/>
                </a:cubicBezTo>
                <a:cubicBezTo>
                  <a:pt x="6402" y="750"/>
                  <a:pt x="6477" y="825"/>
                  <a:pt x="6551" y="800"/>
                </a:cubicBezTo>
                <a:cubicBezTo>
                  <a:pt x="6627" y="775"/>
                  <a:pt x="6577" y="725"/>
                  <a:pt x="6627" y="725"/>
                </a:cubicBezTo>
                <a:cubicBezTo>
                  <a:pt x="6677" y="725"/>
                  <a:pt x="6751" y="650"/>
                  <a:pt x="6927" y="550"/>
                </a:cubicBezTo>
                <a:cubicBezTo>
                  <a:pt x="7102" y="475"/>
                  <a:pt x="7227" y="475"/>
                  <a:pt x="7252" y="425"/>
                </a:cubicBezTo>
                <a:cubicBezTo>
                  <a:pt x="7252" y="375"/>
                  <a:pt x="7002" y="425"/>
                  <a:pt x="6977" y="400"/>
                </a:cubicBezTo>
                <a:cubicBezTo>
                  <a:pt x="6927" y="400"/>
                  <a:pt x="7127" y="350"/>
                  <a:pt x="7177" y="350"/>
                </a:cubicBezTo>
                <a:cubicBezTo>
                  <a:pt x="7227" y="375"/>
                  <a:pt x="7302" y="350"/>
                  <a:pt x="7477" y="275"/>
                </a:cubicBezTo>
                <a:cubicBezTo>
                  <a:pt x="7652" y="200"/>
                  <a:pt x="7577" y="175"/>
                  <a:pt x="7502" y="175"/>
                </a:cubicBezTo>
                <a:cubicBezTo>
                  <a:pt x="7427" y="200"/>
                  <a:pt x="7352" y="175"/>
                  <a:pt x="7352" y="125"/>
                </a:cubicBezTo>
                <a:cubicBezTo>
                  <a:pt x="7352" y="75"/>
                  <a:pt x="7252" y="125"/>
                  <a:pt x="7252" y="99"/>
                </a:cubicBezTo>
                <a:cubicBezTo>
                  <a:pt x="7252" y="75"/>
                  <a:pt x="7152" y="75"/>
                  <a:pt x="7027" y="125"/>
                </a:cubicBezTo>
                <a:cubicBezTo>
                  <a:pt x="6927" y="175"/>
                  <a:pt x="7027" y="75"/>
                  <a:pt x="7077" y="75"/>
                </a:cubicBezTo>
                <a:cubicBezTo>
                  <a:pt x="7127" y="50"/>
                  <a:pt x="6802" y="75"/>
                  <a:pt x="6751" y="25"/>
                </a:cubicBezTo>
                <a:cubicBezTo>
                  <a:pt x="6677" y="0"/>
                  <a:pt x="6627" y="99"/>
                  <a:pt x="6577" y="50"/>
                </a:cubicBezTo>
                <a:cubicBezTo>
                  <a:pt x="6527" y="0"/>
                  <a:pt x="6402" y="25"/>
                  <a:pt x="6402" y="75"/>
                </a:cubicBezTo>
                <a:cubicBezTo>
                  <a:pt x="6427" y="99"/>
                  <a:pt x="6402" y="99"/>
                  <a:pt x="6351" y="75"/>
                </a:cubicBezTo>
                <a:cubicBezTo>
                  <a:pt x="6302" y="25"/>
                  <a:pt x="6202" y="75"/>
                  <a:pt x="6102" y="50"/>
                </a:cubicBezTo>
                <a:cubicBezTo>
                  <a:pt x="6027" y="50"/>
                  <a:pt x="6051" y="125"/>
                  <a:pt x="5951" y="99"/>
                </a:cubicBezTo>
                <a:cubicBezTo>
                  <a:pt x="5877" y="50"/>
                  <a:pt x="5751" y="75"/>
                  <a:pt x="5802" y="75"/>
                </a:cubicBezTo>
                <a:cubicBezTo>
                  <a:pt x="5826" y="99"/>
                  <a:pt x="5777" y="125"/>
                  <a:pt x="5751" y="99"/>
                </a:cubicBezTo>
                <a:cubicBezTo>
                  <a:pt x="5702" y="99"/>
                  <a:pt x="5651" y="99"/>
                  <a:pt x="5677" y="150"/>
                </a:cubicBezTo>
                <a:cubicBezTo>
                  <a:pt x="5702" y="200"/>
                  <a:pt x="5526" y="150"/>
                  <a:pt x="5526" y="175"/>
                </a:cubicBezTo>
                <a:cubicBezTo>
                  <a:pt x="5526" y="225"/>
                  <a:pt x="5477" y="250"/>
                  <a:pt x="5426" y="225"/>
                </a:cubicBezTo>
                <a:cubicBezTo>
                  <a:pt x="5377" y="175"/>
                  <a:pt x="5202" y="150"/>
                  <a:pt x="5251" y="200"/>
                </a:cubicBezTo>
                <a:cubicBezTo>
                  <a:pt x="5302" y="225"/>
                  <a:pt x="5102" y="225"/>
                  <a:pt x="5151" y="250"/>
                </a:cubicBezTo>
                <a:cubicBezTo>
                  <a:pt x="5202" y="300"/>
                  <a:pt x="5102" y="325"/>
                  <a:pt x="5102" y="300"/>
                </a:cubicBezTo>
                <a:cubicBezTo>
                  <a:pt x="5102" y="275"/>
                  <a:pt x="5001" y="250"/>
                  <a:pt x="4951" y="275"/>
                </a:cubicBezTo>
                <a:cubicBezTo>
                  <a:pt x="4901" y="325"/>
                  <a:pt x="4901" y="350"/>
                  <a:pt x="4877" y="325"/>
                </a:cubicBezTo>
                <a:cubicBezTo>
                  <a:pt x="4851" y="300"/>
                  <a:pt x="4777" y="325"/>
                  <a:pt x="4677" y="350"/>
                </a:cubicBezTo>
                <a:cubicBezTo>
                  <a:pt x="4601" y="375"/>
                  <a:pt x="4701" y="400"/>
                  <a:pt x="4751" y="375"/>
                </a:cubicBezTo>
                <a:close/>
                <a:moveTo>
                  <a:pt x="5802" y="3975"/>
                </a:moveTo>
                <a:lnTo>
                  <a:pt x="5802" y="3975"/>
                </a:lnTo>
                <a:cubicBezTo>
                  <a:pt x="5826" y="3975"/>
                  <a:pt x="5877" y="3850"/>
                  <a:pt x="5802" y="3875"/>
                </a:cubicBezTo>
                <a:cubicBezTo>
                  <a:pt x="5726" y="3875"/>
                  <a:pt x="5751" y="3975"/>
                  <a:pt x="5802" y="3975"/>
                </a:cubicBezTo>
                <a:close/>
                <a:moveTo>
                  <a:pt x="5426" y="3875"/>
                </a:moveTo>
                <a:lnTo>
                  <a:pt x="5426" y="3875"/>
                </a:lnTo>
                <a:cubicBezTo>
                  <a:pt x="5502" y="3926"/>
                  <a:pt x="5602" y="3801"/>
                  <a:pt x="5602" y="3775"/>
                </a:cubicBezTo>
                <a:cubicBezTo>
                  <a:pt x="5577" y="3750"/>
                  <a:pt x="5351" y="3826"/>
                  <a:pt x="5426" y="3875"/>
                </a:cubicBezTo>
                <a:close/>
                <a:moveTo>
                  <a:pt x="5726" y="3650"/>
                </a:moveTo>
                <a:lnTo>
                  <a:pt x="5726" y="3650"/>
                </a:lnTo>
                <a:cubicBezTo>
                  <a:pt x="5751" y="3601"/>
                  <a:pt x="5602" y="3601"/>
                  <a:pt x="5602" y="3550"/>
                </a:cubicBezTo>
                <a:cubicBezTo>
                  <a:pt x="5602" y="3501"/>
                  <a:pt x="5477" y="3450"/>
                  <a:pt x="5426" y="3426"/>
                </a:cubicBezTo>
                <a:cubicBezTo>
                  <a:pt x="5377" y="3401"/>
                  <a:pt x="5302" y="3401"/>
                  <a:pt x="5302" y="3350"/>
                </a:cubicBezTo>
                <a:cubicBezTo>
                  <a:pt x="5302" y="3301"/>
                  <a:pt x="5202" y="3326"/>
                  <a:pt x="5202" y="3401"/>
                </a:cubicBezTo>
                <a:cubicBezTo>
                  <a:pt x="5202" y="3475"/>
                  <a:pt x="5151" y="3475"/>
                  <a:pt x="5177" y="3550"/>
                </a:cubicBezTo>
                <a:cubicBezTo>
                  <a:pt x="5202" y="3601"/>
                  <a:pt x="5077" y="3626"/>
                  <a:pt x="5102" y="3675"/>
                </a:cubicBezTo>
                <a:cubicBezTo>
                  <a:pt x="5102" y="3701"/>
                  <a:pt x="5151" y="3650"/>
                  <a:pt x="5202" y="3650"/>
                </a:cubicBezTo>
                <a:cubicBezTo>
                  <a:pt x="5251" y="3650"/>
                  <a:pt x="5202" y="3726"/>
                  <a:pt x="5251" y="3726"/>
                </a:cubicBezTo>
                <a:cubicBezTo>
                  <a:pt x="5302" y="3750"/>
                  <a:pt x="5402" y="3675"/>
                  <a:pt x="5426" y="3650"/>
                </a:cubicBezTo>
                <a:cubicBezTo>
                  <a:pt x="5451" y="3626"/>
                  <a:pt x="5477" y="3601"/>
                  <a:pt x="5551" y="3650"/>
                </a:cubicBezTo>
                <a:cubicBezTo>
                  <a:pt x="5602" y="3675"/>
                  <a:pt x="5726" y="3701"/>
                  <a:pt x="5726" y="3650"/>
                </a:cubicBezTo>
                <a:close/>
                <a:moveTo>
                  <a:pt x="7102" y="3275"/>
                </a:moveTo>
                <a:lnTo>
                  <a:pt x="7102" y="3275"/>
                </a:lnTo>
                <a:cubicBezTo>
                  <a:pt x="7152" y="3275"/>
                  <a:pt x="7152" y="3350"/>
                  <a:pt x="7227" y="3426"/>
                </a:cubicBezTo>
                <a:cubicBezTo>
                  <a:pt x="7302" y="3475"/>
                  <a:pt x="7327" y="3426"/>
                  <a:pt x="7327" y="3401"/>
                </a:cubicBezTo>
                <a:cubicBezTo>
                  <a:pt x="7352" y="3350"/>
                  <a:pt x="7427" y="3375"/>
                  <a:pt x="7427" y="3326"/>
                </a:cubicBezTo>
                <a:cubicBezTo>
                  <a:pt x="7427" y="3301"/>
                  <a:pt x="7502" y="3226"/>
                  <a:pt x="7552" y="3226"/>
                </a:cubicBezTo>
                <a:cubicBezTo>
                  <a:pt x="7602" y="3201"/>
                  <a:pt x="7502" y="3150"/>
                  <a:pt x="7452" y="3150"/>
                </a:cubicBezTo>
                <a:cubicBezTo>
                  <a:pt x="7377" y="3150"/>
                  <a:pt x="7352" y="3101"/>
                  <a:pt x="7352" y="3075"/>
                </a:cubicBezTo>
                <a:cubicBezTo>
                  <a:pt x="7352" y="3050"/>
                  <a:pt x="7227" y="2975"/>
                  <a:pt x="7202" y="3001"/>
                </a:cubicBezTo>
                <a:cubicBezTo>
                  <a:pt x="7152" y="3001"/>
                  <a:pt x="7077" y="2926"/>
                  <a:pt x="7027" y="2926"/>
                </a:cubicBezTo>
                <a:cubicBezTo>
                  <a:pt x="6977" y="2926"/>
                  <a:pt x="6902" y="2875"/>
                  <a:pt x="6902" y="2825"/>
                </a:cubicBezTo>
                <a:cubicBezTo>
                  <a:pt x="6902" y="2775"/>
                  <a:pt x="7002" y="2850"/>
                  <a:pt x="7027" y="2800"/>
                </a:cubicBezTo>
                <a:cubicBezTo>
                  <a:pt x="7052" y="2750"/>
                  <a:pt x="6927" y="2775"/>
                  <a:pt x="6927" y="2750"/>
                </a:cubicBezTo>
                <a:cubicBezTo>
                  <a:pt x="6927" y="2701"/>
                  <a:pt x="6952" y="2725"/>
                  <a:pt x="6977" y="2701"/>
                </a:cubicBezTo>
                <a:cubicBezTo>
                  <a:pt x="7002" y="2675"/>
                  <a:pt x="6952" y="2650"/>
                  <a:pt x="6927" y="2625"/>
                </a:cubicBezTo>
                <a:cubicBezTo>
                  <a:pt x="6902" y="2601"/>
                  <a:pt x="6902" y="2650"/>
                  <a:pt x="6852" y="2650"/>
                </a:cubicBezTo>
                <a:cubicBezTo>
                  <a:pt x="6827" y="2650"/>
                  <a:pt x="6852" y="2601"/>
                  <a:pt x="6877" y="2575"/>
                </a:cubicBezTo>
                <a:cubicBezTo>
                  <a:pt x="6902" y="2550"/>
                  <a:pt x="6777" y="2525"/>
                  <a:pt x="6727" y="2525"/>
                </a:cubicBezTo>
                <a:cubicBezTo>
                  <a:pt x="6677" y="2550"/>
                  <a:pt x="6677" y="2525"/>
                  <a:pt x="6677" y="2501"/>
                </a:cubicBezTo>
                <a:cubicBezTo>
                  <a:pt x="6677" y="2450"/>
                  <a:pt x="6577" y="2501"/>
                  <a:pt x="6551" y="2525"/>
                </a:cubicBezTo>
                <a:cubicBezTo>
                  <a:pt x="6502" y="2550"/>
                  <a:pt x="6477" y="2501"/>
                  <a:pt x="6502" y="2475"/>
                </a:cubicBezTo>
                <a:cubicBezTo>
                  <a:pt x="6551" y="2475"/>
                  <a:pt x="6602" y="2450"/>
                  <a:pt x="6602" y="2401"/>
                </a:cubicBezTo>
                <a:cubicBezTo>
                  <a:pt x="6577" y="2375"/>
                  <a:pt x="6477" y="2375"/>
                  <a:pt x="6451" y="2425"/>
                </a:cubicBezTo>
                <a:cubicBezTo>
                  <a:pt x="6427" y="2450"/>
                  <a:pt x="6351" y="2375"/>
                  <a:pt x="6351" y="2325"/>
                </a:cubicBezTo>
                <a:cubicBezTo>
                  <a:pt x="6351" y="2301"/>
                  <a:pt x="6202" y="2325"/>
                  <a:pt x="6227" y="2250"/>
                </a:cubicBezTo>
                <a:cubicBezTo>
                  <a:pt x="6251" y="2201"/>
                  <a:pt x="6077" y="2175"/>
                  <a:pt x="6027" y="2175"/>
                </a:cubicBezTo>
                <a:cubicBezTo>
                  <a:pt x="5977" y="2175"/>
                  <a:pt x="5902" y="2225"/>
                  <a:pt x="5926" y="2250"/>
                </a:cubicBezTo>
                <a:cubicBezTo>
                  <a:pt x="5926" y="2301"/>
                  <a:pt x="5877" y="2275"/>
                  <a:pt x="5851" y="2250"/>
                </a:cubicBezTo>
                <a:cubicBezTo>
                  <a:pt x="5851" y="2201"/>
                  <a:pt x="5751" y="2301"/>
                  <a:pt x="5702" y="2301"/>
                </a:cubicBezTo>
                <a:cubicBezTo>
                  <a:pt x="5677" y="2301"/>
                  <a:pt x="5726" y="2175"/>
                  <a:pt x="5702" y="2125"/>
                </a:cubicBezTo>
                <a:cubicBezTo>
                  <a:pt x="5702" y="2101"/>
                  <a:pt x="5677" y="2075"/>
                  <a:pt x="5651" y="2025"/>
                </a:cubicBezTo>
                <a:cubicBezTo>
                  <a:pt x="5626" y="1950"/>
                  <a:pt x="5502" y="1975"/>
                  <a:pt x="5451" y="2025"/>
                </a:cubicBezTo>
                <a:cubicBezTo>
                  <a:pt x="5426" y="2050"/>
                  <a:pt x="5326" y="2050"/>
                  <a:pt x="5251" y="2101"/>
                </a:cubicBezTo>
                <a:cubicBezTo>
                  <a:pt x="5202" y="2150"/>
                  <a:pt x="5277" y="2225"/>
                  <a:pt x="5302" y="2225"/>
                </a:cubicBezTo>
                <a:cubicBezTo>
                  <a:pt x="5326" y="2250"/>
                  <a:pt x="5202" y="2301"/>
                  <a:pt x="5251" y="2325"/>
                </a:cubicBezTo>
                <a:cubicBezTo>
                  <a:pt x="5277" y="2350"/>
                  <a:pt x="5326" y="2350"/>
                  <a:pt x="5351" y="2401"/>
                </a:cubicBezTo>
                <a:cubicBezTo>
                  <a:pt x="5351" y="2450"/>
                  <a:pt x="5202" y="2375"/>
                  <a:pt x="5177" y="2325"/>
                </a:cubicBezTo>
                <a:cubicBezTo>
                  <a:pt x="5151" y="2275"/>
                  <a:pt x="5202" y="2250"/>
                  <a:pt x="5151" y="2201"/>
                </a:cubicBezTo>
                <a:cubicBezTo>
                  <a:pt x="5126" y="2175"/>
                  <a:pt x="5151" y="2125"/>
                  <a:pt x="5202" y="2075"/>
                </a:cubicBezTo>
                <a:cubicBezTo>
                  <a:pt x="5277" y="2025"/>
                  <a:pt x="5302" y="2025"/>
                  <a:pt x="5302" y="2001"/>
                </a:cubicBezTo>
                <a:cubicBezTo>
                  <a:pt x="5302" y="1950"/>
                  <a:pt x="5077" y="1950"/>
                  <a:pt x="4926" y="2075"/>
                </a:cubicBezTo>
                <a:cubicBezTo>
                  <a:pt x="4801" y="2201"/>
                  <a:pt x="4851" y="2375"/>
                  <a:pt x="4851" y="2401"/>
                </a:cubicBezTo>
                <a:cubicBezTo>
                  <a:pt x="4851" y="2450"/>
                  <a:pt x="4977" y="2425"/>
                  <a:pt x="5051" y="2450"/>
                </a:cubicBezTo>
                <a:cubicBezTo>
                  <a:pt x="5126" y="2475"/>
                  <a:pt x="5077" y="2501"/>
                  <a:pt x="5026" y="2501"/>
                </a:cubicBezTo>
                <a:cubicBezTo>
                  <a:pt x="4977" y="2475"/>
                  <a:pt x="4877" y="2475"/>
                  <a:pt x="4877" y="2501"/>
                </a:cubicBezTo>
                <a:cubicBezTo>
                  <a:pt x="4901" y="2550"/>
                  <a:pt x="5001" y="2601"/>
                  <a:pt x="5077" y="2601"/>
                </a:cubicBezTo>
                <a:cubicBezTo>
                  <a:pt x="5126" y="2575"/>
                  <a:pt x="5126" y="2575"/>
                  <a:pt x="5177" y="2625"/>
                </a:cubicBezTo>
                <a:cubicBezTo>
                  <a:pt x="5202" y="2650"/>
                  <a:pt x="5277" y="2650"/>
                  <a:pt x="5351" y="2650"/>
                </a:cubicBezTo>
                <a:cubicBezTo>
                  <a:pt x="5426" y="2650"/>
                  <a:pt x="5526" y="2675"/>
                  <a:pt x="5551" y="2675"/>
                </a:cubicBezTo>
                <a:cubicBezTo>
                  <a:pt x="5602" y="2675"/>
                  <a:pt x="5651" y="2650"/>
                  <a:pt x="5651" y="2650"/>
                </a:cubicBezTo>
                <a:cubicBezTo>
                  <a:pt x="5677" y="2625"/>
                  <a:pt x="5826" y="2675"/>
                  <a:pt x="5877" y="2675"/>
                </a:cubicBezTo>
                <a:cubicBezTo>
                  <a:pt x="5926" y="2675"/>
                  <a:pt x="5877" y="2625"/>
                  <a:pt x="5851" y="2601"/>
                </a:cubicBezTo>
                <a:cubicBezTo>
                  <a:pt x="5826" y="2601"/>
                  <a:pt x="5851" y="2550"/>
                  <a:pt x="5877" y="2575"/>
                </a:cubicBezTo>
                <a:cubicBezTo>
                  <a:pt x="5926" y="2575"/>
                  <a:pt x="5977" y="2601"/>
                  <a:pt x="6002" y="2625"/>
                </a:cubicBezTo>
                <a:cubicBezTo>
                  <a:pt x="6002" y="2675"/>
                  <a:pt x="6027" y="2650"/>
                  <a:pt x="6051" y="2675"/>
                </a:cubicBezTo>
                <a:cubicBezTo>
                  <a:pt x="6051" y="2701"/>
                  <a:pt x="6177" y="2750"/>
                  <a:pt x="6177" y="2775"/>
                </a:cubicBezTo>
                <a:cubicBezTo>
                  <a:pt x="6177" y="2800"/>
                  <a:pt x="6051" y="2825"/>
                  <a:pt x="6102" y="2850"/>
                </a:cubicBezTo>
                <a:cubicBezTo>
                  <a:pt x="6127" y="2875"/>
                  <a:pt x="6177" y="2825"/>
                  <a:pt x="6227" y="2825"/>
                </a:cubicBezTo>
                <a:cubicBezTo>
                  <a:pt x="6277" y="2800"/>
                  <a:pt x="6277" y="2926"/>
                  <a:pt x="6327" y="2900"/>
                </a:cubicBezTo>
                <a:cubicBezTo>
                  <a:pt x="6377" y="2875"/>
                  <a:pt x="6427" y="2926"/>
                  <a:pt x="6477" y="3001"/>
                </a:cubicBezTo>
                <a:cubicBezTo>
                  <a:pt x="6527" y="3075"/>
                  <a:pt x="6451" y="3126"/>
                  <a:pt x="6477" y="3150"/>
                </a:cubicBezTo>
                <a:cubicBezTo>
                  <a:pt x="6477" y="3175"/>
                  <a:pt x="6577" y="3175"/>
                  <a:pt x="6627" y="3150"/>
                </a:cubicBezTo>
                <a:cubicBezTo>
                  <a:pt x="6677" y="3126"/>
                  <a:pt x="6727" y="3175"/>
                  <a:pt x="6777" y="3226"/>
                </a:cubicBezTo>
                <a:cubicBezTo>
                  <a:pt x="6802" y="3250"/>
                  <a:pt x="6602" y="3326"/>
                  <a:pt x="6627" y="3275"/>
                </a:cubicBezTo>
                <a:cubicBezTo>
                  <a:pt x="6651" y="3250"/>
                  <a:pt x="6502" y="3150"/>
                  <a:pt x="6402" y="3201"/>
                </a:cubicBezTo>
                <a:cubicBezTo>
                  <a:pt x="6277" y="3250"/>
                  <a:pt x="6351" y="3326"/>
                  <a:pt x="6377" y="3350"/>
                </a:cubicBezTo>
                <a:cubicBezTo>
                  <a:pt x="6377" y="3401"/>
                  <a:pt x="6251" y="3450"/>
                  <a:pt x="6151" y="3401"/>
                </a:cubicBezTo>
                <a:cubicBezTo>
                  <a:pt x="6027" y="3375"/>
                  <a:pt x="6077" y="3426"/>
                  <a:pt x="6027" y="3426"/>
                </a:cubicBezTo>
                <a:cubicBezTo>
                  <a:pt x="5977" y="3426"/>
                  <a:pt x="5926" y="3501"/>
                  <a:pt x="5977" y="3550"/>
                </a:cubicBezTo>
                <a:cubicBezTo>
                  <a:pt x="6002" y="3601"/>
                  <a:pt x="6102" y="3550"/>
                  <a:pt x="6177" y="3550"/>
                </a:cubicBezTo>
                <a:cubicBezTo>
                  <a:pt x="6251" y="3550"/>
                  <a:pt x="6251" y="3575"/>
                  <a:pt x="6277" y="3526"/>
                </a:cubicBezTo>
                <a:cubicBezTo>
                  <a:pt x="6277" y="3501"/>
                  <a:pt x="6351" y="3526"/>
                  <a:pt x="6402" y="3526"/>
                </a:cubicBezTo>
                <a:cubicBezTo>
                  <a:pt x="6451" y="3550"/>
                  <a:pt x="6451" y="3626"/>
                  <a:pt x="6527" y="3626"/>
                </a:cubicBezTo>
                <a:cubicBezTo>
                  <a:pt x="6577" y="3626"/>
                  <a:pt x="6527" y="3701"/>
                  <a:pt x="6577" y="3750"/>
                </a:cubicBezTo>
                <a:cubicBezTo>
                  <a:pt x="6602" y="3801"/>
                  <a:pt x="6751" y="3775"/>
                  <a:pt x="6802" y="3826"/>
                </a:cubicBezTo>
                <a:cubicBezTo>
                  <a:pt x="6852" y="3875"/>
                  <a:pt x="7052" y="3950"/>
                  <a:pt x="7077" y="3926"/>
                </a:cubicBezTo>
                <a:cubicBezTo>
                  <a:pt x="7127" y="3875"/>
                  <a:pt x="6902" y="3701"/>
                  <a:pt x="6852" y="3675"/>
                </a:cubicBezTo>
                <a:cubicBezTo>
                  <a:pt x="6777" y="3650"/>
                  <a:pt x="6902" y="3650"/>
                  <a:pt x="6977" y="3701"/>
                </a:cubicBezTo>
                <a:cubicBezTo>
                  <a:pt x="7052" y="3775"/>
                  <a:pt x="7177" y="3801"/>
                  <a:pt x="7227" y="3726"/>
                </a:cubicBezTo>
                <a:cubicBezTo>
                  <a:pt x="7302" y="3650"/>
                  <a:pt x="7177" y="3675"/>
                  <a:pt x="7177" y="3601"/>
                </a:cubicBezTo>
                <a:cubicBezTo>
                  <a:pt x="7177" y="3550"/>
                  <a:pt x="7152" y="3475"/>
                  <a:pt x="7102" y="3475"/>
                </a:cubicBezTo>
                <a:cubicBezTo>
                  <a:pt x="7027" y="3475"/>
                  <a:pt x="6877" y="3375"/>
                  <a:pt x="6927" y="3350"/>
                </a:cubicBezTo>
                <a:cubicBezTo>
                  <a:pt x="7002" y="3326"/>
                  <a:pt x="6927" y="3275"/>
                  <a:pt x="6952" y="3226"/>
                </a:cubicBezTo>
                <a:cubicBezTo>
                  <a:pt x="7002" y="3201"/>
                  <a:pt x="7052" y="3275"/>
                  <a:pt x="7102" y="3275"/>
                </a:cubicBezTo>
                <a:close/>
                <a:moveTo>
                  <a:pt x="6227" y="3075"/>
                </a:moveTo>
                <a:lnTo>
                  <a:pt x="6227" y="3075"/>
                </a:lnTo>
                <a:cubicBezTo>
                  <a:pt x="6277" y="3075"/>
                  <a:pt x="6251" y="3001"/>
                  <a:pt x="6227" y="2950"/>
                </a:cubicBezTo>
                <a:cubicBezTo>
                  <a:pt x="6202" y="2926"/>
                  <a:pt x="6151" y="2926"/>
                  <a:pt x="6102" y="2926"/>
                </a:cubicBezTo>
                <a:cubicBezTo>
                  <a:pt x="6051" y="2926"/>
                  <a:pt x="5977" y="3001"/>
                  <a:pt x="6027" y="3075"/>
                </a:cubicBezTo>
                <a:cubicBezTo>
                  <a:pt x="6077" y="3150"/>
                  <a:pt x="6177" y="3101"/>
                  <a:pt x="6227" y="3075"/>
                </a:cubicBezTo>
                <a:close/>
                <a:moveTo>
                  <a:pt x="5702" y="2001"/>
                </a:moveTo>
                <a:lnTo>
                  <a:pt x="5702" y="2001"/>
                </a:lnTo>
                <a:cubicBezTo>
                  <a:pt x="5677" y="2050"/>
                  <a:pt x="5751" y="2050"/>
                  <a:pt x="5751" y="2125"/>
                </a:cubicBezTo>
                <a:cubicBezTo>
                  <a:pt x="5751" y="2175"/>
                  <a:pt x="5826" y="2201"/>
                  <a:pt x="5902" y="2150"/>
                </a:cubicBezTo>
                <a:cubicBezTo>
                  <a:pt x="5951" y="2125"/>
                  <a:pt x="6127" y="2175"/>
                  <a:pt x="6127" y="2125"/>
                </a:cubicBezTo>
                <a:cubicBezTo>
                  <a:pt x="6127" y="2075"/>
                  <a:pt x="5951" y="2001"/>
                  <a:pt x="5877" y="2001"/>
                </a:cubicBezTo>
                <a:cubicBezTo>
                  <a:pt x="5826" y="2025"/>
                  <a:pt x="5726" y="1950"/>
                  <a:pt x="5702" y="2001"/>
                </a:cubicBezTo>
                <a:close/>
                <a:moveTo>
                  <a:pt x="7252" y="5551"/>
                </a:moveTo>
                <a:lnTo>
                  <a:pt x="7252" y="5551"/>
                </a:lnTo>
                <a:cubicBezTo>
                  <a:pt x="7277" y="5576"/>
                  <a:pt x="7502" y="5676"/>
                  <a:pt x="7527" y="5626"/>
                </a:cubicBezTo>
                <a:cubicBezTo>
                  <a:pt x="7527" y="5576"/>
                  <a:pt x="7252" y="5526"/>
                  <a:pt x="7252" y="5551"/>
                </a:cubicBezTo>
                <a:close/>
                <a:moveTo>
                  <a:pt x="8327" y="5801"/>
                </a:moveTo>
                <a:lnTo>
                  <a:pt x="8327" y="5801"/>
                </a:lnTo>
                <a:cubicBezTo>
                  <a:pt x="8302" y="5826"/>
                  <a:pt x="8277" y="5776"/>
                  <a:pt x="8302" y="5751"/>
                </a:cubicBezTo>
                <a:cubicBezTo>
                  <a:pt x="8352" y="5726"/>
                  <a:pt x="8302" y="5701"/>
                  <a:pt x="8277" y="5726"/>
                </a:cubicBezTo>
                <a:cubicBezTo>
                  <a:pt x="8227" y="5726"/>
                  <a:pt x="8252" y="5651"/>
                  <a:pt x="8277" y="5626"/>
                </a:cubicBezTo>
                <a:cubicBezTo>
                  <a:pt x="8302" y="5600"/>
                  <a:pt x="8202" y="5576"/>
                  <a:pt x="8202" y="5600"/>
                </a:cubicBezTo>
                <a:cubicBezTo>
                  <a:pt x="8202" y="5651"/>
                  <a:pt x="8127" y="5626"/>
                  <a:pt x="8127" y="5600"/>
                </a:cubicBezTo>
                <a:cubicBezTo>
                  <a:pt x="8102" y="5576"/>
                  <a:pt x="8052" y="5551"/>
                  <a:pt x="8077" y="5526"/>
                </a:cubicBezTo>
                <a:cubicBezTo>
                  <a:pt x="8102" y="5526"/>
                  <a:pt x="8002" y="5500"/>
                  <a:pt x="8002" y="5551"/>
                </a:cubicBezTo>
                <a:cubicBezTo>
                  <a:pt x="8002" y="5576"/>
                  <a:pt x="7977" y="5526"/>
                  <a:pt x="8002" y="5476"/>
                </a:cubicBezTo>
                <a:cubicBezTo>
                  <a:pt x="8052" y="5426"/>
                  <a:pt x="8052" y="5401"/>
                  <a:pt x="8077" y="5376"/>
                </a:cubicBezTo>
                <a:cubicBezTo>
                  <a:pt x="8127" y="5351"/>
                  <a:pt x="8077" y="5326"/>
                  <a:pt x="8027" y="5326"/>
                </a:cubicBezTo>
                <a:cubicBezTo>
                  <a:pt x="8002" y="5351"/>
                  <a:pt x="7877" y="5500"/>
                  <a:pt x="7877" y="5551"/>
                </a:cubicBezTo>
                <a:cubicBezTo>
                  <a:pt x="7877" y="5600"/>
                  <a:pt x="7877" y="5651"/>
                  <a:pt x="7852" y="5626"/>
                </a:cubicBezTo>
                <a:cubicBezTo>
                  <a:pt x="7802" y="5626"/>
                  <a:pt x="7752" y="5676"/>
                  <a:pt x="7777" y="5701"/>
                </a:cubicBezTo>
                <a:cubicBezTo>
                  <a:pt x="7827" y="5726"/>
                  <a:pt x="7702" y="5776"/>
                  <a:pt x="7752" y="5801"/>
                </a:cubicBezTo>
                <a:cubicBezTo>
                  <a:pt x="7802" y="5826"/>
                  <a:pt x="7852" y="5801"/>
                  <a:pt x="7902" y="5801"/>
                </a:cubicBezTo>
                <a:cubicBezTo>
                  <a:pt x="7952" y="5801"/>
                  <a:pt x="8002" y="5801"/>
                  <a:pt x="8027" y="5776"/>
                </a:cubicBezTo>
                <a:cubicBezTo>
                  <a:pt x="8077" y="5751"/>
                  <a:pt x="8077" y="5801"/>
                  <a:pt x="8127" y="5801"/>
                </a:cubicBezTo>
                <a:cubicBezTo>
                  <a:pt x="8177" y="5801"/>
                  <a:pt x="8102" y="5851"/>
                  <a:pt x="8102" y="5876"/>
                </a:cubicBezTo>
                <a:cubicBezTo>
                  <a:pt x="8102" y="5901"/>
                  <a:pt x="8152" y="5851"/>
                  <a:pt x="8177" y="5826"/>
                </a:cubicBezTo>
                <a:cubicBezTo>
                  <a:pt x="8227" y="5826"/>
                  <a:pt x="8252" y="5826"/>
                  <a:pt x="8252" y="5876"/>
                </a:cubicBezTo>
                <a:cubicBezTo>
                  <a:pt x="8227" y="5901"/>
                  <a:pt x="8327" y="5926"/>
                  <a:pt x="8352" y="5876"/>
                </a:cubicBezTo>
                <a:cubicBezTo>
                  <a:pt x="8377" y="5826"/>
                  <a:pt x="8327" y="5751"/>
                  <a:pt x="8327" y="5801"/>
                </a:cubicBezTo>
                <a:close/>
                <a:moveTo>
                  <a:pt x="776" y="5026"/>
                </a:moveTo>
                <a:lnTo>
                  <a:pt x="776" y="5026"/>
                </a:lnTo>
                <a:cubicBezTo>
                  <a:pt x="701" y="5075"/>
                  <a:pt x="901" y="5251"/>
                  <a:pt x="925" y="5226"/>
                </a:cubicBezTo>
                <a:cubicBezTo>
                  <a:pt x="950" y="5226"/>
                  <a:pt x="876" y="5126"/>
                  <a:pt x="876" y="5075"/>
                </a:cubicBezTo>
                <a:cubicBezTo>
                  <a:pt x="876" y="5026"/>
                  <a:pt x="850" y="4975"/>
                  <a:pt x="776" y="5026"/>
                </a:cubicBezTo>
                <a:close/>
                <a:moveTo>
                  <a:pt x="7652" y="5976"/>
                </a:moveTo>
                <a:lnTo>
                  <a:pt x="7652" y="5976"/>
                </a:lnTo>
                <a:cubicBezTo>
                  <a:pt x="7627" y="5976"/>
                  <a:pt x="7652" y="5926"/>
                  <a:pt x="7652" y="5901"/>
                </a:cubicBezTo>
                <a:cubicBezTo>
                  <a:pt x="7652" y="5901"/>
                  <a:pt x="7577" y="5926"/>
                  <a:pt x="7577" y="5951"/>
                </a:cubicBezTo>
                <a:cubicBezTo>
                  <a:pt x="7577" y="5976"/>
                  <a:pt x="7527" y="5976"/>
                  <a:pt x="7527" y="6001"/>
                </a:cubicBezTo>
                <a:cubicBezTo>
                  <a:pt x="7527" y="6051"/>
                  <a:pt x="7527" y="6026"/>
                  <a:pt x="7502" y="6051"/>
                </a:cubicBezTo>
                <a:cubicBezTo>
                  <a:pt x="7452" y="6051"/>
                  <a:pt x="7327" y="6051"/>
                  <a:pt x="7327" y="6026"/>
                </a:cubicBezTo>
                <a:cubicBezTo>
                  <a:pt x="7327" y="5976"/>
                  <a:pt x="7227" y="5976"/>
                  <a:pt x="7227" y="5926"/>
                </a:cubicBezTo>
                <a:cubicBezTo>
                  <a:pt x="7227" y="5901"/>
                  <a:pt x="7177" y="5876"/>
                  <a:pt x="7227" y="5826"/>
                </a:cubicBezTo>
                <a:cubicBezTo>
                  <a:pt x="7252" y="5801"/>
                  <a:pt x="7202" y="5776"/>
                  <a:pt x="7177" y="5801"/>
                </a:cubicBezTo>
                <a:cubicBezTo>
                  <a:pt x="7127" y="5826"/>
                  <a:pt x="7127" y="5776"/>
                  <a:pt x="7177" y="5776"/>
                </a:cubicBezTo>
                <a:cubicBezTo>
                  <a:pt x="7202" y="5751"/>
                  <a:pt x="7302" y="5726"/>
                  <a:pt x="7252" y="5651"/>
                </a:cubicBezTo>
                <a:cubicBezTo>
                  <a:pt x="7202" y="5551"/>
                  <a:pt x="6927" y="5676"/>
                  <a:pt x="6852" y="5701"/>
                </a:cubicBezTo>
                <a:cubicBezTo>
                  <a:pt x="6777" y="5751"/>
                  <a:pt x="6677" y="5876"/>
                  <a:pt x="6651" y="5876"/>
                </a:cubicBezTo>
                <a:cubicBezTo>
                  <a:pt x="6602" y="5876"/>
                  <a:pt x="6727" y="5826"/>
                  <a:pt x="6727" y="5801"/>
                </a:cubicBezTo>
                <a:cubicBezTo>
                  <a:pt x="6751" y="5751"/>
                  <a:pt x="6727" y="5726"/>
                  <a:pt x="6751" y="5751"/>
                </a:cubicBezTo>
                <a:cubicBezTo>
                  <a:pt x="6777" y="5751"/>
                  <a:pt x="6827" y="5651"/>
                  <a:pt x="6877" y="5626"/>
                </a:cubicBezTo>
                <a:cubicBezTo>
                  <a:pt x="6927" y="5600"/>
                  <a:pt x="6977" y="5626"/>
                  <a:pt x="6977" y="5600"/>
                </a:cubicBezTo>
                <a:cubicBezTo>
                  <a:pt x="6977" y="5576"/>
                  <a:pt x="7002" y="5551"/>
                  <a:pt x="7052" y="5500"/>
                </a:cubicBezTo>
                <a:cubicBezTo>
                  <a:pt x="7102" y="5476"/>
                  <a:pt x="7577" y="5476"/>
                  <a:pt x="7627" y="5476"/>
                </a:cubicBezTo>
                <a:cubicBezTo>
                  <a:pt x="7677" y="5476"/>
                  <a:pt x="7777" y="5426"/>
                  <a:pt x="7802" y="5376"/>
                </a:cubicBezTo>
                <a:cubicBezTo>
                  <a:pt x="7827" y="5326"/>
                  <a:pt x="7877" y="5326"/>
                  <a:pt x="7927" y="5351"/>
                </a:cubicBezTo>
                <a:cubicBezTo>
                  <a:pt x="8002" y="5351"/>
                  <a:pt x="8027" y="5275"/>
                  <a:pt x="8077" y="5251"/>
                </a:cubicBezTo>
                <a:cubicBezTo>
                  <a:pt x="8102" y="5226"/>
                  <a:pt x="8077" y="5226"/>
                  <a:pt x="8052" y="5226"/>
                </a:cubicBezTo>
                <a:cubicBezTo>
                  <a:pt x="8027" y="5226"/>
                  <a:pt x="8002" y="5201"/>
                  <a:pt x="8027" y="5201"/>
                </a:cubicBezTo>
                <a:cubicBezTo>
                  <a:pt x="8052" y="5201"/>
                  <a:pt x="8077" y="5175"/>
                  <a:pt x="8077" y="5126"/>
                </a:cubicBezTo>
                <a:cubicBezTo>
                  <a:pt x="8102" y="5101"/>
                  <a:pt x="8077" y="5126"/>
                  <a:pt x="8027" y="5075"/>
                </a:cubicBezTo>
                <a:cubicBezTo>
                  <a:pt x="8002" y="5001"/>
                  <a:pt x="7977" y="5075"/>
                  <a:pt x="7927" y="5075"/>
                </a:cubicBezTo>
                <a:cubicBezTo>
                  <a:pt x="7902" y="5075"/>
                  <a:pt x="7952" y="5026"/>
                  <a:pt x="7927" y="5001"/>
                </a:cubicBezTo>
                <a:cubicBezTo>
                  <a:pt x="7902" y="4975"/>
                  <a:pt x="7827" y="5001"/>
                  <a:pt x="7777" y="5026"/>
                </a:cubicBezTo>
                <a:cubicBezTo>
                  <a:pt x="7727" y="5075"/>
                  <a:pt x="7727" y="5026"/>
                  <a:pt x="7702" y="5075"/>
                </a:cubicBezTo>
                <a:cubicBezTo>
                  <a:pt x="7652" y="5126"/>
                  <a:pt x="7652" y="5051"/>
                  <a:pt x="7677" y="5051"/>
                </a:cubicBezTo>
                <a:cubicBezTo>
                  <a:pt x="7702" y="5026"/>
                  <a:pt x="7702" y="5051"/>
                  <a:pt x="7727" y="5026"/>
                </a:cubicBezTo>
                <a:cubicBezTo>
                  <a:pt x="7752" y="5001"/>
                  <a:pt x="7752" y="5026"/>
                  <a:pt x="7802" y="4975"/>
                </a:cubicBezTo>
                <a:cubicBezTo>
                  <a:pt x="7852" y="4951"/>
                  <a:pt x="7902" y="4975"/>
                  <a:pt x="7927" y="4951"/>
                </a:cubicBezTo>
                <a:cubicBezTo>
                  <a:pt x="7927" y="4926"/>
                  <a:pt x="7902" y="4901"/>
                  <a:pt x="7852" y="4901"/>
                </a:cubicBezTo>
                <a:cubicBezTo>
                  <a:pt x="7802" y="4901"/>
                  <a:pt x="7777" y="4851"/>
                  <a:pt x="7752" y="4851"/>
                </a:cubicBezTo>
                <a:cubicBezTo>
                  <a:pt x="7702" y="4875"/>
                  <a:pt x="7727" y="4826"/>
                  <a:pt x="7677" y="4851"/>
                </a:cubicBezTo>
                <a:cubicBezTo>
                  <a:pt x="7652" y="4875"/>
                  <a:pt x="7627" y="4851"/>
                  <a:pt x="7627" y="4801"/>
                </a:cubicBezTo>
                <a:cubicBezTo>
                  <a:pt x="7602" y="4775"/>
                  <a:pt x="7502" y="4701"/>
                  <a:pt x="7452" y="4675"/>
                </a:cubicBezTo>
                <a:cubicBezTo>
                  <a:pt x="7402" y="4675"/>
                  <a:pt x="7452" y="4626"/>
                  <a:pt x="7477" y="4651"/>
                </a:cubicBezTo>
                <a:cubicBezTo>
                  <a:pt x="7502" y="4675"/>
                  <a:pt x="7527" y="4626"/>
                  <a:pt x="7552" y="4626"/>
                </a:cubicBezTo>
                <a:cubicBezTo>
                  <a:pt x="7552" y="4601"/>
                  <a:pt x="7527" y="4575"/>
                  <a:pt x="7502" y="4575"/>
                </a:cubicBezTo>
                <a:cubicBezTo>
                  <a:pt x="7502" y="4575"/>
                  <a:pt x="7502" y="4551"/>
                  <a:pt x="7502" y="4526"/>
                </a:cubicBezTo>
                <a:cubicBezTo>
                  <a:pt x="7502" y="4501"/>
                  <a:pt x="7427" y="4475"/>
                  <a:pt x="7427" y="4451"/>
                </a:cubicBezTo>
                <a:cubicBezTo>
                  <a:pt x="7427" y="4426"/>
                  <a:pt x="7402" y="4426"/>
                  <a:pt x="7402" y="4401"/>
                </a:cubicBezTo>
                <a:cubicBezTo>
                  <a:pt x="7402" y="4375"/>
                  <a:pt x="7352" y="4351"/>
                  <a:pt x="7352" y="4326"/>
                </a:cubicBezTo>
                <a:cubicBezTo>
                  <a:pt x="7352" y="4301"/>
                  <a:pt x="7302" y="4251"/>
                  <a:pt x="7302" y="4226"/>
                </a:cubicBezTo>
                <a:cubicBezTo>
                  <a:pt x="7302" y="4200"/>
                  <a:pt x="7252" y="4175"/>
                  <a:pt x="7252" y="4151"/>
                </a:cubicBezTo>
                <a:cubicBezTo>
                  <a:pt x="7227" y="4101"/>
                  <a:pt x="7227" y="4126"/>
                  <a:pt x="7202" y="4175"/>
                </a:cubicBezTo>
                <a:cubicBezTo>
                  <a:pt x="7202" y="4226"/>
                  <a:pt x="7152" y="4226"/>
                  <a:pt x="7177" y="4226"/>
                </a:cubicBezTo>
                <a:cubicBezTo>
                  <a:pt x="7202" y="4275"/>
                  <a:pt x="7177" y="4275"/>
                  <a:pt x="7152" y="4301"/>
                </a:cubicBezTo>
                <a:cubicBezTo>
                  <a:pt x="7127" y="4326"/>
                  <a:pt x="7177" y="4351"/>
                  <a:pt x="7127" y="4351"/>
                </a:cubicBezTo>
                <a:cubicBezTo>
                  <a:pt x="7102" y="4351"/>
                  <a:pt x="7127" y="4401"/>
                  <a:pt x="7102" y="4375"/>
                </a:cubicBezTo>
                <a:cubicBezTo>
                  <a:pt x="7077" y="4351"/>
                  <a:pt x="7052" y="4351"/>
                  <a:pt x="7052" y="4401"/>
                </a:cubicBezTo>
                <a:cubicBezTo>
                  <a:pt x="7052" y="4426"/>
                  <a:pt x="6977" y="4451"/>
                  <a:pt x="6952" y="4451"/>
                </a:cubicBezTo>
                <a:cubicBezTo>
                  <a:pt x="6927" y="4451"/>
                  <a:pt x="6927" y="4375"/>
                  <a:pt x="6902" y="4401"/>
                </a:cubicBezTo>
                <a:cubicBezTo>
                  <a:pt x="6877" y="4426"/>
                  <a:pt x="6877" y="4351"/>
                  <a:pt x="6852" y="4351"/>
                </a:cubicBezTo>
                <a:cubicBezTo>
                  <a:pt x="6802" y="4351"/>
                  <a:pt x="6777" y="4351"/>
                  <a:pt x="6802" y="4326"/>
                </a:cubicBezTo>
                <a:cubicBezTo>
                  <a:pt x="6802" y="4301"/>
                  <a:pt x="6727" y="4275"/>
                  <a:pt x="6751" y="4251"/>
                </a:cubicBezTo>
                <a:cubicBezTo>
                  <a:pt x="6777" y="4251"/>
                  <a:pt x="6751" y="4200"/>
                  <a:pt x="6751" y="4151"/>
                </a:cubicBezTo>
                <a:cubicBezTo>
                  <a:pt x="6751" y="4101"/>
                  <a:pt x="6777" y="4101"/>
                  <a:pt x="6777" y="4075"/>
                </a:cubicBezTo>
                <a:cubicBezTo>
                  <a:pt x="6777" y="4050"/>
                  <a:pt x="6751" y="4050"/>
                  <a:pt x="6727" y="4075"/>
                </a:cubicBezTo>
                <a:cubicBezTo>
                  <a:pt x="6702" y="4075"/>
                  <a:pt x="6702" y="4050"/>
                  <a:pt x="6677" y="4050"/>
                </a:cubicBezTo>
                <a:cubicBezTo>
                  <a:pt x="6651" y="4050"/>
                  <a:pt x="6577" y="4050"/>
                  <a:pt x="6577" y="4001"/>
                </a:cubicBezTo>
                <a:cubicBezTo>
                  <a:pt x="6551" y="3975"/>
                  <a:pt x="6527" y="4001"/>
                  <a:pt x="6527" y="3950"/>
                </a:cubicBezTo>
                <a:cubicBezTo>
                  <a:pt x="6502" y="3926"/>
                  <a:pt x="6477" y="3950"/>
                  <a:pt x="6477" y="3926"/>
                </a:cubicBezTo>
                <a:cubicBezTo>
                  <a:pt x="6477" y="3901"/>
                  <a:pt x="6451" y="3875"/>
                  <a:pt x="6427" y="3875"/>
                </a:cubicBezTo>
                <a:cubicBezTo>
                  <a:pt x="6402" y="3875"/>
                  <a:pt x="6402" y="3850"/>
                  <a:pt x="6377" y="3850"/>
                </a:cubicBezTo>
                <a:cubicBezTo>
                  <a:pt x="6327" y="3850"/>
                  <a:pt x="6302" y="3875"/>
                  <a:pt x="6277" y="3875"/>
                </a:cubicBezTo>
                <a:cubicBezTo>
                  <a:pt x="6251" y="3901"/>
                  <a:pt x="6202" y="3850"/>
                  <a:pt x="6202" y="3875"/>
                </a:cubicBezTo>
                <a:cubicBezTo>
                  <a:pt x="6177" y="3875"/>
                  <a:pt x="6177" y="3850"/>
                  <a:pt x="6127" y="3850"/>
                </a:cubicBezTo>
                <a:cubicBezTo>
                  <a:pt x="6051" y="3826"/>
                  <a:pt x="6002" y="3826"/>
                  <a:pt x="6002" y="3850"/>
                </a:cubicBezTo>
                <a:cubicBezTo>
                  <a:pt x="5977" y="3850"/>
                  <a:pt x="5951" y="3875"/>
                  <a:pt x="5951" y="3901"/>
                </a:cubicBezTo>
                <a:cubicBezTo>
                  <a:pt x="5951" y="3950"/>
                  <a:pt x="6002" y="3950"/>
                  <a:pt x="6002" y="3975"/>
                </a:cubicBezTo>
                <a:cubicBezTo>
                  <a:pt x="6027" y="4001"/>
                  <a:pt x="6002" y="4001"/>
                  <a:pt x="5977" y="4026"/>
                </a:cubicBezTo>
                <a:cubicBezTo>
                  <a:pt x="5977" y="4050"/>
                  <a:pt x="5951" y="4050"/>
                  <a:pt x="5951" y="4075"/>
                </a:cubicBezTo>
                <a:cubicBezTo>
                  <a:pt x="5951" y="4075"/>
                  <a:pt x="5977" y="4075"/>
                  <a:pt x="5977" y="4126"/>
                </a:cubicBezTo>
                <a:cubicBezTo>
                  <a:pt x="6002" y="4151"/>
                  <a:pt x="6027" y="4151"/>
                  <a:pt x="6027" y="4200"/>
                </a:cubicBezTo>
                <a:cubicBezTo>
                  <a:pt x="6027" y="4251"/>
                  <a:pt x="6002" y="4251"/>
                  <a:pt x="5977" y="4251"/>
                </a:cubicBezTo>
                <a:cubicBezTo>
                  <a:pt x="5977" y="4251"/>
                  <a:pt x="6002" y="4275"/>
                  <a:pt x="5951" y="4301"/>
                </a:cubicBezTo>
                <a:cubicBezTo>
                  <a:pt x="5926" y="4351"/>
                  <a:pt x="5902" y="4375"/>
                  <a:pt x="5926" y="4401"/>
                </a:cubicBezTo>
                <a:cubicBezTo>
                  <a:pt x="5951" y="4426"/>
                  <a:pt x="6027" y="4451"/>
                  <a:pt x="6077" y="4526"/>
                </a:cubicBezTo>
                <a:cubicBezTo>
                  <a:pt x="6102" y="4575"/>
                  <a:pt x="6102" y="4651"/>
                  <a:pt x="6102" y="4726"/>
                </a:cubicBezTo>
                <a:cubicBezTo>
                  <a:pt x="6077" y="4775"/>
                  <a:pt x="6002" y="4801"/>
                  <a:pt x="5951" y="4851"/>
                </a:cubicBezTo>
                <a:cubicBezTo>
                  <a:pt x="5902" y="4901"/>
                  <a:pt x="5851" y="4901"/>
                  <a:pt x="5826" y="4901"/>
                </a:cubicBezTo>
                <a:cubicBezTo>
                  <a:pt x="5802" y="4901"/>
                  <a:pt x="5826" y="4951"/>
                  <a:pt x="5851" y="5001"/>
                </a:cubicBezTo>
                <a:cubicBezTo>
                  <a:pt x="5877" y="5026"/>
                  <a:pt x="5851" y="5051"/>
                  <a:pt x="5877" y="5075"/>
                </a:cubicBezTo>
                <a:cubicBezTo>
                  <a:pt x="5902" y="5126"/>
                  <a:pt x="5877" y="5151"/>
                  <a:pt x="5902" y="5201"/>
                </a:cubicBezTo>
                <a:cubicBezTo>
                  <a:pt x="5926" y="5226"/>
                  <a:pt x="5926" y="5251"/>
                  <a:pt x="5877" y="5275"/>
                </a:cubicBezTo>
                <a:cubicBezTo>
                  <a:pt x="5851" y="5301"/>
                  <a:pt x="5902" y="5301"/>
                  <a:pt x="5902" y="5326"/>
                </a:cubicBezTo>
                <a:cubicBezTo>
                  <a:pt x="5902" y="5351"/>
                  <a:pt x="5877" y="5351"/>
                  <a:pt x="5851" y="5326"/>
                </a:cubicBezTo>
                <a:cubicBezTo>
                  <a:pt x="5826" y="5301"/>
                  <a:pt x="5802" y="5351"/>
                  <a:pt x="5802" y="5376"/>
                </a:cubicBezTo>
                <a:cubicBezTo>
                  <a:pt x="5802" y="5401"/>
                  <a:pt x="5751" y="5351"/>
                  <a:pt x="5726" y="5351"/>
                </a:cubicBezTo>
                <a:cubicBezTo>
                  <a:pt x="5702" y="5351"/>
                  <a:pt x="5726" y="5326"/>
                  <a:pt x="5702" y="5275"/>
                </a:cubicBezTo>
                <a:cubicBezTo>
                  <a:pt x="5651" y="5251"/>
                  <a:pt x="5626" y="5251"/>
                  <a:pt x="5626" y="5226"/>
                </a:cubicBezTo>
                <a:cubicBezTo>
                  <a:pt x="5626" y="5201"/>
                  <a:pt x="5551" y="5175"/>
                  <a:pt x="5551" y="5126"/>
                </a:cubicBezTo>
                <a:cubicBezTo>
                  <a:pt x="5551" y="5101"/>
                  <a:pt x="5577" y="5026"/>
                  <a:pt x="5551" y="5001"/>
                </a:cubicBezTo>
                <a:cubicBezTo>
                  <a:pt x="5551" y="4975"/>
                  <a:pt x="5551" y="4951"/>
                  <a:pt x="5577" y="4926"/>
                </a:cubicBezTo>
                <a:cubicBezTo>
                  <a:pt x="5577" y="4901"/>
                  <a:pt x="5551" y="4851"/>
                  <a:pt x="5502" y="4851"/>
                </a:cubicBezTo>
                <a:cubicBezTo>
                  <a:pt x="5477" y="4851"/>
                  <a:pt x="5426" y="4851"/>
                  <a:pt x="5377" y="4851"/>
                </a:cubicBezTo>
                <a:cubicBezTo>
                  <a:pt x="5326" y="4851"/>
                  <a:pt x="5302" y="4851"/>
                  <a:pt x="5277" y="4826"/>
                </a:cubicBezTo>
                <a:cubicBezTo>
                  <a:pt x="5251" y="4826"/>
                  <a:pt x="5202" y="4775"/>
                  <a:pt x="5151" y="4775"/>
                </a:cubicBezTo>
                <a:cubicBezTo>
                  <a:pt x="5077" y="4751"/>
                  <a:pt x="5051" y="4726"/>
                  <a:pt x="5051" y="4701"/>
                </a:cubicBezTo>
                <a:cubicBezTo>
                  <a:pt x="5026" y="4675"/>
                  <a:pt x="4977" y="4675"/>
                  <a:pt x="4951" y="4651"/>
                </a:cubicBezTo>
                <a:cubicBezTo>
                  <a:pt x="4951" y="4626"/>
                  <a:pt x="4877" y="4626"/>
                  <a:pt x="4851" y="4626"/>
                </a:cubicBezTo>
                <a:cubicBezTo>
                  <a:pt x="4826" y="4626"/>
                  <a:pt x="4777" y="4575"/>
                  <a:pt x="4726" y="4575"/>
                </a:cubicBezTo>
                <a:cubicBezTo>
                  <a:pt x="4701" y="4575"/>
                  <a:pt x="4601" y="4626"/>
                  <a:pt x="4601" y="4626"/>
                </a:cubicBezTo>
                <a:cubicBezTo>
                  <a:pt x="4577" y="4626"/>
                  <a:pt x="4601" y="4575"/>
                  <a:pt x="4601" y="4575"/>
                </a:cubicBezTo>
                <a:cubicBezTo>
                  <a:pt x="4626" y="4551"/>
                  <a:pt x="4577" y="4501"/>
                  <a:pt x="4551" y="4451"/>
                </a:cubicBezTo>
                <a:cubicBezTo>
                  <a:pt x="4551" y="4401"/>
                  <a:pt x="4526" y="4375"/>
                  <a:pt x="4501" y="4375"/>
                </a:cubicBezTo>
                <a:cubicBezTo>
                  <a:pt x="4451" y="4375"/>
                  <a:pt x="4401" y="4351"/>
                  <a:pt x="4401" y="4351"/>
                </a:cubicBezTo>
                <a:cubicBezTo>
                  <a:pt x="4377" y="4326"/>
                  <a:pt x="4377" y="4226"/>
                  <a:pt x="4377" y="4175"/>
                </a:cubicBezTo>
                <a:cubicBezTo>
                  <a:pt x="4401" y="4126"/>
                  <a:pt x="4451" y="4050"/>
                  <a:pt x="4451" y="4001"/>
                </a:cubicBezTo>
                <a:cubicBezTo>
                  <a:pt x="4451" y="3975"/>
                  <a:pt x="4477" y="3975"/>
                  <a:pt x="4526" y="3950"/>
                </a:cubicBezTo>
                <a:cubicBezTo>
                  <a:pt x="4551" y="3950"/>
                  <a:pt x="4526" y="3901"/>
                  <a:pt x="4551" y="3875"/>
                </a:cubicBezTo>
                <a:cubicBezTo>
                  <a:pt x="4577" y="3875"/>
                  <a:pt x="4577" y="3875"/>
                  <a:pt x="4601" y="3850"/>
                </a:cubicBezTo>
                <a:cubicBezTo>
                  <a:pt x="4601" y="3826"/>
                  <a:pt x="4626" y="3826"/>
                  <a:pt x="4626" y="3826"/>
                </a:cubicBezTo>
                <a:cubicBezTo>
                  <a:pt x="4601" y="3801"/>
                  <a:pt x="4601" y="3775"/>
                  <a:pt x="4651" y="3775"/>
                </a:cubicBezTo>
                <a:cubicBezTo>
                  <a:pt x="4701" y="3775"/>
                  <a:pt x="4777" y="3775"/>
                  <a:pt x="4777" y="3726"/>
                </a:cubicBezTo>
                <a:cubicBezTo>
                  <a:pt x="4751" y="3675"/>
                  <a:pt x="4626" y="3701"/>
                  <a:pt x="4626" y="3675"/>
                </a:cubicBezTo>
                <a:cubicBezTo>
                  <a:pt x="4626" y="3626"/>
                  <a:pt x="4477" y="3626"/>
                  <a:pt x="4477" y="3601"/>
                </a:cubicBezTo>
                <a:cubicBezTo>
                  <a:pt x="4501" y="3575"/>
                  <a:pt x="4651" y="3626"/>
                  <a:pt x="4701" y="3650"/>
                </a:cubicBezTo>
                <a:cubicBezTo>
                  <a:pt x="4751" y="3675"/>
                  <a:pt x="4777" y="3650"/>
                  <a:pt x="4801" y="3650"/>
                </a:cubicBezTo>
                <a:cubicBezTo>
                  <a:pt x="4851" y="3650"/>
                  <a:pt x="4826" y="3601"/>
                  <a:pt x="4826" y="3575"/>
                </a:cubicBezTo>
                <a:cubicBezTo>
                  <a:pt x="4851" y="3550"/>
                  <a:pt x="4926" y="3626"/>
                  <a:pt x="4977" y="3601"/>
                </a:cubicBezTo>
                <a:cubicBezTo>
                  <a:pt x="5026" y="3601"/>
                  <a:pt x="5077" y="3501"/>
                  <a:pt x="5102" y="3475"/>
                </a:cubicBezTo>
                <a:cubicBezTo>
                  <a:pt x="5151" y="3426"/>
                  <a:pt x="5102" y="3401"/>
                  <a:pt x="5026" y="3426"/>
                </a:cubicBezTo>
                <a:cubicBezTo>
                  <a:pt x="4951" y="3426"/>
                  <a:pt x="4901" y="3401"/>
                  <a:pt x="4877" y="3375"/>
                </a:cubicBezTo>
                <a:cubicBezTo>
                  <a:pt x="4826" y="3326"/>
                  <a:pt x="4826" y="3301"/>
                  <a:pt x="4877" y="3301"/>
                </a:cubicBezTo>
                <a:cubicBezTo>
                  <a:pt x="4926" y="3326"/>
                  <a:pt x="5026" y="3401"/>
                  <a:pt x="5077" y="3401"/>
                </a:cubicBezTo>
                <a:cubicBezTo>
                  <a:pt x="5102" y="3401"/>
                  <a:pt x="5177" y="3326"/>
                  <a:pt x="5202" y="3301"/>
                </a:cubicBezTo>
                <a:cubicBezTo>
                  <a:pt x="5251" y="3275"/>
                  <a:pt x="5177" y="3275"/>
                  <a:pt x="5151" y="3250"/>
                </a:cubicBezTo>
                <a:cubicBezTo>
                  <a:pt x="5126" y="3226"/>
                  <a:pt x="5202" y="3226"/>
                  <a:pt x="5226" y="3226"/>
                </a:cubicBezTo>
                <a:cubicBezTo>
                  <a:pt x="5251" y="3226"/>
                  <a:pt x="5277" y="3250"/>
                  <a:pt x="5277" y="3250"/>
                </a:cubicBezTo>
                <a:cubicBezTo>
                  <a:pt x="5302" y="3275"/>
                  <a:pt x="5351" y="3250"/>
                  <a:pt x="5377" y="3250"/>
                </a:cubicBezTo>
                <a:cubicBezTo>
                  <a:pt x="5426" y="3250"/>
                  <a:pt x="5377" y="3201"/>
                  <a:pt x="5326" y="3175"/>
                </a:cubicBezTo>
                <a:cubicBezTo>
                  <a:pt x="5277" y="3175"/>
                  <a:pt x="5326" y="3126"/>
                  <a:pt x="5351" y="3150"/>
                </a:cubicBezTo>
                <a:cubicBezTo>
                  <a:pt x="5377" y="3175"/>
                  <a:pt x="5402" y="3175"/>
                  <a:pt x="5426" y="3226"/>
                </a:cubicBezTo>
                <a:cubicBezTo>
                  <a:pt x="5451" y="3250"/>
                  <a:pt x="5451" y="3226"/>
                  <a:pt x="5502" y="3226"/>
                </a:cubicBezTo>
                <a:cubicBezTo>
                  <a:pt x="5526" y="3201"/>
                  <a:pt x="5551" y="3175"/>
                  <a:pt x="5577" y="3150"/>
                </a:cubicBezTo>
                <a:cubicBezTo>
                  <a:pt x="5602" y="3126"/>
                  <a:pt x="5602" y="3150"/>
                  <a:pt x="5626" y="3126"/>
                </a:cubicBezTo>
                <a:cubicBezTo>
                  <a:pt x="5651" y="3075"/>
                  <a:pt x="5626" y="3050"/>
                  <a:pt x="5602" y="3026"/>
                </a:cubicBezTo>
                <a:cubicBezTo>
                  <a:pt x="5551" y="3001"/>
                  <a:pt x="5602" y="2975"/>
                  <a:pt x="5551" y="2950"/>
                </a:cubicBezTo>
                <a:cubicBezTo>
                  <a:pt x="5526" y="2926"/>
                  <a:pt x="5526" y="2900"/>
                  <a:pt x="5551" y="2900"/>
                </a:cubicBezTo>
                <a:cubicBezTo>
                  <a:pt x="5602" y="2926"/>
                  <a:pt x="5626" y="2900"/>
                  <a:pt x="5651" y="2875"/>
                </a:cubicBezTo>
                <a:cubicBezTo>
                  <a:pt x="5677" y="2850"/>
                  <a:pt x="5602" y="2850"/>
                  <a:pt x="5626" y="2825"/>
                </a:cubicBezTo>
                <a:cubicBezTo>
                  <a:pt x="5677" y="2800"/>
                  <a:pt x="5626" y="2775"/>
                  <a:pt x="5602" y="2775"/>
                </a:cubicBezTo>
                <a:cubicBezTo>
                  <a:pt x="5551" y="2775"/>
                  <a:pt x="5526" y="2750"/>
                  <a:pt x="5526" y="2725"/>
                </a:cubicBezTo>
                <a:cubicBezTo>
                  <a:pt x="5526" y="2701"/>
                  <a:pt x="5451" y="2725"/>
                  <a:pt x="5426" y="2701"/>
                </a:cubicBezTo>
                <a:cubicBezTo>
                  <a:pt x="5377" y="2675"/>
                  <a:pt x="5302" y="2675"/>
                  <a:pt x="5277" y="2675"/>
                </a:cubicBezTo>
                <a:cubicBezTo>
                  <a:pt x="5251" y="2675"/>
                  <a:pt x="5251" y="2775"/>
                  <a:pt x="5277" y="2775"/>
                </a:cubicBezTo>
                <a:cubicBezTo>
                  <a:pt x="5302" y="2775"/>
                  <a:pt x="5326" y="2800"/>
                  <a:pt x="5302" y="2825"/>
                </a:cubicBezTo>
                <a:cubicBezTo>
                  <a:pt x="5277" y="2825"/>
                  <a:pt x="5326" y="2875"/>
                  <a:pt x="5302" y="2850"/>
                </a:cubicBezTo>
                <a:cubicBezTo>
                  <a:pt x="5277" y="2850"/>
                  <a:pt x="5251" y="2850"/>
                  <a:pt x="5226" y="2900"/>
                </a:cubicBezTo>
                <a:cubicBezTo>
                  <a:pt x="5226" y="2950"/>
                  <a:pt x="5226" y="2975"/>
                  <a:pt x="5177" y="3001"/>
                </a:cubicBezTo>
                <a:cubicBezTo>
                  <a:pt x="5151" y="3026"/>
                  <a:pt x="5177" y="2926"/>
                  <a:pt x="5151" y="2950"/>
                </a:cubicBezTo>
                <a:cubicBezTo>
                  <a:pt x="5102" y="2950"/>
                  <a:pt x="5102" y="3001"/>
                  <a:pt x="5126" y="3001"/>
                </a:cubicBezTo>
                <a:cubicBezTo>
                  <a:pt x="5151" y="3026"/>
                  <a:pt x="5151" y="3050"/>
                  <a:pt x="5177" y="3075"/>
                </a:cubicBezTo>
                <a:cubicBezTo>
                  <a:pt x="5177" y="3101"/>
                  <a:pt x="5126" y="3075"/>
                  <a:pt x="5102" y="3126"/>
                </a:cubicBezTo>
                <a:cubicBezTo>
                  <a:pt x="5077" y="3150"/>
                  <a:pt x="5077" y="3101"/>
                  <a:pt x="5051" y="3075"/>
                </a:cubicBezTo>
                <a:cubicBezTo>
                  <a:pt x="5026" y="3050"/>
                  <a:pt x="4977" y="3001"/>
                  <a:pt x="4977" y="2975"/>
                </a:cubicBezTo>
                <a:cubicBezTo>
                  <a:pt x="5001" y="2950"/>
                  <a:pt x="5001" y="2950"/>
                  <a:pt x="5026" y="2926"/>
                </a:cubicBezTo>
                <a:cubicBezTo>
                  <a:pt x="5051" y="2926"/>
                  <a:pt x="5026" y="2900"/>
                  <a:pt x="5026" y="2875"/>
                </a:cubicBezTo>
                <a:cubicBezTo>
                  <a:pt x="5026" y="2825"/>
                  <a:pt x="5001" y="2850"/>
                  <a:pt x="4951" y="2800"/>
                </a:cubicBezTo>
                <a:cubicBezTo>
                  <a:pt x="4926" y="2775"/>
                  <a:pt x="4901" y="2775"/>
                  <a:pt x="4877" y="2775"/>
                </a:cubicBezTo>
                <a:cubicBezTo>
                  <a:pt x="4851" y="2800"/>
                  <a:pt x="4877" y="2850"/>
                  <a:pt x="4851" y="2850"/>
                </a:cubicBezTo>
                <a:cubicBezTo>
                  <a:pt x="4801" y="2875"/>
                  <a:pt x="4826" y="2926"/>
                  <a:pt x="4801" y="2926"/>
                </a:cubicBezTo>
                <a:cubicBezTo>
                  <a:pt x="4777" y="2926"/>
                  <a:pt x="4777" y="2825"/>
                  <a:pt x="4777" y="2825"/>
                </a:cubicBezTo>
                <a:cubicBezTo>
                  <a:pt x="4751" y="2800"/>
                  <a:pt x="4751" y="2775"/>
                  <a:pt x="4777" y="2775"/>
                </a:cubicBezTo>
                <a:cubicBezTo>
                  <a:pt x="4801" y="2775"/>
                  <a:pt x="4826" y="2750"/>
                  <a:pt x="4801" y="2750"/>
                </a:cubicBezTo>
                <a:cubicBezTo>
                  <a:pt x="4777" y="2750"/>
                  <a:pt x="4726" y="2701"/>
                  <a:pt x="4701" y="2701"/>
                </a:cubicBezTo>
                <a:cubicBezTo>
                  <a:pt x="4701" y="2701"/>
                  <a:pt x="4651" y="2725"/>
                  <a:pt x="4626" y="2725"/>
                </a:cubicBezTo>
                <a:cubicBezTo>
                  <a:pt x="4626" y="2701"/>
                  <a:pt x="4651" y="2650"/>
                  <a:pt x="4651" y="2650"/>
                </a:cubicBezTo>
                <a:cubicBezTo>
                  <a:pt x="4651" y="2625"/>
                  <a:pt x="4677" y="2650"/>
                  <a:pt x="4701" y="2625"/>
                </a:cubicBezTo>
                <a:cubicBezTo>
                  <a:pt x="4726" y="2601"/>
                  <a:pt x="4626" y="2601"/>
                  <a:pt x="4626" y="2550"/>
                </a:cubicBezTo>
                <a:cubicBezTo>
                  <a:pt x="4626" y="2525"/>
                  <a:pt x="4577" y="2525"/>
                  <a:pt x="4551" y="2501"/>
                </a:cubicBezTo>
                <a:cubicBezTo>
                  <a:pt x="4526" y="2501"/>
                  <a:pt x="4577" y="2450"/>
                  <a:pt x="4551" y="2425"/>
                </a:cubicBezTo>
                <a:cubicBezTo>
                  <a:pt x="4551" y="2401"/>
                  <a:pt x="4477" y="2325"/>
                  <a:pt x="4426" y="2350"/>
                </a:cubicBezTo>
                <a:cubicBezTo>
                  <a:pt x="4401" y="2350"/>
                  <a:pt x="4401" y="2301"/>
                  <a:pt x="4426" y="2301"/>
                </a:cubicBezTo>
                <a:cubicBezTo>
                  <a:pt x="4426" y="2301"/>
                  <a:pt x="4451" y="2301"/>
                  <a:pt x="4477" y="2250"/>
                </a:cubicBezTo>
                <a:cubicBezTo>
                  <a:pt x="4526" y="2201"/>
                  <a:pt x="4526" y="2201"/>
                  <a:pt x="4501" y="2201"/>
                </a:cubicBezTo>
                <a:cubicBezTo>
                  <a:pt x="4477" y="2175"/>
                  <a:pt x="4451" y="2150"/>
                  <a:pt x="4501" y="2150"/>
                </a:cubicBezTo>
                <a:cubicBezTo>
                  <a:pt x="4551" y="2150"/>
                  <a:pt x="4626" y="2201"/>
                  <a:pt x="4651" y="2175"/>
                </a:cubicBezTo>
                <a:cubicBezTo>
                  <a:pt x="4677" y="2150"/>
                  <a:pt x="4751" y="2025"/>
                  <a:pt x="4777" y="1975"/>
                </a:cubicBezTo>
                <a:cubicBezTo>
                  <a:pt x="4826" y="1950"/>
                  <a:pt x="4751" y="1950"/>
                  <a:pt x="4677" y="1950"/>
                </a:cubicBezTo>
                <a:cubicBezTo>
                  <a:pt x="4601" y="1950"/>
                  <a:pt x="4601" y="1925"/>
                  <a:pt x="4526" y="1901"/>
                </a:cubicBezTo>
                <a:cubicBezTo>
                  <a:pt x="4477" y="1901"/>
                  <a:pt x="4351" y="1925"/>
                  <a:pt x="4326" y="1950"/>
                </a:cubicBezTo>
                <a:cubicBezTo>
                  <a:pt x="4326" y="1950"/>
                  <a:pt x="4377" y="1975"/>
                  <a:pt x="4351" y="2001"/>
                </a:cubicBezTo>
                <a:cubicBezTo>
                  <a:pt x="4351" y="2025"/>
                  <a:pt x="4326" y="1975"/>
                  <a:pt x="4301" y="2001"/>
                </a:cubicBezTo>
                <a:cubicBezTo>
                  <a:pt x="4277" y="2001"/>
                  <a:pt x="4301" y="2025"/>
                  <a:pt x="4301" y="2101"/>
                </a:cubicBezTo>
                <a:cubicBezTo>
                  <a:pt x="4301" y="2175"/>
                  <a:pt x="4326" y="2175"/>
                  <a:pt x="4326" y="2201"/>
                </a:cubicBezTo>
                <a:cubicBezTo>
                  <a:pt x="4351" y="2225"/>
                  <a:pt x="4351" y="2275"/>
                  <a:pt x="4351" y="2325"/>
                </a:cubicBezTo>
                <a:cubicBezTo>
                  <a:pt x="4351" y="2350"/>
                  <a:pt x="4301" y="2350"/>
                  <a:pt x="4301" y="2375"/>
                </a:cubicBezTo>
                <a:cubicBezTo>
                  <a:pt x="4277" y="2375"/>
                  <a:pt x="4326" y="2401"/>
                  <a:pt x="4326" y="2425"/>
                </a:cubicBezTo>
                <a:cubicBezTo>
                  <a:pt x="4326" y="2450"/>
                  <a:pt x="4277" y="2401"/>
                  <a:pt x="4251" y="2425"/>
                </a:cubicBezTo>
                <a:cubicBezTo>
                  <a:pt x="4226" y="2425"/>
                  <a:pt x="4201" y="2501"/>
                  <a:pt x="4226" y="2525"/>
                </a:cubicBezTo>
                <a:cubicBezTo>
                  <a:pt x="4251" y="2550"/>
                  <a:pt x="4277" y="2525"/>
                  <a:pt x="4251" y="2575"/>
                </a:cubicBezTo>
                <a:cubicBezTo>
                  <a:pt x="4226" y="2601"/>
                  <a:pt x="4201" y="2625"/>
                  <a:pt x="4251" y="2675"/>
                </a:cubicBezTo>
                <a:cubicBezTo>
                  <a:pt x="4301" y="2701"/>
                  <a:pt x="4401" y="2701"/>
                  <a:pt x="4451" y="2725"/>
                </a:cubicBezTo>
                <a:cubicBezTo>
                  <a:pt x="4501" y="2775"/>
                  <a:pt x="4426" y="2750"/>
                  <a:pt x="4451" y="2775"/>
                </a:cubicBezTo>
                <a:cubicBezTo>
                  <a:pt x="4451" y="2825"/>
                  <a:pt x="4401" y="2825"/>
                  <a:pt x="4401" y="2850"/>
                </a:cubicBezTo>
                <a:cubicBezTo>
                  <a:pt x="4401" y="2875"/>
                  <a:pt x="4426" y="2875"/>
                  <a:pt x="4451" y="2825"/>
                </a:cubicBezTo>
                <a:cubicBezTo>
                  <a:pt x="4477" y="2775"/>
                  <a:pt x="4501" y="2850"/>
                  <a:pt x="4501" y="2875"/>
                </a:cubicBezTo>
                <a:cubicBezTo>
                  <a:pt x="4501" y="2926"/>
                  <a:pt x="4451" y="2900"/>
                  <a:pt x="4426" y="2926"/>
                </a:cubicBezTo>
                <a:cubicBezTo>
                  <a:pt x="4401" y="2975"/>
                  <a:pt x="4377" y="2975"/>
                  <a:pt x="4351" y="2975"/>
                </a:cubicBezTo>
                <a:cubicBezTo>
                  <a:pt x="4301" y="2975"/>
                  <a:pt x="4326" y="3026"/>
                  <a:pt x="4351" y="3075"/>
                </a:cubicBezTo>
                <a:cubicBezTo>
                  <a:pt x="4351" y="3101"/>
                  <a:pt x="4326" y="3101"/>
                  <a:pt x="4301" y="3101"/>
                </a:cubicBezTo>
                <a:cubicBezTo>
                  <a:pt x="4251" y="3075"/>
                  <a:pt x="4226" y="3050"/>
                  <a:pt x="4251" y="3026"/>
                </a:cubicBezTo>
                <a:cubicBezTo>
                  <a:pt x="4277" y="2975"/>
                  <a:pt x="4277" y="2950"/>
                  <a:pt x="4251" y="2950"/>
                </a:cubicBezTo>
                <a:cubicBezTo>
                  <a:pt x="4226" y="2950"/>
                  <a:pt x="4177" y="2950"/>
                  <a:pt x="4151" y="2926"/>
                </a:cubicBezTo>
                <a:cubicBezTo>
                  <a:pt x="4126" y="2900"/>
                  <a:pt x="4151" y="2900"/>
                  <a:pt x="4226" y="2900"/>
                </a:cubicBezTo>
                <a:cubicBezTo>
                  <a:pt x="4277" y="2926"/>
                  <a:pt x="4226" y="2875"/>
                  <a:pt x="4277" y="2875"/>
                </a:cubicBezTo>
                <a:cubicBezTo>
                  <a:pt x="4301" y="2875"/>
                  <a:pt x="4326" y="2900"/>
                  <a:pt x="4377" y="2850"/>
                </a:cubicBezTo>
                <a:cubicBezTo>
                  <a:pt x="4401" y="2825"/>
                  <a:pt x="4351" y="2775"/>
                  <a:pt x="4326" y="2775"/>
                </a:cubicBezTo>
                <a:cubicBezTo>
                  <a:pt x="4301" y="2800"/>
                  <a:pt x="4251" y="2800"/>
                  <a:pt x="4251" y="2775"/>
                </a:cubicBezTo>
                <a:cubicBezTo>
                  <a:pt x="4251" y="2750"/>
                  <a:pt x="4301" y="2775"/>
                  <a:pt x="4326" y="2750"/>
                </a:cubicBezTo>
                <a:cubicBezTo>
                  <a:pt x="4351" y="2750"/>
                  <a:pt x="4301" y="2725"/>
                  <a:pt x="4277" y="2725"/>
                </a:cubicBezTo>
                <a:cubicBezTo>
                  <a:pt x="4226" y="2725"/>
                  <a:pt x="4201" y="2750"/>
                  <a:pt x="4151" y="2701"/>
                </a:cubicBezTo>
                <a:cubicBezTo>
                  <a:pt x="4126" y="2675"/>
                  <a:pt x="4076" y="2650"/>
                  <a:pt x="4051" y="2725"/>
                </a:cubicBezTo>
                <a:cubicBezTo>
                  <a:pt x="4051" y="2800"/>
                  <a:pt x="3976" y="2775"/>
                  <a:pt x="3951" y="2800"/>
                </a:cubicBezTo>
                <a:cubicBezTo>
                  <a:pt x="3926" y="2825"/>
                  <a:pt x="3976" y="2850"/>
                  <a:pt x="4051" y="2850"/>
                </a:cubicBezTo>
                <a:cubicBezTo>
                  <a:pt x="4101" y="2850"/>
                  <a:pt x="4151" y="2900"/>
                  <a:pt x="4101" y="2900"/>
                </a:cubicBezTo>
                <a:cubicBezTo>
                  <a:pt x="4076" y="2900"/>
                  <a:pt x="4101" y="2926"/>
                  <a:pt x="4076" y="2926"/>
                </a:cubicBezTo>
                <a:cubicBezTo>
                  <a:pt x="4051" y="2900"/>
                  <a:pt x="4001" y="2926"/>
                  <a:pt x="4026" y="2950"/>
                </a:cubicBezTo>
                <a:cubicBezTo>
                  <a:pt x="4051" y="2975"/>
                  <a:pt x="4026" y="2975"/>
                  <a:pt x="4026" y="3001"/>
                </a:cubicBezTo>
                <a:cubicBezTo>
                  <a:pt x="4026" y="3026"/>
                  <a:pt x="3976" y="3001"/>
                  <a:pt x="3926" y="3001"/>
                </a:cubicBezTo>
                <a:cubicBezTo>
                  <a:pt x="3901" y="3001"/>
                  <a:pt x="3801" y="3026"/>
                  <a:pt x="3751" y="3026"/>
                </a:cubicBezTo>
                <a:cubicBezTo>
                  <a:pt x="3701" y="3050"/>
                  <a:pt x="3626" y="3026"/>
                  <a:pt x="3601" y="3001"/>
                </a:cubicBezTo>
                <a:cubicBezTo>
                  <a:pt x="3576" y="2975"/>
                  <a:pt x="3551" y="2975"/>
                  <a:pt x="3501" y="2975"/>
                </a:cubicBezTo>
                <a:cubicBezTo>
                  <a:pt x="3476" y="2975"/>
                  <a:pt x="3476" y="2926"/>
                  <a:pt x="3426" y="2926"/>
                </a:cubicBezTo>
                <a:cubicBezTo>
                  <a:pt x="3376" y="2926"/>
                  <a:pt x="3376" y="2875"/>
                  <a:pt x="3376" y="2850"/>
                </a:cubicBezTo>
                <a:cubicBezTo>
                  <a:pt x="3376" y="2825"/>
                  <a:pt x="3251" y="2825"/>
                  <a:pt x="3226" y="2850"/>
                </a:cubicBezTo>
                <a:cubicBezTo>
                  <a:pt x="3176" y="2875"/>
                  <a:pt x="3101" y="2875"/>
                  <a:pt x="3076" y="2926"/>
                </a:cubicBezTo>
                <a:cubicBezTo>
                  <a:pt x="3051" y="2975"/>
                  <a:pt x="3101" y="2950"/>
                  <a:pt x="3126" y="2950"/>
                </a:cubicBezTo>
                <a:cubicBezTo>
                  <a:pt x="3151" y="2950"/>
                  <a:pt x="3151" y="2926"/>
                  <a:pt x="3201" y="2926"/>
                </a:cubicBezTo>
                <a:cubicBezTo>
                  <a:pt x="3276" y="2926"/>
                  <a:pt x="3301" y="2875"/>
                  <a:pt x="3326" y="2900"/>
                </a:cubicBezTo>
                <a:cubicBezTo>
                  <a:pt x="3351" y="2926"/>
                  <a:pt x="3226" y="2975"/>
                  <a:pt x="3176" y="2975"/>
                </a:cubicBezTo>
                <a:cubicBezTo>
                  <a:pt x="3126" y="2975"/>
                  <a:pt x="3151" y="3026"/>
                  <a:pt x="3201" y="3101"/>
                </a:cubicBezTo>
                <a:cubicBezTo>
                  <a:pt x="3251" y="3175"/>
                  <a:pt x="3176" y="3126"/>
                  <a:pt x="3176" y="3175"/>
                </a:cubicBezTo>
                <a:cubicBezTo>
                  <a:pt x="3176" y="3201"/>
                  <a:pt x="3076" y="3150"/>
                  <a:pt x="3101" y="3150"/>
                </a:cubicBezTo>
                <a:cubicBezTo>
                  <a:pt x="3151" y="3126"/>
                  <a:pt x="3126" y="3101"/>
                  <a:pt x="3101" y="3075"/>
                </a:cubicBezTo>
                <a:cubicBezTo>
                  <a:pt x="3076" y="3050"/>
                  <a:pt x="3051" y="3075"/>
                  <a:pt x="3051" y="3050"/>
                </a:cubicBezTo>
                <a:cubicBezTo>
                  <a:pt x="3051" y="3026"/>
                  <a:pt x="3026" y="3050"/>
                  <a:pt x="3001" y="3026"/>
                </a:cubicBezTo>
                <a:cubicBezTo>
                  <a:pt x="2951" y="3001"/>
                  <a:pt x="2951" y="2975"/>
                  <a:pt x="2901" y="3001"/>
                </a:cubicBezTo>
                <a:cubicBezTo>
                  <a:pt x="2876" y="3026"/>
                  <a:pt x="2826" y="3026"/>
                  <a:pt x="2726" y="3026"/>
                </a:cubicBezTo>
                <a:cubicBezTo>
                  <a:pt x="2651" y="3050"/>
                  <a:pt x="2476" y="3050"/>
                  <a:pt x="2451" y="3026"/>
                </a:cubicBezTo>
                <a:cubicBezTo>
                  <a:pt x="2426" y="2975"/>
                  <a:pt x="2526" y="2926"/>
                  <a:pt x="2576" y="2950"/>
                </a:cubicBezTo>
                <a:cubicBezTo>
                  <a:pt x="2601" y="2950"/>
                  <a:pt x="2576" y="2900"/>
                  <a:pt x="2526" y="2875"/>
                </a:cubicBezTo>
                <a:cubicBezTo>
                  <a:pt x="2476" y="2825"/>
                  <a:pt x="2376" y="2800"/>
                  <a:pt x="2376" y="2825"/>
                </a:cubicBezTo>
                <a:cubicBezTo>
                  <a:pt x="2376" y="2850"/>
                  <a:pt x="2326" y="2825"/>
                  <a:pt x="2250" y="2825"/>
                </a:cubicBezTo>
                <a:cubicBezTo>
                  <a:pt x="2150" y="2800"/>
                  <a:pt x="2150" y="2775"/>
                  <a:pt x="2101" y="2775"/>
                </a:cubicBezTo>
                <a:cubicBezTo>
                  <a:pt x="2050" y="2775"/>
                  <a:pt x="1976" y="2750"/>
                  <a:pt x="1926" y="2725"/>
                </a:cubicBezTo>
                <a:cubicBezTo>
                  <a:pt x="1850" y="2675"/>
                  <a:pt x="1726" y="2675"/>
                  <a:pt x="1701" y="2725"/>
                </a:cubicBezTo>
                <a:cubicBezTo>
                  <a:pt x="1701" y="2775"/>
                  <a:pt x="1650" y="2750"/>
                  <a:pt x="1601" y="2750"/>
                </a:cubicBezTo>
                <a:cubicBezTo>
                  <a:pt x="1550" y="2750"/>
                  <a:pt x="1626" y="2701"/>
                  <a:pt x="1601" y="2701"/>
                </a:cubicBezTo>
                <a:cubicBezTo>
                  <a:pt x="1576" y="2701"/>
                  <a:pt x="1601" y="2625"/>
                  <a:pt x="1576" y="2625"/>
                </a:cubicBezTo>
                <a:cubicBezTo>
                  <a:pt x="1526" y="2625"/>
                  <a:pt x="1501" y="2775"/>
                  <a:pt x="1450" y="2750"/>
                </a:cubicBezTo>
                <a:cubicBezTo>
                  <a:pt x="1376" y="2750"/>
                  <a:pt x="1350" y="2601"/>
                  <a:pt x="1301" y="2575"/>
                </a:cubicBezTo>
                <a:cubicBezTo>
                  <a:pt x="1250" y="2525"/>
                  <a:pt x="1201" y="2525"/>
                  <a:pt x="1250" y="2601"/>
                </a:cubicBezTo>
                <a:cubicBezTo>
                  <a:pt x="1301" y="2650"/>
                  <a:pt x="1201" y="2601"/>
                  <a:pt x="1201" y="2650"/>
                </a:cubicBezTo>
                <a:cubicBezTo>
                  <a:pt x="1225" y="2675"/>
                  <a:pt x="1150" y="2725"/>
                  <a:pt x="1150" y="2701"/>
                </a:cubicBezTo>
                <a:cubicBezTo>
                  <a:pt x="1150" y="2675"/>
                  <a:pt x="1101" y="2650"/>
                  <a:pt x="1050" y="2725"/>
                </a:cubicBezTo>
                <a:cubicBezTo>
                  <a:pt x="1001" y="2775"/>
                  <a:pt x="976" y="2775"/>
                  <a:pt x="950" y="2750"/>
                </a:cubicBezTo>
                <a:cubicBezTo>
                  <a:pt x="950" y="2725"/>
                  <a:pt x="801" y="2800"/>
                  <a:pt x="825" y="2825"/>
                </a:cubicBezTo>
                <a:cubicBezTo>
                  <a:pt x="825" y="2850"/>
                  <a:pt x="801" y="2875"/>
                  <a:pt x="750" y="2875"/>
                </a:cubicBezTo>
                <a:cubicBezTo>
                  <a:pt x="725" y="2875"/>
                  <a:pt x="750" y="2825"/>
                  <a:pt x="776" y="2825"/>
                </a:cubicBezTo>
                <a:cubicBezTo>
                  <a:pt x="801" y="2800"/>
                  <a:pt x="901" y="2725"/>
                  <a:pt x="950" y="2725"/>
                </a:cubicBezTo>
                <a:cubicBezTo>
                  <a:pt x="1001" y="2701"/>
                  <a:pt x="1101" y="2675"/>
                  <a:pt x="1101" y="2650"/>
                </a:cubicBezTo>
                <a:cubicBezTo>
                  <a:pt x="1101" y="2625"/>
                  <a:pt x="1050" y="2650"/>
                  <a:pt x="1025" y="2625"/>
                </a:cubicBezTo>
                <a:cubicBezTo>
                  <a:pt x="1001" y="2625"/>
                  <a:pt x="925" y="2675"/>
                  <a:pt x="876" y="2701"/>
                </a:cubicBezTo>
                <a:cubicBezTo>
                  <a:pt x="825" y="2725"/>
                  <a:pt x="750" y="2701"/>
                  <a:pt x="776" y="2750"/>
                </a:cubicBezTo>
                <a:cubicBezTo>
                  <a:pt x="801" y="2775"/>
                  <a:pt x="725" y="2725"/>
                  <a:pt x="701" y="2750"/>
                </a:cubicBezTo>
                <a:cubicBezTo>
                  <a:pt x="701" y="2775"/>
                  <a:pt x="676" y="2750"/>
                  <a:pt x="676" y="2750"/>
                </a:cubicBezTo>
                <a:cubicBezTo>
                  <a:pt x="701" y="2725"/>
                  <a:pt x="625" y="2701"/>
                  <a:pt x="625" y="2725"/>
                </a:cubicBezTo>
                <a:cubicBezTo>
                  <a:pt x="625" y="2725"/>
                  <a:pt x="625" y="2750"/>
                  <a:pt x="576" y="2750"/>
                </a:cubicBezTo>
                <a:cubicBezTo>
                  <a:pt x="525" y="2750"/>
                  <a:pt x="476" y="2800"/>
                  <a:pt x="500" y="2825"/>
                </a:cubicBezTo>
                <a:cubicBezTo>
                  <a:pt x="550" y="2850"/>
                  <a:pt x="550" y="2850"/>
                  <a:pt x="550" y="2875"/>
                </a:cubicBezTo>
                <a:cubicBezTo>
                  <a:pt x="525" y="2875"/>
                  <a:pt x="476" y="2825"/>
                  <a:pt x="400" y="2825"/>
                </a:cubicBezTo>
                <a:cubicBezTo>
                  <a:pt x="325" y="2850"/>
                  <a:pt x="176" y="2750"/>
                  <a:pt x="176" y="2725"/>
                </a:cubicBezTo>
                <a:cubicBezTo>
                  <a:pt x="176" y="2701"/>
                  <a:pt x="76" y="2725"/>
                  <a:pt x="0" y="2725"/>
                </a:cubicBezTo>
                <a:cubicBezTo>
                  <a:pt x="0" y="4151"/>
                  <a:pt x="0" y="4151"/>
                  <a:pt x="0" y="4151"/>
                </a:cubicBezTo>
                <a:lnTo>
                  <a:pt x="50" y="4175"/>
                </a:lnTo>
                <a:cubicBezTo>
                  <a:pt x="76" y="4151"/>
                  <a:pt x="100" y="4175"/>
                  <a:pt x="150" y="4151"/>
                </a:cubicBezTo>
                <a:cubicBezTo>
                  <a:pt x="200" y="4126"/>
                  <a:pt x="200" y="4175"/>
                  <a:pt x="200" y="4200"/>
                </a:cubicBezTo>
                <a:cubicBezTo>
                  <a:pt x="200" y="4226"/>
                  <a:pt x="276" y="4251"/>
                  <a:pt x="300" y="4301"/>
                </a:cubicBezTo>
                <a:cubicBezTo>
                  <a:pt x="325" y="4326"/>
                  <a:pt x="350" y="4351"/>
                  <a:pt x="376" y="4351"/>
                </a:cubicBezTo>
                <a:cubicBezTo>
                  <a:pt x="400" y="4326"/>
                  <a:pt x="450" y="4301"/>
                  <a:pt x="450" y="4275"/>
                </a:cubicBezTo>
                <a:cubicBezTo>
                  <a:pt x="450" y="4226"/>
                  <a:pt x="601" y="4226"/>
                  <a:pt x="601" y="4275"/>
                </a:cubicBezTo>
                <a:cubicBezTo>
                  <a:pt x="601" y="4326"/>
                  <a:pt x="725" y="4375"/>
                  <a:pt x="801" y="4501"/>
                </a:cubicBezTo>
                <a:cubicBezTo>
                  <a:pt x="876" y="4626"/>
                  <a:pt x="850" y="4675"/>
                  <a:pt x="950" y="4701"/>
                </a:cubicBezTo>
                <a:cubicBezTo>
                  <a:pt x="1076" y="4751"/>
                  <a:pt x="1050" y="4775"/>
                  <a:pt x="1050" y="4801"/>
                </a:cubicBezTo>
                <a:cubicBezTo>
                  <a:pt x="1025" y="4851"/>
                  <a:pt x="1101" y="4851"/>
                  <a:pt x="1076" y="4901"/>
                </a:cubicBezTo>
                <a:cubicBezTo>
                  <a:pt x="1050" y="4901"/>
                  <a:pt x="1025" y="4926"/>
                  <a:pt x="1001" y="4926"/>
                </a:cubicBezTo>
                <a:cubicBezTo>
                  <a:pt x="1001" y="4951"/>
                  <a:pt x="1025" y="4975"/>
                  <a:pt x="1050" y="4975"/>
                </a:cubicBezTo>
                <a:cubicBezTo>
                  <a:pt x="1076" y="5001"/>
                  <a:pt x="1001" y="5001"/>
                  <a:pt x="1025" y="5026"/>
                </a:cubicBezTo>
                <a:cubicBezTo>
                  <a:pt x="1050" y="5051"/>
                  <a:pt x="1025" y="5075"/>
                  <a:pt x="1025" y="5101"/>
                </a:cubicBezTo>
                <a:cubicBezTo>
                  <a:pt x="1050" y="5126"/>
                  <a:pt x="1101" y="5101"/>
                  <a:pt x="1125" y="5101"/>
                </a:cubicBezTo>
                <a:cubicBezTo>
                  <a:pt x="1150" y="5075"/>
                  <a:pt x="1150" y="5126"/>
                  <a:pt x="1125" y="5151"/>
                </a:cubicBezTo>
                <a:cubicBezTo>
                  <a:pt x="1125" y="5175"/>
                  <a:pt x="1150" y="5201"/>
                  <a:pt x="1176" y="5175"/>
                </a:cubicBezTo>
                <a:cubicBezTo>
                  <a:pt x="1201" y="5151"/>
                  <a:pt x="1225" y="5226"/>
                  <a:pt x="1250" y="5226"/>
                </a:cubicBezTo>
                <a:cubicBezTo>
                  <a:pt x="1276" y="5226"/>
                  <a:pt x="1301" y="5275"/>
                  <a:pt x="1250" y="5275"/>
                </a:cubicBezTo>
                <a:cubicBezTo>
                  <a:pt x="1225" y="5275"/>
                  <a:pt x="1225" y="5326"/>
                  <a:pt x="1250" y="5326"/>
                </a:cubicBezTo>
                <a:cubicBezTo>
                  <a:pt x="1276" y="5326"/>
                  <a:pt x="1276" y="5351"/>
                  <a:pt x="1276" y="5376"/>
                </a:cubicBezTo>
                <a:cubicBezTo>
                  <a:pt x="1276" y="5401"/>
                  <a:pt x="1350" y="5426"/>
                  <a:pt x="1376" y="5401"/>
                </a:cubicBezTo>
                <a:cubicBezTo>
                  <a:pt x="1401" y="5401"/>
                  <a:pt x="1425" y="5426"/>
                  <a:pt x="1450" y="5451"/>
                </a:cubicBezTo>
                <a:cubicBezTo>
                  <a:pt x="1450" y="5476"/>
                  <a:pt x="1501" y="5500"/>
                  <a:pt x="1526" y="5476"/>
                </a:cubicBezTo>
                <a:cubicBezTo>
                  <a:pt x="1550" y="5451"/>
                  <a:pt x="1550" y="5500"/>
                  <a:pt x="1550" y="5526"/>
                </a:cubicBezTo>
                <a:cubicBezTo>
                  <a:pt x="1550" y="5551"/>
                  <a:pt x="1601" y="5551"/>
                  <a:pt x="1626" y="5551"/>
                </a:cubicBezTo>
                <a:cubicBezTo>
                  <a:pt x="1650" y="5551"/>
                  <a:pt x="1676" y="5576"/>
                  <a:pt x="1676" y="5576"/>
                </a:cubicBezTo>
                <a:cubicBezTo>
                  <a:pt x="1726" y="5551"/>
                  <a:pt x="1726" y="5626"/>
                  <a:pt x="1750" y="5651"/>
                </a:cubicBezTo>
                <a:cubicBezTo>
                  <a:pt x="4351" y="5651"/>
                  <a:pt x="4351" y="5651"/>
                  <a:pt x="4351" y="5651"/>
                </a:cubicBezTo>
                <a:cubicBezTo>
                  <a:pt x="4351" y="5651"/>
                  <a:pt x="4351" y="5576"/>
                  <a:pt x="4377" y="5600"/>
                </a:cubicBezTo>
                <a:cubicBezTo>
                  <a:pt x="4401" y="5626"/>
                  <a:pt x="4377" y="5651"/>
                  <a:pt x="4426" y="5676"/>
                </a:cubicBezTo>
                <a:cubicBezTo>
                  <a:pt x="4451" y="5676"/>
                  <a:pt x="4477" y="5701"/>
                  <a:pt x="4501" y="5701"/>
                </a:cubicBezTo>
                <a:cubicBezTo>
                  <a:pt x="4526" y="5701"/>
                  <a:pt x="4551" y="5676"/>
                  <a:pt x="4577" y="5701"/>
                </a:cubicBezTo>
                <a:cubicBezTo>
                  <a:pt x="4626" y="5751"/>
                  <a:pt x="4651" y="5701"/>
                  <a:pt x="4651" y="5726"/>
                </a:cubicBezTo>
                <a:cubicBezTo>
                  <a:pt x="4677" y="5751"/>
                  <a:pt x="4726" y="5776"/>
                  <a:pt x="4751" y="5751"/>
                </a:cubicBezTo>
                <a:cubicBezTo>
                  <a:pt x="4751" y="5726"/>
                  <a:pt x="4851" y="5751"/>
                  <a:pt x="4877" y="5776"/>
                </a:cubicBezTo>
                <a:cubicBezTo>
                  <a:pt x="4926" y="5726"/>
                  <a:pt x="4951" y="5651"/>
                  <a:pt x="5001" y="5651"/>
                </a:cubicBezTo>
                <a:cubicBezTo>
                  <a:pt x="5051" y="5651"/>
                  <a:pt x="5202" y="5676"/>
                  <a:pt x="5202" y="5726"/>
                </a:cubicBezTo>
                <a:cubicBezTo>
                  <a:pt x="5202" y="5801"/>
                  <a:pt x="5302" y="5751"/>
                  <a:pt x="5302" y="5801"/>
                </a:cubicBezTo>
                <a:cubicBezTo>
                  <a:pt x="5302" y="5851"/>
                  <a:pt x="5351" y="5901"/>
                  <a:pt x="5351" y="5926"/>
                </a:cubicBezTo>
                <a:cubicBezTo>
                  <a:pt x="5377" y="5951"/>
                  <a:pt x="5402" y="5951"/>
                  <a:pt x="5402" y="5976"/>
                </a:cubicBezTo>
                <a:cubicBezTo>
                  <a:pt x="5426" y="5976"/>
                  <a:pt x="5502" y="5976"/>
                  <a:pt x="5551" y="6001"/>
                </a:cubicBezTo>
                <a:cubicBezTo>
                  <a:pt x="5602" y="6026"/>
                  <a:pt x="5702" y="5976"/>
                  <a:pt x="5726" y="6051"/>
                </a:cubicBezTo>
                <a:cubicBezTo>
                  <a:pt x="5751" y="6101"/>
                  <a:pt x="5826" y="6151"/>
                  <a:pt x="5751" y="6176"/>
                </a:cubicBezTo>
                <a:cubicBezTo>
                  <a:pt x="5702" y="6176"/>
                  <a:pt x="5626" y="6101"/>
                  <a:pt x="5626" y="6151"/>
                </a:cubicBezTo>
                <a:cubicBezTo>
                  <a:pt x="5651" y="6176"/>
                  <a:pt x="5602" y="6151"/>
                  <a:pt x="5602" y="6226"/>
                </a:cubicBezTo>
                <a:cubicBezTo>
                  <a:pt x="5602" y="6276"/>
                  <a:pt x="5577" y="6376"/>
                  <a:pt x="5551" y="6376"/>
                </a:cubicBezTo>
                <a:lnTo>
                  <a:pt x="5551" y="6376"/>
                </a:lnTo>
                <a:cubicBezTo>
                  <a:pt x="5526" y="6401"/>
                  <a:pt x="5526" y="6426"/>
                  <a:pt x="5551" y="6451"/>
                </a:cubicBezTo>
                <a:cubicBezTo>
                  <a:pt x="5577" y="6426"/>
                  <a:pt x="5626" y="6376"/>
                  <a:pt x="5677" y="6376"/>
                </a:cubicBezTo>
                <a:cubicBezTo>
                  <a:pt x="5726" y="6376"/>
                  <a:pt x="5751" y="6426"/>
                  <a:pt x="5802" y="6401"/>
                </a:cubicBezTo>
                <a:cubicBezTo>
                  <a:pt x="5826" y="6376"/>
                  <a:pt x="5851" y="6351"/>
                  <a:pt x="5851" y="6376"/>
                </a:cubicBezTo>
                <a:lnTo>
                  <a:pt x="5851" y="6376"/>
                </a:lnTo>
                <a:cubicBezTo>
                  <a:pt x="5877" y="6376"/>
                  <a:pt x="5877" y="6376"/>
                  <a:pt x="5877" y="6351"/>
                </a:cubicBezTo>
                <a:lnTo>
                  <a:pt x="5877" y="6326"/>
                </a:lnTo>
                <a:cubicBezTo>
                  <a:pt x="5826" y="6326"/>
                  <a:pt x="5826" y="6326"/>
                  <a:pt x="5802" y="6301"/>
                </a:cubicBezTo>
                <a:cubicBezTo>
                  <a:pt x="5777" y="6251"/>
                  <a:pt x="5926" y="6226"/>
                  <a:pt x="6002" y="6226"/>
                </a:cubicBezTo>
                <a:cubicBezTo>
                  <a:pt x="6051" y="6226"/>
                  <a:pt x="6102" y="6201"/>
                  <a:pt x="6127" y="6226"/>
                </a:cubicBezTo>
                <a:cubicBezTo>
                  <a:pt x="6177" y="6176"/>
                  <a:pt x="6227" y="6126"/>
                  <a:pt x="6251" y="6126"/>
                </a:cubicBezTo>
                <a:cubicBezTo>
                  <a:pt x="6277" y="6126"/>
                  <a:pt x="6577" y="6126"/>
                  <a:pt x="6577" y="6126"/>
                </a:cubicBezTo>
                <a:cubicBezTo>
                  <a:pt x="6577" y="6126"/>
                  <a:pt x="6677" y="6051"/>
                  <a:pt x="6702" y="6001"/>
                </a:cubicBezTo>
                <a:cubicBezTo>
                  <a:pt x="6702" y="5951"/>
                  <a:pt x="6777" y="5801"/>
                  <a:pt x="6802" y="5826"/>
                </a:cubicBezTo>
                <a:cubicBezTo>
                  <a:pt x="6852" y="5851"/>
                  <a:pt x="6927" y="5851"/>
                  <a:pt x="6927" y="5876"/>
                </a:cubicBezTo>
                <a:cubicBezTo>
                  <a:pt x="6927" y="5901"/>
                  <a:pt x="6902" y="5976"/>
                  <a:pt x="7027" y="6126"/>
                </a:cubicBezTo>
                <a:cubicBezTo>
                  <a:pt x="7052" y="6101"/>
                  <a:pt x="7102" y="6076"/>
                  <a:pt x="7102" y="6076"/>
                </a:cubicBezTo>
                <a:cubicBezTo>
                  <a:pt x="7152" y="6101"/>
                  <a:pt x="7202" y="6051"/>
                  <a:pt x="7227" y="6001"/>
                </a:cubicBezTo>
                <a:cubicBezTo>
                  <a:pt x="7252" y="5976"/>
                  <a:pt x="7252" y="6026"/>
                  <a:pt x="7227" y="6051"/>
                </a:cubicBezTo>
                <a:cubicBezTo>
                  <a:pt x="7202" y="6051"/>
                  <a:pt x="7252" y="6076"/>
                  <a:pt x="7327" y="6076"/>
                </a:cubicBezTo>
                <a:cubicBezTo>
                  <a:pt x="7377" y="6076"/>
                  <a:pt x="7277" y="6101"/>
                  <a:pt x="7252" y="6101"/>
                </a:cubicBezTo>
                <a:cubicBezTo>
                  <a:pt x="7202" y="6101"/>
                  <a:pt x="7177" y="6101"/>
                  <a:pt x="7127" y="6151"/>
                </a:cubicBezTo>
                <a:cubicBezTo>
                  <a:pt x="7077" y="6226"/>
                  <a:pt x="7077" y="6226"/>
                  <a:pt x="7102" y="6276"/>
                </a:cubicBezTo>
                <a:cubicBezTo>
                  <a:pt x="7152" y="6301"/>
                  <a:pt x="7202" y="6276"/>
                  <a:pt x="7227" y="6251"/>
                </a:cubicBezTo>
                <a:cubicBezTo>
                  <a:pt x="7277" y="6201"/>
                  <a:pt x="7277" y="6176"/>
                  <a:pt x="7327" y="6176"/>
                </a:cubicBezTo>
                <a:cubicBezTo>
                  <a:pt x="7377" y="6176"/>
                  <a:pt x="7502" y="6126"/>
                  <a:pt x="7552" y="6101"/>
                </a:cubicBezTo>
                <a:cubicBezTo>
                  <a:pt x="7602" y="6101"/>
                  <a:pt x="7552" y="6076"/>
                  <a:pt x="7552" y="6051"/>
                </a:cubicBezTo>
                <a:cubicBezTo>
                  <a:pt x="7552" y="6026"/>
                  <a:pt x="7652" y="6026"/>
                  <a:pt x="7677" y="6026"/>
                </a:cubicBezTo>
                <a:cubicBezTo>
                  <a:pt x="7727" y="6001"/>
                  <a:pt x="7677" y="5976"/>
                  <a:pt x="7652" y="5976"/>
                </a:cubicBezTo>
                <a:close/>
                <a:moveTo>
                  <a:pt x="2226" y="3275"/>
                </a:moveTo>
                <a:lnTo>
                  <a:pt x="2226" y="3275"/>
                </a:lnTo>
                <a:cubicBezTo>
                  <a:pt x="2176" y="3350"/>
                  <a:pt x="2150" y="3350"/>
                  <a:pt x="2101" y="3350"/>
                </a:cubicBezTo>
                <a:cubicBezTo>
                  <a:pt x="2050" y="3326"/>
                  <a:pt x="2001" y="3350"/>
                  <a:pt x="2026" y="3375"/>
                </a:cubicBezTo>
                <a:cubicBezTo>
                  <a:pt x="2076" y="3401"/>
                  <a:pt x="2076" y="3426"/>
                  <a:pt x="2001" y="3426"/>
                </a:cubicBezTo>
                <a:cubicBezTo>
                  <a:pt x="1950" y="3450"/>
                  <a:pt x="1901" y="3501"/>
                  <a:pt x="1876" y="3475"/>
                </a:cubicBezTo>
                <a:cubicBezTo>
                  <a:pt x="1876" y="3475"/>
                  <a:pt x="1976" y="3401"/>
                  <a:pt x="1950" y="3375"/>
                </a:cubicBezTo>
                <a:cubicBezTo>
                  <a:pt x="1926" y="3350"/>
                  <a:pt x="1850" y="3401"/>
                  <a:pt x="1850" y="3426"/>
                </a:cubicBezTo>
                <a:cubicBezTo>
                  <a:pt x="1850" y="3475"/>
                  <a:pt x="1801" y="3475"/>
                  <a:pt x="1750" y="3475"/>
                </a:cubicBezTo>
                <a:cubicBezTo>
                  <a:pt x="1726" y="3450"/>
                  <a:pt x="1676" y="3426"/>
                  <a:pt x="1726" y="3426"/>
                </a:cubicBezTo>
                <a:cubicBezTo>
                  <a:pt x="1750" y="3426"/>
                  <a:pt x="1726" y="3401"/>
                  <a:pt x="1776" y="3375"/>
                </a:cubicBezTo>
                <a:cubicBezTo>
                  <a:pt x="1826" y="3350"/>
                  <a:pt x="1776" y="3326"/>
                  <a:pt x="1776" y="3326"/>
                </a:cubicBezTo>
                <a:cubicBezTo>
                  <a:pt x="1801" y="3301"/>
                  <a:pt x="1876" y="3326"/>
                  <a:pt x="1876" y="3301"/>
                </a:cubicBezTo>
                <a:cubicBezTo>
                  <a:pt x="1876" y="3275"/>
                  <a:pt x="1801" y="3250"/>
                  <a:pt x="1750" y="3250"/>
                </a:cubicBezTo>
                <a:cubicBezTo>
                  <a:pt x="1726" y="3275"/>
                  <a:pt x="1650" y="3326"/>
                  <a:pt x="1576" y="3301"/>
                </a:cubicBezTo>
                <a:cubicBezTo>
                  <a:pt x="1550" y="3275"/>
                  <a:pt x="1801" y="3250"/>
                  <a:pt x="1826" y="3226"/>
                </a:cubicBezTo>
                <a:cubicBezTo>
                  <a:pt x="1876" y="3175"/>
                  <a:pt x="2050" y="3126"/>
                  <a:pt x="2050" y="3175"/>
                </a:cubicBezTo>
                <a:cubicBezTo>
                  <a:pt x="2076" y="3201"/>
                  <a:pt x="1976" y="3226"/>
                  <a:pt x="2026" y="3250"/>
                </a:cubicBezTo>
                <a:cubicBezTo>
                  <a:pt x="2076" y="3275"/>
                  <a:pt x="2150" y="3275"/>
                  <a:pt x="2176" y="3226"/>
                </a:cubicBezTo>
                <a:cubicBezTo>
                  <a:pt x="2201" y="3201"/>
                  <a:pt x="2276" y="3201"/>
                  <a:pt x="2226" y="3275"/>
                </a:cubicBezTo>
                <a:close/>
                <a:moveTo>
                  <a:pt x="2751" y="3950"/>
                </a:moveTo>
                <a:lnTo>
                  <a:pt x="2751" y="3950"/>
                </a:lnTo>
                <a:cubicBezTo>
                  <a:pt x="2701" y="4001"/>
                  <a:pt x="2701" y="3975"/>
                  <a:pt x="2651" y="4001"/>
                </a:cubicBezTo>
                <a:cubicBezTo>
                  <a:pt x="2576" y="4001"/>
                  <a:pt x="2626" y="4050"/>
                  <a:pt x="2551" y="4075"/>
                </a:cubicBezTo>
                <a:cubicBezTo>
                  <a:pt x="2501" y="4075"/>
                  <a:pt x="2326" y="4075"/>
                  <a:pt x="2301" y="4050"/>
                </a:cubicBezTo>
                <a:cubicBezTo>
                  <a:pt x="2301" y="4026"/>
                  <a:pt x="2401" y="4026"/>
                  <a:pt x="2401" y="4001"/>
                </a:cubicBezTo>
                <a:cubicBezTo>
                  <a:pt x="2401" y="3975"/>
                  <a:pt x="2426" y="3926"/>
                  <a:pt x="2476" y="3926"/>
                </a:cubicBezTo>
                <a:cubicBezTo>
                  <a:pt x="2526" y="3926"/>
                  <a:pt x="2501" y="3875"/>
                  <a:pt x="2451" y="3850"/>
                </a:cubicBezTo>
                <a:cubicBezTo>
                  <a:pt x="2376" y="3826"/>
                  <a:pt x="2551" y="3801"/>
                  <a:pt x="2576" y="3850"/>
                </a:cubicBezTo>
                <a:cubicBezTo>
                  <a:pt x="2626" y="3901"/>
                  <a:pt x="2676" y="3926"/>
                  <a:pt x="2726" y="3901"/>
                </a:cubicBezTo>
                <a:cubicBezTo>
                  <a:pt x="2751" y="3850"/>
                  <a:pt x="2976" y="3750"/>
                  <a:pt x="2976" y="3801"/>
                </a:cubicBezTo>
                <a:cubicBezTo>
                  <a:pt x="2976" y="3850"/>
                  <a:pt x="2826" y="3901"/>
                  <a:pt x="2751" y="3950"/>
                </a:cubicBezTo>
                <a:close/>
                <a:moveTo>
                  <a:pt x="4201" y="5451"/>
                </a:moveTo>
                <a:lnTo>
                  <a:pt x="4201" y="5451"/>
                </a:lnTo>
                <a:cubicBezTo>
                  <a:pt x="4151" y="5476"/>
                  <a:pt x="4201" y="5351"/>
                  <a:pt x="4126" y="5301"/>
                </a:cubicBezTo>
                <a:cubicBezTo>
                  <a:pt x="4026" y="5251"/>
                  <a:pt x="3976" y="5151"/>
                  <a:pt x="3976" y="5075"/>
                </a:cubicBezTo>
                <a:cubicBezTo>
                  <a:pt x="3976" y="5026"/>
                  <a:pt x="4076" y="5001"/>
                  <a:pt x="4101" y="5051"/>
                </a:cubicBezTo>
                <a:cubicBezTo>
                  <a:pt x="4126" y="5101"/>
                  <a:pt x="4177" y="5251"/>
                  <a:pt x="4201" y="5326"/>
                </a:cubicBezTo>
                <a:cubicBezTo>
                  <a:pt x="4251" y="5376"/>
                  <a:pt x="4251" y="5451"/>
                  <a:pt x="4201" y="5451"/>
                </a:cubicBezTo>
                <a:close/>
              </a:path>
            </a:pathLst>
          </a:custGeom>
          <a:solidFill>
            <a:srgbClr val="39A3B5">
              <a:lumMod val="75000"/>
            </a:srgbClr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66" name="Freeform 242">
            <a:extLst>
              <a:ext uri="{FF2B5EF4-FFF2-40B4-BE49-F238E27FC236}">
                <a16:creationId xmlns:a16="http://schemas.microsoft.com/office/drawing/2014/main" id="{3DC892DD-233F-1583-9BEA-3E0FFCEE17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612" y="1964360"/>
            <a:ext cx="3054356" cy="2072800"/>
          </a:xfrm>
          <a:custGeom>
            <a:avLst/>
            <a:gdLst>
              <a:gd name="T0" fmla="*/ 3001 w 9579"/>
              <a:gd name="T1" fmla="*/ 1850 h 6502"/>
              <a:gd name="T2" fmla="*/ 2551 w 9579"/>
              <a:gd name="T3" fmla="*/ 1726 h 6502"/>
              <a:gd name="T4" fmla="*/ 1801 w 9579"/>
              <a:gd name="T5" fmla="*/ 150 h 6502"/>
              <a:gd name="T6" fmla="*/ 1201 w 9579"/>
              <a:gd name="T7" fmla="*/ 76 h 6502"/>
              <a:gd name="T8" fmla="*/ 776 w 9579"/>
              <a:gd name="T9" fmla="*/ 125 h 6502"/>
              <a:gd name="T10" fmla="*/ 200 w 9579"/>
              <a:gd name="T11" fmla="*/ 425 h 6502"/>
              <a:gd name="T12" fmla="*/ 726 w 9579"/>
              <a:gd name="T13" fmla="*/ 825 h 6502"/>
              <a:gd name="T14" fmla="*/ 226 w 9579"/>
              <a:gd name="T15" fmla="*/ 876 h 6502"/>
              <a:gd name="T16" fmla="*/ 426 w 9579"/>
              <a:gd name="T17" fmla="*/ 1125 h 6502"/>
              <a:gd name="T18" fmla="*/ 476 w 9579"/>
              <a:gd name="T19" fmla="*/ 1350 h 6502"/>
              <a:gd name="T20" fmla="*/ 276 w 9579"/>
              <a:gd name="T21" fmla="*/ 1701 h 6502"/>
              <a:gd name="T22" fmla="*/ 676 w 9579"/>
              <a:gd name="T23" fmla="*/ 1950 h 6502"/>
              <a:gd name="T24" fmla="*/ 976 w 9579"/>
              <a:gd name="T25" fmla="*/ 2150 h 6502"/>
              <a:gd name="T26" fmla="*/ 626 w 9579"/>
              <a:gd name="T27" fmla="*/ 2426 h 6502"/>
              <a:gd name="T28" fmla="*/ 1126 w 9579"/>
              <a:gd name="T29" fmla="*/ 2150 h 6502"/>
              <a:gd name="T30" fmla="*/ 1376 w 9579"/>
              <a:gd name="T31" fmla="*/ 1826 h 6502"/>
              <a:gd name="T32" fmla="*/ 1701 w 9579"/>
              <a:gd name="T33" fmla="*/ 1650 h 6502"/>
              <a:gd name="T34" fmla="*/ 1751 w 9579"/>
              <a:gd name="T35" fmla="*/ 1801 h 6502"/>
              <a:gd name="T36" fmla="*/ 2001 w 9579"/>
              <a:gd name="T37" fmla="*/ 1676 h 6502"/>
              <a:gd name="T38" fmla="*/ 2201 w 9579"/>
              <a:gd name="T39" fmla="*/ 1750 h 6502"/>
              <a:gd name="T40" fmla="*/ 2727 w 9579"/>
              <a:gd name="T41" fmla="*/ 1876 h 6502"/>
              <a:gd name="T42" fmla="*/ 3127 w 9579"/>
              <a:gd name="T43" fmla="*/ 1950 h 6502"/>
              <a:gd name="T44" fmla="*/ 3152 w 9579"/>
              <a:gd name="T45" fmla="*/ 2276 h 6502"/>
              <a:gd name="T46" fmla="*/ 3276 w 9579"/>
              <a:gd name="T47" fmla="*/ 2126 h 6502"/>
              <a:gd name="T48" fmla="*/ 3376 w 9579"/>
              <a:gd name="T49" fmla="*/ 2326 h 6502"/>
              <a:gd name="T50" fmla="*/ 3301 w 9579"/>
              <a:gd name="T51" fmla="*/ 2401 h 6502"/>
              <a:gd name="T52" fmla="*/ 3501 w 9579"/>
              <a:gd name="T53" fmla="*/ 2426 h 6502"/>
              <a:gd name="T54" fmla="*/ 76 w 9579"/>
              <a:gd name="T55" fmla="*/ 2676 h 6502"/>
              <a:gd name="T56" fmla="*/ 300 w 9579"/>
              <a:gd name="T57" fmla="*/ 2550 h 6502"/>
              <a:gd name="T58" fmla="*/ 1326 w 9579"/>
              <a:gd name="T59" fmla="*/ 2126 h 6502"/>
              <a:gd name="T60" fmla="*/ 1501 w 9579"/>
              <a:gd name="T61" fmla="*/ 2050 h 6502"/>
              <a:gd name="T62" fmla="*/ 226 w 9579"/>
              <a:gd name="T63" fmla="*/ 1750 h 6502"/>
              <a:gd name="T64" fmla="*/ 1176 w 9579"/>
              <a:gd name="T65" fmla="*/ 6350 h 6502"/>
              <a:gd name="T66" fmla="*/ 776 w 9579"/>
              <a:gd name="T67" fmla="*/ 6176 h 6502"/>
              <a:gd name="T68" fmla="*/ 926 w 9579"/>
              <a:gd name="T69" fmla="*/ 6225 h 6502"/>
              <a:gd name="T70" fmla="*/ 8802 w 9579"/>
              <a:gd name="T71" fmla="*/ 3701 h 6502"/>
              <a:gd name="T72" fmla="*/ 8402 w 9579"/>
              <a:gd name="T73" fmla="*/ 3951 h 6502"/>
              <a:gd name="T74" fmla="*/ 8053 w 9579"/>
              <a:gd name="T75" fmla="*/ 3826 h 6502"/>
              <a:gd name="T76" fmla="*/ 7653 w 9579"/>
              <a:gd name="T77" fmla="*/ 4051 h 6502"/>
              <a:gd name="T78" fmla="*/ 7902 w 9579"/>
              <a:gd name="T79" fmla="*/ 3501 h 6502"/>
              <a:gd name="T80" fmla="*/ 7302 w 9579"/>
              <a:gd name="T81" fmla="*/ 3501 h 6502"/>
              <a:gd name="T82" fmla="*/ 7128 w 9579"/>
              <a:gd name="T83" fmla="*/ 3276 h 6502"/>
              <a:gd name="T84" fmla="*/ 4327 w 9579"/>
              <a:gd name="T85" fmla="*/ 3251 h 6502"/>
              <a:gd name="T86" fmla="*/ 4101 w 9579"/>
              <a:gd name="T87" fmla="*/ 3301 h 6502"/>
              <a:gd name="T88" fmla="*/ 4177 w 9579"/>
              <a:gd name="T89" fmla="*/ 3876 h 6502"/>
              <a:gd name="T90" fmla="*/ 4327 w 9579"/>
              <a:gd name="T91" fmla="*/ 4551 h 6502"/>
              <a:gd name="T92" fmla="*/ 4727 w 9579"/>
              <a:gd name="T93" fmla="*/ 4926 h 6502"/>
              <a:gd name="T94" fmla="*/ 5677 w 9579"/>
              <a:gd name="T95" fmla="*/ 5201 h 6502"/>
              <a:gd name="T96" fmla="*/ 6152 w 9579"/>
              <a:gd name="T97" fmla="*/ 5451 h 6502"/>
              <a:gd name="T98" fmla="*/ 6652 w 9579"/>
              <a:gd name="T99" fmla="*/ 5751 h 6502"/>
              <a:gd name="T100" fmla="*/ 6928 w 9579"/>
              <a:gd name="T101" fmla="*/ 5401 h 6502"/>
              <a:gd name="T102" fmla="*/ 7252 w 9579"/>
              <a:gd name="T103" fmla="*/ 5401 h 6502"/>
              <a:gd name="T104" fmla="*/ 7502 w 9579"/>
              <a:gd name="T105" fmla="*/ 5301 h 6502"/>
              <a:gd name="T106" fmla="*/ 7977 w 9579"/>
              <a:gd name="T107" fmla="*/ 5351 h 6502"/>
              <a:gd name="T108" fmla="*/ 8277 w 9579"/>
              <a:gd name="T109" fmla="*/ 5850 h 6502"/>
              <a:gd name="T110" fmla="*/ 8377 w 9579"/>
              <a:gd name="T111" fmla="*/ 5026 h 6502"/>
              <a:gd name="T112" fmla="*/ 8702 w 9579"/>
              <a:gd name="T113" fmla="*/ 4776 h 6502"/>
              <a:gd name="T114" fmla="*/ 8653 w 9579"/>
              <a:gd name="T115" fmla="*/ 4451 h 6502"/>
              <a:gd name="T116" fmla="*/ 8753 w 9579"/>
              <a:gd name="T117" fmla="*/ 4376 h 6502"/>
              <a:gd name="T118" fmla="*/ 8928 w 9579"/>
              <a:gd name="T119" fmla="*/ 4151 h 6502"/>
              <a:gd name="T120" fmla="*/ 9253 w 9579"/>
              <a:gd name="T121" fmla="*/ 3851 h 6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579" h="6502">
                <a:moveTo>
                  <a:pt x="3601" y="2376"/>
                </a:moveTo>
                <a:lnTo>
                  <a:pt x="3601" y="2376"/>
                </a:lnTo>
                <a:cubicBezTo>
                  <a:pt x="3601" y="2350"/>
                  <a:pt x="3627" y="2326"/>
                  <a:pt x="3501" y="2276"/>
                </a:cubicBezTo>
                <a:cubicBezTo>
                  <a:pt x="3401" y="2250"/>
                  <a:pt x="3427" y="2201"/>
                  <a:pt x="3352" y="2076"/>
                </a:cubicBezTo>
                <a:cubicBezTo>
                  <a:pt x="3276" y="1950"/>
                  <a:pt x="3152" y="1901"/>
                  <a:pt x="3152" y="1850"/>
                </a:cubicBezTo>
                <a:cubicBezTo>
                  <a:pt x="3152" y="1801"/>
                  <a:pt x="3001" y="1801"/>
                  <a:pt x="3001" y="1850"/>
                </a:cubicBezTo>
                <a:cubicBezTo>
                  <a:pt x="3001" y="1876"/>
                  <a:pt x="2951" y="1901"/>
                  <a:pt x="2927" y="1926"/>
                </a:cubicBezTo>
                <a:cubicBezTo>
                  <a:pt x="2901" y="1926"/>
                  <a:pt x="2876" y="1901"/>
                  <a:pt x="2851" y="1876"/>
                </a:cubicBezTo>
                <a:cubicBezTo>
                  <a:pt x="2827" y="1826"/>
                  <a:pt x="2751" y="1801"/>
                  <a:pt x="2751" y="1775"/>
                </a:cubicBezTo>
                <a:cubicBezTo>
                  <a:pt x="2751" y="1750"/>
                  <a:pt x="2751" y="1701"/>
                  <a:pt x="2701" y="1726"/>
                </a:cubicBezTo>
                <a:cubicBezTo>
                  <a:pt x="2651" y="1750"/>
                  <a:pt x="2627" y="1726"/>
                  <a:pt x="2601" y="1750"/>
                </a:cubicBezTo>
                <a:lnTo>
                  <a:pt x="2551" y="1726"/>
                </a:lnTo>
                <a:cubicBezTo>
                  <a:pt x="2551" y="300"/>
                  <a:pt x="2551" y="300"/>
                  <a:pt x="2551" y="300"/>
                </a:cubicBezTo>
                <a:lnTo>
                  <a:pt x="2527" y="276"/>
                </a:lnTo>
                <a:cubicBezTo>
                  <a:pt x="2451" y="250"/>
                  <a:pt x="2376" y="225"/>
                  <a:pt x="2327" y="225"/>
                </a:cubicBezTo>
                <a:cubicBezTo>
                  <a:pt x="2276" y="250"/>
                  <a:pt x="2176" y="250"/>
                  <a:pt x="2151" y="225"/>
                </a:cubicBezTo>
                <a:cubicBezTo>
                  <a:pt x="2101" y="225"/>
                  <a:pt x="2051" y="200"/>
                  <a:pt x="2001" y="225"/>
                </a:cubicBezTo>
                <a:cubicBezTo>
                  <a:pt x="1926" y="225"/>
                  <a:pt x="1876" y="176"/>
                  <a:pt x="1801" y="150"/>
                </a:cubicBezTo>
                <a:cubicBezTo>
                  <a:pt x="1701" y="125"/>
                  <a:pt x="1576" y="150"/>
                  <a:pt x="1551" y="176"/>
                </a:cubicBezTo>
                <a:cubicBezTo>
                  <a:pt x="1526" y="176"/>
                  <a:pt x="1526" y="150"/>
                  <a:pt x="1501" y="150"/>
                </a:cubicBezTo>
                <a:cubicBezTo>
                  <a:pt x="1451" y="150"/>
                  <a:pt x="1476" y="125"/>
                  <a:pt x="1476" y="100"/>
                </a:cubicBezTo>
                <a:cubicBezTo>
                  <a:pt x="1451" y="76"/>
                  <a:pt x="1351" y="100"/>
                  <a:pt x="1301" y="100"/>
                </a:cubicBezTo>
                <a:cubicBezTo>
                  <a:pt x="1276" y="100"/>
                  <a:pt x="1251" y="76"/>
                  <a:pt x="1251" y="50"/>
                </a:cubicBezTo>
                <a:cubicBezTo>
                  <a:pt x="1251" y="50"/>
                  <a:pt x="1226" y="50"/>
                  <a:pt x="1201" y="76"/>
                </a:cubicBezTo>
                <a:cubicBezTo>
                  <a:pt x="1201" y="100"/>
                  <a:pt x="1151" y="100"/>
                  <a:pt x="1126" y="76"/>
                </a:cubicBezTo>
                <a:cubicBezTo>
                  <a:pt x="1126" y="76"/>
                  <a:pt x="1176" y="76"/>
                  <a:pt x="1176" y="50"/>
                </a:cubicBezTo>
                <a:cubicBezTo>
                  <a:pt x="1176" y="25"/>
                  <a:pt x="1126" y="25"/>
                  <a:pt x="1101" y="0"/>
                </a:cubicBezTo>
                <a:cubicBezTo>
                  <a:pt x="1076" y="0"/>
                  <a:pt x="1051" y="25"/>
                  <a:pt x="1001" y="76"/>
                </a:cubicBezTo>
                <a:cubicBezTo>
                  <a:pt x="951" y="100"/>
                  <a:pt x="901" y="100"/>
                  <a:pt x="851" y="100"/>
                </a:cubicBezTo>
                <a:cubicBezTo>
                  <a:pt x="801" y="100"/>
                  <a:pt x="751" y="100"/>
                  <a:pt x="776" y="125"/>
                </a:cubicBezTo>
                <a:cubicBezTo>
                  <a:pt x="776" y="150"/>
                  <a:pt x="826" y="150"/>
                  <a:pt x="776" y="176"/>
                </a:cubicBezTo>
                <a:cubicBezTo>
                  <a:pt x="751" y="200"/>
                  <a:pt x="751" y="150"/>
                  <a:pt x="726" y="176"/>
                </a:cubicBezTo>
                <a:cubicBezTo>
                  <a:pt x="676" y="200"/>
                  <a:pt x="601" y="200"/>
                  <a:pt x="576" y="200"/>
                </a:cubicBezTo>
                <a:cubicBezTo>
                  <a:pt x="551" y="200"/>
                  <a:pt x="501" y="276"/>
                  <a:pt x="476" y="276"/>
                </a:cubicBezTo>
                <a:cubicBezTo>
                  <a:pt x="451" y="300"/>
                  <a:pt x="476" y="325"/>
                  <a:pt x="426" y="375"/>
                </a:cubicBezTo>
                <a:cubicBezTo>
                  <a:pt x="376" y="450"/>
                  <a:pt x="226" y="425"/>
                  <a:pt x="200" y="425"/>
                </a:cubicBezTo>
                <a:cubicBezTo>
                  <a:pt x="151" y="425"/>
                  <a:pt x="176" y="475"/>
                  <a:pt x="176" y="501"/>
                </a:cubicBezTo>
                <a:cubicBezTo>
                  <a:pt x="151" y="525"/>
                  <a:pt x="176" y="525"/>
                  <a:pt x="276" y="550"/>
                </a:cubicBezTo>
                <a:cubicBezTo>
                  <a:pt x="351" y="576"/>
                  <a:pt x="426" y="701"/>
                  <a:pt x="426" y="725"/>
                </a:cubicBezTo>
                <a:cubicBezTo>
                  <a:pt x="426" y="750"/>
                  <a:pt x="551" y="725"/>
                  <a:pt x="576" y="725"/>
                </a:cubicBezTo>
                <a:cubicBezTo>
                  <a:pt x="626" y="725"/>
                  <a:pt x="576" y="801"/>
                  <a:pt x="626" y="801"/>
                </a:cubicBezTo>
                <a:cubicBezTo>
                  <a:pt x="651" y="825"/>
                  <a:pt x="701" y="801"/>
                  <a:pt x="726" y="825"/>
                </a:cubicBezTo>
                <a:cubicBezTo>
                  <a:pt x="726" y="850"/>
                  <a:pt x="651" y="825"/>
                  <a:pt x="601" y="850"/>
                </a:cubicBezTo>
                <a:cubicBezTo>
                  <a:pt x="551" y="901"/>
                  <a:pt x="551" y="901"/>
                  <a:pt x="526" y="876"/>
                </a:cubicBezTo>
                <a:cubicBezTo>
                  <a:pt x="501" y="850"/>
                  <a:pt x="426" y="876"/>
                  <a:pt x="400" y="876"/>
                </a:cubicBezTo>
                <a:cubicBezTo>
                  <a:pt x="376" y="876"/>
                  <a:pt x="400" y="825"/>
                  <a:pt x="400" y="825"/>
                </a:cubicBezTo>
                <a:cubicBezTo>
                  <a:pt x="400" y="801"/>
                  <a:pt x="351" y="776"/>
                  <a:pt x="276" y="825"/>
                </a:cubicBezTo>
                <a:cubicBezTo>
                  <a:pt x="226" y="850"/>
                  <a:pt x="251" y="850"/>
                  <a:pt x="226" y="876"/>
                </a:cubicBezTo>
                <a:cubicBezTo>
                  <a:pt x="226" y="901"/>
                  <a:pt x="200" y="850"/>
                  <a:pt x="151" y="876"/>
                </a:cubicBezTo>
                <a:cubicBezTo>
                  <a:pt x="100" y="901"/>
                  <a:pt x="25" y="925"/>
                  <a:pt x="25" y="950"/>
                </a:cubicBezTo>
                <a:cubicBezTo>
                  <a:pt x="0" y="976"/>
                  <a:pt x="126" y="1001"/>
                  <a:pt x="151" y="1001"/>
                </a:cubicBezTo>
                <a:cubicBezTo>
                  <a:pt x="200" y="1025"/>
                  <a:pt x="100" y="1050"/>
                  <a:pt x="151" y="1050"/>
                </a:cubicBezTo>
                <a:cubicBezTo>
                  <a:pt x="176" y="1076"/>
                  <a:pt x="151" y="1101"/>
                  <a:pt x="226" y="1125"/>
                </a:cubicBezTo>
                <a:cubicBezTo>
                  <a:pt x="276" y="1150"/>
                  <a:pt x="376" y="1125"/>
                  <a:pt x="426" y="1125"/>
                </a:cubicBezTo>
                <a:cubicBezTo>
                  <a:pt x="451" y="1125"/>
                  <a:pt x="476" y="1150"/>
                  <a:pt x="501" y="1125"/>
                </a:cubicBezTo>
                <a:cubicBezTo>
                  <a:pt x="526" y="1101"/>
                  <a:pt x="626" y="1025"/>
                  <a:pt x="676" y="1076"/>
                </a:cubicBezTo>
                <a:cubicBezTo>
                  <a:pt x="726" y="1125"/>
                  <a:pt x="626" y="1125"/>
                  <a:pt x="651" y="1150"/>
                </a:cubicBezTo>
                <a:cubicBezTo>
                  <a:pt x="676" y="1176"/>
                  <a:pt x="701" y="1225"/>
                  <a:pt x="651" y="1276"/>
                </a:cubicBezTo>
                <a:cubicBezTo>
                  <a:pt x="601" y="1301"/>
                  <a:pt x="551" y="1276"/>
                  <a:pt x="526" y="1276"/>
                </a:cubicBezTo>
                <a:cubicBezTo>
                  <a:pt x="501" y="1276"/>
                  <a:pt x="526" y="1325"/>
                  <a:pt x="476" y="1350"/>
                </a:cubicBezTo>
                <a:cubicBezTo>
                  <a:pt x="451" y="1376"/>
                  <a:pt x="426" y="1325"/>
                  <a:pt x="376" y="1325"/>
                </a:cubicBezTo>
                <a:cubicBezTo>
                  <a:pt x="326" y="1325"/>
                  <a:pt x="326" y="1376"/>
                  <a:pt x="326" y="1425"/>
                </a:cubicBezTo>
                <a:cubicBezTo>
                  <a:pt x="326" y="1450"/>
                  <a:pt x="251" y="1401"/>
                  <a:pt x="226" y="1476"/>
                </a:cubicBezTo>
                <a:cubicBezTo>
                  <a:pt x="226" y="1550"/>
                  <a:pt x="126" y="1501"/>
                  <a:pt x="200" y="1576"/>
                </a:cubicBezTo>
                <a:cubicBezTo>
                  <a:pt x="251" y="1650"/>
                  <a:pt x="226" y="1601"/>
                  <a:pt x="276" y="1625"/>
                </a:cubicBezTo>
                <a:cubicBezTo>
                  <a:pt x="326" y="1650"/>
                  <a:pt x="226" y="1701"/>
                  <a:pt x="276" y="1701"/>
                </a:cubicBezTo>
                <a:cubicBezTo>
                  <a:pt x="300" y="1726"/>
                  <a:pt x="351" y="1801"/>
                  <a:pt x="376" y="1826"/>
                </a:cubicBezTo>
                <a:cubicBezTo>
                  <a:pt x="426" y="1850"/>
                  <a:pt x="451" y="1801"/>
                  <a:pt x="501" y="1801"/>
                </a:cubicBezTo>
                <a:cubicBezTo>
                  <a:pt x="551" y="1801"/>
                  <a:pt x="526" y="1750"/>
                  <a:pt x="551" y="1775"/>
                </a:cubicBezTo>
                <a:cubicBezTo>
                  <a:pt x="576" y="1801"/>
                  <a:pt x="601" y="1850"/>
                  <a:pt x="576" y="1876"/>
                </a:cubicBezTo>
                <a:cubicBezTo>
                  <a:pt x="551" y="1901"/>
                  <a:pt x="576" y="1950"/>
                  <a:pt x="576" y="1976"/>
                </a:cubicBezTo>
                <a:cubicBezTo>
                  <a:pt x="576" y="2001"/>
                  <a:pt x="676" y="1976"/>
                  <a:pt x="676" y="1950"/>
                </a:cubicBezTo>
                <a:cubicBezTo>
                  <a:pt x="676" y="1926"/>
                  <a:pt x="751" y="1926"/>
                  <a:pt x="801" y="1976"/>
                </a:cubicBezTo>
                <a:cubicBezTo>
                  <a:pt x="851" y="2001"/>
                  <a:pt x="876" y="2026"/>
                  <a:pt x="876" y="1976"/>
                </a:cubicBezTo>
                <a:cubicBezTo>
                  <a:pt x="876" y="1950"/>
                  <a:pt x="901" y="1901"/>
                  <a:pt x="901" y="1926"/>
                </a:cubicBezTo>
                <a:cubicBezTo>
                  <a:pt x="901" y="1976"/>
                  <a:pt x="951" y="1976"/>
                  <a:pt x="1001" y="1950"/>
                </a:cubicBezTo>
                <a:cubicBezTo>
                  <a:pt x="1076" y="1926"/>
                  <a:pt x="1051" y="1950"/>
                  <a:pt x="1001" y="2001"/>
                </a:cubicBezTo>
                <a:cubicBezTo>
                  <a:pt x="951" y="2050"/>
                  <a:pt x="1001" y="2126"/>
                  <a:pt x="976" y="2150"/>
                </a:cubicBezTo>
                <a:cubicBezTo>
                  <a:pt x="951" y="2150"/>
                  <a:pt x="926" y="2226"/>
                  <a:pt x="851" y="2250"/>
                </a:cubicBezTo>
                <a:cubicBezTo>
                  <a:pt x="801" y="2250"/>
                  <a:pt x="726" y="2350"/>
                  <a:pt x="701" y="2376"/>
                </a:cubicBezTo>
                <a:cubicBezTo>
                  <a:pt x="701" y="2376"/>
                  <a:pt x="576" y="2326"/>
                  <a:pt x="551" y="2376"/>
                </a:cubicBezTo>
                <a:cubicBezTo>
                  <a:pt x="551" y="2426"/>
                  <a:pt x="476" y="2450"/>
                  <a:pt x="476" y="2476"/>
                </a:cubicBezTo>
                <a:cubicBezTo>
                  <a:pt x="501" y="2501"/>
                  <a:pt x="601" y="2450"/>
                  <a:pt x="601" y="2426"/>
                </a:cubicBezTo>
                <a:cubicBezTo>
                  <a:pt x="601" y="2401"/>
                  <a:pt x="626" y="2401"/>
                  <a:pt x="626" y="2426"/>
                </a:cubicBezTo>
                <a:cubicBezTo>
                  <a:pt x="651" y="2426"/>
                  <a:pt x="701" y="2401"/>
                  <a:pt x="701" y="2401"/>
                </a:cubicBezTo>
                <a:cubicBezTo>
                  <a:pt x="726" y="2376"/>
                  <a:pt x="751" y="2376"/>
                  <a:pt x="776" y="2376"/>
                </a:cubicBezTo>
                <a:cubicBezTo>
                  <a:pt x="801" y="2376"/>
                  <a:pt x="801" y="2350"/>
                  <a:pt x="851" y="2350"/>
                </a:cubicBezTo>
                <a:cubicBezTo>
                  <a:pt x="926" y="2350"/>
                  <a:pt x="901" y="2326"/>
                  <a:pt x="926" y="2301"/>
                </a:cubicBezTo>
                <a:cubicBezTo>
                  <a:pt x="926" y="2276"/>
                  <a:pt x="1076" y="2201"/>
                  <a:pt x="1101" y="2201"/>
                </a:cubicBezTo>
                <a:cubicBezTo>
                  <a:pt x="1126" y="2201"/>
                  <a:pt x="1101" y="2150"/>
                  <a:pt x="1126" y="2150"/>
                </a:cubicBezTo>
                <a:cubicBezTo>
                  <a:pt x="1151" y="2150"/>
                  <a:pt x="1201" y="2101"/>
                  <a:pt x="1226" y="2076"/>
                </a:cubicBezTo>
                <a:cubicBezTo>
                  <a:pt x="1276" y="2050"/>
                  <a:pt x="1276" y="2076"/>
                  <a:pt x="1301" y="2050"/>
                </a:cubicBezTo>
                <a:cubicBezTo>
                  <a:pt x="1326" y="2050"/>
                  <a:pt x="1301" y="2001"/>
                  <a:pt x="1326" y="1976"/>
                </a:cubicBezTo>
                <a:cubicBezTo>
                  <a:pt x="1351" y="1976"/>
                  <a:pt x="1376" y="1950"/>
                  <a:pt x="1376" y="1950"/>
                </a:cubicBezTo>
                <a:cubicBezTo>
                  <a:pt x="1376" y="1926"/>
                  <a:pt x="1326" y="1926"/>
                  <a:pt x="1301" y="1901"/>
                </a:cubicBezTo>
                <a:cubicBezTo>
                  <a:pt x="1301" y="1876"/>
                  <a:pt x="1351" y="1826"/>
                  <a:pt x="1376" y="1826"/>
                </a:cubicBezTo>
                <a:cubicBezTo>
                  <a:pt x="1401" y="1826"/>
                  <a:pt x="1451" y="1801"/>
                  <a:pt x="1451" y="1775"/>
                </a:cubicBezTo>
                <a:cubicBezTo>
                  <a:pt x="1451" y="1750"/>
                  <a:pt x="1476" y="1750"/>
                  <a:pt x="1501" y="1701"/>
                </a:cubicBezTo>
                <a:cubicBezTo>
                  <a:pt x="1526" y="1676"/>
                  <a:pt x="1526" y="1650"/>
                  <a:pt x="1551" y="1650"/>
                </a:cubicBezTo>
                <a:cubicBezTo>
                  <a:pt x="1576" y="1650"/>
                  <a:pt x="1601" y="1625"/>
                  <a:pt x="1651" y="1601"/>
                </a:cubicBezTo>
                <a:cubicBezTo>
                  <a:pt x="1676" y="1576"/>
                  <a:pt x="1651" y="1625"/>
                  <a:pt x="1701" y="1625"/>
                </a:cubicBezTo>
                <a:cubicBezTo>
                  <a:pt x="1751" y="1625"/>
                  <a:pt x="1751" y="1676"/>
                  <a:pt x="1701" y="1650"/>
                </a:cubicBezTo>
                <a:cubicBezTo>
                  <a:pt x="1651" y="1625"/>
                  <a:pt x="1626" y="1650"/>
                  <a:pt x="1601" y="1676"/>
                </a:cubicBezTo>
                <a:cubicBezTo>
                  <a:pt x="1551" y="1701"/>
                  <a:pt x="1601" y="1726"/>
                  <a:pt x="1551" y="1750"/>
                </a:cubicBezTo>
                <a:cubicBezTo>
                  <a:pt x="1526" y="1801"/>
                  <a:pt x="1526" y="1826"/>
                  <a:pt x="1576" y="1826"/>
                </a:cubicBezTo>
                <a:cubicBezTo>
                  <a:pt x="1601" y="1826"/>
                  <a:pt x="1576" y="1850"/>
                  <a:pt x="1526" y="1876"/>
                </a:cubicBezTo>
                <a:cubicBezTo>
                  <a:pt x="1501" y="1876"/>
                  <a:pt x="1526" y="1901"/>
                  <a:pt x="1576" y="1901"/>
                </a:cubicBezTo>
                <a:cubicBezTo>
                  <a:pt x="1626" y="1901"/>
                  <a:pt x="1701" y="1826"/>
                  <a:pt x="1751" y="1801"/>
                </a:cubicBezTo>
                <a:cubicBezTo>
                  <a:pt x="1826" y="1775"/>
                  <a:pt x="1876" y="1801"/>
                  <a:pt x="1901" y="1801"/>
                </a:cubicBezTo>
                <a:cubicBezTo>
                  <a:pt x="1901" y="1775"/>
                  <a:pt x="1876" y="1750"/>
                  <a:pt x="1901" y="1750"/>
                </a:cubicBezTo>
                <a:cubicBezTo>
                  <a:pt x="1926" y="1726"/>
                  <a:pt x="1876" y="1726"/>
                  <a:pt x="1851" y="1701"/>
                </a:cubicBezTo>
                <a:cubicBezTo>
                  <a:pt x="1851" y="1650"/>
                  <a:pt x="1876" y="1676"/>
                  <a:pt x="1876" y="1650"/>
                </a:cubicBezTo>
                <a:cubicBezTo>
                  <a:pt x="1901" y="1601"/>
                  <a:pt x="1926" y="1625"/>
                  <a:pt x="1926" y="1650"/>
                </a:cubicBezTo>
                <a:cubicBezTo>
                  <a:pt x="1951" y="1650"/>
                  <a:pt x="1976" y="1625"/>
                  <a:pt x="2001" y="1676"/>
                </a:cubicBezTo>
                <a:cubicBezTo>
                  <a:pt x="2026" y="1701"/>
                  <a:pt x="2051" y="1650"/>
                  <a:pt x="2076" y="1676"/>
                </a:cubicBezTo>
                <a:cubicBezTo>
                  <a:pt x="2101" y="1701"/>
                  <a:pt x="2076" y="1701"/>
                  <a:pt x="2026" y="1701"/>
                </a:cubicBezTo>
                <a:cubicBezTo>
                  <a:pt x="2001" y="1726"/>
                  <a:pt x="2026" y="1775"/>
                  <a:pt x="2051" y="1750"/>
                </a:cubicBezTo>
                <a:cubicBezTo>
                  <a:pt x="2076" y="1726"/>
                  <a:pt x="2101" y="1701"/>
                  <a:pt x="2126" y="1726"/>
                </a:cubicBezTo>
                <a:cubicBezTo>
                  <a:pt x="2151" y="1750"/>
                  <a:pt x="2151" y="1750"/>
                  <a:pt x="2176" y="1726"/>
                </a:cubicBezTo>
                <a:cubicBezTo>
                  <a:pt x="2201" y="1701"/>
                  <a:pt x="2201" y="1726"/>
                  <a:pt x="2201" y="1750"/>
                </a:cubicBezTo>
                <a:cubicBezTo>
                  <a:pt x="2201" y="1750"/>
                  <a:pt x="2251" y="1775"/>
                  <a:pt x="2301" y="1775"/>
                </a:cubicBezTo>
                <a:cubicBezTo>
                  <a:pt x="2376" y="1775"/>
                  <a:pt x="2476" y="1775"/>
                  <a:pt x="2501" y="1775"/>
                </a:cubicBezTo>
                <a:cubicBezTo>
                  <a:pt x="2551" y="1775"/>
                  <a:pt x="2527" y="1801"/>
                  <a:pt x="2601" y="1826"/>
                </a:cubicBezTo>
                <a:cubicBezTo>
                  <a:pt x="2651" y="1826"/>
                  <a:pt x="2676" y="1750"/>
                  <a:pt x="2701" y="1775"/>
                </a:cubicBezTo>
                <a:cubicBezTo>
                  <a:pt x="2751" y="1826"/>
                  <a:pt x="2701" y="1826"/>
                  <a:pt x="2701" y="1850"/>
                </a:cubicBezTo>
                <a:cubicBezTo>
                  <a:pt x="2676" y="1876"/>
                  <a:pt x="2701" y="1876"/>
                  <a:pt x="2727" y="1876"/>
                </a:cubicBezTo>
                <a:cubicBezTo>
                  <a:pt x="2751" y="1901"/>
                  <a:pt x="2827" y="1901"/>
                  <a:pt x="2851" y="1926"/>
                </a:cubicBezTo>
                <a:cubicBezTo>
                  <a:pt x="2876" y="1950"/>
                  <a:pt x="2901" y="2001"/>
                  <a:pt x="2951" y="2026"/>
                </a:cubicBezTo>
                <a:cubicBezTo>
                  <a:pt x="3027" y="2050"/>
                  <a:pt x="2951" y="1950"/>
                  <a:pt x="3001" y="1976"/>
                </a:cubicBezTo>
                <a:cubicBezTo>
                  <a:pt x="3051" y="2026"/>
                  <a:pt x="3051" y="1976"/>
                  <a:pt x="3076" y="2026"/>
                </a:cubicBezTo>
                <a:cubicBezTo>
                  <a:pt x="3127" y="2050"/>
                  <a:pt x="3101" y="2001"/>
                  <a:pt x="3101" y="1926"/>
                </a:cubicBezTo>
                <a:cubicBezTo>
                  <a:pt x="3076" y="1876"/>
                  <a:pt x="3101" y="1926"/>
                  <a:pt x="3127" y="1950"/>
                </a:cubicBezTo>
                <a:cubicBezTo>
                  <a:pt x="3152" y="1976"/>
                  <a:pt x="3152" y="2026"/>
                  <a:pt x="3127" y="2076"/>
                </a:cubicBezTo>
                <a:cubicBezTo>
                  <a:pt x="3127" y="2101"/>
                  <a:pt x="3051" y="2076"/>
                  <a:pt x="3076" y="2050"/>
                </a:cubicBezTo>
                <a:cubicBezTo>
                  <a:pt x="3076" y="2026"/>
                  <a:pt x="3001" y="2050"/>
                  <a:pt x="3001" y="2076"/>
                </a:cubicBezTo>
                <a:cubicBezTo>
                  <a:pt x="3001" y="2101"/>
                  <a:pt x="3051" y="2150"/>
                  <a:pt x="3076" y="2150"/>
                </a:cubicBezTo>
                <a:cubicBezTo>
                  <a:pt x="3127" y="2176"/>
                  <a:pt x="3101" y="2226"/>
                  <a:pt x="3101" y="2226"/>
                </a:cubicBezTo>
                <a:cubicBezTo>
                  <a:pt x="3152" y="2226"/>
                  <a:pt x="3127" y="2301"/>
                  <a:pt x="3152" y="2276"/>
                </a:cubicBezTo>
                <a:cubicBezTo>
                  <a:pt x="3176" y="2276"/>
                  <a:pt x="3176" y="2201"/>
                  <a:pt x="3152" y="2176"/>
                </a:cubicBezTo>
                <a:cubicBezTo>
                  <a:pt x="3127" y="2150"/>
                  <a:pt x="3127" y="2101"/>
                  <a:pt x="3152" y="2126"/>
                </a:cubicBezTo>
                <a:cubicBezTo>
                  <a:pt x="3176" y="2126"/>
                  <a:pt x="3152" y="2176"/>
                  <a:pt x="3176" y="2176"/>
                </a:cubicBezTo>
                <a:cubicBezTo>
                  <a:pt x="3176" y="2201"/>
                  <a:pt x="3201" y="2176"/>
                  <a:pt x="3227" y="2150"/>
                </a:cubicBezTo>
                <a:cubicBezTo>
                  <a:pt x="3252" y="2126"/>
                  <a:pt x="3227" y="2076"/>
                  <a:pt x="3227" y="2050"/>
                </a:cubicBezTo>
                <a:cubicBezTo>
                  <a:pt x="3227" y="2026"/>
                  <a:pt x="3276" y="2076"/>
                  <a:pt x="3276" y="2126"/>
                </a:cubicBezTo>
                <a:cubicBezTo>
                  <a:pt x="3301" y="2176"/>
                  <a:pt x="3252" y="2176"/>
                  <a:pt x="3252" y="2201"/>
                </a:cubicBezTo>
                <a:cubicBezTo>
                  <a:pt x="3252" y="2226"/>
                  <a:pt x="3201" y="2201"/>
                  <a:pt x="3201" y="2226"/>
                </a:cubicBezTo>
                <a:cubicBezTo>
                  <a:pt x="3176" y="2226"/>
                  <a:pt x="3201" y="2301"/>
                  <a:pt x="3201" y="2326"/>
                </a:cubicBezTo>
                <a:cubicBezTo>
                  <a:pt x="3227" y="2326"/>
                  <a:pt x="3227" y="2250"/>
                  <a:pt x="3252" y="2276"/>
                </a:cubicBezTo>
                <a:cubicBezTo>
                  <a:pt x="3252" y="2326"/>
                  <a:pt x="3301" y="2226"/>
                  <a:pt x="3301" y="2276"/>
                </a:cubicBezTo>
                <a:cubicBezTo>
                  <a:pt x="3327" y="2301"/>
                  <a:pt x="3376" y="2350"/>
                  <a:pt x="3376" y="2326"/>
                </a:cubicBezTo>
                <a:cubicBezTo>
                  <a:pt x="3401" y="2326"/>
                  <a:pt x="3376" y="2276"/>
                  <a:pt x="3352" y="2276"/>
                </a:cubicBezTo>
                <a:cubicBezTo>
                  <a:pt x="3327" y="2276"/>
                  <a:pt x="3327" y="2226"/>
                  <a:pt x="3352" y="2226"/>
                </a:cubicBezTo>
                <a:cubicBezTo>
                  <a:pt x="3376" y="2226"/>
                  <a:pt x="3427" y="2301"/>
                  <a:pt x="3427" y="2326"/>
                </a:cubicBezTo>
                <a:cubicBezTo>
                  <a:pt x="3427" y="2350"/>
                  <a:pt x="3401" y="2350"/>
                  <a:pt x="3376" y="2376"/>
                </a:cubicBezTo>
                <a:cubicBezTo>
                  <a:pt x="3352" y="2401"/>
                  <a:pt x="3327" y="2326"/>
                  <a:pt x="3301" y="2326"/>
                </a:cubicBezTo>
                <a:cubicBezTo>
                  <a:pt x="3276" y="2326"/>
                  <a:pt x="3301" y="2376"/>
                  <a:pt x="3301" y="2401"/>
                </a:cubicBezTo>
                <a:cubicBezTo>
                  <a:pt x="3327" y="2426"/>
                  <a:pt x="3276" y="2476"/>
                  <a:pt x="3301" y="2501"/>
                </a:cubicBezTo>
                <a:cubicBezTo>
                  <a:pt x="3352" y="2526"/>
                  <a:pt x="3327" y="2476"/>
                  <a:pt x="3352" y="2476"/>
                </a:cubicBezTo>
                <a:cubicBezTo>
                  <a:pt x="3352" y="2450"/>
                  <a:pt x="3376" y="2476"/>
                  <a:pt x="3401" y="2476"/>
                </a:cubicBezTo>
                <a:cubicBezTo>
                  <a:pt x="3401" y="2501"/>
                  <a:pt x="3427" y="2450"/>
                  <a:pt x="3427" y="2426"/>
                </a:cubicBezTo>
                <a:cubicBezTo>
                  <a:pt x="3427" y="2426"/>
                  <a:pt x="3452" y="2426"/>
                  <a:pt x="3452" y="2450"/>
                </a:cubicBezTo>
                <a:cubicBezTo>
                  <a:pt x="3476" y="2476"/>
                  <a:pt x="3476" y="2426"/>
                  <a:pt x="3501" y="2426"/>
                </a:cubicBezTo>
                <a:cubicBezTo>
                  <a:pt x="3527" y="2426"/>
                  <a:pt x="3527" y="2476"/>
                  <a:pt x="3527" y="2501"/>
                </a:cubicBezTo>
                <a:cubicBezTo>
                  <a:pt x="3527" y="2526"/>
                  <a:pt x="3552" y="2476"/>
                  <a:pt x="3552" y="2501"/>
                </a:cubicBezTo>
                <a:lnTo>
                  <a:pt x="3552" y="2501"/>
                </a:lnTo>
                <a:cubicBezTo>
                  <a:pt x="3576" y="2501"/>
                  <a:pt x="3601" y="2476"/>
                  <a:pt x="3627" y="2476"/>
                </a:cubicBezTo>
                <a:cubicBezTo>
                  <a:pt x="3652" y="2426"/>
                  <a:pt x="3576" y="2426"/>
                  <a:pt x="3601" y="2376"/>
                </a:cubicBezTo>
                <a:close/>
                <a:moveTo>
                  <a:pt x="76" y="2676"/>
                </a:moveTo>
                <a:lnTo>
                  <a:pt x="76" y="2676"/>
                </a:lnTo>
                <a:cubicBezTo>
                  <a:pt x="126" y="2650"/>
                  <a:pt x="151" y="2626"/>
                  <a:pt x="126" y="2601"/>
                </a:cubicBezTo>
                <a:cubicBezTo>
                  <a:pt x="100" y="2576"/>
                  <a:pt x="51" y="2701"/>
                  <a:pt x="76" y="2676"/>
                </a:cubicBezTo>
                <a:close/>
                <a:moveTo>
                  <a:pt x="426" y="2501"/>
                </a:moveTo>
                <a:lnTo>
                  <a:pt x="426" y="2501"/>
                </a:lnTo>
                <a:cubicBezTo>
                  <a:pt x="400" y="2476"/>
                  <a:pt x="276" y="2550"/>
                  <a:pt x="300" y="2550"/>
                </a:cubicBezTo>
                <a:cubicBezTo>
                  <a:pt x="351" y="2550"/>
                  <a:pt x="351" y="2526"/>
                  <a:pt x="376" y="2526"/>
                </a:cubicBezTo>
                <a:cubicBezTo>
                  <a:pt x="426" y="2526"/>
                  <a:pt x="476" y="2501"/>
                  <a:pt x="426" y="2501"/>
                </a:cubicBezTo>
                <a:close/>
                <a:moveTo>
                  <a:pt x="1501" y="2001"/>
                </a:moveTo>
                <a:lnTo>
                  <a:pt x="1501" y="2001"/>
                </a:lnTo>
                <a:cubicBezTo>
                  <a:pt x="1501" y="1976"/>
                  <a:pt x="1451" y="1976"/>
                  <a:pt x="1426" y="2026"/>
                </a:cubicBezTo>
                <a:cubicBezTo>
                  <a:pt x="1376" y="2076"/>
                  <a:pt x="1351" y="2101"/>
                  <a:pt x="1326" y="2126"/>
                </a:cubicBezTo>
                <a:cubicBezTo>
                  <a:pt x="1326" y="2150"/>
                  <a:pt x="1276" y="2126"/>
                  <a:pt x="1276" y="2150"/>
                </a:cubicBezTo>
                <a:cubicBezTo>
                  <a:pt x="1251" y="2176"/>
                  <a:pt x="1276" y="2250"/>
                  <a:pt x="1301" y="2226"/>
                </a:cubicBezTo>
                <a:cubicBezTo>
                  <a:pt x="1326" y="2201"/>
                  <a:pt x="1351" y="2226"/>
                  <a:pt x="1351" y="2226"/>
                </a:cubicBezTo>
                <a:cubicBezTo>
                  <a:pt x="1376" y="2226"/>
                  <a:pt x="1451" y="2150"/>
                  <a:pt x="1476" y="2126"/>
                </a:cubicBezTo>
                <a:cubicBezTo>
                  <a:pt x="1501" y="2101"/>
                  <a:pt x="1451" y="2101"/>
                  <a:pt x="1451" y="2076"/>
                </a:cubicBezTo>
                <a:cubicBezTo>
                  <a:pt x="1451" y="2050"/>
                  <a:pt x="1501" y="2050"/>
                  <a:pt x="1501" y="2050"/>
                </a:cubicBezTo>
                <a:cubicBezTo>
                  <a:pt x="1526" y="2026"/>
                  <a:pt x="1501" y="2026"/>
                  <a:pt x="1501" y="2001"/>
                </a:cubicBezTo>
                <a:close/>
                <a:moveTo>
                  <a:pt x="176" y="1750"/>
                </a:moveTo>
                <a:lnTo>
                  <a:pt x="176" y="1750"/>
                </a:lnTo>
                <a:cubicBezTo>
                  <a:pt x="151" y="1726"/>
                  <a:pt x="76" y="1750"/>
                  <a:pt x="76" y="1775"/>
                </a:cubicBezTo>
                <a:cubicBezTo>
                  <a:pt x="100" y="1826"/>
                  <a:pt x="176" y="1826"/>
                  <a:pt x="226" y="1826"/>
                </a:cubicBezTo>
                <a:cubicBezTo>
                  <a:pt x="251" y="1801"/>
                  <a:pt x="251" y="1775"/>
                  <a:pt x="226" y="1750"/>
                </a:cubicBezTo>
                <a:cubicBezTo>
                  <a:pt x="200" y="1726"/>
                  <a:pt x="176" y="1775"/>
                  <a:pt x="176" y="1750"/>
                </a:cubicBezTo>
                <a:close/>
                <a:moveTo>
                  <a:pt x="1176" y="6350"/>
                </a:moveTo>
                <a:lnTo>
                  <a:pt x="1176" y="6350"/>
                </a:lnTo>
                <a:cubicBezTo>
                  <a:pt x="1126" y="6350"/>
                  <a:pt x="1151" y="6501"/>
                  <a:pt x="1176" y="6476"/>
                </a:cubicBezTo>
                <a:cubicBezTo>
                  <a:pt x="1201" y="6450"/>
                  <a:pt x="1251" y="6450"/>
                  <a:pt x="1251" y="6425"/>
                </a:cubicBezTo>
                <a:cubicBezTo>
                  <a:pt x="1276" y="6400"/>
                  <a:pt x="1226" y="6350"/>
                  <a:pt x="1176" y="6350"/>
                </a:cubicBezTo>
                <a:close/>
                <a:moveTo>
                  <a:pt x="1101" y="6276"/>
                </a:moveTo>
                <a:lnTo>
                  <a:pt x="1101" y="6276"/>
                </a:lnTo>
                <a:cubicBezTo>
                  <a:pt x="1076" y="6276"/>
                  <a:pt x="1101" y="6325"/>
                  <a:pt x="1126" y="6325"/>
                </a:cubicBezTo>
                <a:cubicBezTo>
                  <a:pt x="1151" y="6300"/>
                  <a:pt x="1151" y="6276"/>
                  <a:pt x="1101" y="6276"/>
                </a:cubicBezTo>
                <a:close/>
                <a:moveTo>
                  <a:pt x="776" y="6176"/>
                </a:moveTo>
                <a:lnTo>
                  <a:pt x="776" y="6176"/>
                </a:lnTo>
                <a:cubicBezTo>
                  <a:pt x="826" y="6200"/>
                  <a:pt x="826" y="6200"/>
                  <a:pt x="851" y="6150"/>
                </a:cubicBezTo>
                <a:cubicBezTo>
                  <a:pt x="851" y="6125"/>
                  <a:pt x="751" y="6125"/>
                  <a:pt x="776" y="6176"/>
                </a:cubicBezTo>
                <a:close/>
                <a:moveTo>
                  <a:pt x="926" y="6225"/>
                </a:moveTo>
                <a:lnTo>
                  <a:pt x="926" y="6225"/>
                </a:lnTo>
                <a:cubicBezTo>
                  <a:pt x="951" y="6250"/>
                  <a:pt x="976" y="6276"/>
                  <a:pt x="1001" y="6250"/>
                </a:cubicBezTo>
                <a:cubicBezTo>
                  <a:pt x="1001" y="6200"/>
                  <a:pt x="901" y="6200"/>
                  <a:pt x="926" y="6225"/>
                </a:cubicBezTo>
                <a:close/>
                <a:moveTo>
                  <a:pt x="9478" y="3451"/>
                </a:moveTo>
                <a:lnTo>
                  <a:pt x="9478" y="3451"/>
                </a:lnTo>
                <a:cubicBezTo>
                  <a:pt x="9478" y="3426"/>
                  <a:pt x="9403" y="3426"/>
                  <a:pt x="9353" y="3401"/>
                </a:cubicBezTo>
                <a:cubicBezTo>
                  <a:pt x="9328" y="3376"/>
                  <a:pt x="9253" y="3526"/>
                  <a:pt x="9253" y="3576"/>
                </a:cubicBezTo>
                <a:cubicBezTo>
                  <a:pt x="9228" y="3626"/>
                  <a:pt x="9128" y="3701"/>
                  <a:pt x="9128" y="3701"/>
                </a:cubicBezTo>
                <a:cubicBezTo>
                  <a:pt x="9128" y="3701"/>
                  <a:pt x="8828" y="3701"/>
                  <a:pt x="8802" y="3701"/>
                </a:cubicBezTo>
                <a:cubicBezTo>
                  <a:pt x="8778" y="3701"/>
                  <a:pt x="8728" y="3751"/>
                  <a:pt x="8678" y="3801"/>
                </a:cubicBezTo>
                <a:lnTo>
                  <a:pt x="8678" y="3801"/>
                </a:lnTo>
                <a:cubicBezTo>
                  <a:pt x="8702" y="3851"/>
                  <a:pt x="8602" y="3876"/>
                  <a:pt x="8502" y="3901"/>
                </a:cubicBezTo>
                <a:cubicBezTo>
                  <a:pt x="8477" y="3901"/>
                  <a:pt x="8453" y="3901"/>
                  <a:pt x="8428" y="3901"/>
                </a:cubicBezTo>
                <a:lnTo>
                  <a:pt x="8428" y="3926"/>
                </a:lnTo>
                <a:cubicBezTo>
                  <a:pt x="8428" y="3951"/>
                  <a:pt x="8428" y="3951"/>
                  <a:pt x="8402" y="3951"/>
                </a:cubicBezTo>
                <a:cubicBezTo>
                  <a:pt x="8377" y="4001"/>
                  <a:pt x="8253" y="4051"/>
                  <a:pt x="8177" y="4101"/>
                </a:cubicBezTo>
                <a:cubicBezTo>
                  <a:pt x="8102" y="4126"/>
                  <a:pt x="8002" y="4101"/>
                  <a:pt x="8002" y="4051"/>
                </a:cubicBezTo>
                <a:cubicBezTo>
                  <a:pt x="8002" y="3976"/>
                  <a:pt x="8053" y="4001"/>
                  <a:pt x="8077" y="4026"/>
                </a:cubicBezTo>
                <a:cubicBezTo>
                  <a:pt x="8077" y="4026"/>
                  <a:pt x="8077" y="4026"/>
                  <a:pt x="8102" y="4026"/>
                </a:cubicBezTo>
                <a:cubicBezTo>
                  <a:pt x="8077" y="4001"/>
                  <a:pt x="8077" y="3976"/>
                  <a:pt x="8102" y="3951"/>
                </a:cubicBezTo>
                <a:cubicBezTo>
                  <a:pt x="8077" y="3926"/>
                  <a:pt x="8102" y="3826"/>
                  <a:pt x="8053" y="3826"/>
                </a:cubicBezTo>
                <a:cubicBezTo>
                  <a:pt x="8002" y="3801"/>
                  <a:pt x="7953" y="3901"/>
                  <a:pt x="7953" y="3851"/>
                </a:cubicBezTo>
                <a:cubicBezTo>
                  <a:pt x="7953" y="3776"/>
                  <a:pt x="8028" y="3751"/>
                  <a:pt x="8002" y="3676"/>
                </a:cubicBezTo>
                <a:cubicBezTo>
                  <a:pt x="7953" y="3601"/>
                  <a:pt x="7853" y="3601"/>
                  <a:pt x="7853" y="3651"/>
                </a:cubicBezTo>
                <a:cubicBezTo>
                  <a:pt x="7828" y="3701"/>
                  <a:pt x="7777" y="3676"/>
                  <a:pt x="7753" y="3726"/>
                </a:cubicBezTo>
                <a:cubicBezTo>
                  <a:pt x="7728" y="3776"/>
                  <a:pt x="7702" y="3851"/>
                  <a:pt x="7728" y="3926"/>
                </a:cubicBezTo>
                <a:cubicBezTo>
                  <a:pt x="7753" y="4001"/>
                  <a:pt x="7728" y="4026"/>
                  <a:pt x="7653" y="4051"/>
                </a:cubicBezTo>
                <a:cubicBezTo>
                  <a:pt x="7602" y="4101"/>
                  <a:pt x="7552" y="4001"/>
                  <a:pt x="7577" y="3876"/>
                </a:cubicBezTo>
                <a:cubicBezTo>
                  <a:pt x="7602" y="3801"/>
                  <a:pt x="7653" y="3726"/>
                  <a:pt x="7602" y="3726"/>
                </a:cubicBezTo>
                <a:cubicBezTo>
                  <a:pt x="7577" y="3726"/>
                  <a:pt x="7653" y="3626"/>
                  <a:pt x="7753" y="3601"/>
                </a:cubicBezTo>
                <a:cubicBezTo>
                  <a:pt x="7828" y="3576"/>
                  <a:pt x="7953" y="3576"/>
                  <a:pt x="7953" y="3551"/>
                </a:cubicBezTo>
                <a:lnTo>
                  <a:pt x="7953" y="3551"/>
                </a:lnTo>
                <a:cubicBezTo>
                  <a:pt x="7953" y="3526"/>
                  <a:pt x="7928" y="3526"/>
                  <a:pt x="7902" y="3501"/>
                </a:cubicBezTo>
                <a:cubicBezTo>
                  <a:pt x="7902" y="3526"/>
                  <a:pt x="7902" y="3526"/>
                  <a:pt x="7902" y="3526"/>
                </a:cubicBezTo>
                <a:cubicBezTo>
                  <a:pt x="7853" y="3551"/>
                  <a:pt x="7877" y="3501"/>
                  <a:pt x="7802" y="3501"/>
                </a:cubicBezTo>
                <a:cubicBezTo>
                  <a:pt x="7753" y="3501"/>
                  <a:pt x="7677" y="3551"/>
                  <a:pt x="7628" y="3526"/>
                </a:cubicBezTo>
                <a:cubicBezTo>
                  <a:pt x="7577" y="3501"/>
                  <a:pt x="7602" y="3476"/>
                  <a:pt x="7552" y="3476"/>
                </a:cubicBezTo>
                <a:cubicBezTo>
                  <a:pt x="7502" y="3476"/>
                  <a:pt x="7602" y="3376"/>
                  <a:pt x="7528" y="3426"/>
                </a:cubicBezTo>
                <a:cubicBezTo>
                  <a:pt x="7452" y="3451"/>
                  <a:pt x="7352" y="3551"/>
                  <a:pt x="7302" y="3501"/>
                </a:cubicBezTo>
                <a:cubicBezTo>
                  <a:pt x="7277" y="3451"/>
                  <a:pt x="7228" y="3526"/>
                  <a:pt x="7202" y="3476"/>
                </a:cubicBezTo>
                <a:cubicBezTo>
                  <a:pt x="7152" y="3451"/>
                  <a:pt x="7302" y="3351"/>
                  <a:pt x="7377" y="3351"/>
                </a:cubicBezTo>
                <a:cubicBezTo>
                  <a:pt x="7402" y="3351"/>
                  <a:pt x="7402" y="3351"/>
                  <a:pt x="7428" y="3351"/>
                </a:cubicBezTo>
                <a:cubicBezTo>
                  <a:pt x="7402" y="3326"/>
                  <a:pt x="7302" y="3301"/>
                  <a:pt x="7302" y="3326"/>
                </a:cubicBezTo>
                <a:cubicBezTo>
                  <a:pt x="7277" y="3351"/>
                  <a:pt x="7228" y="3326"/>
                  <a:pt x="7202" y="3301"/>
                </a:cubicBezTo>
                <a:cubicBezTo>
                  <a:pt x="7202" y="3276"/>
                  <a:pt x="7177" y="3326"/>
                  <a:pt x="7128" y="3276"/>
                </a:cubicBezTo>
                <a:cubicBezTo>
                  <a:pt x="7102" y="3251"/>
                  <a:pt x="7077" y="3276"/>
                  <a:pt x="7052" y="3276"/>
                </a:cubicBezTo>
                <a:cubicBezTo>
                  <a:pt x="7028" y="3276"/>
                  <a:pt x="7002" y="3251"/>
                  <a:pt x="6977" y="3251"/>
                </a:cubicBezTo>
                <a:cubicBezTo>
                  <a:pt x="6928" y="3226"/>
                  <a:pt x="6952" y="3201"/>
                  <a:pt x="6928" y="3175"/>
                </a:cubicBezTo>
                <a:cubicBezTo>
                  <a:pt x="6902" y="3151"/>
                  <a:pt x="6902" y="3226"/>
                  <a:pt x="6902" y="3226"/>
                </a:cubicBezTo>
                <a:cubicBezTo>
                  <a:pt x="4301" y="3226"/>
                  <a:pt x="4301" y="3226"/>
                  <a:pt x="4301" y="3226"/>
                </a:cubicBezTo>
                <a:lnTo>
                  <a:pt x="4327" y="3251"/>
                </a:lnTo>
                <a:cubicBezTo>
                  <a:pt x="4352" y="3276"/>
                  <a:pt x="4327" y="3301"/>
                  <a:pt x="4327" y="3351"/>
                </a:cubicBezTo>
                <a:cubicBezTo>
                  <a:pt x="4352" y="3376"/>
                  <a:pt x="4327" y="3426"/>
                  <a:pt x="4301" y="3426"/>
                </a:cubicBezTo>
                <a:cubicBezTo>
                  <a:pt x="4277" y="3426"/>
                  <a:pt x="4277" y="3401"/>
                  <a:pt x="4301" y="3401"/>
                </a:cubicBezTo>
                <a:cubicBezTo>
                  <a:pt x="4327" y="3376"/>
                  <a:pt x="4301" y="3326"/>
                  <a:pt x="4277" y="3326"/>
                </a:cubicBezTo>
                <a:cubicBezTo>
                  <a:pt x="4277" y="3326"/>
                  <a:pt x="4252" y="3326"/>
                  <a:pt x="4252" y="3301"/>
                </a:cubicBezTo>
                <a:cubicBezTo>
                  <a:pt x="4227" y="3301"/>
                  <a:pt x="4177" y="3301"/>
                  <a:pt x="4101" y="3301"/>
                </a:cubicBezTo>
                <a:cubicBezTo>
                  <a:pt x="4127" y="3301"/>
                  <a:pt x="4127" y="3301"/>
                  <a:pt x="4127" y="3301"/>
                </a:cubicBezTo>
                <a:cubicBezTo>
                  <a:pt x="4127" y="3326"/>
                  <a:pt x="4127" y="3376"/>
                  <a:pt x="4152" y="3426"/>
                </a:cubicBezTo>
                <a:cubicBezTo>
                  <a:pt x="4201" y="3476"/>
                  <a:pt x="4177" y="3501"/>
                  <a:pt x="4201" y="3526"/>
                </a:cubicBezTo>
                <a:cubicBezTo>
                  <a:pt x="4227" y="3526"/>
                  <a:pt x="4227" y="3551"/>
                  <a:pt x="4201" y="3551"/>
                </a:cubicBezTo>
                <a:cubicBezTo>
                  <a:pt x="4177" y="3551"/>
                  <a:pt x="4201" y="3576"/>
                  <a:pt x="4177" y="3626"/>
                </a:cubicBezTo>
                <a:cubicBezTo>
                  <a:pt x="4177" y="3701"/>
                  <a:pt x="4177" y="3826"/>
                  <a:pt x="4177" y="3876"/>
                </a:cubicBezTo>
                <a:cubicBezTo>
                  <a:pt x="4177" y="3901"/>
                  <a:pt x="4127" y="3976"/>
                  <a:pt x="4152" y="4001"/>
                </a:cubicBezTo>
                <a:cubicBezTo>
                  <a:pt x="4177" y="4051"/>
                  <a:pt x="4201" y="4101"/>
                  <a:pt x="4177" y="4151"/>
                </a:cubicBezTo>
                <a:cubicBezTo>
                  <a:pt x="4152" y="4226"/>
                  <a:pt x="4177" y="4251"/>
                  <a:pt x="4177" y="4276"/>
                </a:cubicBezTo>
                <a:cubicBezTo>
                  <a:pt x="4201" y="4326"/>
                  <a:pt x="4201" y="4401"/>
                  <a:pt x="4227" y="4401"/>
                </a:cubicBezTo>
                <a:cubicBezTo>
                  <a:pt x="4252" y="4426"/>
                  <a:pt x="4277" y="4451"/>
                  <a:pt x="4277" y="4501"/>
                </a:cubicBezTo>
                <a:cubicBezTo>
                  <a:pt x="4301" y="4526"/>
                  <a:pt x="4327" y="4501"/>
                  <a:pt x="4327" y="4551"/>
                </a:cubicBezTo>
                <a:cubicBezTo>
                  <a:pt x="4352" y="4576"/>
                  <a:pt x="4352" y="4576"/>
                  <a:pt x="4377" y="4601"/>
                </a:cubicBezTo>
                <a:cubicBezTo>
                  <a:pt x="4401" y="4626"/>
                  <a:pt x="4377" y="4651"/>
                  <a:pt x="4377" y="4676"/>
                </a:cubicBezTo>
                <a:cubicBezTo>
                  <a:pt x="4377" y="4701"/>
                  <a:pt x="4427" y="4726"/>
                  <a:pt x="4477" y="4776"/>
                </a:cubicBezTo>
                <a:cubicBezTo>
                  <a:pt x="4527" y="4826"/>
                  <a:pt x="4501" y="4876"/>
                  <a:pt x="4527" y="4876"/>
                </a:cubicBezTo>
                <a:cubicBezTo>
                  <a:pt x="4577" y="4876"/>
                  <a:pt x="4601" y="4901"/>
                  <a:pt x="4652" y="4926"/>
                </a:cubicBezTo>
                <a:cubicBezTo>
                  <a:pt x="4677" y="4951"/>
                  <a:pt x="4701" y="4926"/>
                  <a:pt x="4727" y="4926"/>
                </a:cubicBezTo>
                <a:cubicBezTo>
                  <a:pt x="4752" y="4926"/>
                  <a:pt x="4801" y="5001"/>
                  <a:pt x="4827" y="5026"/>
                </a:cubicBezTo>
                <a:cubicBezTo>
                  <a:pt x="4827" y="5051"/>
                  <a:pt x="4827" y="5076"/>
                  <a:pt x="4827" y="5101"/>
                </a:cubicBezTo>
                <a:cubicBezTo>
                  <a:pt x="5052" y="5076"/>
                  <a:pt x="5052" y="5076"/>
                  <a:pt x="5052" y="5076"/>
                </a:cubicBezTo>
                <a:cubicBezTo>
                  <a:pt x="5052" y="5076"/>
                  <a:pt x="5127" y="5101"/>
                  <a:pt x="5152" y="5126"/>
                </a:cubicBezTo>
                <a:cubicBezTo>
                  <a:pt x="5202" y="5126"/>
                  <a:pt x="5402" y="5201"/>
                  <a:pt x="5402" y="5201"/>
                </a:cubicBezTo>
                <a:cubicBezTo>
                  <a:pt x="5677" y="5201"/>
                  <a:pt x="5677" y="5201"/>
                  <a:pt x="5677" y="5201"/>
                </a:cubicBezTo>
                <a:cubicBezTo>
                  <a:pt x="5702" y="5151"/>
                  <a:pt x="5702" y="5151"/>
                  <a:pt x="5702" y="5151"/>
                </a:cubicBezTo>
                <a:cubicBezTo>
                  <a:pt x="5852" y="5151"/>
                  <a:pt x="5852" y="5151"/>
                  <a:pt x="5852" y="5151"/>
                </a:cubicBezTo>
                <a:cubicBezTo>
                  <a:pt x="5852" y="5151"/>
                  <a:pt x="5927" y="5251"/>
                  <a:pt x="5952" y="5251"/>
                </a:cubicBezTo>
                <a:cubicBezTo>
                  <a:pt x="5977" y="5277"/>
                  <a:pt x="6002" y="5301"/>
                  <a:pt x="6002" y="5326"/>
                </a:cubicBezTo>
                <a:cubicBezTo>
                  <a:pt x="6002" y="5351"/>
                  <a:pt x="6027" y="5377"/>
                  <a:pt x="6052" y="5401"/>
                </a:cubicBezTo>
                <a:cubicBezTo>
                  <a:pt x="6077" y="5401"/>
                  <a:pt x="6152" y="5451"/>
                  <a:pt x="6152" y="5451"/>
                </a:cubicBezTo>
                <a:cubicBezTo>
                  <a:pt x="6177" y="5451"/>
                  <a:pt x="6177" y="5351"/>
                  <a:pt x="6227" y="5351"/>
                </a:cubicBezTo>
                <a:cubicBezTo>
                  <a:pt x="6277" y="5377"/>
                  <a:pt x="6377" y="5401"/>
                  <a:pt x="6402" y="5451"/>
                </a:cubicBezTo>
                <a:cubicBezTo>
                  <a:pt x="6402" y="5526"/>
                  <a:pt x="6477" y="5577"/>
                  <a:pt x="6477" y="5577"/>
                </a:cubicBezTo>
                <a:cubicBezTo>
                  <a:pt x="6502" y="5601"/>
                  <a:pt x="6502" y="5626"/>
                  <a:pt x="6502" y="5651"/>
                </a:cubicBezTo>
                <a:cubicBezTo>
                  <a:pt x="6527" y="5677"/>
                  <a:pt x="6527" y="5701"/>
                  <a:pt x="6527" y="5701"/>
                </a:cubicBezTo>
                <a:cubicBezTo>
                  <a:pt x="6552" y="5701"/>
                  <a:pt x="6627" y="5751"/>
                  <a:pt x="6652" y="5751"/>
                </a:cubicBezTo>
                <a:cubicBezTo>
                  <a:pt x="6677" y="5751"/>
                  <a:pt x="6677" y="5777"/>
                  <a:pt x="6702" y="5777"/>
                </a:cubicBezTo>
                <a:cubicBezTo>
                  <a:pt x="6702" y="5701"/>
                  <a:pt x="6627" y="5677"/>
                  <a:pt x="6677" y="5651"/>
                </a:cubicBezTo>
                <a:cubicBezTo>
                  <a:pt x="6728" y="5626"/>
                  <a:pt x="6677" y="5577"/>
                  <a:pt x="6702" y="5577"/>
                </a:cubicBezTo>
                <a:cubicBezTo>
                  <a:pt x="6728" y="5551"/>
                  <a:pt x="6777" y="5526"/>
                  <a:pt x="6777" y="5501"/>
                </a:cubicBezTo>
                <a:cubicBezTo>
                  <a:pt x="6777" y="5477"/>
                  <a:pt x="6802" y="5477"/>
                  <a:pt x="6828" y="5477"/>
                </a:cubicBezTo>
                <a:cubicBezTo>
                  <a:pt x="6852" y="5501"/>
                  <a:pt x="6928" y="5426"/>
                  <a:pt x="6928" y="5401"/>
                </a:cubicBezTo>
                <a:cubicBezTo>
                  <a:pt x="6902" y="5377"/>
                  <a:pt x="6928" y="5377"/>
                  <a:pt x="6952" y="5401"/>
                </a:cubicBezTo>
                <a:cubicBezTo>
                  <a:pt x="7002" y="5401"/>
                  <a:pt x="7002" y="5351"/>
                  <a:pt x="7028" y="5351"/>
                </a:cubicBezTo>
                <a:cubicBezTo>
                  <a:pt x="7052" y="5351"/>
                  <a:pt x="7077" y="5377"/>
                  <a:pt x="7077" y="5351"/>
                </a:cubicBezTo>
                <a:cubicBezTo>
                  <a:pt x="7077" y="5326"/>
                  <a:pt x="7102" y="5351"/>
                  <a:pt x="7102" y="5377"/>
                </a:cubicBezTo>
                <a:cubicBezTo>
                  <a:pt x="7128" y="5401"/>
                  <a:pt x="7177" y="5401"/>
                  <a:pt x="7202" y="5377"/>
                </a:cubicBezTo>
                <a:cubicBezTo>
                  <a:pt x="7202" y="5351"/>
                  <a:pt x="7228" y="5377"/>
                  <a:pt x="7252" y="5401"/>
                </a:cubicBezTo>
                <a:cubicBezTo>
                  <a:pt x="7277" y="5426"/>
                  <a:pt x="7302" y="5426"/>
                  <a:pt x="7328" y="5426"/>
                </a:cubicBezTo>
                <a:cubicBezTo>
                  <a:pt x="7377" y="5426"/>
                  <a:pt x="7377" y="5401"/>
                  <a:pt x="7377" y="5377"/>
                </a:cubicBezTo>
                <a:cubicBezTo>
                  <a:pt x="7377" y="5351"/>
                  <a:pt x="7428" y="5451"/>
                  <a:pt x="7452" y="5451"/>
                </a:cubicBezTo>
                <a:cubicBezTo>
                  <a:pt x="7502" y="5451"/>
                  <a:pt x="7477" y="5426"/>
                  <a:pt x="7428" y="5401"/>
                </a:cubicBezTo>
                <a:cubicBezTo>
                  <a:pt x="7402" y="5377"/>
                  <a:pt x="7452" y="5377"/>
                  <a:pt x="7428" y="5351"/>
                </a:cubicBezTo>
                <a:cubicBezTo>
                  <a:pt x="7402" y="5326"/>
                  <a:pt x="7452" y="5301"/>
                  <a:pt x="7502" y="5301"/>
                </a:cubicBezTo>
                <a:cubicBezTo>
                  <a:pt x="7552" y="5301"/>
                  <a:pt x="7552" y="5326"/>
                  <a:pt x="7577" y="5301"/>
                </a:cubicBezTo>
                <a:cubicBezTo>
                  <a:pt x="7577" y="5251"/>
                  <a:pt x="7602" y="5301"/>
                  <a:pt x="7602" y="5326"/>
                </a:cubicBezTo>
                <a:cubicBezTo>
                  <a:pt x="7602" y="5351"/>
                  <a:pt x="7677" y="5301"/>
                  <a:pt x="7728" y="5301"/>
                </a:cubicBezTo>
                <a:cubicBezTo>
                  <a:pt x="7777" y="5301"/>
                  <a:pt x="7802" y="5326"/>
                  <a:pt x="7828" y="5351"/>
                </a:cubicBezTo>
                <a:cubicBezTo>
                  <a:pt x="7828" y="5377"/>
                  <a:pt x="7853" y="5401"/>
                  <a:pt x="7877" y="5377"/>
                </a:cubicBezTo>
                <a:cubicBezTo>
                  <a:pt x="7902" y="5351"/>
                  <a:pt x="7928" y="5326"/>
                  <a:pt x="7977" y="5351"/>
                </a:cubicBezTo>
                <a:cubicBezTo>
                  <a:pt x="8002" y="5377"/>
                  <a:pt x="8028" y="5401"/>
                  <a:pt x="8053" y="5451"/>
                </a:cubicBezTo>
                <a:cubicBezTo>
                  <a:pt x="8102" y="5477"/>
                  <a:pt x="8053" y="5526"/>
                  <a:pt x="8053" y="5551"/>
                </a:cubicBezTo>
                <a:cubicBezTo>
                  <a:pt x="8077" y="5577"/>
                  <a:pt x="8053" y="5626"/>
                  <a:pt x="8102" y="5651"/>
                </a:cubicBezTo>
                <a:cubicBezTo>
                  <a:pt x="8153" y="5677"/>
                  <a:pt x="8102" y="5726"/>
                  <a:pt x="8153" y="5751"/>
                </a:cubicBezTo>
                <a:cubicBezTo>
                  <a:pt x="8177" y="5751"/>
                  <a:pt x="8202" y="5801"/>
                  <a:pt x="8202" y="5826"/>
                </a:cubicBezTo>
                <a:cubicBezTo>
                  <a:pt x="8202" y="5850"/>
                  <a:pt x="8277" y="5875"/>
                  <a:pt x="8277" y="5850"/>
                </a:cubicBezTo>
                <a:cubicBezTo>
                  <a:pt x="8277" y="5801"/>
                  <a:pt x="8302" y="5751"/>
                  <a:pt x="8328" y="5726"/>
                </a:cubicBezTo>
                <a:cubicBezTo>
                  <a:pt x="8328" y="5701"/>
                  <a:pt x="8302" y="5577"/>
                  <a:pt x="8277" y="5551"/>
                </a:cubicBezTo>
                <a:cubicBezTo>
                  <a:pt x="8228" y="5501"/>
                  <a:pt x="8277" y="5501"/>
                  <a:pt x="8228" y="5451"/>
                </a:cubicBezTo>
                <a:cubicBezTo>
                  <a:pt x="8202" y="5401"/>
                  <a:pt x="8177" y="5326"/>
                  <a:pt x="8177" y="5277"/>
                </a:cubicBezTo>
                <a:cubicBezTo>
                  <a:pt x="8177" y="5201"/>
                  <a:pt x="8253" y="5101"/>
                  <a:pt x="8302" y="5076"/>
                </a:cubicBezTo>
                <a:cubicBezTo>
                  <a:pt x="8328" y="5051"/>
                  <a:pt x="8377" y="5051"/>
                  <a:pt x="8377" y="5026"/>
                </a:cubicBezTo>
                <a:cubicBezTo>
                  <a:pt x="8377" y="5001"/>
                  <a:pt x="8428" y="4951"/>
                  <a:pt x="8453" y="4951"/>
                </a:cubicBezTo>
                <a:cubicBezTo>
                  <a:pt x="8477" y="4951"/>
                  <a:pt x="8502" y="4951"/>
                  <a:pt x="8502" y="4926"/>
                </a:cubicBezTo>
                <a:cubicBezTo>
                  <a:pt x="8528" y="4901"/>
                  <a:pt x="8553" y="4876"/>
                  <a:pt x="8602" y="4851"/>
                </a:cubicBezTo>
                <a:cubicBezTo>
                  <a:pt x="8678" y="4851"/>
                  <a:pt x="8628" y="4826"/>
                  <a:pt x="8628" y="4801"/>
                </a:cubicBezTo>
                <a:cubicBezTo>
                  <a:pt x="8602" y="4776"/>
                  <a:pt x="8628" y="4751"/>
                  <a:pt x="8653" y="4751"/>
                </a:cubicBezTo>
                <a:cubicBezTo>
                  <a:pt x="8653" y="4776"/>
                  <a:pt x="8678" y="4776"/>
                  <a:pt x="8702" y="4776"/>
                </a:cubicBezTo>
                <a:cubicBezTo>
                  <a:pt x="8728" y="4751"/>
                  <a:pt x="8778" y="4701"/>
                  <a:pt x="8728" y="4701"/>
                </a:cubicBezTo>
                <a:cubicBezTo>
                  <a:pt x="8678" y="4701"/>
                  <a:pt x="8678" y="4701"/>
                  <a:pt x="8702" y="4676"/>
                </a:cubicBezTo>
                <a:cubicBezTo>
                  <a:pt x="8728" y="4676"/>
                  <a:pt x="8702" y="4626"/>
                  <a:pt x="8678" y="4626"/>
                </a:cubicBezTo>
                <a:cubicBezTo>
                  <a:pt x="8628" y="4601"/>
                  <a:pt x="8653" y="4601"/>
                  <a:pt x="8678" y="4576"/>
                </a:cubicBezTo>
                <a:cubicBezTo>
                  <a:pt x="8702" y="4551"/>
                  <a:pt x="8628" y="4501"/>
                  <a:pt x="8602" y="4501"/>
                </a:cubicBezTo>
                <a:cubicBezTo>
                  <a:pt x="8578" y="4476"/>
                  <a:pt x="8628" y="4451"/>
                  <a:pt x="8653" y="4451"/>
                </a:cubicBezTo>
                <a:cubicBezTo>
                  <a:pt x="8678" y="4451"/>
                  <a:pt x="8653" y="4351"/>
                  <a:pt x="8653" y="4326"/>
                </a:cubicBezTo>
                <a:cubicBezTo>
                  <a:pt x="8678" y="4301"/>
                  <a:pt x="8702" y="4301"/>
                  <a:pt x="8702" y="4326"/>
                </a:cubicBezTo>
                <a:cubicBezTo>
                  <a:pt x="8678" y="4351"/>
                  <a:pt x="8653" y="4401"/>
                  <a:pt x="8678" y="4426"/>
                </a:cubicBezTo>
                <a:cubicBezTo>
                  <a:pt x="8702" y="4451"/>
                  <a:pt x="8728" y="4501"/>
                  <a:pt x="8702" y="4526"/>
                </a:cubicBezTo>
                <a:cubicBezTo>
                  <a:pt x="8702" y="4576"/>
                  <a:pt x="8728" y="4576"/>
                  <a:pt x="8753" y="4501"/>
                </a:cubicBezTo>
                <a:cubicBezTo>
                  <a:pt x="8778" y="4451"/>
                  <a:pt x="8778" y="4401"/>
                  <a:pt x="8753" y="4376"/>
                </a:cubicBezTo>
                <a:cubicBezTo>
                  <a:pt x="8753" y="4376"/>
                  <a:pt x="8753" y="4326"/>
                  <a:pt x="8778" y="4351"/>
                </a:cubicBezTo>
                <a:cubicBezTo>
                  <a:pt x="8802" y="4376"/>
                  <a:pt x="8802" y="4376"/>
                  <a:pt x="8828" y="4351"/>
                </a:cubicBezTo>
                <a:cubicBezTo>
                  <a:pt x="8878" y="4301"/>
                  <a:pt x="8902" y="4251"/>
                  <a:pt x="8878" y="4226"/>
                </a:cubicBezTo>
                <a:cubicBezTo>
                  <a:pt x="8853" y="4201"/>
                  <a:pt x="8902" y="4201"/>
                  <a:pt x="8928" y="4201"/>
                </a:cubicBezTo>
                <a:cubicBezTo>
                  <a:pt x="8978" y="4201"/>
                  <a:pt x="9078" y="4176"/>
                  <a:pt x="9078" y="4151"/>
                </a:cubicBezTo>
                <a:cubicBezTo>
                  <a:pt x="9102" y="4126"/>
                  <a:pt x="8928" y="4176"/>
                  <a:pt x="8928" y="4151"/>
                </a:cubicBezTo>
                <a:cubicBezTo>
                  <a:pt x="8928" y="4126"/>
                  <a:pt x="9028" y="4101"/>
                  <a:pt x="9078" y="4101"/>
                </a:cubicBezTo>
                <a:cubicBezTo>
                  <a:pt x="9128" y="4101"/>
                  <a:pt x="9102" y="4051"/>
                  <a:pt x="9128" y="4076"/>
                </a:cubicBezTo>
                <a:cubicBezTo>
                  <a:pt x="9153" y="4101"/>
                  <a:pt x="9178" y="4101"/>
                  <a:pt x="9202" y="4076"/>
                </a:cubicBezTo>
                <a:cubicBezTo>
                  <a:pt x="9228" y="4051"/>
                  <a:pt x="9202" y="4001"/>
                  <a:pt x="9178" y="4001"/>
                </a:cubicBezTo>
                <a:cubicBezTo>
                  <a:pt x="9153" y="4001"/>
                  <a:pt x="9202" y="3976"/>
                  <a:pt x="9202" y="3951"/>
                </a:cubicBezTo>
                <a:cubicBezTo>
                  <a:pt x="9178" y="3926"/>
                  <a:pt x="9228" y="3851"/>
                  <a:pt x="9253" y="3851"/>
                </a:cubicBezTo>
                <a:cubicBezTo>
                  <a:pt x="9302" y="3851"/>
                  <a:pt x="9278" y="3826"/>
                  <a:pt x="9302" y="3826"/>
                </a:cubicBezTo>
                <a:cubicBezTo>
                  <a:pt x="9353" y="3826"/>
                  <a:pt x="9353" y="3776"/>
                  <a:pt x="9378" y="3751"/>
                </a:cubicBezTo>
                <a:cubicBezTo>
                  <a:pt x="9403" y="3726"/>
                  <a:pt x="9453" y="3801"/>
                  <a:pt x="9503" y="3751"/>
                </a:cubicBezTo>
                <a:cubicBezTo>
                  <a:pt x="9503" y="3726"/>
                  <a:pt x="9528" y="3726"/>
                  <a:pt x="9578" y="3701"/>
                </a:cubicBezTo>
                <a:cubicBezTo>
                  <a:pt x="9453" y="3551"/>
                  <a:pt x="9478" y="3476"/>
                  <a:pt x="9478" y="3451"/>
                </a:cubicBezTo>
                <a:close/>
              </a:path>
            </a:pathLst>
          </a:custGeom>
          <a:solidFill>
            <a:srgbClr val="000C47"/>
          </a:solidFill>
          <a:ln w="952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67" name="Freeform 102">
            <a:extLst>
              <a:ext uri="{FF2B5EF4-FFF2-40B4-BE49-F238E27FC236}">
                <a16:creationId xmlns:a16="http://schemas.microsoft.com/office/drawing/2014/main" id="{4819312A-7C82-C4AA-5217-A3C136E012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3812" y="4444971"/>
            <a:ext cx="1196712" cy="1220617"/>
          </a:xfrm>
          <a:custGeom>
            <a:avLst/>
            <a:gdLst>
              <a:gd name="T0" fmla="*/ 2051 w 3753"/>
              <a:gd name="T1" fmla="*/ 3675 h 3826"/>
              <a:gd name="T2" fmla="*/ 2151 w 3753"/>
              <a:gd name="T3" fmla="*/ 3550 h 3826"/>
              <a:gd name="T4" fmla="*/ 2376 w 3753"/>
              <a:gd name="T5" fmla="*/ 3300 h 3826"/>
              <a:gd name="T6" fmla="*/ 2427 w 3753"/>
              <a:gd name="T7" fmla="*/ 2950 h 3826"/>
              <a:gd name="T8" fmla="*/ 2727 w 3753"/>
              <a:gd name="T9" fmla="*/ 2775 h 3826"/>
              <a:gd name="T10" fmla="*/ 3027 w 3753"/>
              <a:gd name="T11" fmla="*/ 2700 h 3826"/>
              <a:gd name="T12" fmla="*/ 3176 w 3753"/>
              <a:gd name="T13" fmla="*/ 2500 h 3826"/>
              <a:gd name="T14" fmla="*/ 3252 w 3753"/>
              <a:gd name="T15" fmla="*/ 2250 h 3826"/>
              <a:gd name="T16" fmla="*/ 3327 w 3753"/>
              <a:gd name="T17" fmla="*/ 1900 h 3826"/>
              <a:gd name="T18" fmla="*/ 3352 w 3753"/>
              <a:gd name="T19" fmla="*/ 1700 h 3826"/>
              <a:gd name="T20" fmla="*/ 3576 w 3753"/>
              <a:gd name="T21" fmla="*/ 1500 h 3826"/>
              <a:gd name="T22" fmla="*/ 3601 w 3753"/>
              <a:gd name="T23" fmla="*/ 1000 h 3826"/>
              <a:gd name="T24" fmla="*/ 2927 w 3753"/>
              <a:gd name="T25" fmla="*/ 750 h 3826"/>
              <a:gd name="T26" fmla="*/ 2601 w 3753"/>
              <a:gd name="T27" fmla="*/ 574 h 3826"/>
              <a:gd name="T28" fmla="*/ 2327 w 3753"/>
              <a:gd name="T29" fmla="*/ 674 h 3826"/>
              <a:gd name="T30" fmla="*/ 2176 w 3753"/>
              <a:gd name="T31" fmla="*/ 574 h 3826"/>
              <a:gd name="T32" fmla="*/ 2201 w 3753"/>
              <a:gd name="T33" fmla="*/ 274 h 3826"/>
              <a:gd name="T34" fmla="*/ 1926 w 3753"/>
              <a:gd name="T35" fmla="*/ 300 h 3826"/>
              <a:gd name="T36" fmla="*/ 1701 w 3753"/>
              <a:gd name="T37" fmla="*/ 325 h 3826"/>
              <a:gd name="T38" fmla="*/ 1476 w 3753"/>
              <a:gd name="T39" fmla="*/ 374 h 3826"/>
              <a:gd name="T40" fmla="*/ 1351 w 3753"/>
              <a:gd name="T41" fmla="*/ 100 h 3826"/>
              <a:gd name="T42" fmla="*/ 1126 w 3753"/>
              <a:gd name="T43" fmla="*/ 100 h 3826"/>
              <a:gd name="T44" fmla="*/ 951 w 3753"/>
              <a:gd name="T45" fmla="*/ 125 h 3826"/>
              <a:gd name="T46" fmla="*/ 951 w 3753"/>
              <a:gd name="T47" fmla="*/ 250 h 3826"/>
              <a:gd name="T48" fmla="*/ 926 w 3753"/>
              <a:gd name="T49" fmla="*/ 350 h 3826"/>
              <a:gd name="T50" fmla="*/ 751 w 3753"/>
              <a:gd name="T51" fmla="*/ 425 h 3826"/>
              <a:gd name="T52" fmla="*/ 526 w 3753"/>
              <a:gd name="T53" fmla="*/ 350 h 3826"/>
              <a:gd name="T54" fmla="*/ 426 w 3753"/>
              <a:gd name="T55" fmla="*/ 450 h 3826"/>
              <a:gd name="T56" fmla="*/ 400 w 3753"/>
              <a:gd name="T57" fmla="*/ 774 h 3826"/>
              <a:gd name="T58" fmla="*/ 176 w 3753"/>
              <a:gd name="T59" fmla="*/ 950 h 3826"/>
              <a:gd name="T60" fmla="*/ 26 w 3753"/>
              <a:gd name="T61" fmla="*/ 1150 h 3826"/>
              <a:gd name="T62" fmla="*/ 76 w 3753"/>
              <a:gd name="T63" fmla="*/ 1375 h 3826"/>
              <a:gd name="T64" fmla="*/ 276 w 3753"/>
              <a:gd name="T65" fmla="*/ 1450 h 3826"/>
              <a:gd name="T66" fmla="*/ 451 w 3753"/>
              <a:gd name="T67" fmla="*/ 1550 h 3826"/>
              <a:gd name="T68" fmla="*/ 726 w 3753"/>
              <a:gd name="T69" fmla="*/ 1450 h 3826"/>
              <a:gd name="T70" fmla="*/ 951 w 3753"/>
              <a:gd name="T71" fmla="*/ 1700 h 3826"/>
              <a:gd name="T72" fmla="*/ 1151 w 3753"/>
              <a:gd name="T73" fmla="*/ 1775 h 3826"/>
              <a:gd name="T74" fmla="*/ 1301 w 3753"/>
              <a:gd name="T75" fmla="*/ 1950 h 3826"/>
              <a:gd name="T76" fmla="*/ 1476 w 3753"/>
              <a:gd name="T77" fmla="*/ 2125 h 3826"/>
              <a:gd name="T78" fmla="*/ 1501 w 3753"/>
              <a:gd name="T79" fmla="*/ 2400 h 3826"/>
              <a:gd name="T80" fmla="*/ 1576 w 3753"/>
              <a:gd name="T81" fmla="*/ 2625 h 3826"/>
              <a:gd name="T82" fmla="*/ 1776 w 3753"/>
              <a:gd name="T83" fmla="*/ 2825 h 3826"/>
              <a:gd name="T84" fmla="*/ 1901 w 3753"/>
              <a:gd name="T85" fmla="*/ 2975 h 3826"/>
              <a:gd name="T86" fmla="*/ 1626 w 3753"/>
              <a:gd name="T87" fmla="*/ 3350 h 3826"/>
              <a:gd name="T88" fmla="*/ 1651 w 3753"/>
              <a:gd name="T89" fmla="*/ 3475 h 3826"/>
              <a:gd name="T90" fmla="*/ 1851 w 3753"/>
              <a:gd name="T91" fmla="*/ 3625 h 3826"/>
              <a:gd name="T92" fmla="*/ 1976 w 3753"/>
              <a:gd name="T93" fmla="*/ 3801 h 3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753" h="3826">
                <a:moveTo>
                  <a:pt x="1976" y="3801"/>
                </a:moveTo>
                <a:lnTo>
                  <a:pt x="1976" y="3801"/>
                </a:lnTo>
                <a:cubicBezTo>
                  <a:pt x="2026" y="3750"/>
                  <a:pt x="2026" y="3725"/>
                  <a:pt x="2051" y="3675"/>
                </a:cubicBezTo>
                <a:cubicBezTo>
                  <a:pt x="2076" y="3625"/>
                  <a:pt x="2051" y="3601"/>
                  <a:pt x="2101" y="3550"/>
                </a:cubicBezTo>
                <a:cubicBezTo>
                  <a:pt x="2151" y="3525"/>
                  <a:pt x="2101" y="3475"/>
                  <a:pt x="2151" y="3450"/>
                </a:cubicBezTo>
                <a:cubicBezTo>
                  <a:pt x="2201" y="3425"/>
                  <a:pt x="2201" y="3475"/>
                  <a:pt x="2151" y="3550"/>
                </a:cubicBezTo>
                <a:cubicBezTo>
                  <a:pt x="2101" y="3601"/>
                  <a:pt x="2101" y="3625"/>
                  <a:pt x="2151" y="3575"/>
                </a:cubicBezTo>
                <a:cubicBezTo>
                  <a:pt x="2226" y="3525"/>
                  <a:pt x="2251" y="3475"/>
                  <a:pt x="2276" y="3400"/>
                </a:cubicBezTo>
                <a:cubicBezTo>
                  <a:pt x="2327" y="3325"/>
                  <a:pt x="2351" y="3300"/>
                  <a:pt x="2376" y="3300"/>
                </a:cubicBezTo>
                <a:cubicBezTo>
                  <a:pt x="2401" y="3275"/>
                  <a:pt x="2401" y="3200"/>
                  <a:pt x="2401" y="3150"/>
                </a:cubicBezTo>
                <a:cubicBezTo>
                  <a:pt x="2401" y="3100"/>
                  <a:pt x="2376" y="3050"/>
                  <a:pt x="2401" y="3025"/>
                </a:cubicBezTo>
                <a:cubicBezTo>
                  <a:pt x="2427" y="2975"/>
                  <a:pt x="2401" y="2950"/>
                  <a:pt x="2427" y="2950"/>
                </a:cubicBezTo>
                <a:cubicBezTo>
                  <a:pt x="2451" y="2950"/>
                  <a:pt x="2501" y="2900"/>
                  <a:pt x="2551" y="2850"/>
                </a:cubicBezTo>
                <a:cubicBezTo>
                  <a:pt x="2601" y="2800"/>
                  <a:pt x="2627" y="2800"/>
                  <a:pt x="2676" y="2800"/>
                </a:cubicBezTo>
                <a:cubicBezTo>
                  <a:pt x="2727" y="2800"/>
                  <a:pt x="2701" y="2775"/>
                  <a:pt x="2727" y="2775"/>
                </a:cubicBezTo>
                <a:cubicBezTo>
                  <a:pt x="2751" y="2775"/>
                  <a:pt x="2776" y="2725"/>
                  <a:pt x="2801" y="2725"/>
                </a:cubicBezTo>
                <a:cubicBezTo>
                  <a:pt x="2827" y="2700"/>
                  <a:pt x="2901" y="2725"/>
                  <a:pt x="2951" y="2725"/>
                </a:cubicBezTo>
                <a:cubicBezTo>
                  <a:pt x="3001" y="2725"/>
                  <a:pt x="3027" y="2725"/>
                  <a:pt x="3027" y="2700"/>
                </a:cubicBezTo>
                <a:cubicBezTo>
                  <a:pt x="3027" y="2650"/>
                  <a:pt x="3051" y="2625"/>
                  <a:pt x="3101" y="2625"/>
                </a:cubicBezTo>
                <a:cubicBezTo>
                  <a:pt x="3127" y="2625"/>
                  <a:pt x="3127" y="2625"/>
                  <a:pt x="3127" y="2575"/>
                </a:cubicBezTo>
                <a:cubicBezTo>
                  <a:pt x="3127" y="2550"/>
                  <a:pt x="3151" y="2525"/>
                  <a:pt x="3176" y="2500"/>
                </a:cubicBezTo>
                <a:cubicBezTo>
                  <a:pt x="3201" y="2475"/>
                  <a:pt x="3201" y="2450"/>
                  <a:pt x="3201" y="2425"/>
                </a:cubicBezTo>
                <a:cubicBezTo>
                  <a:pt x="3227" y="2375"/>
                  <a:pt x="3252" y="2400"/>
                  <a:pt x="3252" y="2375"/>
                </a:cubicBezTo>
                <a:cubicBezTo>
                  <a:pt x="3252" y="2325"/>
                  <a:pt x="3252" y="2275"/>
                  <a:pt x="3252" y="2250"/>
                </a:cubicBezTo>
                <a:cubicBezTo>
                  <a:pt x="3252" y="2225"/>
                  <a:pt x="3301" y="2225"/>
                  <a:pt x="3301" y="2199"/>
                </a:cubicBezTo>
                <a:cubicBezTo>
                  <a:pt x="3327" y="2175"/>
                  <a:pt x="3301" y="2150"/>
                  <a:pt x="3327" y="2075"/>
                </a:cubicBezTo>
                <a:cubicBezTo>
                  <a:pt x="3327" y="2025"/>
                  <a:pt x="3327" y="1950"/>
                  <a:pt x="3327" y="1900"/>
                </a:cubicBezTo>
                <a:cubicBezTo>
                  <a:pt x="3327" y="1850"/>
                  <a:pt x="3327" y="1775"/>
                  <a:pt x="3327" y="1750"/>
                </a:cubicBezTo>
                <a:cubicBezTo>
                  <a:pt x="3352" y="1750"/>
                  <a:pt x="3352" y="1725"/>
                  <a:pt x="3327" y="1725"/>
                </a:cubicBezTo>
                <a:cubicBezTo>
                  <a:pt x="3301" y="1725"/>
                  <a:pt x="3327" y="1700"/>
                  <a:pt x="3352" y="1700"/>
                </a:cubicBezTo>
                <a:cubicBezTo>
                  <a:pt x="3352" y="1700"/>
                  <a:pt x="3376" y="1725"/>
                  <a:pt x="3401" y="1725"/>
                </a:cubicBezTo>
                <a:cubicBezTo>
                  <a:pt x="3427" y="1700"/>
                  <a:pt x="3452" y="1625"/>
                  <a:pt x="3476" y="1575"/>
                </a:cubicBezTo>
                <a:cubicBezTo>
                  <a:pt x="3501" y="1500"/>
                  <a:pt x="3552" y="1525"/>
                  <a:pt x="3576" y="1500"/>
                </a:cubicBezTo>
                <a:cubicBezTo>
                  <a:pt x="3601" y="1500"/>
                  <a:pt x="3652" y="1425"/>
                  <a:pt x="3701" y="1325"/>
                </a:cubicBezTo>
                <a:cubicBezTo>
                  <a:pt x="3752" y="1225"/>
                  <a:pt x="3701" y="1125"/>
                  <a:pt x="3676" y="1050"/>
                </a:cubicBezTo>
                <a:cubicBezTo>
                  <a:pt x="3676" y="974"/>
                  <a:pt x="3652" y="974"/>
                  <a:pt x="3601" y="1000"/>
                </a:cubicBezTo>
                <a:cubicBezTo>
                  <a:pt x="3552" y="1000"/>
                  <a:pt x="3476" y="974"/>
                  <a:pt x="3376" y="874"/>
                </a:cubicBezTo>
                <a:cubicBezTo>
                  <a:pt x="3276" y="750"/>
                  <a:pt x="3176" y="774"/>
                  <a:pt x="3101" y="774"/>
                </a:cubicBezTo>
                <a:cubicBezTo>
                  <a:pt x="3027" y="799"/>
                  <a:pt x="2951" y="750"/>
                  <a:pt x="2927" y="750"/>
                </a:cubicBezTo>
                <a:cubicBezTo>
                  <a:pt x="2876" y="725"/>
                  <a:pt x="2827" y="774"/>
                  <a:pt x="2801" y="799"/>
                </a:cubicBezTo>
                <a:cubicBezTo>
                  <a:pt x="2751" y="799"/>
                  <a:pt x="2801" y="750"/>
                  <a:pt x="2801" y="700"/>
                </a:cubicBezTo>
                <a:cubicBezTo>
                  <a:pt x="2801" y="674"/>
                  <a:pt x="2676" y="625"/>
                  <a:pt x="2601" y="574"/>
                </a:cubicBezTo>
                <a:cubicBezTo>
                  <a:pt x="2501" y="550"/>
                  <a:pt x="2451" y="550"/>
                  <a:pt x="2451" y="625"/>
                </a:cubicBezTo>
                <a:cubicBezTo>
                  <a:pt x="2451" y="674"/>
                  <a:pt x="2427" y="600"/>
                  <a:pt x="2376" y="674"/>
                </a:cubicBezTo>
                <a:cubicBezTo>
                  <a:pt x="2351" y="725"/>
                  <a:pt x="2301" y="674"/>
                  <a:pt x="2327" y="674"/>
                </a:cubicBezTo>
                <a:cubicBezTo>
                  <a:pt x="2376" y="650"/>
                  <a:pt x="2401" y="600"/>
                  <a:pt x="2427" y="550"/>
                </a:cubicBezTo>
                <a:cubicBezTo>
                  <a:pt x="2427" y="525"/>
                  <a:pt x="2276" y="474"/>
                  <a:pt x="2226" y="500"/>
                </a:cubicBezTo>
                <a:cubicBezTo>
                  <a:pt x="2176" y="525"/>
                  <a:pt x="2201" y="600"/>
                  <a:pt x="2176" y="574"/>
                </a:cubicBezTo>
                <a:cubicBezTo>
                  <a:pt x="2126" y="550"/>
                  <a:pt x="2151" y="500"/>
                  <a:pt x="2201" y="500"/>
                </a:cubicBezTo>
                <a:cubicBezTo>
                  <a:pt x="2226" y="500"/>
                  <a:pt x="2276" y="425"/>
                  <a:pt x="2276" y="374"/>
                </a:cubicBezTo>
                <a:cubicBezTo>
                  <a:pt x="2301" y="325"/>
                  <a:pt x="2251" y="325"/>
                  <a:pt x="2201" y="274"/>
                </a:cubicBezTo>
                <a:cubicBezTo>
                  <a:pt x="2176" y="250"/>
                  <a:pt x="2176" y="125"/>
                  <a:pt x="2151" y="100"/>
                </a:cubicBezTo>
                <a:cubicBezTo>
                  <a:pt x="2101" y="150"/>
                  <a:pt x="2051" y="200"/>
                  <a:pt x="2026" y="250"/>
                </a:cubicBezTo>
                <a:cubicBezTo>
                  <a:pt x="2001" y="325"/>
                  <a:pt x="1976" y="274"/>
                  <a:pt x="1926" y="300"/>
                </a:cubicBezTo>
                <a:cubicBezTo>
                  <a:pt x="1876" y="325"/>
                  <a:pt x="1851" y="300"/>
                  <a:pt x="1851" y="274"/>
                </a:cubicBezTo>
                <a:cubicBezTo>
                  <a:pt x="1826" y="250"/>
                  <a:pt x="1776" y="274"/>
                  <a:pt x="1726" y="274"/>
                </a:cubicBezTo>
                <a:cubicBezTo>
                  <a:pt x="1701" y="274"/>
                  <a:pt x="1726" y="300"/>
                  <a:pt x="1701" y="325"/>
                </a:cubicBezTo>
                <a:cubicBezTo>
                  <a:pt x="1676" y="350"/>
                  <a:pt x="1601" y="300"/>
                  <a:pt x="1576" y="325"/>
                </a:cubicBezTo>
                <a:cubicBezTo>
                  <a:pt x="1551" y="350"/>
                  <a:pt x="1551" y="325"/>
                  <a:pt x="1526" y="350"/>
                </a:cubicBezTo>
                <a:cubicBezTo>
                  <a:pt x="1526" y="374"/>
                  <a:pt x="1476" y="350"/>
                  <a:pt x="1476" y="374"/>
                </a:cubicBezTo>
                <a:cubicBezTo>
                  <a:pt x="1451" y="374"/>
                  <a:pt x="1426" y="400"/>
                  <a:pt x="1376" y="325"/>
                </a:cubicBezTo>
                <a:cubicBezTo>
                  <a:pt x="1326" y="274"/>
                  <a:pt x="1326" y="174"/>
                  <a:pt x="1351" y="174"/>
                </a:cubicBezTo>
                <a:cubicBezTo>
                  <a:pt x="1376" y="150"/>
                  <a:pt x="1376" y="100"/>
                  <a:pt x="1351" y="100"/>
                </a:cubicBezTo>
                <a:cubicBezTo>
                  <a:pt x="1301" y="74"/>
                  <a:pt x="1351" y="25"/>
                  <a:pt x="1301" y="0"/>
                </a:cubicBezTo>
                <a:cubicBezTo>
                  <a:pt x="1276" y="0"/>
                  <a:pt x="1276" y="50"/>
                  <a:pt x="1251" y="74"/>
                </a:cubicBezTo>
                <a:cubicBezTo>
                  <a:pt x="1226" y="74"/>
                  <a:pt x="1151" y="125"/>
                  <a:pt x="1126" y="100"/>
                </a:cubicBezTo>
                <a:cubicBezTo>
                  <a:pt x="1101" y="100"/>
                  <a:pt x="1076" y="125"/>
                  <a:pt x="1076" y="150"/>
                </a:cubicBezTo>
                <a:cubicBezTo>
                  <a:pt x="1076" y="174"/>
                  <a:pt x="1026" y="174"/>
                  <a:pt x="1026" y="150"/>
                </a:cubicBezTo>
                <a:cubicBezTo>
                  <a:pt x="1026" y="125"/>
                  <a:pt x="951" y="125"/>
                  <a:pt x="951" y="125"/>
                </a:cubicBezTo>
                <a:cubicBezTo>
                  <a:pt x="926" y="100"/>
                  <a:pt x="851" y="100"/>
                  <a:pt x="876" y="125"/>
                </a:cubicBezTo>
                <a:cubicBezTo>
                  <a:pt x="926" y="150"/>
                  <a:pt x="926" y="174"/>
                  <a:pt x="926" y="200"/>
                </a:cubicBezTo>
                <a:cubicBezTo>
                  <a:pt x="926" y="225"/>
                  <a:pt x="951" y="225"/>
                  <a:pt x="951" y="250"/>
                </a:cubicBezTo>
                <a:cubicBezTo>
                  <a:pt x="951" y="300"/>
                  <a:pt x="976" y="274"/>
                  <a:pt x="1001" y="274"/>
                </a:cubicBezTo>
                <a:cubicBezTo>
                  <a:pt x="1026" y="274"/>
                  <a:pt x="1026" y="300"/>
                  <a:pt x="976" y="300"/>
                </a:cubicBezTo>
                <a:cubicBezTo>
                  <a:pt x="951" y="300"/>
                  <a:pt x="926" y="325"/>
                  <a:pt x="926" y="350"/>
                </a:cubicBezTo>
                <a:cubicBezTo>
                  <a:pt x="926" y="374"/>
                  <a:pt x="901" y="374"/>
                  <a:pt x="876" y="374"/>
                </a:cubicBezTo>
                <a:cubicBezTo>
                  <a:pt x="851" y="400"/>
                  <a:pt x="826" y="425"/>
                  <a:pt x="801" y="425"/>
                </a:cubicBezTo>
                <a:cubicBezTo>
                  <a:pt x="776" y="400"/>
                  <a:pt x="776" y="425"/>
                  <a:pt x="751" y="425"/>
                </a:cubicBezTo>
                <a:cubicBezTo>
                  <a:pt x="726" y="450"/>
                  <a:pt x="726" y="425"/>
                  <a:pt x="701" y="400"/>
                </a:cubicBezTo>
                <a:cubicBezTo>
                  <a:pt x="676" y="400"/>
                  <a:pt x="651" y="350"/>
                  <a:pt x="626" y="300"/>
                </a:cubicBezTo>
                <a:cubicBezTo>
                  <a:pt x="601" y="325"/>
                  <a:pt x="551" y="350"/>
                  <a:pt x="526" y="350"/>
                </a:cubicBezTo>
                <a:cubicBezTo>
                  <a:pt x="501" y="350"/>
                  <a:pt x="400" y="325"/>
                  <a:pt x="400" y="350"/>
                </a:cubicBezTo>
                <a:cubicBezTo>
                  <a:pt x="376" y="374"/>
                  <a:pt x="400" y="400"/>
                  <a:pt x="426" y="400"/>
                </a:cubicBezTo>
                <a:cubicBezTo>
                  <a:pt x="426" y="400"/>
                  <a:pt x="476" y="425"/>
                  <a:pt x="426" y="450"/>
                </a:cubicBezTo>
                <a:cubicBezTo>
                  <a:pt x="400" y="474"/>
                  <a:pt x="376" y="425"/>
                  <a:pt x="376" y="500"/>
                </a:cubicBezTo>
                <a:cubicBezTo>
                  <a:pt x="376" y="550"/>
                  <a:pt x="451" y="600"/>
                  <a:pt x="426" y="650"/>
                </a:cubicBezTo>
                <a:cubicBezTo>
                  <a:pt x="426" y="674"/>
                  <a:pt x="400" y="750"/>
                  <a:pt x="400" y="774"/>
                </a:cubicBezTo>
                <a:cubicBezTo>
                  <a:pt x="400" y="799"/>
                  <a:pt x="400" y="900"/>
                  <a:pt x="376" y="900"/>
                </a:cubicBezTo>
                <a:cubicBezTo>
                  <a:pt x="351" y="900"/>
                  <a:pt x="326" y="874"/>
                  <a:pt x="300" y="900"/>
                </a:cubicBezTo>
                <a:cubicBezTo>
                  <a:pt x="251" y="925"/>
                  <a:pt x="226" y="925"/>
                  <a:pt x="176" y="950"/>
                </a:cubicBezTo>
                <a:cubicBezTo>
                  <a:pt x="151" y="974"/>
                  <a:pt x="100" y="974"/>
                  <a:pt x="100" y="1000"/>
                </a:cubicBezTo>
                <a:cubicBezTo>
                  <a:pt x="100" y="1050"/>
                  <a:pt x="51" y="1050"/>
                  <a:pt x="76" y="1100"/>
                </a:cubicBezTo>
                <a:cubicBezTo>
                  <a:pt x="76" y="1125"/>
                  <a:pt x="51" y="1125"/>
                  <a:pt x="26" y="1150"/>
                </a:cubicBezTo>
                <a:cubicBezTo>
                  <a:pt x="0" y="1175"/>
                  <a:pt x="26" y="1175"/>
                  <a:pt x="0" y="1200"/>
                </a:cubicBezTo>
                <a:cubicBezTo>
                  <a:pt x="0" y="1225"/>
                  <a:pt x="26" y="1250"/>
                  <a:pt x="26" y="1275"/>
                </a:cubicBezTo>
                <a:cubicBezTo>
                  <a:pt x="51" y="1325"/>
                  <a:pt x="76" y="1325"/>
                  <a:pt x="76" y="1375"/>
                </a:cubicBezTo>
                <a:cubicBezTo>
                  <a:pt x="76" y="1400"/>
                  <a:pt x="100" y="1400"/>
                  <a:pt x="126" y="1400"/>
                </a:cubicBezTo>
                <a:cubicBezTo>
                  <a:pt x="151" y="1400"/>
                  <a:pt x="126" y="1450"/>
                  <a:pt x="176" y="1450"/>
                </a:cubicBezTo>
                <a:cubicBezTo>
                  <a:pt x="226" y="1450"/>
                  <a:pt x="251" y="1475"/>
                  <a:pt x="276" y="1450"/>
                </a:cubicBezTo>
                <a:cubicBezTo>
                  <a:pt x="276" y="1425"/>
                  <a:pt x="300" y="1400"/>
                  <a:pt x="300" y="1425"/>
                </a:cubicBezTo>
                <a:cubicBezTo>
                  <a:pt x="300" y="1475"/>
                  <a:pt x="300" y="1575"/>
                  <a:pt x="326" y="1550"/>
                </a:cubicBezTo>
                <a:cubicBezTo>
                  <a:pt x="376" y="1550"/>
                  <a:pt x="426" y="1550"/>
                  <a:pt x="451" y="1550"/>
                </a:cubicBezTo>
                <a:cubicBezTo>
                  <a:pt x="476" y="1575"/>
                  <a:pt x="526" y="1550"/>
                  <a:pt x="526" y="1525"/>
                </a:cubicBezTo>
                <a:cubicBezTo>
                  <a:pt x="551" y="1525"/>
                  <a:pt x="576" y="1525"/>
                  <a:pt x="626" y="1500"/>
                </a:cubicBezTo>
                <a:cubicBezTo>
                  <a:pt x="651" y="1475"/>
                  <a:pt x="701" y="1450"/>
                  <a:pt x="726" y="1450"/>
                </a:cubicBezTo>
                <a:cubicBezTo>
                  <a:pt x="776" y="1450"/>
                  <a:pt x="826" y="1425"/>
                  <a:pt x="826" y="1450"/>
                </a:cubicBezTo>
                <a:cubicBezTo>
                  <a:pt x="801" y="1475"/>
                  <a:pt x="801" y="1575"/>
                  <a:pt x="851" y="1625"/>
                </a:cubicBezTo>
                <a:cubicBezTo>
                  <a:pt x="901" y="1675"/>
                  <a:pt x="926" y="1700"/>
                  <a:pt x="951" y="1700"/>
                </a:cubicBezTo>
                <a:cubicBezTo>
                  <a:pt x="1001" y="1700"/>
                  <a:pt x="1001" y="1725"/>
                  <a:pt x="1026" y="1725"/>
                </a:cubicBezTo>
                <a:cubicBezTo>
                  <a:pt x="1051" y="1700"/>
                  <a:pt x="1026" y="1750"/>
                  <a:pt x="1076" y="1750"/>
                </a:cubicBezTo>
                <a:cubicBezTo>
                  <a:pt x="1101" y="1750"/>
                  <a:pt x="1151" y="1750"/>
                  <a:pt x="1151" y="1775"/>
                </a:cubicBezTo>
                <a:cubicBezTo>
                  <a:pt x="1151" y="1825"/>
                  <a:pt x="1226" y="1800"/>
                  <a:pt x="1251" y="1800"/>
                </a:cubicBezTo>
                <a:cubicBezTo>
                  <a:pt x="1276" y="1825"/>
                  <a:pt x="1276" y="1825"/>
                  <a:pt x="1276" y="1875"/>
                </a:cubicBezTo>
                <a:cubicBezTo>
                  <a:pt x="1276" y="1900"/>
                  <a:pt x="1326" y="1925"/>
                  <a:pt x="1301" y="1950"/>
                </a:cubicBezTo>
                <a:cubicBezTo>
                  <a:pt x="1276" y="1950"/>
                  <a:pt x="1301" y="1975"/>
                  <a:pt x="1301" y="2025"/>
                </a:cubicBezTo>
                <a:cubicBezTo>
                  <a:pt x="1301" y="2050"/>
                  <a:pt x="1351" y="2075"/>
                  <a:pt x="1401" y="2075"/>
                </a:cubicBezTo>
                <a:cubicBezTo>
                  <a:pt x="1476" y="2075"/>
                  <a:pt x="1476" y="2075"/>
                  <a:pt x="1476" y="2125"/>
                </a:cubicBezTo>
                <a:cubicBezTo>
                  <a:pt x="1476" y="2150"/>
                  <a:pt x="1526" y="2175"/>
                  <a:pt x="1551" y="2199"/>
                </a:cubicBezTo>
                <a:cubicBezTo>
                  <a:pt x="1551" y="2250"/>
                  <a:pt x="1526" y="2300"/>
                  <a:pt x="1526" y="2325"/>
                </a:cubicBezTo>
                <a:cubicBezTo>
                  <a:pt x="1526" y="2350"/>
                  <a:pt x="1526" y="2375"/>
                  <a:pt x="1501" y="2400"/>
                </a:cubicBezTo>
                <a:cubicBezTo>
                  <a:pt x="1526" y="2425"/>
                  <a:pt x="1526" y="2425"/>
                  <a:pt x="1501" y="2450"/>
                </a:cubicBezTo>
                <a:cubicBezTo>
                  <a:pt x="1476" y="2450"/>
                  <a:pt x="1551" y="2500"/>
                  <a:pt x="1526" y="2550"/>
                </a:cubicBezTo>
                <a:cubicBezTo>
                  <a:pt x="1501" y="2625"/>
                  <a:pt x="1501" y="2625"/>
                  <a:pt x="1576" y="2625"/>
                </a:cubicBezTo>
                <a:cubicBezTo>
                  <a:pt x="1626" y="2625"/>
                  <a:pt x="1626" y="2650"/>
                  <a:pt x="1651" y="2650"/>
                </a:cubicBezTo>
                <a:cubicBezTo>
                  <a:pt x="1676" y="2625"/>
                  <a:pt x="1701" y="2700"/>
                  <a:pt x="1726" y="2725"/>
                </a:cubicBezTo>
                <a:cubicBezTo>
                  <a:pt x="1726" y="2750"/>
                  <a:pt x="1751" y="2825"/>
                  <a:pt x="1776" y="2825"/>
                </a:cubicBezTo>
                <a:cubicBezTo>
                  <a:pt x="1776" y="2825"/>
                  <a:pt x="1801" y="2800"/>
                  <a:pt x="1851" y="2800"/>
                </a:cubicBezTo>
                <a:cubicBezTo>
                  <a:pt x="1876" y="2825"/>
                  <a:pt x="1826" y="2925"/>
                  <a:pt x="1826" y="2975"/>
                </a:cubicBezTo>
                <a:cubicBezTo>
                  <a:pt x="1851" y="2975"/>
                  <a:pt x="1876" y="2975"/>
                  <a:pt x="1901" y="2975"/>
                </a:cubicBezTo>
                <a:cubicBezTo>
                  <a:pt x="1901" y="3000"/>
                  <a:pt x="1926" y="3100"/>
                  <a:pt x="1901" y="3125"/>
                </a:cubicBezTo>
                <a:cubicBezTo>
                  <a:pt x="1901" y="3150"/>
                  <a:pt x="1826" y="3175"/>
                  <a:pt x="1801" y="3175"/>
                </a:cubicBezTo>
                <a:cubicBezTo>
                  <a:pt x="1751" y="3200"/>
                  <a:pt x="1676" y="3300"/>
                  <a:pt x="1626" y="3350"/>
                </a:cubicBezTo>
                <a:cubicBezTo>
                  <a:pt x="1601" y="3400"/>
                  <a:pt x="1576" y="3425"/>
                  <a:pt x="1551" y="3450"/>
                </a:cubicBezTo>
                <a:cubicBezTo>
                  <a:pt x="1576" y="3450"/>
                  <a:pt x="1576" y="3450"/>
                  <a:pt x="1576" y="3450"/>
                </a:cubicBezTo>
                <a:cubicBezTo>
                  <a:pt x="1601" y="3450"/>
                  <a:pt x="1626" y="3450"/>
                  <a:pt x="1651" y="3475"/>
                </a:cubicBezTo>
                <a:cubicBezTo>
                  <a:pt x="1701" y="3525"/>
                  <a:pt x="1701" y="3550"/>
                  <a:pt x="1701" y="3550"/>
                </a:cubicBezTo>
                <a:cubicBezTo>
                  <a:pt x="1726" y="3550"/>
                  <a:pt x="1726" y="3501"/>
                  <a:pt x="1751" y="3525"/>
                </a:cubicBezTo>
                <a:cubicBezTo>
                  <a:pt x="1776" y="3575"/>
                  <a:pt x="1851" y="3601"/>
                  <a:pt x="1851" y="3625"/>
                </a:cubicBezTo>
                <a:cubicBezTo>
                  <a:pt x="1876" y="3625"/>
                  <a:pt x="1926" y="3650"/>
                  <a:pt x="1926" y="3701"/>
                </a:cubicBezTo>
                <a:cubicBezTo>
                  <a:pt x="1926" y="3725"/>
                  <a:pt x="1901" y="3775"/>
                  <a:pt x="1926" y="3825"/>
                </a:cubicBezTo>
                <a:cubicBezTo>
                  <a:pt x="1951" y="3825"/>
                  <a:pt x="1951" y="3801"/>
                  <a:pt x="1976" y="3801"/>
                </a:cubicBezTo>
              </a:path>
            </a:pathLst>
          </a:custGeom>
          <a:solidFill>
            <a:srgbClr val="000C47"/>
          </a:solidFill>
          <a:ln w="317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68" name="Freeform 109">
            <a:extLst>
              <a:ext uri="{FF2B5EF4-FFF2-40B4-BE49-F238E27FC236}">
                <a16:creationId xmlns:a16="http://schemas.microsoft.com/office/drawing/2014/main" id="{ACB0DC07-9CB7-5652-755D-28A28CD00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3347" y="4221378"/>
            <a:ext cx="358591" cy="510467"/>
          </a:xfrm>
          <a:custGeom>
            <a:avLst/>
            <a:gdLst>
              <a:gd name="T0" fmla="*/ 174 w 1126"/>
              <a:gd name="T1" fmla="*/ 1174 h 1601"/>
              <a:gd name="T2" fmla="*/ 174 w 1126"/>
              <a:gd name="T3" fmla="*/ 1174 h 1601"/>
              <a:gd name="T4" fmla="*/ 250 w 1126"/>
              <a:gd name="T5" fmla="*/ 1174 h 1601"/>
              <a:gd name="T6" fmla="*/ 300 w 1126"/>
              <a:gd name="T7" fmla="*/ 1225 h 1601"/>
              <a:gd name="T8" fmla="*/ 300 w 1126"/>
              <a:gd name="T9" fmla="*/ 1225 h 1601"/>
              <a:gd name="T10" fmla="*/ 400 w 1126"/>
              <a:gd name="T11" fmla="*/ 1225 h 1601"/>
              <a:gd name="T12" fmla="*/ 450 w 1126"/>
              <a:gd name="T13" fmla="*/ 1300 h 1601"/>
              <a:gd name="T14" fmla="*/ 500 w 1126"/>
              <a:gd name="T15" fmla="*/ 1350 h 1601"/>
              <a:gd name="T16" fmla="*/ 550 w 1126"/>
              <a:gd name="T17" fmla="*/ 1425 h 1601"/>
              <a:gd name="T18" fmla="*/ 650 w 1126"/>
              <a:gd name="T19" fmla="*/ 1425 h 1601"/>
              <a:gd name="T20" fmla="*/ 700 w 1126"/>
              <a:gd name="T21" fmla="*/ 1425 h 1601"/>
              <a:gd name="T22" fmla="*/ 774 w 1126"/>
              <a:gd name="T23" fmla="*/ 1425 h 1601"/>
              <a:gd name="T24" fmla="*/ 825 w 1126"/>
              <a:gd name="T25" fmla="*/ 1474 h 1601"/>
              <a:gd name="T26" fmla="*/ 774 w 1126"/>
              <a:gd name="T27" fmla="*/ 1550 h 1601"/>
              <a:gd name="T28" fmla="*/ 850 w 1126"/>
              <a:gd name="T29" fmla="*/ 1600 h 1601"/>
              <a:gd name="T30" fmla="*/ 850 w 1126"/>
              <a:gd name="T31" fmla="*/ 1600 h 1601"/>
              <a:gd name="T32" fmla="*/ 874 w 1126"/>
              <a:gd name="T33" fmla="*/ 1474 h 1601"/>
              <a:gd name="T34" fmla="*/ 900 w 1126"/>
              <a:gd name="T35" fmla="*/ 1350 h 1601"/>
              <a:gd name="T36" fmla="*/ 850 w 1126"/>
              <a:gd name="T37" fmla="*/ 1200 h 1601"/>
              <a:gd name="T38" fmla="*/ 900 w 1126"/>
              <a:gd name="T39" fmla="*/ 1150 h 1601"/>
              <a:gd name="T40" fmla="*/ 900 w 1126"/>
              <a:gd name="T41" fmla="*/ 1100 h 1601"/>
              <a:gd name="T42" fmla="*/ 874 w 1126"/>
              <a:gd name="T43" fmla="*/ 1050 h 1601"/>
              <a:gd name="T44" fmla="*/ 1000 w 1126"/>
              <a:gd name="T45" fmla="*/ 1050 h 1601"/>
              <a:gd name="T46" fmla="*/ 1100 w 1126"/>
              <a:gd name="T47" fmla="*/ 1000 h 1601"/>
              <a:gd name="T48" fmla="*/ 1100 w 1126"/>
              <a:gd name="T49" fmla="*/ 950 h 1601"/>
              <a:gd name="T50" fmla="*/ 1100 w 1126"/>
              <a:gd name="T51" fmla="*/ 874 h 1601"/>
              <a:gd name="T52" fmla="*/ 1050 w 1126"/>
              <a:gd name="T53" fmla="*/ 825 h 1601"/>
              <a:gd name="T54" fmla="*/ 1075 w 1126"/>
              <a:gd name="T55" fmla="*/ 650 h 1601"/>
              <a:gd name="T56" fmla="*/ 975 w 1126"/>
              <a:gd name="T57" fmla="*/ 625 h 1601"/>
              <a:gd name="T58" fmla="*/ 850 w 1126"/>
              <a:gd name="T59" fmla="*/ 550 h 1601"/>
              <a:gd name="T60" fmla="*/ 674 w 1126"/>
              <a:gd name="T61" fmla="*/ 550 h 1601"/>
              <a:gd name="T62" fmla="*/ 625 w 1126"/>
              <a:gd name="T63" fmla="*/ 425 h 1601"/>
              <a:gd name="T64" fmla="*/ 574 w 1126"/>
              <a:gd name="T65" fmla="*/ 349 h 1601"/>
              <a:gd name="T66" fmla="*/ 525 w 1126"/>
              <a:gd name="T67" fmla="*/ 325 h 1601"/>
              <a:gd name="T68" fmla="*/ 550 w 1126"/>
              <a:gd name="T69" fmla="*/ 300 h 1601"/>
              <a:gd name="T70" fmla="*/ 574 w 1126"/>
              <a:gd name="T71" fmla="*/ 225 h 1601"/>
              <a:gd name="T72" fmla="*/ 650 w 1126"/>
              <a:gd name="T73" fmla="*/ 125 h 1601"/>
              <a:gd name="T74" fmla="*/ 674 w 1126"/>
              <a:gd name="T75" fmla="*/ 99 h 1601"/>
              <a:gd name="T76" fmla="*/ 700 w 1126"/>
              <a:gd name="T77" fmla="*/ 74 h 1601"/>
              <a:gd name="T78" fmla="*/ 725 w 1126"/>
              <a:gd name="T79" fmla="*/ 25 h 1601"/>
              <a:gd name="T80" fmla="*/ 625 w 1126"/>
              <a:gd name="T81" fmla="*/ 74 h 1601"/>
              <a:gd name="T82" fmla="*/ 525 w 1126"/>
              <a:gd name="T83" fmla="*/ 125 h 1601"/>
              <a:gd name="T84" fmla="*/ 450 w 1126"/>
              <a:gd name="T85" fmla="*/ 149 h 1601"/>
              <a:gd name="T86" fmla="*/ 400 w 1126"/>
              <a:gd name="T87" fmla="*/ 149 h 1601"/>
              <a:gd name="T88" fmla="*/ 325 w 1126"/>
              <a:gd name="T89" fmla="*/ 225 h 1601"/>
              <a:gd name="T90" fmla="*/ 274 w 1126"/>
              <a:gd name="T91" fmla="*/ 300 h 1601"/>
              <a:gd name="T92" fmla="*/ 200 w 1126"/>
              <a:gd name="T93" fmla="*/ 425 h 1601"/>
              <a:gd name="T94" fmla="*/ 174 w 1126"/>
              <a:gd name="T95" fmla="*/ 425 h 1601"/>
              <a:gd name="T96" fmla="*/ 150 w 1126"/>
              <a:gd name="T97" fmla="*/ 449 h 1601"/>
              <a:gd name="T98" fmla="*/ 100 w 1126"/>
              <a:gd name="T99" fmla="*/ 525 h 1601"/>
              <a:gd name="T100" fmla="*/ 125 w 1126"/>
              <a:gd name="T101" fmla="*/ 550 h 1601"/>
              <a:gd name="T102" fmla="*/ 150 w 1126"/>
              <a:gd name="T103" fmla="*/ 625 h 1601"/>
              <a:gd name="T104" fmla="*/ 150 w 1126"/>
              <a:gd name="T105" fmla="*/ 674 h 1601"/>
              <a:gd name="T106" fmla="*/ 150 w 1126"/>
              <a:gd name="T107" fmla="*/ 825 h 1601"/>
              <a:gd name="T108" fmla="*/ 125 w 1126"/>
              <a:gd name="T109" fmla="*/ 900 h 1601"/>
              <a:gd name="T110" fmla="*/ 49 w 1126"/>
              <a:gd name="T111" fmla="*/ 950 h 1601"/>
              <a:gd name="T112" fmla="*/ 0 w 1126"/>
              <a:gd name="T113" fmla="*/ 1025 h 1601"/>
              <a:gd name="T114" fmla="*/ 0 w 1126"/>
              <a:gd name="T115" fmla="*/ 1050 h 1601"/>
              <a:gd name="T116" fmla="*/ 100 w 1126"/>
              <a:gd name="T117" fmla="*/ 1125 h 1601"/>
              <a:gd name="T118" fmla="*/ 174 w 1126"/>
              <a:gd name="T119" fmla="*/ 1174 h 1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26" h="1601">
                <a:moveTo>
                  <a:pt x="174" y="1174"/>
                </a:moveTo>
                <a:lnTo>
                  <a:pt x="174" y="1174"/>
                </a:lnTo>
                <a:cubicBezTo>
                  <a:pt x="200" y="1174"/>
                  <a:pt x="225" y="1174"/>
                  <a:pt x="250" y="1174"/>
                </a:cubicBezTo>
                <a:cubicBezTo>
                  <a:pt x="250" y="1150"/>
                  <a:pt x="274" y="1174"/>
                  <a:pt x="300" y="1225"/>
                </a:cubicBezTo>
                <a:lnTo>
                  <a:pt x="300" y="1225"/>
                </a:lnTo>
                <a:cubicBezTo>
                  <a:pt x="350" y="1225"/>
                  <a:pt x="374" y="1200"/>
                  <a:pt x="400" y="1225"/>
                </a:cubicBezTo>
                <a:cubicBezTo>
                  <a:pt x="425" y="1225"/>
                  <a:pt x="400" y="1300"/>
                  <a:pt x="450" y="1300"/>
                </a:cubicBezTo>
                <a:cubicBezTo>
                  <a:pt x="474" y="1300"/>
                  <a:pt x="500" y="1350"/>
                  <a:pt x="500" y="1350"/>
                </a:cubicBezTo>
                <a:cubicBezTo>
                  <a:pt x="500" y="1374"/>
                  <a:pt x="550" y="1400"/>
                  <a:pt x="550" y="1425"/>
                </a:cubicBezTo>
                <a:cubicBezTo>
                  <a:pt x="550" y="1450"/>
                  <a:pt x="625" y="1450"/>
                  <a:pt x="650" y="1425"/>
                </a:cubicBezTo>
                <a:cubicBezTo>
                  <a:pt x="674" y="1425"/>
                  <a:pt x="700" y="1425"/>
                  <a:pt x="700" y="1425"/>
                </a:cubicBezTo>
                <a:cubicBezTo>
                  <a:pt x="725" y="1425"/>
                  <a:pt x="750" y="1425"/>
                  <a:pt x="774" y="1425"/>
                </a:cubicBezTo>
                <a:cubicBezTo>
                  <a:pt x="774" y="1425"/>
                  <a:pt x="850" y="1450"/>
                  <a:pt x="825" y="1474"/>
                </a:cubicBezTo>
                <a:cubicBezTo>
                  <a:pt x="825" y="1499"/>
                  <a:pt x="774" y="1525"/>
                  <a:pt x="774" y="1550"/>
                </a:cubicBezTo>
                <a:cubicBezTo>
                  <a:pt x="800" y="1574"/>
                  <a:pt x="825" y="1574"/>
                  <a:pt x="850" y="1600"/>
                </a:cubicBezTo>
                <a:lnTo>
                  <a:pt x="850" y="1600"/>
                </a:lnTo>
                <a:cubicBezTo>
                  <a:pt x="874" y="1600"/>
                  <a:pt x="874" y="1499"/>
                  <a:pt x="874" y="1474"/>
                </a:cubicBezTo>
                <a:cubicBezTo>
                  <a:pt x="874" y="1450"/>
                  <a:pt x="900" y="1374"/>
                  <a:pt x="900" y="1350"/>
                </a:cubicBezTo>
                <a:cubicBezTo>
                  <a:pt x="925" y="1300"/>
                  <a:pt x="850" y="1250"/>
                  <a:pt x="850" y="1200"/>
                </a:cubicBezTo>
                <a:cubicBezTo>
                  <a:pt x="850" y="1125"/>
                  <a:pt x="874" y="1174"/>
                  <a:pt x="900" y="1150"/>
                </a:cubicBezTo>
                <a:cubicBezTo>
                  <a:pt x="950" y="1125"/>
                  <a:pt x="900" y="1100"/>
                  <a:pt x="900" y="1100"/>
                </a:cubicBezTo>
                <a:cubicBezTo>
                  <a:pt x="874" y="1100"/>
                  <a:pt x="850" y="1074"/>
                  <a:pt x="874" y="1050"/>
                </a:cubicBezTo>
                <a:cubicBezTo>
                  <a:pt x="874" y="1025"/>
                  <a:pt x="975" y="1050"/>
                  <a:pt x="1000" y="1050"/>
                </a:cubicBezTo>
                <a:cubicBezTo>
                  <a:pt x="1050" y="1050"/>
                  <a:pt x="1100" y="1000"/>
                  <a:pt x="1100" y="1000"/>
                </a:cubicBezTo>
                <a:cubicBezTo>
                  <a:pt x="1100" y="1000"/>
                  <a:pt x="1125" y="974"/>
                  <a:pt x="1100" y="950"/>
                </a:cubicBezTo>
                <a:cubicBezTo>
                  <a:pt x="1075" y="925"/>
                  <a:pt x="1075" y="900"/>
                  <a:pt x="1100" y="874"/>
                </a:cubicBezTo>
                <a:cubicBezTo>
                  <a:pt x="1125" y="874"/>
                  <a:pt x="1075" y="850"/>
                  <a:pt x="1050" y="825"/>
                </a:cubicBezTo>
                <a:cubicBezTo>
                  <a:pt x="1025" y="774"/>
                  <a:pt x="1050" y="700"/>
                  <a:pt x="1075" y="650"/>
                </a:cubicBezTo>
                <a:cubicBezTo>
                  <a:pt x="1100" y="600"/>
                  <a:pt x="1025" y="600"/>
                  <a:pt x="975" y="625"/>
                </a:cubicBezTo>
                <a:cubicBezTo>
                  <a:pt x="925" y="625"/>
                  <a:pt x="874" y="600"/>
                  <a:pt x="850" y="550"/>
                </a:cubicBezTo>
                <a:cubicBezTo>
                  <a:pt x="800" y="500"/>
                  <a:pt x="750" y="550"/>
                  <a:pt x="674" y="550"/>
                </a:cubicBezTo>
                <a:cubicBezTo>
                  <a:pt x="600" y="550"/>
                  <a:pt x="625" y="449"/>
                  <a:pt x="625" y="425"/>
                </a:cubicBezTo>
                <a:cubicBezTo>
                  <a:pt x="625" y="374"/>
                  <a:pt x="574" y="374"/>
                  <a:pt x="574" y="349"/>
                </a:cubicBezTo>
                <a:cubicBezTo>
                  <a:pt x="574" y="325"/>
                  <a:pt x="550" y="325"/>
                  <a:pt x="525" y="325"/>
                </a:cubicBezTo>
                <a:cubicBezTo>
                  <a:pt x="525" y="325"/>
                  <a:pt x="525" y="300"/>
                  <a:pt x="550" y="300"/>
                </a:cubicBezTo>
                <a:cubicBezTo>
                  <a:pt x="574" y="274"/>
                  <a:pt x="550" y="249"/>
                  <a:pt x="574" y="225"/>
                </a:cubicBezTo>
                <a:cubicBezTo>
                  <a:pt x="574" y="174"/>
                  <a:pt x="625" y="149"/>
                  <a:pt x="650" y="125"/>
                </a:cubicBezTo>
                <a:cubicBezTo>
                  <a:pt x="650" y="99"/>
                  <a:pt x="674" y="99"/>
                  <a:pt x="674" y="99"/>
                </a:cubicBezTo>
                <a:cubicBezTo>
                  <a:pt x="674" y="99"/>
                  <a:pt x="674" y="74"/>
                  <a:pt x="700" y="74"/>
                </a:cubicBezTo>
                <a:cubicBezTo>
                  <a:pt x="750" y="74"/>
                  <a:pt x="750" y="49"/>
                  <a:pt x="725" y="25"/>
                </a:cubicBezTo>
                <a:cubicBezTo>
                  <a:pt x="674" y="0"/>
                  <a:pt x="650" y="74"/>
                  <a:pt x="625" y="74"/>
                </a:cubicBezTo>
                <a:cubicBezTo>
                  <a:pt x="574" y="74"/>
                  <a:pt x="550" y="99"/>
                  <a:pt x="525" y="125"/>
                </a:cubicBezTo>
                <a:cubicBezTo>
                  <a:pt x="500" y="125"/>
                  <a:pt x="450" y="125"/>
                  <a:pt x="450" y="149"/>
                </a:cubicBezTo>
                <a:cubicBezTo>
                  <a:pt x="450" y="174"/>
                  <a:pt x="425" y="149"/>
                  <a:pt x="400" y="149"/>
                </a:cubicBezTo>
                <a:cubicBezTo>
                  <a:pt x="374" y="125"/>
                  <a:pt x="325" y="199"/>
                  <a:pt x="325" y="225"/>
                </a:cubicBezTo>
                <a:cubicBezTo>
                  <a:pt x="325" y="249"/>
                  <a:pt x="325" y="274"/>
                  <a:pt x="274" y="300"/>
                </a:cubicBezTo>
                <a:cubicBezTo>
                  <a:pt x="225" y="349"/>
                  <a:pt x="200" y="400"/>
                  <a:pt x="200" y="425"/>
                </a:cubicBezTo>
                <a:cubicBezTo>
                  <a:pt x="174" y="425"/>
                  <a:pt x="174" y="425"/>
                  <a:pt x="174" y="425"/>
                </a:cubicBezTo>
                <a:lnTo>
                  <a:pt x="150" y="449"/>
                </a:lnTo>
                <a:cubicBezTo>
                  <a:pt x="150" y="449"/>
                  <a:pt x="125" y="500"/>
                  <a:pt x="100" y="525"/>
                </a:cubicBezTo>
                <a:cubicBezTo>
                  <a:pt x="100" y="525"/>
                  <a:pt x="125" y="525"/>
                  <a:pt x="125" y="550"/>
                </a:cubicBezTo>
                <a:cubicBezTo>
                  <a:pt x="150" y="574"/>
                  <a:pt x="125" y="600"/>
                  <a:pt x="150" y="625"/>
                </a:cubicBezTo>
                <a:cubicBezTo>
                  <a:pt x="150" y="625"/>
                  <a:pt x="150" y="650"/>
                  <a:pt x="150" y="674"/>
                </a:cubicBezTo>
                <a:cubicBezTo>
                  <a:pt x="125" y="674"/>
                  <a:pt x="150" y="800"/>
                  <a:pt x="150" y="825"/>
                </a:cubicBezTo>
                <a:cubicBezTo>
                  <a:pt x="174" y="825"/>
                  <a:pt x="150" y="850"/>
                  <a:pt x="125" y="900"/>
                </a:cubicBezTo>
                <a:cubicBezTo>
                  <a:pt x="125" y="950"/>
                  <a:pt x="100" y="950"/>
                  <a:pt x="49" y="950"/>
                </a:cubicBezTo>
                <a:cubicBezTo>
                  <a:pt x="25" y="950"/>
                  <a:pt x="25" y="1025"/>
                  <a:pt x="0" y="1025"/>
                </a:cubicBezTo>
                <a:lnTo>
                  <a:pt x="0" y="1050"/>
                </a:lnTo>
                <a:cubicBezTo>
                  <a:pt x="25" y="1100"/>
                  <a:pt x="100" y="1125"/>
                  <a:pt x="100" y="1125"/>
                </a:cubicBezTo>
                <a:cubicBezTo>
                  <a:pt x="125" y="1125"/>
                  <a:pt x="150" y="1150"/>
                  <a:pt x="174" y="1174"/>
                </a:cubicBezTo>
              </a:path>
            </a:pathLst>
          </a:custGeom>
          <a:solidFill>
            <a:srgbClr val="000C47"/>
          </a:solidFill>
          <a:ln w="3175" cap="flat">
            <a:solidFill>
              <a:srgbClr val="39A3B5">
                <a:lumMod val="75000"/>
              </a:srgbClr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</a:endParaRPr>
          </a:p>
        </p:txBody>
      </p:sp>
      <p:cxnSp>
        <p:nvCxnSpPr>
          <p:cNvPr id="69" name="Straight Connector 1110">
            <a:extLst>
              <a:ext uri="{FF2B5EF4-FFF2-40B4-BE49-F238E27FC236}">
                <a16:creationId xmlns:a16="http://schemas.microsoft.com/office/drawing/2014/main" id="{B2D96D77-FD74-9FE0-49AF-C74C3E91EEAE}"/>
              </a:ext>
            </a:extLst>
          </p:cNvPr>
          <p:cNvCxnSpPr>
            <a:cxnSpLocks/>
          </p:cNvCxnSpPr>
          <p:nvPr/>
        </p:nvCxnSpPr>
        <p:spPr>
          <a:xfrm flipH="1">
            <a:off x="5680379" y="1367744"/>
            <a:ext cx="2376135" cy="1894463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1117">
            <a:extLst>
              <a:ext uri="{FF2B5EF4-FFF2-40B4-BE49-F238E27FC236}">
                <a16:creationId xmlns:a16="http://schemas.microsoft.com/office/drawing/2014/main" id="{34D08BE9-3CB0-3790-C47E-562C21184F80}"/>
              </a:ext>
            </a:extLst>
          </p:cNvPr>
          <p:cNvCxnSpPr>
            <a:cxnSpLocks/>
          </p:cNvCxnSpPr>
          <p:nvPr/>
        </p:nvCxnSpPr>
        <p:spPr>
          <a:xfrm>
            <a:off x="2464980" y="2682241"/>
            <a:ext cx="2106341" cy="1141172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Content Placeholder 4">
            <a:extLst>
              <a:ext uri="{FF2B5EF4-FFF2-40B4-BE49-F238E27FC236}">
                <a16:creationId xmlns:a16="http://schemas.microsoft.com/office/drawing/2014/main" id="{0AB0242E-1DFD-94B0-56A5-8733CE0E7F93}"/>
              </a:ext>
            </a:extLst>
          </p:cNvPr>
          <p:cNvSpPr txBox="1">
            <a:spLocks/>
          </p:cNvSpPr>
          <p:nvPr/>
        </p:nvSpPr>
        <p:spPr>
          <a:xfrm>
            <a:off x="7963555" y="1429830"/>
            <a:ext cx="4228445" cy="836384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914400" rtl="0" eaLnBrk="1" latinLnBrk="0" hangingPunct="1">
              <a:lnSpc>
                <a:spcPct val="95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defRPr sz="22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1638" indent="-219075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>
                <a:tab pos="2003425" algn="l"/>
              </a:tabLst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38163" indent="-136525" algn="l" defTabSz="914400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6750" indent="-128588" algn="l" defTabSz="914400" rtl="0" eaLnBrk="1" latinLnBrk="0" hangingPunct="1">
              <a:lnSpc>
                <a:spcPct val="105000"/>
              </a:lnSpc>
              <a:spcBef>
                <a:spcPts val="15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3820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800" b="0" i="0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SzPct val="100000"/>
              <a:buFont typeface="Arial" panose="020B0604020202020204" pitchFamily="34" charset="0"/>
              <a:buChar char="•"/>
              <a:def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3745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050" b="1" dirty="0">
                <a:latin typeface="Aptos" panose="020B0004020202020204"/>
              </a:rPr>
              <a:t>2023</a:t>
            </a:r>
            <a:r>
              <a:rPr lang="en-US" sz="1050" dirty="0">
                <a:latin typeface="Aptos" panose="020B0004020202020204"/>
              </a:rPr>
              <a:t>: </a:t>
            </a:r>
            <a:r>
              <a:rPr lang="en-US" sz="1050" dirty="0">
                <a:latin typeface="Aptos" panose="020B0004020202020204"/>
                <a:hlinkClick r:id="rId2"/>
              </a:rPr>
              <a:t>First experimental 5G Broadcast in Boston</a:t>
            </a:r>
            <a:r>
              <a:rPr lang="en-US" sz="1050" dirty="0">
                <a:latin typeface="Aptos" panose="020B0004020202020204"/>
              </a:rPr>
              <a:t> by XGN </a:t>
            </a:r>
            <a:r>
              <a:rPr lang="en-US" sz="1050" dirty="0">
                <a:solidFill>
                  <a:srgbClr val="0B2742"/>
                </a:solidFill>
                <a:latin typeface="Aptos" panose="020B0004020202020204"/>
              </a:rPr>
              <a:t>using existing infrastructure with no change in frequency, antenna, power output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050" b="1" dirty="0">
                <a:latin typeface="Aptos" panose="020B0004020202020204"/>
              </a:rPr>
              <a:t>2024-2025</a:t>
            </a:r>
            <a:r>
              <a:rPr lang="en-US" sz="1050" dirty="0">
                <a:latin typeface="Aptos" panose="020B0004020202020204"/>
              </a:rPr>
              <a:t>: XGN moved to Phase 2 and added three additional stations with experimental license to test SFN, emergency notifications, road sign update for emergency, first responder communication and channel bonding</a:t>
            </a:r>
          </a:p>
        </p:txBody>
      </p:sp>
      <p:pic>
        <p:nvPicPr>
          <p:cNvPr id="72" name="Picture 1121">
            <a:extLst>
              <a:ext uri="{FF2B5EF4-FFF2-40B4-BE49-F238E27FC236}">
                <a16:creationId xmlns:a16="http://schemas.microsoft.com/office/drawing/2014/main" id="{09084117-7C5A-B731-3AF1-E2E3B2872C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04637" y="2669437"/>
            <a:ext cx="976324" cy="1122009"/>
          </a:xfrm>
          <a:prstGeom prst="rect">
            <a:avLst/>
          </a:prstGeom>
        </p:spPr>
      </p:pic>
      <p:pic>
        <p:nvPicPr>
          <p:cNvPr id="73" name="Picture 1122">
            <a:extLst>
              <a:ext uri="{FF2B5EF4-FFF2-40B4-BE49-F238E27FC236}">
                <a16:creationId xmlns:a16="http://schemas.microsoft.com/office/drawing/2014/main" id="{661C3FEA-741B-CF47-AD56-787F0CC8F3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61741" y="2718902"/>
            <a:ext cx="1755834" cy="1072544"/>
          </a:xfrm>
          <a:prstGeom prst="rect">
            <a:avLst/>
          </a:prstGeom>
        </p:spPr>
      </p:pic>
      <p:cxnSp>
        <p:nvCxnSpPr>
          <p:cNvPr id="74" name="Straight Connector 1129">
            <a:extLst>
              <a:ext uri="{FF2B5EF4-FFF2-40B4-BE49-F238E27FC236}">
                <a16:creationId xmlns:a16="http://schemas.microsoft.com/office/drawing/2014/main" id="{7BA7D7C4-7593-4133-A584-20CBFD4F095E}"/>
              </a:ext>
            </a:extLst>
          </p:cNvPr>
          <p:cNvCxnSpPr>
            <a:cxnSpLocks/>
          </p:cNvCxnSpPr>
          <p:nvPr/>
        </p:nvCxnSpPr>
        <p:spPr>
          <a:xfrm>
            <a:off x="2984612" y="4023186"/>
            <a:ext cx="2632480" cy="446507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1134">
            <a:extLst>
              <a:ext uri="{FF2B5EF4-FFF2-40B4-BE49-F238E27FC236}">
                <a16:creationId xmlns:a16="http://schemas.microsoft.com/office/drawing/2014/main" id="{E78EB4A2-7E40-6F81-9B41-94B215750DF3}"/>
              </a:ext>
            </a:extLst>
          </p:cNvPr>
          <p:cNvCxnSpPr>
            <a:cxnSpLocks/>
          </p:cNvCxnSpPr>
          <p:nvPr/>
        </p:nvCxnSpPr>
        <p:spPr>
          <a:xfrm flipH="1">
            <a:off x="6961844" y="4247144"/>
            <a:ext cx="1409448" cy="438362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Content Placeholder 4">
            <a:extLst>
              <a:ext uri="{FF2B5EF4-FFF2-40B4-BE49-F238E27FC236}">
                <a16:creationId xmlns:a16="http://schemas.microsoft.com/office/drawing/2014/main" id="{0A0A271E-7CB5-04DE-69C0-971D6D95DB56}"/>
              </a:ext>
            </a:extLst>
          </p:cNvPr>
          <p:cNvSpPr txBox="1">
            <a:spLocks/>
          </p:cNvSpPr>
          <p:nvPr/>
        </p:nvSpPr>
        <p:spPr>
          <a:xfrm>
            <a:off x="199319" y="2759060"/>
            <a:ext cx="2793732" cy="44179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914400" rtl="0" eaLnBrk="1" latinLnBrk="0" hangingPunct="1">
              <a:lnSpc>
                <a:spcPct val="95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defRPr sz="22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1638" indent="-219075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>
                <a:tab pos="2003425" algn="l"/>
              </a:tabLst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38163" indent="-136525" algn="l" defTabSz="914400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6750" indent="-128588" algn="l" defTabSz="914400" rtl="0" eaLnBrk="1" latinLnBrk="0" hangingPunct="1">
              <a:lnSpc>
                <a:spcPct val="105000"/>
              </a:lnSpc>
              <a:spcBef>
                <a:spcPts val="15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3820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800" b="0" i="0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SzPct val="100000"/>
              <a:buFont typeface="Arial" panose="020B0604020202020204" pitchFamily="34" charset="0"/>
              <a:buChar char="•"/>
              <a:def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3745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050" b="1" dirty="0">
                <a:latin typeface="Aptos" panose="020B0004020202020204"/>
              </a:rPr>
              <a:t>2024</a:t>
            </a:r>
            <a:r>
              <a:rPr lang="en-US" sz="1050" dirty="0">
                <a:latin typeface="Aptos" panose="020B0004020202020204"/>
              </a:rPr>
              <a:t>:  First  demo with Moto Edge phones in Mexico City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050" b="1" dirty="0">
                <a:latin typeface="Aptos" panose="020B0004020202020204"/>
              </a:rPr>
              <a:t>2025</a:t>
            </a:r>
            <a:r>
              <a:rPr lang="en-US" sz="1050" dirty="0">
                <a:latin typeface="Aptos" panose="020B0004020202020204"/>
              </a:rPr>
              <a:t>:  Larger trial covering center area of Mexico City</a:t>
            </a:r>
          </a:p>
        </p:txBody>
      </p:sp>
      <p:sp>
        <p:nvSpPr>
          <p:cNvPr id="77" name="Content Placeholder 4">
            <a:extLst>
              <a:ext uri="{FF2B5EF4-FFF2-40B4-BE49-F238E27FC236}">
                <a16:creationId xmlns:a16="http://schemas.microsoft.com/office/drawing/2014/main" id="{290B00DF-4CBF-6382-6947-CE2FF3347B82}"/>
              </a:ext>
            </a:extLst>
          </p:cNvPr>
          <p:cNvSpPr txBox="1">
            <a:spLocks/>
          </p:cNvSpPr>
          <p:nvPr/>
        </p:nvSpPr>
        <p:spPr>
          <a:xfrm>
            <a:off x="116650" y="4226477"/>
            <a:ext cx="3732417" cy="629275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914400" rtl="0" eaLnBrk="1" latinLnBrk="0" hangingPunct="1">
              <a:lnSpc>
                <a:spcPct val="95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defRPr sz="22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1638" indent="-219075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>
                <a:tab pos="2003425" algn="l"/>
              </a:tabLst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38163" indent="-136525" algn="l" defTabSz="914400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6750" indent="-128588" algn="l" defTabSz="914400" rtl="0" eaLnBrk="1" latinLnBrk="0" hangingPunct="1">
              <a:lnSpc>
                <a:spcPct val="105000"/>
              </a:lnSpc>
              <a:spcBef>
                <a:spcPts val="15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3820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800" b="0" i="0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SzPct val="100000"/>
              <a:buFont typeface="Arial" panose="020B0604020202020204" pitchFamily="34" charset="0"/>
              <a:buChar char="•"/>
              <a:def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3745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050" b="1" dirty="0">
                <a:latin typeface="Aptos" panose="020B0004020202020204"/>
              </a:rPr>
              <a:t>2020-2021</a:t>
            </a:r>
            <a:r>
              <a:rPr lang="en-US" sz="1050" dirty="0">
                <a:latin typeface="Aptos" panose="020B0004020202020204"/>
              </a:rPr>
              <a:t>:  Delivery of TV and Radio with Rel-14 </a:t>
            </a:r>
            <a:r>
              <a:rPr lang="en-US" sz="1050" dirty="0">
                <a:latin typeface="Aptos" panose="020B0004020202020204"/>
                <a:hlinkClick r:id="rId6"/>
              </a:rPr>
              <a:t>5G broadcast trial </a:t>
            </a:r>
            <a:r>
              <a:rPr lang="en-US" sz="1050" dirty="0">
                <a:latin typeface="Aptos" panose="020B0004020202020204"/>
              </a:rPr>
              <a:t>deployment in Santiago de Tolu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050" b="1" dirty="0">
                <a:latin typeface="Aptos" panose="020B0004020202020204"/>
              </a:rPr>
              <a:t>2024</a:t>
            </a:r>
            <a:r>
              <a:rPr lang="en-US" sz="1050" dirty="0">
                <a:latin typeface="Aptos" panose="020B0004020202020204"/>
              </a:rPr>
              <a:t>: First demonstration of </a:t>
            </a:r>
            <a:r>
              <a:rPr lang="en-US" sz="1050" dirty="0">
                <a:latin typeface="Aptos" panose="020B0004020202020204"/>
                <a:hlinkClick r:id="rId7"/>
              </a:rPr>
              <a:t>5G Broadcast combined with ISDB-T </a:t>
            </a:r>
            <a:r>
              <a:rPr lang="en-US" sz="1050" dirty="0">
                <a:latin typeface="Aptos" panose="020B0004020202020204"/>
              </a:rPr>
              <a:t>combined waveform</a:t>
            </a:r>
          </a:p>
        </p:txBody>
      </p:sp>
      <p:pic>
        <p:nvPicPr>
          <p:cNvPr id="78" name="Picture 4">
            <a:extLst>
              <a:ext uri="{FF2B5EF4-FFF2-40B4-BE49-F238E27FC236}">
                <a16:creationId xmlns:a16="http://schemas.microsoft.com/office/drawing/2014/main" id="{04ADD39E-E069-345C-ADB1-61B2481B09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055" y="4946669"/>
            <a:ext cx="1095001" cy="146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6">
            <a:extLst>
              <a:ext uri="{FF2B5EF4-FFF2-40B4-BE49-F238E27FC236}">
                <a16:creationId xmlns:a16="http://schemas.microsoft.com/office/drawing/2014/main" id="{A0343EFB-9390-5B6E-E61D-A2F4F540DB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1" r="2746" b="25425"/>
          <a:stretch/>
        </p:blipFill>
        <p:spPr bwMode="auto">
          <a:xfrm>
            <a:off x="10352614" y="5292750"/>
            <a:ext cx="1660917" cy="113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Content Placeholder 4">
            <a:extLst>
              <a:ext uri="{FF2B5EF4-FFF2-40B4-BE49-F238E27FC236}">
                <a16:creationId xmlns:a16="http://schemas.microsoft.com/office/drawing/2014/main" id="{6E075C47-E935-98DA-2B26-8886D696A024}"/>
              </a:ext>
            </a:extLst>
          </p:cNvPr>
          <p:cNvSpPr txBox="1">
            <a:spLocks/>
          </p:cNvSpPr>
          <p:nvPr/>
        </p:nvSpPr>
        <p:spPr>
          <a:xfrm>
            <a:off x="8614285" y="4374725"/>
            <a:ext cx="3712674" cy="62156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914400" rtl="0" eaLnBrk="1" latinLnBrk="0" hangingPunct="1">
              <a:lnSpc>
                <a:spcPct val="95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defRPr sz="22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1638" indent="-219075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>
                <a:tab pos="2003425" algn="l"/>
              </a:tabLst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38163" indent="-136525" algn="l" defTabSz="914400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6750" indent="-128588" algn="l" defTabSz="914400" rtl="0" eaLnBrk="1" latinLnBrk="0" hangingPunct="1">
              <a:lnSpc>
                <a:spcPct val="105000"/>
              </a:lnSpc>
              <a:spcBef>
                <a:spcPts val="15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3820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800" b="0" i="0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SzPct val="100000"/>
              <a:buFont typeface="Arial" panose="020B0604020202020204" pitchFamily="34" charset="0"/>
              <a:buChar char="•"/>
              <a:def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3745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050" b="1" dirty="0">
                <a:latin typeface="Aptos" panose="020B0004020202020204"/>
              </a:rPr>
              <a:t>2023</a:t>
            </a:r>
            <a:r>
              <a:rPr lang="en-US" sz="1050" dirty="0">
                <a:latin typeface="Aptos" panose="020B0004020202020204"/>
              </a:rPr>
              <a:t>:  </a:t>
            </a:r>
            <a:r>
              <a:rPr lang="en-US" sz="1050" dirty="0">
                <a:latin typeface="Aptos" panose="020B0004020202020204"/>
                <a:hlinkClick r:id="rId10"/>
              </a:rPr>
              <a:t>Multi-angle 5G Broadcast demo </a:t>
            </a:r>
            <a:r>
              <a:rPr lang="en-US" sz="1050" dirty="0">
                <a:latin typeface="Aptos" panose="020B0004020202020204"/>
              </a:rPr>
              <a:t>during Rio Open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050" b="1" dirty="0">
                <a:latin typeface="Aptos" panose="020B0004020202020204"/>
              </a:rPr>
              <a:t>2024</a:t>
            </a:r>
            <a:r>
              <a:rPr lang="en-US" sz="1050" dirty="0">
                <a:latin typeface="Aptos" panose="020B0004020202020204"/>
              </a:rPr>
              <a:t>: </a:t>
            </a:r>
            <a:r>
              <a:rPr lang="en-US" sz="1050" dirty="0">
                <a:latin typeface="Aptos" panose="020B0004020202020204"/>
                <a:hlinkClick r:id="rId11"/>
              </a:rPr>
              <a:t>Demo at Set Expo </a:t>
            </a:r>
            <a:r>
              <a:rPr lang="en-US" sz="1050" dirty="0">
                <a:latin typeface="Aptos" panose="020B0004020202020204"/>
              </a:rPr>
              <a:t>in collaboration between Claro, Globo, Motorola, Rohde &amp; Schwarz and Qualcomm</a:t>
            </a:r>
          </a:p>
        </p:txBody>
      </p:sp>
      <p:pic>
        <p:nvPicPr>
          <p:cNvPr id="81" name="Imagem 8" descr="Interface gráfica do usuário, Site&#10;&#10;Descrição gerada automaticamente">
            <a:extLst>
              <a:ext uri="{FF2B5EF4-FFF2-40B4-BE49-F238E27FC236}">
                <a16:creationId xmlns:a16="http://schemas.microsoft.com/office/drawing/2014/main" id="{11A44688-EA03-AABE-FA13-0B3A8B719DD7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583" t="5042" b="30689"/>
          <a:stretch/>
        </p:blipFill>
        <p:spPr>
          <a:xfrm>
            <a:off x="8614285" y="5315910"/>
            <a:ext cx="1658992" cy="1123752"/>
          </a:xfrm>
          <a:prstGeom prst="rect">
            <a:avLst/>
          </a:prstGeom>
        </p:spPr>
      </p:pic>
      <p:pic>
        <p:nvPicPr>
          <p:cNvPr id="82" name="Picture 4">
            <a:extLst>
              <a:ext uri="{FF2B5EF4-FFF2-40B4-BE49-F238E27FC236}">
                <a16:creationId xmlns:a16="http://schemas.microsoft.com/office/drawing/2014/main" id="{35B724B6-7797-2CBB-578F-6BF0AAC1DC3E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007" y="4908529"/>
            <a:ext cx="4092479" cy="1886218"/>
          </a:xfrm>
          <a:prstGeom prst="rect">
            <a:avLst/>
          </a:prstGeom>
        </p:spPr>
      </p:pic>
      <p:sp>
        <p:nvSpPr>
          <p:cNvPr id="83" name="Text Placeholder 2">
            <a:extLst>
              <a:ext uri="{FF2B5EF4-FFF2-40B4-BE49-F238E27FC236}">
                <a16:creationId xmlns:a16="http://schemas.microsoft.com/office/drawing/2014/main" id="{B37FDA82-117E-4385-983D-2DEC6D70B68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288140" y="224744"/>
            <a:ext cx="10306348" cy="1143000"/>
          </a:xfrm>
        </p:spPr>
        <p:txBody>
          <a:bodyPr/>
          <a:lstStyle/>
          <a:p>
            <a:r>
              <a:rPr lang="en-GB" dirty="0"/>
              <a:t>5G Broadcast Trials - AMERICAS</a:t>
            </a:r>
          </a:p>
        </p:txBody>
      </p:sp>
    </p:spTree>
    <p:extLst>
      <p:ext uri="{BB962C8B-B14F-4D97-AF65-F5344CB8AC3E}">
        <p14:creationId xmlns:p14="http://schemas.microsoft.com/office/powerpoint/2010/main" val="1745613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229">
            <a:extLst>
              <a:ext uri="{FF2B5EF4-FFF2-40B4-BE49-F238E27FC236}">
                <a16:creationId xmlns:a16="http://schemas.microsoft.com/office/drawing/2014/main" id="{4533B737-0AB9-AF65-56A2-733157A20943}"/>
              </a:ext>
            </a:extLst>
          </p:cNvPr>
          <p:cNvCxnSpPr>
            <a:cxnSpLocks/>
          </p:cNvCxnSpPr>
          <p:nvPr/>
        </p:nvCxnSpPr>
        <p:spPr>
          <a:xfrm flipH="1">
            <a:off x="4659048" y="4674379"/>
            <a:ext cx="1550949" cy="964972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5">
            <a:extLst>
              <a:ext uri="{FF2B5EF4-FFF2-40B4-BE49-F238E27FC236}">
                <a16:creationId xmlns:a16="http://schemas.microsoft.com/office/drawing/2014/main" id="{72608E21-3328-95D6-0687-44BD6169B7C1}"/>
              </a:ext>
            </a:extLst>
          </p:cNvPr>
          <p:cNvCxnSpPr>
            <a:cxnSpLocks/>
          </p:cNvCxnSpPr>
          <p:nvPr/>
        </p:nvCxnSpPr>
        <p:spPr>
          <a:xfrm>
            <a:off x="616029" y="3028901"/>
            <a:ext cx="2734016" cy="0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20">
            <a:extLst>
              <a:ext uri="{FF2B5EF4-FFF2-40B4-BE49-F238E27FC236}">
                <a16:creationId xmlns:a16="http://schemas.microsoft.com/office/drawing/2014/main" id="{FFA57834-DFE5-765C-3786-B3A06B3A0BA1}"/>
              </a:ext>
            </a:extLst>
          </p:cNvPr>
          <p:cNvSpPr txBox="1"/>
          <p:nvPr/>
        </p:nvSpPr>
        <p:spPr>
          <a:xfrm>
            <a:off x="616029" y="2806161"/>
            <a:ext cx="606063" cy="236347"/>
          </a:xfrm>
          <a:prstGeom prst="rect">
            <a:avLst/>
          </a:prstGeom>
          <a:solidFill>
            <a:srgbClr val="FFFF00"/>
          </a:solidFill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France</a:t>
            </a:r>
          </a:p>
        </p:txBody>
      </p:sp>
      <p:cxnSp>
        <p:nvCxnSpPr>
          <p:cNvPr id="7" name="Straight Connector 21">
            <a:extLst>
              <a:ext uri="{FF2B5EF4-FFF2-40B4-BE49-F238E27FC236}">
                <a16:creationId xmlns:a16="http://schemas.microsoft.com/office/drawing/2014/main" id="{E36DCDBE-9228-8285-3120-67E36CACE394}"/>
              </a:ext>
            </a:extLst>
          </p:cNvPr>
          <p:cNvCxnSpPr>
            <a:cxnSpLocks/>
          </p:cNvCxnSpPr>
          <p:nvPr/>
        </p:nvCxnSpPr>
        <p:spPr>
          <a:xfrm>
            <a:off x="8248638" y="1436061"/>
            <a:ext cx="3328969" cy="0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22">
            <a:extLst>
              <a:ext uri="{FF2B5EF4-FFF2-40B4-BE49-F238E27FC236}">
                <a16:creationId xmlns:a16="http://schemas.microsoft.com/office/drawing/2014/main" id="{A2F101E1-222B-ABDA-DBE7-241D4F349724}"/>
              </a:ext>
            </a:extLst>
          </p:cNvPr>
          <p:cNvSpPr txBox="1"/>
          <p:nvPr/>
        </p:nvSpPr>
        <p:spPr>
          <a:xfrm>
            <a:off x="10593908" y="1114409"/>
            <a:ext cx="983699" cy="236347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Germany</a:t>
            </a:r>
          </a:p>
        </p:txBody>
      </p:sp>
      <p:cxnSp>
        <p:nvCxnSpPr>
          <p:cNvPr id="9" name="Straight Connector 23">
            <a:extLst>
              <a:ext uri="{FF2B5EF4-FFF2-40B4-BE49-F238E27FC236}">
                <a16:creationId xmlns:a16="http://schemas.microsoft.com/office/drawing/2014/main" id="{0E629CCE-6D29-8238-A0A0-7238904EBD8F}"/>
              </a:ext>
            </a:extLst>
          </p:cNvPr>
          <p:cNvCxnSpPr>
            <a:cxnSpLocks/>
          </p:cNvCxnSpPr>
          <p:nvPr/>
        </p:nvCxnSpPr>
        <p:spPr>
          <a:xfrm>
            <a:off x="1933326" y="5635572"/>
            <a:ext cx="2734016" cy="0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24">
            <a:extLst>
              <a:ext uri="{FF2B5EF4-FFF2-40B4-BE49-F238E27FC236}">
                <a16:creationId xmlns:a16="http://schemas.microsoft.com/office/drawing/2014/main" id="{8CA59920-5FA5-8CE0-0D49-1B4475CE6B07}"/>
              </a:ext>
            </a:extLst>
          </p:cNvPr>
          <p:cNvSpPr txBox="1"/>
          <p:nvPr/>
        </p:nvSpPr>
        <p:spPr>
          <a:xfrm>
            <a:off x="1882604" y="5421353"/>
            <a:ext cx="441293" cy="236271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Italy</a:t>
            </a:r>
          </a:p>
        </p:txBody>
      </p:sp>
      <p:cxnSp>
        <p:nvCxnSpPr>
          <p:cNvPr id="11" name="Straight Connector 25">
            <a:extLst>
              <a:ext uri="{FF2B5EF4-FFF2-40B4-BE49-F238E27FC236}">
                <a16:creationId xmlns:a16="http://schemas.microsoft.com/office/drawing/2014/main" id="{2B32DDFC-8852-60D5-3979-6D8E7B043BA2}"/>
              </a:ext>
            </a:extLst>
          </p:cNvPr>
          <p:cNvCxnSpPr>
            <a:cxnSpLocks/>
          </p:cNvCxnSpPr>
          <p:nvPr/>
        </p:nvCxnSpPr>
        <p:spPr>
          <a:xfrm>
            <a:off x="8847756" y="3840857"/>
            <a:ext cx="3015538" cy="0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26">
            <a:extLst>
              <a:ext uri="{FF2B5EF4-FFF2-40B4-BE49-F238E27FC236}">
                <a16:creationId xmlns:a16="http://schemas.microsoft.com/office/drawing/2014/main" id="{4FE759F4-D016-DB3C-7567-80E97F97B8FB}"/>
              </a:ext>
            </a:extLst>
          </p:cNvPr>
          <p:cNvSpPr txBox="1"/>
          <p:nvPr/>
        </p:nvSpPr>
        <p:spPr>
          <a:xfrm>
            <a:off x="10651690" y="3668681"/>
            <a:ext cx="1527202" cy="236347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Czech Republic</a:t>
            </a:r>
          </a:p>
        </p:txBody>
      </p:sp>
      <p:cxnSp>
        <p:nvCxnSpPr>
          <p:cNvPr id="13" name="Straight Connector 27">
            <a:extLst>
              <a:ext uri="{FF2B5EF4-FFF2-40B4-BE49-F238E27FC236}">
                <a16:creationId xmlns:a16="http://schemas.microsoft.com/office/drawing/2014/main" id="{95C64725-54F1-8241-5B68-DCDF8BD82666}"/>
              </a:ext>
            </a:extLst>
          </p:cNvPr>
          <p:cNvCxnSpPr>
            <a:cxnSpLocks/>
          </p:cNvCxnSpPr>
          <p:nvPr/>
        </p:nvCxnSpPr>
        <p:spPr>
          <a:xfrm>
            <a:off x="426077" y="1539502"/>
            <a:ext cx="3324251" cy="0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28">
            <a:extLst>
              <a:ext uri="{FF2B5EF4-FFF2-40B4-BE49-F238E27FC236}">
                <a16:creationId xmlns:a16="http://schemas.microsoft.com/office/drawing/2014/main" id="{45138320-6539-2FE6-968F-E119367311DF}"/>
              </a:ext>
            </a:extLst>
          </p:cNvPr>
          <p:cNvSpPr txBox="1"/>
          <p:nvPr/>
        </p:nvSpPr>
        <p:spPr>
          <a:xfrm>
            <a:off x="426077" y="1323535"/>
            <a:ext cx="256480" cy="236347"/>
          </a:xfrm>
          <a:prstGeom prst="rect">
            <a:avLst/>
          </a:prstGeom>
          <a:solidFill>
            <a:srgbClr val="FFFF00"/>
          </a:solidFill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UK</a:t>
            </a:r>
          </a:p>
        </p:txBody>
      </p:sp>
      <p:cxnSp>
        <p:nvCxnSpPr>
          <p:cNvPr id="15" name="Straight Connector 29">
            <a:extLst>
              <a:ext uri="{FF2B5EF4-FFF2-40B4-BE49-F238E27FC236}">
                <a16:creationId xmlns:a16="http://schemas.microsoft.com/office/drawing/2014/main" id="{C9D6B7F4-BE32-B65C-4B7D-F8357F4A96C8}"/>
              </a:ext>
            </a:extLst>
          </p:cNvPr>
          <p:cNvCxnSpPr>
            <a:cxnSpLocks/>
          </p:cNvCxnSpPr>
          <p:nvPr/>
        </p:nvCxnSpPr>
        <p:spPr>
          <a:xfrm>
            <a:off x="8552952" y="4702502"/>
            <a:ext cx="3441199" cy="61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30">
            <a:extLst>
              <a:ext uri="{FF2B5EF4-FFF2-40B4-BE49-F238E27FC236}">
                <a16:creationId xmlns:a16="http://schemas.microsoft.com/office/drawing/2014/main" id="{EC74E883-FE98-1718-7D19-36E7E31A2359}"/>
              </a:ext>
            </a:extLst>
          </p:cNvPr>
          <p:cNvSpPr txBox="1"/>
          <p:nvPr/>
        </p:nvSpPr>
        <p:spPr>
          <a:xfrm>
            <a:off x="11345855" y="4495119"/>
            <a:ext cx="627159" cy="236347"/>
          </a:xfrm>
          <a:prstGeom prst="rect">
            <a:avLst/>
          </a:prstGeom>
          <a:solidFill>
            <a:srgbClr val="FFFF00"/>
          </a:solidFill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Austria</a:t>
            </a:r>
          </a:p>
        </p:txBody>
      </p:sp>
      <p:grpSp>
        <p:nvGrpSpPr>
          <p:cNvPr id="17" name="Group 194">
            <a:extLst>
              <a:ext uri="{FF2B5EF4-FFF2-40B4-BE49-F238E27FC236}">
                <a16:creationId xmlns:a16="http://schemas.microsoft.com/office/drawing/2014/main" id="{7594C1D2-01B1-38CB-A1F9-6E4629244AF7}"/>
              </a:ext>
            </a:extLst>
          </p:cNvPr>
          <p:cNvGrpSpPr/>
          <p:nvPr/>
        </p:nvGrpSpPr>
        <p:grpSpPr>
          <a:xfrm>
            <a:off x="4498148" y="1529346"/>
            <a:ext cx="3874894" cy="3652613"/>
            <a:chOff x="5454755" y="2527634"/>
            <a:chExt cx="2589585" cy="2441035"/>
          </a:xfrm>
        </p:grpSpPr>
        <p:sp>
          <p:nvSpPr>
            <p:cNvPr id="18" name="Freeform 66">
              <a:extLst>
                <a:ext uri="{FF2B5EF4-FFF2-40B4-BE49-F238E27FC236}">
                  <a16:creationId xmlns:a16="http://schemas.microsoft.com/office/drawing/2014/main" id="{8277C1FC-1D91-9C51-E2F9-4713D5B0E9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0329" y="4137255"/>
              <a:ext cx="352521" cy="164068"/>
            </a:xfrm>
            <a:custGeom>
              <a:avLst/>
              <a:gdLst>
                <a:gd name="T0" fmla="*/ 573 w 700"/>
                <a:gd name="T1" fmla="*/ 25 h 326"/>
                <a:gd name="T2" fmla="*/ 573 w 700"/>
                <a:gd name="T3" fmla="*/ 25 h 326"/>
                <a:gd name="T4" fmla="*/ 499 w 700"/>
                <a:gd name="T5" fmla="*/ 0 h 326"/>
                <a:gd name="T6" fmla="*/ 473 w 700"/>
                <a:gd name="T7" fmla="*/ 50 h 326"/>
                <a:gd name="T8" fmla="*/ 398 w 700"/>
                <a:gd name="T9" fmla="*/ 50 h 326"/>
                <a:gd name="T10" fmla="*/ 348 w 700"/>
                <a:gd name="T11" fmla="*/ 100 h 326"/>
                <a:gd name="T12" fmla="*/ 299 w 700"/>
                <a:gd name="T13" fmla="*/ 150 h 326"/>
                <a:gd name="T14" fmla="*/ 273 w 700"/>
                <a:gd name="T15" fmla="*/ 175 h 326"/>
                <a:gd name="T16" fmla="*/ 173 w 700"/>
                <a:gd name="T17" fmla="*/ 200 h 326"/>
                <a:gd name="T18" fmla="*/ 125 w 700"/>
                <a:gd name="T19" fmla="*/ 200 h 326"/>
                <a:gd name="T20" fmla="*/ 74 w 700"/>
                <a:gd name="T21" fmla="*/ 200 h 326"/>
                <a:gd name="T22" fmla="*/ 0 w 700"/>
                <a:gd name="T23" fmla="*/ 200 h 326"/>
                <a:gd name="T24" fmla="*/ 0 w 700"/>
                <a:gd name="T25" fmla="*/ 250 h 326"/>
                <a:gd name="T26" fmla="*/ 49 w 700"/>
                <a:gd name="T27" fmla="*/ 275 h 326"/>
                <a:gd name="T28" fmla="*/ 100 w 700"/>
                <a:gd name="T29" fmla="*/ 275 h 326"/>
                <a:gd name="T30" fmla="*/ 173 w 700"/>
                <a:gd name="T31" fmla="*/ 250 h 326"/>
                <a:gd name="T32" fmla="*/ 248 w 700"/>
                <a:gd name="T33" fmla="*/ 250 h 326"/>
                <a:gd name="T34" fmla="*/ 248 w 700"/>
                <a:gd name="T35" fmla="*/ 300 h 326"/>
                <a:gd name="T36" fmla="*/ 348 w 700"/>
                <a:gd name="T37" fmla="*/ 300 h 326"/>
                <a:gd name="T38" fmla="*/ 448 w 700"/>
                <a:gd name="T39" fmla="*/ 325 h 326"/>
                <a:gd name="T40" fmla="*/ 524 w 700"/>
                <a:gd name="T41" fmla="*/ 300 h 326"/>
                <a:gd name="T42" fmla="*/ 599 w 700"/>
                <a:gd name="T43" fmla="*/ 275 h 326"/>
                <a:gd name="T44" fmla="*/ 599 w 700"/>
                <a:gd name="T45" fmla="*/ 275 h 326"/>
                <a:gd name="T46" fmla="*/ 599 w 700"/>
                <a:gd name="T47" fmla="*/ 250 h 326"/>
                <a:gd name="T48" fmla="*/ 624 w 700"/>
                <a:gd name="T49" fmla="*/ 200 h 326"/>
                <a:gd name="T50" fmla="*/ 624 w 700"/>
                <a:gd name="T51" fmla="*/ 175 h 326"/>
                <a:gd name="T52" fmla="*/ 673 w 700"/>
                <a:gd name="T53" fmla="*/ 150 h 326"/>
                <a:gd name="T54" fmla="*/ 699 w 700"/>
                <a:gd name="T55" fmla="*/ 125 h 326"/>
                <a:gd name="T56" fmla="*/ 649 w 700"/>
                <a:gd name="T57" fmla="*/ 50 h 326"/>
                <a:gd name="T58" fmla="*/ 573 w 700"/>
                <a:gd name="T59" fmla="*/ 2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00" h="326">
                  <a:moveTo>
                    <a:pt x="573" y="25"/>
                  </a:moveTo>
                  <a:lnTo>
                    <a:pt x="573" y="25"/>
                  </a:lnTo>
                  <a:cubicBezTo>
                    <a:pt x="548" y="0"/>
                    <a:pt x="499" y="0"/>
                    <a:pt x="499" y="0"/>
                  </a:cubicBezTo>
                  <a:cubicBezTo>
                    <a:pt x="499" y="0"/>
                    <a:pt x="473" y="25"/>
                    <a:pt x="473" y="50"/>
                  </a:cubicBezTo>
                  <a:cubicBezTo>
                    <a:pt x="473" y="50"/>
                    <a:pt x="424" y="50"/>
                    <a:pt x="398" y="50"/>
                  </a:cubicBezTo>
                  <a:cubicBezTo>
                    <a:pt x="398" y="75"/>
                    <a:pt x="348" y="75"/>
                    <a:pt x="348" y="100"/>
                  </a:cubicBezTo>
                  <a:cubicBezTo>
                    <a:pt x="348" y="100"/>
                    <a:pt x="299" y="100"/>
                    <a:pt x="299" y="150"/>
                  </a:cubicBezTo>
                  <a:cubicBezTo>
                    <a:pt x="324" y="200"/>
                    <a:pt x="273" y="175"/>
                    <a:pt x="273" y="175"/>
                  </a:cubicBezTo>
                  <a:cubicBezTo>
                    <a:pt x="248" y="175"/>
                    <a:pt x="199" y="175"/>
                    <a:pt x="173" y="200"/>
                  </a:cubicBezTo>
                  <a:cubicBezTo>
                    <a:pt x="148" y="200"/>
                    <a:pt x="125" y="200"/>
                    <a:pt x="125" y="200"/>
                  </a:cubicBezTo>
                  <a:cubicBezTo>
                    <a:pt x="100" y="200"/>
                    <a:pt x="74" y="175"/>
                    <a:pt x="74" y="200"/>
                  </a:cubicBezTo>
                  <a:cubicBezTo>
                    <a:pt x="49" y="225"/>
                    <a:pt x="25" y="200"/>
                    <a:pt x="0" y="200"/>
                  </a:cubicBezTo>
                  <a:cubicBezTo>
                    <a:pt x="0" y="200"/>
                    <a:pt x="0" y="225"/>
                    <a:pt x="0" y="250"/>
                  </a:cubicBezTo>
                  <a:cubicBezTo>
                    <a:pt x="0" y="250"/>
                    <a:pt x="25" y="275"/>
                    <a:pt x="49" y="275"/>
                  </a:cubicBezTo>
                  <a:cubicBezTo>
                    <a:pt x="74" y="250"/>
                    <a:pt x="100" y="275"/>
                    <a:pt x="100" y="275"/>
                  </a:cubicBezTo>
                  <a:cubicBezTo>
                    <a:pt x="125" y="300"/>
                    <a:pt x="148" y="275"/>
                    <a:pt x="173" y="250"/>
                  </a:cubicBezTo>
                  <a:cubicBezTo>
                    <a:pt x="173" y="250"/>
                    <a:pt x="224" y="250"/>
                    <a:pt x="248" y="250"/>
                  </a:cubicBezTo>
                  <a:cubicBezTo>
                    <a:pt x="248" y="250"/>
                    <a:pt x="248" y="275"/>
                    <a:pt x="248" y="300"/>
                  </a:cubicBezTo>
                  <a:cubicBezTo>
                    <a:pt x="273" y="300"/>
                    <a:pt x="299" y="300"/>
                    <a:pt x="348" y="300"/>
                  </a:cubicBezTo>
                  <a:cubicBezTo>
                    <a:pt x="373" y="300"/>
                    <a:pt x="424" y="325"/>
                    <a:pt x="448" y="325"/>
                  </a:cubicBezTo>
                  <a:cubicBezTo>
                    <a:pt x="473" y="325"/>
                    <a:pt x="499" y="300"/>
                    <a:pt x="524" y="300"/>
                  </a:cubicBezTo>
                  <a:cubicBezTo>
                    <a:pt x="573" y="300"/>
                    <a:pt x="573" y="275"/>
                    <a:pt x="599" y="275"/>
                  </a:cubicBezTo>
                  <a:lnTo>
                    <a:pt x="599" y="275"/>
                  </a:lnTo>
                  <a:cubicBezTo>
                    <a:pt x="599" y="250"/>
                    <a:pt x="599" y="250"/>
                    <a:pt x="599" y="250"/>
                  </a:cubicBezTo>
                  <a:cubicBezTo>
                    <a:pt x="624" y="250"/>
                    <a:pt x="624" y="225"/>
                    <a:pt x="624" y="200"/>
                  </a:cubicBezTo>
                  <a:lnTo>
                    <a:pt x="624" y="175"/>
                  </a:lnTo>
                  <a:cubicBezTo>
                    <a:pt x="649" y="175"/>
                    <a:pt x="673" y="175"/>
                    <a:pt x="673" y="150"/>
                  </a:cubicBezTo>
                  <a:cubicBezTo>
                    <a:pt x="673" y="125"/>
                    <a:pt x="673" y="125"/>
                    <a:pt x="699" y="125"/>
                  </a:cubicBezTo>
                  <a:cubicBezTo>
                    <a:pt x="673" y="100"/>
                    <a:pt x="649" y="50"/>
                    <a:pt x="649" y="50"/>
                  </a:cubicBezTo>
                  <a:cubicBezTo>
                    <a:pt x="649" y="50"/>
                    <a:pt x="599" y="50"/>
                    <a:pt x="573" y="25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9" name="Freeform 125">
              <a:extLst>
                <a:ext uri="{FF2B5EF4-FFF2-40B4-BE49-F238E27FC236}">
                  <a16:creationId xmlns:a16="http://schemas.microsoft.com/office/drawing/2014/main" id="{64AEAD68-9A70-6137-BC2B-FE722693FB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5744" y="4465387"/>
              <a:ext cx="605271" cy="427901"/>
            </a:xfrm>
            <a:custGeom>
              <a:avLst/>
              <a:gdLst>
                <a:gd name="T0" fmla="*/ 1201 w 1202"/>
                <a:gd name="T1" fmla="*/ 150 h 851"/>
                <a:gd name="T2" fmla="*/ 1201 w 1202"/>
                <a:gd name="T3" fmla="*/ 150 h 851"/>
                <a:gd name="T4" fmla="*/ 1101 w 1202"/>
                <a:gd name="T5" fmla="*/ 150 h 851"/>
                <a:gd name="T6" fmla="*/ 975 w 1202"/>
                <a:gd name="T7" fmla="*/ 125 h 851"/>
                <a:gd name="T8" fmla="*/ 950 w 1202"/>
                <a:gd name="T9" fmla="*/ 100 h 851"/>
                <a:gd name="T10" fmla="*/ 875 w 1202"/>
                <a:gd name="T11" fmla="*/ 100 h 851"/>
                <a:gd name="T12" fmla="*/ 775 w 1202"/>
                <a:gd name="T13" fmla="*/ 75 h 851"/>
                <a:gd name="T14" fmla="*/ 725 w 1202"/>
                <a:gd name="T15" fmla="*/ 50 h 851"/>
                <a:gd name="T16" fmla="*/ 550 w 1202"/>
                <a:gd name="T17" fmla="*/ 25 h 851"/>
                <a:gd name="T18" fmla="*/ 250 w 1202"/>
                <a:gd name="T19" fmla="*/ 25 h 851"/>
                <a:gd name="T20" fmla="*/ 125 w 1202"/>
                <a:gd name="T21" fmla="*/ 0 h 851"/>
                <a:gd name="T22" fmla="*/ 50 w 1202"/>
                <a:gd name="T23" fmla="*/ 50 h 851"/>
                <a:gd name="T24" fmla="*/ 50 w 1202"/>
                <a:gd name="T25" fmla="*/ 100 h 851"/>
                <a:gd name="T26" fmla="*/ 50 w 1202"/>
                <a:gd name="T27" fmla="*/ 200 h 851"/>
                <a:gd name="T28" fmla="*/ 75 w 1202"/>
                <a:gd name="T29" fmla="*/ 175 h 851"/>
                <a:gd name="T30" fmla="*/ 125 w 1202"/>
                <a:gd name="T31" fmla="*/ 200 h 851"/>
                <a:gd name="T32" fmla="*/ 175 w 1202"/>
                <a:gd name="T33" fmla="*/ 200 h 851"/>
                <a:gd name="T34" fmla="*/ 200 w 1202"/>
                <a:gd name="T35" fmla="*/ 200 h 851"/>
                <a:gd name="T36" fmla="*/ 275 w 1202"/>
                <a:gd name="T37" fmla="*/ 225 h 851"/>
                <a:gd name="T38" fmla="*/ 300 w 1202"/>
                <a:gd name="T39" fmla="*/ 250 h 851"/>
                <a:gd name="T40" fmla="*/ 225 w 1202"/>
                <a:gd name="T41" fmla="*/ 300 h 851"/>
                <a:gd name="T42" fmla="*/ 225 w 1202"/>
                <a:gd name="T43" fmla="*/ 400 h 851"/>
                <a:gd name="T44" fmla="*/ 225 w 1202"/>
                <a:gd name="T45" fmla="*/ 450 h 851"/>
                <a:gd name="T46" fmla="*/ 200 w 1202"/>
                <a:gd name="T47" fmla="*/ 500 h 851"/>
                <a:gd name="T48" fmla="*/ 225 w 1202"/>
                <a:gd name="T49" fmla="*/ 550 h 851"/>
                <a:gd name="T50" fmla="*/ 200 w 1202"/>
                <a:gd name="T51" fmla="*/ 600 h 851"/>
                <a:gd name="T52" fmla="*/ 225 w 1202"/>
                <a:gd name="T53" fmla="*/ 650 h 851"/>
                <a:gd name="T54" fmla="*/ 175 w 1202"/>
                <a:gd name="T55" fmla="*/ 700 h 851"/>
                <a:gd name="T56" fmla="*/ 200 w 1202"/>
                <a:gd name="T57" fmla="*/ 725 h 851"/>
                <a:gd name="T58" fmla="*/ 250 w 1202"/>
                <a:gd name="T59" fmla="*/ 725 h 851"/>
                <a:gd name="T60" fmla="*/ 350 w 1202"/>
                <a:gd name="T61" fmla="*/ 850 h 851"/>
                <a:gd name="T62" fmla="*/ 375 w 1202"/>
                <a:gd name="T63" fmla="*/ 825 h 851"/>
                <a:gd name="T64" fmla="*/ 425 w 1202"/>
                <a:gd name="T65" fmla="*/ 800 h 851"/>
                <a:gd name="T66" fmla="*/ 525 w 1202"/>
                <a:gd name="T67" fmla="*/ 775 h 851"/>
                <a:gd name="T68" fmla="*/ 650 w 1202"/>
                <a:gd name="T69" fmla="*/ 775 h 851"/>
                <a:gd name="T70" fmla="*/ 700 w 1202"/>
                <a:gd name="T71" fmla="*/ 750 h 851"/>
                <a:gd name="T72" fmla="*/ 775 w 1202"/>
                <a:gd name="T73" fmla="*/ 700 h 851"/>
                <a:gd name="T74" fmla="*/ 825 w 1202"/>
                <a:gd name="T75" fmla="*/ 625 h 851"/>
                <a:gd name="T76" fmla="*/ 875 w 1202"/>
                <a:gd name="T77" fmla="*/ 550 h 851"/>
                <a:gd name="T78" fmla="*/ 900 w 1202"/>
                <a:gd name="T79" fmla="*/ 425 h 851"/>
                <a:gd name="T80" fmla="*/ 975 w 1202"/>
                <a:gd name="T81" fmla="*/ 325 h 851"/>
                <a:gd name="T82" fmla="*/ 1050 w 1202"/>
                <a:gd name="T83" fmla="*/ 275 h 851"/>
                <a:gd name="T84" fmla="*/ 1150 w 1202"/>
                <a:gd name="T85" fmla="*/ 225 h 851"/>
                <a:gd name="T86" fmla="*/ 1201 w 1202"/>
                <a:gd name="T87" fmla="*/ 150 h 851"/>
                <a:gd name="T88" fmla="*/ 1201 w 1202"/>
                <a:gd name="T89" fmla="*/ 450 h 851"/>
                <a:gd name="T90" fmla="*/ 1201 w 1202"/>
                <a:gd name="T91" fmla="*/ 450 h 851"/>
                <a:gd name="T92" fmla="*/ 1125 w 1202"/>
                <a:gd name="T93" fmla="*/ 475 h 851"/>
                <a:gd name="T94" fmla="*/ 1201 w 1202"/>
                <a:gd name="T95" fmla="*/ 45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2" h="851">
                  <a:moveTo>
                    <a:pt x="1201" y="150"/>
                  </a:moveTo>
                  <a:lnTo>
                    <a:pt x="1201" y="150"/>
                  </a:lnTo>
                  <a:cubicBezTo>
                    <a:pt x="1150" y="150"/>
                    <a:pt x="1125" y="150"/>
                    <a:pt x="1101" y="150"/>
                  </a:cubicBezTo>
                  <a:cubicBezTo>
                    <a:pt x="1075" y="125"/>
                    <a:pt x="1001" y="125"/>
                    <a:pt x="975" y="125"/>
                  </a:cubicBezTo>
                  <a:cubicBezTo>
                    <a:pt x="975" y="100"/>
                    <a:pt x="950" y="75"/>
                    <a:pt x="950" y="100"/>
                  </a:cubicBezTo>
                  <a:cubicBezTo>
                    <a:pt x="950" y="125"/>
                    <a:pt x="900" y="125"/>
                    <a:pt x="875" y="100"/>
                  </a:cubicBezTo>
                  <a:cubicBezTo>
                    <a:pt x="850" y="100"/>
                    <a:pt x="801" y="75"/>
                    <a:pt x="775" y="75"/>
                  </a:cubicBezTo>
                  <a:cubicBezTo>
                    <a:pt x="775" y="50"/>
                    <a:pt x="750" y="50"/>
                    <a:pt x="725" y="50"/>
                  </a:cubicBezTo>
                  <a:cubicBezTo>
                    <a:pt x="700" y="50"/>
                    <a:pt x="625" y="25"/>
                    <a:pt x="550" y="25"/>
                  </a:cubicBezTo>
                  <a:cubicBezTo>
                    <a:pt x="500" y="25"/>
                    <a:pt x="325" y="25"/>
                    <a:pt x="250" y="25"/>
                  </a:cubicBezTo>
                  <a:cubicBezTo>
                    <a:pt x="175" y="25"/>
                    <a:pt x="175" y="0"/>
                    <a:pt x="125" y="0"/>
                  </a:cubicBezTo>
                  <a:cubicBezTo>
                    <a:pt x="100" y="0"/>
                    <a:pt x="125" y="25"/>
                    <a:pt x="50" y="50"/>
                  </a:cubicBezTo>
                  <a:cubicBezTo>
                    <a:pt x="0" y="50"/>
                    <a:pt x="0" y="75"/>
                    <a:pt x="50" y="100"/>
                  </a:cubicBezTo>
                  <a:cubicBezTo>
                    <a:pt x="50" y="125"/>
                    <a:pt x="50" y="150"/>
                    <a:pt x="50" y="200"/>
                  </a:cubicBezTo>
                  <a:cubicBezTo>
                    <a:pt x="75" y="200"/>
                    <a:pt x="75" y="200"/>
                    <a:pt x="75" y="175"/>
                  </a:cubicBezTo>
                  <a:cubicBezTo>
                    <a:pt x="100" y="175"/>
                    <a:pt x="125" y="175"/>
                    <a:pt x="125" y="200"/>
                  </a:cubicBezTo>
                  <a:cubicBezTo>
                    <a:pt x="125" y="200"/>
                    <a:pt x="150" y="200"/>
                    <a:pt x="175" y="200"/>
                  </a:cubicBezTo>
                  <a:cubicBezTo>
                    <a:pt x="200" y="200"/>
                    <a:pt x="175" y="225"/>
                    <a:pt x="200" y="200"/>
                  </a:cubicBezTo>
                  <a:cubicBezTo>
                    <a:pt x="225" y="175"/>
                    <a:pt x="275" y="200"/>
                    <a:pt x="275" y="225"/>
                  </a:cubicBezTo>
                  <a:cubicBezTo>
                    <a:pt x="275" y="225"/>
                    <a:pt x="325" y="225"/>
                    <a:pt x="300" y="250"/>
                  </a:cubicBezTo>
                  <a:cubicBezTo>
                    <a:pt x="250" y="275"/>
                    <a:pt x="225" y="275"/>
                    <a:pt x="225" y="300"/>
                  </a:cubicBezTo>
                  <a:cubicBezTo>
                    <a:pt x="225" y="325"/>
                    <a:pt x="250" y="375"/>
                    <a:pt x="225" y="400"/>
                  </a:cubicBezTo>
                  <a:cubicBezTo>
                    <a:pt x="200" y="425"/>
                    <a:pt x="250" y="450"/>
                    <a:pt x="225" y="450"/>
                  </a:cubicBezTo>
                  <a:cubicBezTo>
                    <a:pt x="200" y="450"/>
                    <a:pt x="175" y="475"/>
                    <a:pt x="200" y="500"/>
                  </a:cubicBezTo>
                  <a:cubicBezTo>
                    <a:pt x="225" y="525"/>
                    <a:pt x="250" y="550"/>
                    <a:pt x="225" y="550"/>
                  </a:cubicBezTo>
                  <a:cubicBezTo>
                    <a:pt x="200" y="550"/>
                    <a:pt x="200" y="575"/>
                    <a:pt x="200" y="600"/>
                  </a:cubicBezTo>
                  <a:cubicBezTo>
                    <a:pt x="200" y="600"/>
                    <a:pt x="250" y="625"/>
                    <a:pt x="225" y="650"/>
                  </a:cubicBezTo>
                  <a:cubicBezTo>
                    <a:pt x="175" y="650"/>
                    <a:pt x="175" y="675"/>
                    <a:pt x="175" y="700"/>
                  </a:cubicBezTo>
                  <a:cubicBezTo>
                    <a:pt x="175" y="700"/>
                    <a:pt x="175" y="725"/>
                    <a:pt x="200" y="725"/>
                  </a:cubicBezTo>
                  <a:cubicBezTo>
                    <a:pt x="200" y="725"/>
                    <a:pt x="225" y="725"/>
                    <a:pt x="250" y="725"/>
                  </a:cubicBezTo>
                  <a:cubicBezTo>
                    <a:pt x="275" y="750"/>
                    <a:pt x="300" y="850"/>
                    <a:pt x="350" y="850"/>
                  </a:cubicBezTo>
                  <a:cubicBezTo>
                    <a:pt x="375" y="850"/>
                    <a:pt x="375" y="825"/>
                    <a:pt x="375" y="825"/>
                  </a:cubicBezTo>
                  <a:cubicBezTo>
                    <a:pt x="400" y="800"/>
                    <a:pt x="425" y="800"/>
                    <a:pt x="425" y="800"/>
                  </a:cubicBezTo>
                  <a:cubicBezTo>
                    <a:pt x="450" y="800"/>
                    <a:pt x="475" y="775"/>
                    <a:pt x="525" y="775"/>
                  </a:cubicBezTo>
                  <a:cubicBezTo>
                    <a:pt x="575" y="775"/>
                    <a:pt x="601" y="775"/>
                    <a:pt x="650" y="775"/>
                  </a:cubicBezTo>
                  <a:cubicBezTo>
                    <a:pt x="675" y="775"/>
                    <a:pt x="700" y="775"/>
                    <a:pt x="700" y="750"/>
                  </a:cubicBezTo>
                  <a:cubicBezTo>
                    <a:pt x="725" y="725"/>
                    <a:pt x="750" y="700"/>
                    <a:pt x="775" y="700"/>
                  </a:cubicBezTo>
                  <a:cubicBezTo>
                    <a:pt x="825" y="675"/>
                    <a:pt x="825" y="650"/>
                    <a:pt x="825" y="625"/>
                  </a:cubicBezTo>
                  <a:cubicBezTo>
                    <a:pt x="825" y="600"/>
                    <a:pt x="875" y="575"/>
                    <a:pt x="875" y="550"/>
                  </a:cubicBezTo>
                  <a:cubicBezTo>
                    <a:pt x="900" y="525"/>
                    <a:pt x="850" y="475"/>
                    <a:pt x="900" y="425"/>
                  </a:cubicBezTo>
                  <a:cubicBezTo>
                    <a:pt x="925" y="350"/>
                    <a:pt x="975" y="350"/>
                    <a:pt x="975" y="325"/>
                  </a:cubicBezTo>
                  <a:cubicBezTo>
                    <a:pt x="975" y="300"/>
                    <a:pt x="1001" y="275"/>
                    <a:pt x="1050" y="275"/>
                  </a:cubicBezTo>
                  <a:cubicBezTo>
                    <a:pt x="1101" y="275"/>
                    <a:pt x="1125" y="250"/>
                    <a:pt x="1150" y="225"/>
                  </a:cubicBezTo>
                  <a:cubicBezTo>
                    <a:pt x="1201" y="200"/>
                    <a:pt x="1201" y="175"/>
                    <a:pt x="1201" y="150"/>
                  </a:cubicBezTo>
                  <a:close/>
                  <a:moveTo>
                    <a:pt x="1201" y="450"/>
                  </a:moveTo>
                  <a:lnTo>
                    <a:pt x="1201" y="450"/>
                  </a:lnTo>
                  <a:cubicBezTo>
                    <a:pt x="1201" y="400"/>
                    <a:pt x="1101" y="450"/>
                    <a:pt x="1125" y="475"/>
                  </a:cubicBezTo>
                  <a:cubicBezTo>
                    <a:pt x="1150" y="500"/>
                    <a:pt x="1201" y="500"/>
                    <a:pt x="1201" y="450"/>
                  </a:cubicBezTo>
                  <a:close/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20" name="Freeform 83">
              <a:extLst>
                <a:ext uri="{FF2B5EF4-FFF2-40B4-BE49-F238E27FC236}">
                  <a16:creationId xmlns:a16="http://schemas.microsoft.com/office/drawing/2014/main" id="{5F58D2F8-8A06-99CA-2E25-7DF2E2DCAF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2956" y="3773648"/>
              <a:ext cx="427903" cy="478895"/>
            </a:xfrm>
            <a:custGeom>
              <a:avLst/>
              <a:gdLst>
                <a:gd name="T0" fmla="*/ 125 w 851"/>
                <a:gd name="T1" fmla="*/ 250 h 951"/>
                <a:gd name="T2" fmla="*/ 125 w 851"/>
                <a:gd name="T3" fmla="*/ 250 h 951"/>
                <a:gd name="T4" fmla="*/ 76 w 851"/>
                <a:gd name="T5" fmla="*/ 300 h 951"/>
                <a:gd name="T6" fmla="*/ 100 w 851"/>
                <a:gd name="T7" fmla="*/ 350 h 951"/>
                <a:gd name="T8" fmla="*/ 76 w 851"/>
                <a:gd name="T9" fmla="*/ 374 h 951"/>
                <a:gd name="T10" fmla="*/ 25 w 851"/>
                <a:gd name="T11" fmla="*/ 400 h 951"/>
                <a:gd name="T12" fmla="*/ 25 w 851"/>
                <a:gd name="T13" fmla="*/ 450 h 951"/>
                <a:gd name="T14" fmla="*/ 0 w 851"/>
                <a:gd name="T15" fmla="*/ 525 h 951"/>
                <a:gd name="T16" fmla="*/ 25 w 851"/>
                <a:gd name="T17" fmla="*/ 575 h 951"/>
                <a:gd name="T18" fmla="*/ 25 w 851"/>
                <a:gd name="T19" fmla="*/ 599 h 951"/>
                <a:gd name="T20" fmla="*/ 51 w 851"/>
                <a:gd name="T21" fmla="*/ 675 h 951"/>
                <a:gd name="T22" fmla="*/ 76 w 851"/>
                <a:gd name="T23" fmla="*/ 699 h 951"/>
                <a:gd name="T24" fmla="*/ 125 w 851"/>
                <a:gd name="T25" fmla="*/ 725 h 951"/>
                <a:gd name="T26" fmla="*/ 176 w 851"/>
                <a:gd name="T27" fmla="*/ 750 h 951"/>
                <a:gd name="T28" fmla="*/ 200 w 851"/>
                <a:gd name="T29" fmla="*/ 775 h 951"/>
                <a:gd name="T30" fmla="*/ 151 w 851"/>
                <a:gd name="T31" fmla="*/ 850 h 951"/>
                <a:gd name="T32" fmla="*/ 151 w 851"/>
                <a:gd name="T33" fmla="*/ 900 h 951"/>
                <a:gd name="T34" fmla="*/ 225 w 851"/>
                <a:gd name="T35" fmla="*/ 900 h 951"/>
                <a:gd name="T36" fmla="*/ 300 w 851"/>
                <a:gd name="T37" fmla="*/ 900 h 951"/>
                <a:gd name="T38" fmla="*/ 351 w 851"/>
                <a:gd name="T39" fmla="*/ 925 h 951"/>
                <a:gd name="T40" fmla="*/ 351 w 851"/>
                <a:gd name="T41" fmla="*/ 925 h 951"/>
                <a:gd name="T42" fmla="*/ 425 w 851"/>
                <a:gd name="T43" fmla="*/ 925 h 951"/>
                <a:gd name="T44" fmla="*/ 476 w 851"/>
                <a:gd name="T45" fmla="*/ 925 h 951"/>
                <a:gd name="T46" fmla="*/ 524 w 851"/>
                <a:gd name="T47" fmla="*/ 925 h 951"/>
                <a:gd name="T48" fmla="*/ 624 w 851"/>
                <a:gd name="T49" fmla="*/ 900 h 951"/>
                <a:gd name="T50" fmla="*/ 650 w 851"/>
                <a:gd name="T51" fmla="*/ 875 h 951"/>
                <a:gd name="T52" fmla="*/ 699 w 851"/>
                <a:gd name="T53" fmla="*/ 825 h 951"/>
                <a:gd name="T54" fmla="*/ 749 w 851"/>
                <a:gd name="T55" fmla="*/ 775 h 951"/>
                <a:gd name="T56" fmla="*/ 650 w 851"/>
                <a:gd name="T57" fmla="*/ 699 h 951"/>
                <a:gd name="T58" fmla="*/ 624 w 851"/>
                <a:gd name="T59" fmla="*/ 625 h 951"/>
                <a:gd name="T60" fmla="*/ 599 w 851"/>
                <a:gd name="T61" fmla="*/ 575 h 951"/>
                <a:gd name="T62" fmla="*/ 699 w 851"/>
                <a:gd name="T63" fmla="*/ 525 h 951"/>
                <a:gd name="T64" fmla="*/ 775 w 851"/>
                <a:gd name="T65" fmla="*/ 500 h 951"/>
                <a:gd name="T66" fmla="*/ 824 w 851"/>
                <a:gd name="T67" fmla="*/ 500 h 951"/>
                <a:gd name="T68" fmla="*/ 850 w 851"/>
                <a:gd name="T69" fmla="*/ 450 h 951"/>
                <a:gd name="T70" fmla="*/ 824 w 851"/>
                <a:gd name="T71" fmla="*/ 374 h 951"/>
                <a:gd name="T72" fmla="*/ 799 w 851"/>
                <a:gd name="T73" fmla="*/ 325 h 951"/>
                <a:gd name="T74" fmla="*/ 775 w 851"/>
                <a:gd name="T75" fmla="*/ 274 h 951"/>
                <a:gd name="T76" fmla="*/ 775 w 851"/>
                <a:gd name="T77" fmla="*/ 225 h 951"/>
                <a:gd name="T78" fmla="*/ 775 w 851"/>
                <a:gd name="T79" fmla="*/ 125 h 951"/>
                <a:gd name="T80" fmla="*/ 775 w 851"/>
                <a:gd name="T81" fmla="*/ 125 h 951"/>
                <a:gd name="T82" fmla="*/ 775 w 851"/>
                <a:gd name="T83" fmla="*/ 125 h 951"/>
                <a:gd name="T84" fmla="*/ 724 w 851"/>
                <a:gd name="T85" fmla="*/ 74 h 951"/>
                <a:gd name="T86" fmla="*/ 724 w 851"/>
                <a:gd name="T87" fmla="*/ 25 h 951"/>
                <a:gd name="T88" fmla="*/ 650 w 851"/>
                <a:gd name="T89" fmla="*/ 50 h 951"/>
                <a:gd name="T90" fmla="*/ 524 w 851"/>
                <a:gd name="T91" fmla="*/ 100 h 951"/>
                <a:gd name="T92" fmla="*/ 476 w 851"/>
                <a:gd name="T93" fmla="*/ 74 h 951"/>
                <a:gd name="T94" fmla="*/ 451 w 851"/>
                <a:gd name="T95" fmla="*/ 50 h 951"/>
                <a:gd name="T96" fmla="*/ 376 w 851"/>
                <a:gd name="T97" fmla="*/ 25 h 951"/>
                <a:gd name="T98" fmla="*/ 376 w 851"/>
                <a:gd name="T99" fmla="*/ 0 h 951"/>
                <a:gd name="T100" fmla="*/ 351 w 851"/>
                <a:gd name="T101" fmla="*/ 0 h 951"/>
                <a:gd name="T102" fmla="*/ 251 w 851"/>
                <a:gd name="T103" fmla="*/ 0 h 951"/>
                <a:gd name="T104" fmla="*/ 276 w 851"/>
                <a:gd name="T105" fmla="*/ 50 h 951"/>
                <a:gd name="T106" fmla="*/ 300 w 851"/>
                <a:gd name="T107" fmla="*/ 125 h 951"/>
                <a:gd name="T108" fmla="*/ 251 w 851"/>
                <a:gd name="T109" fmla="*/ 150 h 951"/>
                <a:gd name="T110" fmla="*/ 200 w 851"/>
                <a:gd name="T111" fmla="*/ 150 h 951"/>
                <a:gd name="T112" fmla="*/ 125 w 851"/>
                <a:gd name="T113" fmla="*/ 150 h 951"/>
                <a:gd name="T114" fmla="*/ 125 w 851"/>
                <a:gd name="T115" fmla="*/ 174 h 951"/>
                <a:gd name="T116" fmla="*/ 125 w 851"/>
                <a:gd name="T117" fmla="*/ 25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51" h="951">
                  <a:moveTo>
                    <a:pt x="125" y="250"/>
                  </a:moveTo>
                  <a:lnTo>
                    <a:pt x="125" y="250"/>
                  </a:lnTo>
                  <a:cubicBezTo>
                    <a:pt x="100" y="274"/>
                    <a:pt x="76" y="274"/>
                    <a:pt x="76" y="300"/>
                  </a:cubicBezTo>
                  <a:cubicBezTo>
                    <a:pt x="76" y="300"/>
                    <a:pt x="100" y="325"/>
                    <a:pt x="100" y="350"/>
                  </a:cubicBezTo>
                  <a:cubicBezTo>
                    <a:pt x="100" y="350"/>
                    <a:pt x="76" y="350"/>
                    <a:pt x="76" y="374"/>
                  </a:cubicBezTo>
                  <a:cubicBezTo>
                    <a:pt x="76" y="400"/>
                    <a:pt x="51" y="400"/>
                    <a:pt x="25" y="400"/>
                  </a:cubicBezTo>
                  <a:cubicBezTo>
                    <a:pt x="25" y="400"/>
                    <a:pt x="25" y="425"/>
                    <a:pt x="25" y="450"/>
                  </a:cubicBezTo>
                  <a:cubicBezTo>
                    <a:pt x="25" y="450"/>
                    <a:pt x="25" y="500"/>
                    <a:pt x="0" y="525"/>
                  </a:cubicBezTo>
                  <a:cubicBezTo>
                    <a:pt x="0" y="525"/>
                    <a:pt x="51" y="550"/>
                    <a:pt x="25" y="575"/>
                  </a:cubicBezTo>
                  <a:cubicBezTo>
                    <a:pt x="25" y="575"/>
                    <a:pt x="0" y="599"/>
                    <a:pt x="25" y="599"/>
                  </a:cubicBezTo>
                  <a:cubicBezTo>
                    <a:pt x="25" y="625"/>
                    <a:pt x="51" y="625"/>
                    <a:pt x="51" y="675"/>
                  </a:cubicBezTo>
                  <a:cubicBezTo>
                    <a:pt x="51" y="699"/>
                    <a:pt x="76" y="699"/>
                    <a:pt x="76" y="699"/>
                  </a:cubicBezTo>
                  <a:cubicBezTo>
                    <a:pt x="76" y="725"/>
                    <a:pt x="100" y="725"/>
                    <a:pt x="125" y="725"/>
                  </a:cubicBezTo>
                  <a:cubicBezTo>
                    <a:pt x="151" y="725"/>
                    <a:pt x="176" y="750"/>
                    <a:pt x="176" y="750"/>
                  </a:cubicBezTo>
                  <a:cubicBezTo>
                    <a:pt x="200" y="750"/>
                    <a:pt x="225" y="750"/>
                    <a:pt x="200" y="775"/>
                  </a:cubicBezTo>
                  <a:cubicBezTo>
                    <a:pt x="176" y="800"/>
                    <a:pt x="176" y="825"/>
                    <a:pt x="151" y="850"/>
                  </a:cubicBezTo>
                  <a:cubicBezTo>
                    <a:pt x="151" y="875"/>
                    <a:pt x="151" y="900"/>
                    <a:pt x="151" y="900"/>
                  </a:cubicBezTo>
                  <a:cubicBezTo>
                    <a:pt x="176" y="900"/>
                    <a:pt x="225" y="900"/>
                    <a:pt x="225" y="900"/>
                  </a:cubicBezTo>
                  <a:cubicBezTo>
                    <a:pt x="251" y="900"/>
                    <a:pt x="276" y="900"/>
                    <a:pt x="300" y="900"/>
                  </a:cubicBezTo>
                  <a:cubicBezTo>
                    <a:pt x="300" y="900"/>
                    <a:pt x="325" y="925"/>
                    <a:pt x="351" y="925"/>
                  </a:cubicBezTo>
                  <a:lnTo>
                    <a:pt x="351" y="925"/>
                  </a:lnTo>
                  <a:cubicBezTo>
                    <a:pt x="376" y="925"/>
                    <a:pt x="400" y="950"/>
                    <a:pt x="425" y="925"/>
                  </a:cubicBezTo>
                  <a:cubicBezTo>
                    <a:pt x="425" y="900"/>
                    <a:pt x="451" y="925"/>
                    <a:pt x="476" y="925"/>
                  </a:cubicBezTo>
                  <a:cubicBezTo>
                    <a:pt x="476" y="925"/>
                    <a:pt x="499" y="925"/>
                    <a:pt x="524" y="925"/>
                  </a:cubicBezTo>
                  <a:cubicBezTo>
                    <a:pt x="550" y="900"/>
                    <a:pt x="599" y="900"/>
                    <a:pt x="624" y="900"/>
                  </a:cubicBezTo>
                  <a:cubicBezTo>
                    <a:pt x="624" y="900"/>
                    <a:pt x="675" y="925"/>
                    <a:pt x="650" y="875"/>
                  </a:cubicBezTo>
                  <a:cubicBezTo>
                    <a:pt x="650" y="825"/>
                    <a:pt x="699" y="825"/>
                    <a:pt x="699" y="825"/>
                  </a:cubicBezTo>
                  <a:cubicBezTo>
                    <a:pt x="699" y="800"/>
                    <a:pt x="749" y="775"/>
                    <a:pt x="749" y="775"/>
                  </a:cubicBezTo>
                  <a:cubicBezTo>
                    <a:pt x="749" y="750"/>
                    <a:pt x="675" y="725"/>
                    <a:pt x="650" y="699"/>
                  </a:cubicBezTo>
                  <a:cubicBezTo>
                    <a:pt x="624" y="675"/>
                    <a:pt x="624" y="650"/>
                    <a:pt x="624" y="625"/>
                  </a:cubicBezTo>
                  <a:cubicBezTo>
                    <a:pt x="599" y="599"/>
                    <a:pt x="575" y="575"/>
                    <a:pt x="599" y="575"/>
                  </a:cubicBezTo>
                  <a:cubicBezTo>
                    <a:pt x="650" y="575"/>
                    <a:pt x="675" y="550"/>
                    <a:pt x="699" y="525"/>
                  </a:cubicBezTo>
                  <a:cubicBezTo>
                    <a:pt x="724" y="500"/>
                    <a:pt x="775" y="500"/>
                    <a:pt x="775" y="500"/>
                  </a:cubicBezTo>
                  <a:cubicBezTo>
                    <a:pt x="799" y="475"/>
                    <a:pt x="824" y="500"/>
                    <a:pt x="824" y="500"/>
                  </a:cubicBezTo>
                  <a:cubicBezTo>
                    <a:pt x="850" y="475"/>
                    <a:pt x="850" y="450"/>
                    <a:pt x="850" y="450"/>
                  </a:cubicBezTo>
                  <a:cubicBezTo>
                    <a:pt x="824" y="425"/>
                    <a:pt x="824" y="400"/>
                    <a:pt x="824" y="374"/>
                  </a:cubicBezTo>
                  <a:cubicBezTo>
                    <a:pt x="824" y="325"/>
                    <a:pt x="799" y="325"/>
                    <a:pt x="799" y="325"/>
                  </a:cubicBezTo>
                  <a:cubicBezTo>
                    <a:pt x="799" y="300"/>
                    <a:pt x="799" y="274"/>
                    <a:pt x="775" y="274"/>
                  </a:cubicBezTo>
                  <a:cubicBezTo>
                    <a:pt x="775" y="274"/>
                    <a:pt x="749" y="250"/>
                    <a:pt x="775" y="225"/>
                  </a:cubicBezTo>
                  <a:cubicBezTo>
                    <a:pt x="799" y="200"/>
                    <a:pt x="775" y="150"/>
                    <a:pt x="775" y="125"/>
                  </a:cubicBezTo>
                  <a:lnTo>
                    <a:pt x="775" y="125"/>
                  </a:lnTo>
                  <a:lnTo>
                    <a:pt x="775" y="125"/>
                  </a:lnTo>
                  <a:cubicBezTo>
                    <a:pt x="775" y="100"/>
                    <a:pt x="749" y="74"/>
                    <a:pt x="724" y="74"/>
                  </a:cubicBezTo>
                  <a:cubicBezTo>
                    <a:pt x="675" y="74"/>
                    <a:pt x="724" y="50"/>
                    <a:pt x="724" y="25"/>
                  </a:cubicBezTo>
                  <a:cubicBezTo>
                    <a:pt x="699" y="0"/>
                    <a:pt x="675" y="50"/>
                    <a:pt x="650" y="50"/>
                  </a:cubicBezTo>
                  <a:cubicBezTo>
                    <a:pt x="599" y="50"/>
                    <a:pt x="575" y="100"/>
                    <a:pt x="524" y="100"/>
                  </a:cubicBezTo>
                  <a:cubicBezTo>
                    <a:pt x="499" y="125"/>
                    <a:pt x="476" y="100"/>
                    <a:pt x="476" y="74"/>
                  </a:cubicBezTo>
                  <a:cubicBezTo>
                    <a:pt x="499" y="50"/>
                    <a:pt x="476" y="50"/>
                    <a:pt x="451" y="50"/>
                  </a:cubicBezTo>
                  <a:cubicBezTo>
                    <a:pt x="425" y="74"/>
                    <a:pt x="376" y="50"/>
                    <a:pt x="376" y="25"/>
                  </a:cubicBezTo>
                  <a:lnTo>
                    <a:pt x="376" y="0"/>
                  </a:lnTo>
                  <a:cubicBezTo>
                    <a:pt x="351" y="0"/>
                    <a:pt x="351" y="0"/>
                    <a:pt x="351" y="0"/>
                  </a:cubicBezTo>
                  <a:cubicBezTo>
                    <a:pt x="325" y="0"/>
                    <a:pt x="300" y="0"/>
                    <a:pt x="251" y="0"/>
                  </a:cubicBezTo>
                  <a:cubicBezTo>
                    <a:pt x="276" y="0"/>
                    <a:pt x="276" y="25"/>
                    <a:pt x="276" y="50"/>
                  </a:cubicBezTo>
                  <a:cubicBezTo>
                    <a:pt x="251" y="74"/>
                    <a:pt x="276" y="74"/>
                    <a:pt x="300" y="125"/>
                  </a:cubicBezTo>
                  <a:cubicBezTo>
                    <a:pt x="325" y="150"/>
                    <a:pt x="251" y="125"/>
                    <a:pt x="251" y="150"/>
                  </a:cubicBezTo>
                  <a:cubicBezTo>
                    <a:pt x="251" y="174"/>
                    <a:pt x="200" y="150"/>
                    <a:pt x="200" y="150"/>
                  </a:cubicBezTo>
                  <a:cubicBezTo>
                    <a:pt x="176" y="150"/>
                    <a:pt x="125" y="150"/>
                    <a:pt x="125" y="150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5" y="200"/>
                    <a:pt x="125" y="225"/>
                    <a:pt x="125" y="25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21" name="Freeform 52">
              <a:extLst>
                <a:ext uri="{FF2B5EF4-FFF2-40B4-BE49-F238E27FC236}">
                  <a16:creationId xmlns:a16="http://schemas.microsoft.com/office/drawing/2014/main" id="{1A805BA3-2DE9-54A4-DBD8-7D86B152C3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0844" y="4551857"/>
              <a:ext cx="893496" cy="352521"/>
            </a:xfrm>
            <a:custGeom>
              <a:avLst/>
              <a:gdLst>
                <a:gd name="T0" fmla="*/ 1725 w 1776"/>
                <a:gd name="T1" fmla="*/ 475 h 701"/>
                <a:gd name="T2" fmla="*/ 1725 w 1776"/>
                <a:gd name="T3" fmla="*/ 475 h 701"/>
                <a:gd name="T4" fmla="*/ 1725 w 1776"/>
                <a:gd name="T5" fmla="*/ 375 h 701"/>
                <a:gd name="T6" fmla="*/ 1725 w 1776"/>
                <a:gd name="T7" fmla="*/ 300 h 701"/>
                <a:gd name="T8" fmla="*/ 1750 w 1776"/>
                <a:gd name="T9" fmla="*/ 250 h 701"/>
                <a:gd name="T10" fmla="*/ 1725 w 1776"/>
                <a:gd name="T11" fmla="*/ 225 h 701"/>
                <a:gd name="T12" fmla="*/ 1650 w 1776"/>
                <a:gd name="T13" fmla="*/ 200 h 701"/>
                <a:gd name="T14" fmla="*/ 1625 w 1776"/>
                <a:gd name="T15" fmla="*/ 100 h 701"/>
                <a:gd name="T16" fmla="*/ 1575 w 1776"/>
                <a:gd name="T17" fmla="*/ 50 h 701"/>
                <a:gd name="T18" fmla="*/ 1475 w 1776"/>
                <a:gd name="T19" fmla="*/ 50 h 701"/>
                <a:gd name="T20" fmla="*/ 1300 w 1776"/>
                <a:gd name="T21" fmla="*/ 125 h 701"/>
                <a:gd name="T22" fmla="*/ 1125 w 1776"/>
                <a:gd name="T23" fmla="*/ 125 h 701"/>
                <a:gd name="T24" fmla="*/ 1025 w 1776"/>
                <a:gd name="T25" fmla="*/ 75 h 701"/>
                <a:gd name="T26" fmla="*/ 925 w 1776"/>
                <a:gd name="T27" fmla="*/ 50 h 701"/>
                <a:gd name="T28" fmla="*/ 800 w 1776"/>
                <a:gd name="T29" fmla="*/ 0 h 701"/>
                <a:gd name="T30" fmla="*/ 500 w 1776"/>
                <a:gd name="T31" fmla="*/ 100 h 701"/>
                <a:gd name="T32" fmla="*/ 300 w 1776"/>
                <a:gd name="T33" fmla="*/ 100 h 701"/>
                <a:gd name="T34" fmla="*/ 250 w 1776"/>
                <a:gd name="T35" fmla="*/ 175 h 701"/>
                <a:gd name="T36" fmla="*/ 50 w 1776"/>
                <a:gd name="T37" fmla="*/ 200 h 701"/>
                <a:gd name="T38" fmla="*/ 50 w 1776"/>
                <a:gd name="T39" fmla="*/ 275 h 701"/>
                <a:gd name="T40" fmla="*/ 75 w 1776"/>
                <a:gd name="T41" fmla="*/ 300 h 701"/>
                <a:gd name="T42" fmla="*/ 100 w 1776"/>
                <a:gd name="T43" fmla="*/ 375 h 701"/>
                <a:gd name="T44" fmla="*/ 100 w 1776"/>
                <a:gd name="T45" fmla="*/ 425 h 701"/>
                <a:gd name="T46" fmla="*/ 100 w 1776"/>
                <a:gd name="T47" fmla="*/ 475 h 701"/>
                <a:gd name="T48" fmla="*/ 150 w 1776"/>
                <a:gd name="T49" fmla="*/ 525 h 701"/>
                <a:gd name="T50" fmla="*/ 200 w 1776"/>
                <a:gd name="T51" fmla="*/ 575 h 701"/>
                <a:gd name="T52" fmla="*/ 250 w 1776"/>
                <a:gd name="T53" fmla="*/ 575 h 701"/>
                <a:gd name="T54" fmla="*/ 300 w 1776"/>
                <a:gd name="T55" fmla="*/ 650 h 701"/>
                <a:gd name="T56" fmla="*/ 424 w 1776"/>
                <a:gd name="T57" fmla="*/ 625 h 701"/>
                <a:gd name="T58" fmla="*/ 500 w 1776"/>
                <a:gd name="T59" fmla="*/ 575 h 701"/>
                <a:gd name="T60" fmla="*/ 625 w 1776"/>
                <a:gd name="T61" fmla="*/ 650 h 701"/>
                <a:gd name="T62" fmla="*/ 725 w 1776"/>
                <a:gd name="T63" fmla="*/ 650 h 701"/>
                <a:gd name="T64" fmla="*/ 825 w 1776"/>
                <a:gd name="T65" fmla="*/ 575 h 701"/>
                <a:gd name="T66" fmla="*/ 900 w 1776"/>
                <a:gd name="T67" fmla="*/ 600 h 701"/>
                <a:gd name="T68" fmla="*/ 950 w 1776"/>
                <a:gd name="T69" fmla="*/ 575 h 701"/>
                <a:gd name="T70" fmla="*/ 925 w 1776"/>
                <a:gd name="T71" fmla="*/ 650 h 701"/>
                <a:gd name="T72" fmla="*/ 925 w 1776"/>
                <a:gd name="T73" fmla="*/ 700 h 701"/>
                <a:gd name="T74" fmla="*/ 1000 w 1776"/>
                <a:gd name="T75" fmla="*/ 625 h 701"/>
                <a:gd name="T76" fmla="*/ 1025 w 1776"/>
                <a:gd name="T77" fmla="*/ 600 h 701"/>
                <a:gd name="T78" fmla="*/ 1125 w 1776"/>
                <a:gd name="T79" fmla="*/ 600 h 701"/>
                <a:gd name="T80" fmla="*/ 1175 w 1776"/>
                <a:gd name="T81" fmla="*/ 600 h 701"/>
                <a:gd name="T82" fmla="*/ 1275 w 1776"/>
                <a:gd name="T83" fmla="*/ 600 h 701"/>
                <a:gd name="T84" fmla="*/ 1400 w 1776"/>
                <a:gd name="T85" fmla="*/ 550 h 701"/>
                <a:gd name="T86" fmla="*/ 1500 w 1776"/>
                <a:gd name="T87" fmla="*/ 550 h 701"/>
                <a:gd name="T88" fmla="*/ 1550 w 1776"/>
                <a:gd name="T89" fmla="*/ 550 h 701"/>
                <a:gd name="T90" fmla="*/ 1600 w 1776"/>
                <a:gd name="T91" fmla="*/ 525 h 701"/>
                <a:gd name="T92" fmla="*/ 1675 w 1776"/>
                <a:gd name="T93" fmla="*/ 550 h 701"/>
                <a:gd name="T94" fmla="*/ 1775 w 1776"/>
                <a:gd name="T95" fmla="*/ 550 h 701"/>
                <a:gd name="T96" fmla="*/ 1725 w 1776"/>
                <a:gd name="T97" fmla="*/ 475 h 701"/>
                <a:gd name="T98" fmla="*/ 175 w 1776"/>
                <a:gd name="T99" fmla="*/ 125 h 701"/>
                <a:gd name="T100" fmla="*/ 175 w 1776"/>
                <a:gd name="T101" fmla="*/ 125 h 701"/>
                <a:gd name="T102" fmla="*/ 300 w 1776"/>
                <a:gd name="T103" fmla="*/ 100 h 701"/>
                <a:gd name="T104" fmla="*/ 224 w 1776"/>
                <a:gd name="T105" fmla="*/ 50 h 701"/>
                <a:gd name="T106" fmla="*/ 200 w 1776"/>
                <a:gd name="T107" fmla="*/ 0 h 701"/>
                <a:gd name="T108" fmla="*/ 150 w 1776"/>
                <a:gd name="T109" fmla="*/ 25 h 701"/>
                <a:gd name="T110" fmla="*/ 50 w 1776"/>
                <a:gd name="T111" fmla="*/ 25 h 701"/>
                <a:gd name="T112" fmla="*/ 75 w 1776"/>
                <a:gd name="T113" fmla="*/ 75 h 701"/>
                <a:gd name="T114" fmla="*/ 50 w 1776"/>
                <a:gd name="T115" fmla="*/ 125 h 701"/>
                <a:gd name="T116" fmla="*/ 25 w 1776"/>
                <a:gd name="T117" fmla="*/ 150 h 701"/>
                <a:gd name="T118" fmla="*/ 75 w 1776"/>
                <a:gd name="T119" fmla="*/ 175 h 701"/>
                <a:gd name="T120" fmla="*/ 175 w 1776"/>
                <a:gd name="T121" fmla="*/ 125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6" h="701">
                  <a:moveTo>
                    <a:pt x="1725" y="475"/>
                  </a:moveTo>
                  <a:lnTo>
                    <a:pt x="1725" y="475"/>
                  </a:lnTo>
                  <a:cubicBezTo>
                    <a:pt x="1725" y="475"/>
                    <a:pt x="1725" y="400"/>
                    <a:pt x="1725" y="375"/>
                  </a:cubicBezTo>
                  <a:cubicBezTo>
                    <a:pt x="1725" y="375"/>
                    <a:pt x="1700" y="300"/>
                    <a:pt x="1725" y="300"/>
                  </a:cubicBezTo>
                  <a:cubicBezTo>
                    <a:pt x="1750" y="300"/>
                    <a:pt x="1725" y="250"/>
                    <a:pt x="1750" y="250"/>
                  </a:cubicBezTo>
                  <a:lnTo>
                    <a:pt x="1725" y="225"/>
                  </a:lnTo>
                  <a:cubicBezTo>
                    <a:pt x="1725" y="200"/>
                    <a:pt x="1675" y="225"/>
                    <a:pt x="1650" y="200"/>
                  </a:cubicBezTo>
                  <a:cubicBezTo>
                    <a:pt x="1650" y="150"/>
                    <a:pt x="1650" y="150"/>
                    <a:pt x="1625" y="100"/>
                  </a:cubicBezTo>
                  <a:cubicBezTo>
                    <a:pt x="1600" y="75"/>
                    <a:pt x="1600" y="50"/>
                    <a:pt x="1575" y="50"/>
                  </a:cubicBezTo>
                  <a:cubicBezTo>
                    <a:pt x="1550" y="75"/>
                    <a:pt x="1500" y="75"/>
                    <a:pt x="1475" y="50"/>
                  </a:cubicBezTo>
                  <a:cubicBezTo>
                    <a:pt x="1425" y="100"/>
                    <a:pt x="1325" y="125"/>
                    <a:pt x="1300" y="125"/>
                  </a:cubicBezTo>
                  <a:cubicBezTo>
                    <a:pt x="1250" y="100"/>
                    <a:pt x="1175" y="125"/>
                    <a:pt x="1125" y="125"/>
                  </a:cubicBezTo>
                  <a:cubicBezTo>
                    <a:pt x="1075" y="125"/>
                    <a:pt x="1050" y="75"/>
                    <a:pt x="1025" y="75"/>
                  </a:cubicBezTo>
                  <a:cubicBezTo>
                    <a:pt x="975" y="100"/>
                    <a:pt x="975" y="50"/>
                    <a:pt x="925" y="50"/>
                  </a:cubicBezTo>
                  <a:cubicBezTo>
                    <a:pt x="900" y="50"/>
                    <a:pt x="925" y="25"/>
                    <a:pt x="800" y="0"/>
                  </a:cubicBezTo>
                  <a:cubicBezTo>
                    <a:pt x="675" y="0"/>
                    <a:pt x="550" y="75"/>
                    <a:pt x="500" y="100"/>
                  </a:cubicBezTo>
                  <a:cubicBezTo>
                    <a:pt x="475" y="125"/>
                    <a:pt x="325" y="100"/>
                    <a:pt x="300" y="100"/>
                  </a:cubicBezTo>
                  <a:cubicBezTo>
                    <a:pt x="300" y="125"/>
                    <a:pt x="300" y="175"/>
                    <a:pt x="250" y="175"/>
                  </a:cubicBezTo>
                  <a:cubicBezTo>
                    <a:pt x="200" y="200"/>
                    <a:pt x="100" y="175"/>
                    <a:pt x="50" y="200"/>
                  </a:cubicBezTo>
                  <a:cubicBezTo>
                    <a:pt x="25" y="225"/>
                    <a:pt x="0" y="275"/>
                    <a:pt x="50" y="275"/>
                  </a:cubicBezTo>
                  <a:cubicBezTo>
                    <a:pt x="75" y="275"/>
                    <a:pt x="100" y="275"/>
                    <a:pt x="75" y="300"/>
                  </a:cubicBezTo>
                  <a:cubicBezTo>
                    <a:pt x="75" y="300"/>
                    <a:pt x="100" y="350"/>
                    <a:pt x="100" y="375"/>
                  </a:cubicBezTo>
                  <a:cubicBezTo>
                    <a:pt x="75" y="375"/>
                    <a:pt x="75" y="425"/>
                    <a:pt x="100" y="425"/>
                  </a:cubicBezTo>
                  <a:cubicBezTo>
                    <a:pt x="125" y="450"/>
                    <a:pt x="125" y="475"/>
                    <a:pt x="100" y="475"/>
                  </a:cubicBezTo>
                  <a:cubicBezTo>
                    <a:pt x="75" y="475"/>
                    <a:pt x="150" y="525"/>
                    <a:pt x="150" y="525"/>
                  </a:cubicBezTo>
                  <a:cubicBezTo>
                    <a:pt x="150" y="550"/>
                    <a:pt x="200" y="550"/>
                    <a:pt x="200" y="575"/>
                  </a:cubicBezTo>
                  <a:cubicBezTo>
                    <a:pt x="200" y="575"/>
                    <a:pt x="224" y="600"/>
                    <a:pt x="250" y="575"/>
                  </a:cubicBezTo>
                  <a:cubicBezTo>
                    <a:pt x="275" y="575"/>
                    <a:pt x="300" y="625"/>
                    <a:pt x="300" y="650"/>
                  </a:cubicBezTo>
                  <a:cubicBezTo>
                    <a:pt x="325" y="675"/>
                    <a:pt x="424" y="650"/>
                    <a:pt x="424" y="625"/>
                  </a:cubicBezTo>
                  <a:cubicBezTo>
                    <a:pt x="424" y="600"/>
                    <a:pt x="450" y="575"/>
                    <a:pt x="500" y="575"/>
                  </a:cubicBezTo>
                  <a:cubicBezTo>
                    <a:pt x="550" y="600"/>
                    <a:pt x="600" y="650"/>
                    <a:pt x="625" y="650"/>
                  </a:cubicBezTo>
                  <a:cubicBezTo>
                    <a:pt x="650" y="675"/>
                    <a:pt x="700" y="650"/>
                    <a:pt x="725" y="650"/>
                  </a:cubicBezTo>
                  <a:cubicBezTo>
                    <a:pt x="750" y="650"/>
                    <a:pt x="800" y="600"/>
                    <a:pt x="825" y="575"/>
                  </a:cubicBezTo>
                  <a:cubicBezTo>
                    <a:pt x="825" y="575"/>
                    <a:pt x="850" y="625"/>
                    <a:pt x="900" y="600"/>
                  </a:cubicBezTo>
                  <a:cubicBezTo>
                    <a:pt x="925" y="600"/>
                    <a:pt x="950" y="575"/>
                    <a:pt x="950" y="575"/>
                  </a:cubicBezTo>
                  <a:cubicBezTo>
                    <a:pt x="975" y="600"/>
                    <a:pt x="925" y="650"/>
                    <a:pt x="925" y="650"/>
                  </a:cubicBezTo>
                  <a:cubicBezTo>
                    <a:pt x="950" y="675"/>
                    <a:pt x="950" y="675"/>
                    <a:pt x="925" y="700"/>
                  </a:cubicBezTo>
                  <a:cubicBezTo>
                    <a:pt x="1000" y="675"/>
                    <a:pt x="1000" y="650"/>
                    <a:pt x="1000" y="625"/>
                  </a:cubicBezTo>
                  <a:cubicBezTo>
                    <a:pt x="1000" y="600"/>
                    <a:pt x="1000" y="600"/>
                    <a:pt x="1025" y="600"/>
                  </a:cubicBezTo>
                  <a:cubicBezTo>
                    <a:pt x="1050" y="625"/>
                    <a:pt x="1075" y="625"/>
                    <a:pt x="1125" y="600"/>
                  </a:cubicBezTo>
                  <a:cubicBezTo>
                    <a:pt x="1150" y="575"/>
                    <a:pt x="1150" y="575"/>
                    <a:pt x="1175" y="600"/>
                  </a:cubicBezTo>
                  <a:cubicBezTo>
                    <a:pt x="1200" y="600"/>
                    <a:pt x="1225" y="600"/>
                    <a:pt x="1275" y="600"/>
                  </a:cubicBezTo>
                  <a:cubicBezTo>
                    <a:pt x="1350" y="600"/>
                    <a:pt x="1350" y="550"/>
                    <a:pt x="1400" y="550"/>
                  </a:cubicBezTo>
                  <a:cubicBezTo>
                    <a:pt x="1475" y="575"/>
                    <a:pt x="1500" y="550"/>
                    <a:pt x="1500" y="550"/>
                  </a:cubicBezTo>
                  <a:cubicBezTo>
                    <a:pt x="1550" y="550"/>
                    <a:pt x="1550" y="550"/>
                    <a:pt x="1550" y="550"/>
                  </a:cubicBezTo>
                  <a:cubicBezTo>
                    <a:pt x="1550" y="550"/>
                    <a:pt x="1550" y="525"/>
                    <a:pt x="1600" y="525"/>
                  </a:cubicBezTo>
                  <a:cubicBezTo>
                    <a:pt x="1625" y="525"/>
                    <a:pt x="1650" y="550"/>
                    <a:pt x="1675" y="550"/>
                  </a:cubicBezTo>
                  <a:cubicBezTo>
                    <a:pt x="1700" y="525"/>
                    <a:pt x="1775" y="600"/>
                    <a:pt x="1775" y="550"/>
                  </a:cubicBezTo>
                  <a:cubicBezTo>
                    <a:pt x="1775" y="550"/>
                    <a:pt x="1750" y="475"/>
                    <a:pt x="1725" y="475"/>
                  </a:cubicBezTo>
                  <a:close/>
                  <a:moveTo>
                    <a:pt x="175" y="125"/>
                  </a:moveTo>
                  <a:lnTo>
                    <a:pt x="175" y="125"/>
                  </a:lnTo>
                  <a:cubicBezTo>
                    <a:pt x="200" y="100"/>
                    <a:pt x="275" y="125"/>
                    <a:pt x="300" y="100"/>
                  </a:cubicBezTo>
                  <a:cubicBezTo>
                    <a:pt x="300" y="100"/>
                    <a:pt x="250" y="75"/>
                    <a:pt x="224" y="50"/>
                  </a:cubicBezTo>
                  <a:cubicBezTo>
                    <a:pt x="200" y="50"/>
                    <a:pt x="200" y="25"/>
                    <a:pt x="200" y="0"/>
                  </a:cubicBezTo>
                  <a:cubicBezTo>
                    <a:pt x="175" y="25"/>
                    <a:pt x="175" y="25"/>
                    <a:pt x="150" y="25"/>
                  </a:cubicBezTo>
                  <a:cubicBezTo>
                    <a:pt x="125" y="0"/>
                    <a:pt x="75" y="0"/>
                    <a:pt x="50" y="25"/>
                  </a:cubicBezTo>
                  <a:cubicBezTo>
                    <a:pt x="50" y="25"/>
                    <a:pt x="75" y="50"/>
                    <a:pt x="75" y="75"/>
                  </a:cubicBezTo>
                  <a:cubicBezTo>
                    <a:pt x="75" y="100"/>
                    <a:pt x="50" y="100"/>
                    <a:pt x="50" y="125"/>
                  </a:cubicBezTo>
                  <a:lnTo>
                    <a:pt x="25" y="150"/>
                  </a:lnTo>
                  <a:cubicBezTo>
                    <a:pt x="50" y="175"/>
                    <a:pt x="50" y="175"/>
                    <a:pt x="75" y="175"/>
                  </a:cubicBezTo>
                  <a:cubicBezTo>
                    <a:pt x="125" y="175"/>
                    <a:pt x="125" y="125"/>
                    <a:pt x="175" y="125"/>
                  </a:cubicBezTo>
                  <a:close/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22" name="Freeform 62">
              <a:extLst>
                <a:ext uri="{FF2B5EF4-FFF2-40B4-BE49-F238E27FC236}">
                  <a16:creationId xmlns:a16="http://schemas.microsoft.com/office/drawing/2014/main" id="{367B9CD4-A577-A173-FA03-0B31AB7726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9868" y="3760345"/>
              <a:ext cx="465593" cy="379125"/>
            </a:xfrm>
            <a:custGeom>
              <a:avLst/>
              <a:gdLst>
                <a:gd name="T0" fmla="*/ 26 w 927"/>
                <a:gd name="T1" fmla="*/ 151 h 752"/>
                <a:gd name="T2" fmla="*/ 26 w 927"/>
                <a:gd name="T3" fmla="*/ 151 h 752"/>
                <a:gd name="T4" fmla="*/ 26 w 927"/>
                <a:gd name="T5" fmla="*/ 251 h 752"/>
                <a:gd name="T6" fmla="*/ 26 w 927"/>
                <a:gd name="T7" fmla="*/ 300 h 752"/>
                <a:gd name="T8" fmla="*/ 50 w 927"/>
                <a:gd name="T9" fmla="*/ 351 h 752"/>
                <a:gd name="T10" fmla="*/ 75 w 927"/>
                <a:gd name="T11" fmla="*/ 400 h 752"/>
                <a:gd name="T12" fmla="*/ 101 w 927"/>
                <a:gd name="T13" fmla="*/ 476 h 752"/>
                <a:gd name="T14" fmla="*/ 101 w 927"/>
                <a:gd name="T15" fmla="*/ 501 h 752"/>
                <a:gd name="T16" fmla="*/ 150 w 927"/>
                <a:gd name="T17" fmla="*/ 551 h 752"/>
                <a:gd name="T18" fmla="*/ 201 w 927"/>
                <a:gd name="T19" fmla="*/ 576 h 752"/>
                <a:gd name="T20" fmla="*/ 251 w 927"/>
                <a:gd name="T21" fmla="*/ 601 h 752"/>
                <a:gd name="T22" fmla="*/ 301 w 927"/>
                <a:gd name="T23" fmla="*/ 601 h 752"/>
                <a:gd name="T24" fmla="*/ 326 w 927"/>
                <a:gd name="T25" fmla="*/ 625 h 752"/>
                <a:gd name="T26" fmla="*/ 401 w 927"/>
                <a:gd name="T27" fmla="*/ 651 h 752"/>
                <a:gd name="T28" fmla="*/ 451 w 927"/>
                <a:gd name="T29" fmla="*/ 701 h 752"/>
                <a:gd name="T30" fmla="*/ 501 w 927"/>
                <a:gd name="T31" fmla="*/ 701 h 752"/>
                <a:gd name="T32" fmla="*/ 575 w 927"/>
                <a:gd name="T33" fmla="*/ 701 h 752"/>
                <a:gd name="T34" fmla="*/ 651 w 927"/>
                <a:gd name="T35" fmla="*/ 701 h 752"/>
                <a:gd name="T36" fmla="*/ 726 w 927"/>
                <a:gd name="T37" fmla="*/ 725 h 752"/>
                <a:gd name="T38" fmla="*/ 775 w 927"/>
                <a:gd name="T39" fmla="*/ 751 h 752"/>
                <a:gd name="T40" fmla="*/ 775 w 927"/>
                <a:gd name="T41" fmla="*/ 676 h 752"/>
                <a:gd name="T42" fmla="*/ 875 w 927"/>
                <a:gd name="T43" fmla="*/ 601 h 752"/>
                <a:gd name="T44" fmla="*/ 901 w 927"/>
                <a:gd name="T45" fmla="*/ 551 h 752"/>
                <a:gd name="T46" fmla="*/ 875 w 927"/>
                <a:gd name="T47" fmla="*/ 476 h 752"/>
                <a:gd name="T48" fmla="*/ 875 w 927"/>
                <a:gd name="T49" fmla="*/ 376 h 752"/>
                <a:gd name="T50" fmla="*/ 826 w 927"/>
                <a:gd name="T51" fmla="*/ 326 h 752"/>
                <a:gd name="T52" fmla="*/ 901 w 927"/>
                <a:gd name="T53" fmla="*/ 300 h 752"/>
                <a:gd name="T54" fmla="*/ 875 w 927"/>
                <a:gd name="T55" fmla="*/ 200 h 752"/>
                <a:gd name="T56" fmla="*/ 875 w 927"/>
                <a:gd name="T57" fmla="*/ 126 h 752"/>
                <a:gd name="T58" fmla="*/ 801 w 927"/>
                <a:gd name="T59" fmla="*/ 76 h 752"/>
                <a:gd name="T60" fmla="*/ 801 w 927"/>
                <a:gd name="T61" fmla="*/ 76 h 752"/>
                <a:gd name="T62" fmla="*/ 551 w 927"/>
                <a:gd name="T63" fmla="*/ 76 h 752"/>
                <a:gd name="T64" fmla="*/ 501 w 927"/>
                <a:gd name="T65" fmla="*/ 51 h 752"/>
                <a:gd name="T66" fmla="*/ 451 w 927"/>
                <a:gd name="T67" fmla="*/ 76 h 752"/>
                <a:gd name="T68" fmla="*/ 401 w 927"/>
                <a:gd name="T69" fmla="*/ 26 h 752"/>
                <a:gd name="T70" fmla="*/ 201 w 927"/>
                <a:gd name="T71" fmla="*/ 76 h 752"/>
                <a:gd name="T72" fmla="*/ 50 w 927"/>
                <a:gd name="T73" fmla="*/ 126 h 752"/>
                <a:gd name="T74" fmla="*/ 26 w 927"/>
                <a:gd name="T75" fmla="*/ 151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7" h="752">
                  <a:moveTo>
                    <a:pt x="26" y="151"/>
                  </a:moveTo>
                  <a:lnTo>
                    <a:pt x="26" y="151"/>
                  </a:lnTo>
                  <a:cubicBezTo>
                    <a:pt x="26" y="176"/>
                    <a:pt x="50" y="226"/>
                    <a:pt x="26" y="251"/>
                  </a:cubicBezTo>
                  <a:cubicBezTo>
                    <a:pt x="0" y="276"/>
                    <a:pt x="26" y="300"/>
                    <a:pt x="26" y="300"/>
                  </a:cubicBezTo>
                  <a:cubicBezTo>
                    <a:pt x="50" y="300"/>
                    <a:pt x="50" y="326"/>
                    <a:pt x="50" y="351"/>
                  </a:cubicBezTo>
                  <a:cubicBezTo>
                    <a:pt x="50" y="351"/>
                    <a:pt x="75" y="351"/>
                    <a:pt x="75" y="400"/>
                  </a:cubicBezTo>
                  <a:cubicBezTo>
                    <a:pt x="75" y="426"/>
                    <a:pt x="75" y="451"/>
                    <a:pt x="101" y="476"/>
                  </a:cubicBezTo>
                  <a:lnTo>
                    <a:pt x="101" y="501"/>
                  </a:lnTo>
                  <a:cubicBezTo>
                    <a:pt x="101" y="526"/>
                    <a:pt x="126" y="526"/>
                    <a:pt x="150" y="551"/>
                  </a:cubicBezTo>
                  <a:cubicBezTo>
                    <a:pt x="201" y="551"/>
                    <a:pt x="201" y="576"/>
                    <a:pt x="201" y="576"/>
                  </a:cubicBezTo>
                  <a:cubicBezTo>
                    <a:pt x="201" y="601"/>
                    <a:pt x="251" y="625"/>
                    <a:pt x="251" y="601"/>
                  </a:cubicBezTo>
                  <a:cubicBezTo>
                    <a:pt x="275" y="576"/>
                    <a:pt x="301" y="601"/>
                    <a:pt x="301" y="601"/>
                  </a:cubicBezTo>
                  <a:cubicBezTo>
                    <a:pt x="326" y="601"/>
                    <a:pt x="326" y="625"/>
                    <a:pt x="326" y="625"/>
                  </a:cubicBezTo>
                  <a:cubicBezTo>
                    <a:pt x="351" y="651"/>
                    <a:pt x="375" y="625"/>
                    <a:pt x="401" y="651"/>
                  </a:cubicBezTo>
                  <a:cubicBezTo>
                    <a:pt x="426" y="651"/>
                    <a:pt x="426" y="701"/>
                    <a:pt x="451" y="701"/>
                  </a:cubicBezTo>
                  <a:cubicBezTo>
                    <a:pt x="451" y="725"/>
                    <a:pt x="475" y="676"/>
                    <a:pt x="501" y="701"/>
                  </a:cubicBezTo>
                  <a:cubicBezTo>
                    <a:pt x="501" y="701"/>
                    <a:pt x="551" y="725"/>
                    <a:pt x="575" y="701"/>
                  </a:cubicBezTo>
                  <a:cubicBezTo>
                    <a:pt x="601" y="701"/>
                    <a:pt x="626" y="725"/>
                    <a:pt x="651" y="701"/>
                  </a:cubicBezTo>
                  <a:cubicBezTo>
                    <a:pt x="675" y="701"/>
                    <a:pt x="726" y="725"/>
                    <a:pt x="726" y="725"/>
                  </a:cubicBezTo>
                  <a:cubicBezTo>
                    <a:pt x="726" y="725"/>
                    <a:pt x="751" y="751"/>
                    <a:pt x="775" y="751"/>
                  </a:cubicBezTo>
                  <a:cubicBezTo>
                    <a:pt x="801" y="725"/>
                    <a:pt x="775" y="701"/>
                    <a:pt x="775" y="676"/>
                  </a:cubicBezTo>
                  <a:cubicBezTo>
                    <a:pt x="775" y="676"/>
                    <a:pt x="851" y="601"/>
                    <a:pt x="875" y="601"/>
                  </a:cubicBezTo>
                  <a:cubicBezTo>
                    <a:pt x="875" y="576"/>
                    <a:pt x="901" y="576"/>
                    <a:pt x="901" y="551"/>
                  </a:cubicBezTo>
                  <a:cubicBezTo>
                    <a:pt x="926" y="551"/>
                    <a:pt x="875" y="476"/>
                    <a:pt x="875" y="476"/>
                  </a:cubicBezTo>
                  <a:cubicBezTo>
                    <a:pt x="875" y="451"/>
                    <a:pt x="851" y="400"/>
                    <a:pt x="875" y="376"/>
                  </a:cubicBezTo>
                  <a:cubicBezTo>
                    <a:pt x="875" y="376"/>
                    <a:pt x="826" y="351"/>
                    <a:pt x="826" y="326"/>
                  </a:cubicBezTo>
                  <a:cubicBezTo>
                    <a:pt x="826" y="326"/>
                    <a:pt x="875" y="300"/>
                    <a:pt x="901" y="300"/>
                  </a:cubicBezTo>
                  <a:cubicBezTo>
                    <a:pt x="901" y="276"/>
                    <a:pt x="901" y="226"/>
                    <a:pt x="875" y="200"/>
                  </a:cubicBezTo>
                  <a:cubicBezTo>
                    <a:pt x="875" y="200"/>
                    <a:pt x="851" y="176"/>
                    <a:pt x="875" y="126"/>
                  </a:cubicBezTo>
                  <a:cubicBezTo>
                    <a:pt x="875" y="100"/>
                    <a:pt x="801" y="76"/>
                    <a:pt x="801" y="76"/>
                  </a:cubicBezTo>
                  <a:lnTo>
                    <a:pt x="801" y="76"/>
                  </a:lnTo>
                  <a:cubicBezTo>
                    <a:pt x="726" y="100"/>
                    <a:pt x="551" y="76"/>
                    <a:pt x="551" y="76"/>
                  </a:cubicBezTo>
                  <a:cubicBezTo>
                    <a:pt x="551" y="76"/>
                    <a:pt x="526" y="51"/>
                    <a:pt x="501" y="51"/>
                  </a:cubicBezTo>
                  <a:cubicBezTo>
                    <a:pt x="501" y="76"/>
                    <a:pt x="475" y="76"/>
                    <a:pt x="451" y="76"/>
                  </a:cubicBezTo>
                  <a:cubicBezTo>
                    <a:pt x="401" y="76"/>
                    <a:pt x="401" y="51"/>
                    <a:pt x="401" y="26"/>
                  </a:cubicBezTo>
                  <a:cubicBezTo>
                    <a:pt x="401" y="0"/>
                    <a:pt x="251" y="26"/>
                    <a:pt x="201" y="76"/>
                  </a:cubicBezTo>
                  <a:cubicBezTo>
                    <a:pt x="150" y="126"/>
                    <a:pt x="50" y="100"/>
                    <a:pt x="50" y="126"/>
                  </a:cubicBezTo>
                  <a:cubicBezTo>
                    <a:pt x="50" y="151"/>
                    <a:pt x="50" y="151"/>
                    <a:pt x="26" y="151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23" name="Freeform 63">
              <a:extLst>
                <a:ext uri="{FF2B5EF4-FFF2-40B4-BE49-F238E27FC236}">
                  <a16:creationId xmlns:a16="http://schemas.microsoft.com/office/drawing/2014/main" id="{E6E3C2E7-330C-DB6F-5AD4-4FE830C2E0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5251" y="4363400"/>
              <a:ext cx="164065" cy="164065"/>
            </a:xfrm>
            <a:custGeom>
              <a:avLst/>
              <a:gdLst>
                <a:gd name="T0" fmla="*/ 251 w 326"/>
                <a:gd name="T1" fmla="*/ 300 h 326"/>
                <a:gd name="T2" fmla="*/ 251 w 326"/>
                <a:gd name="T3" fmla="*/ 300 h 326"/>
                <a:gd name="T4" fmla="*/ 325 w 326"/>
                <a:gd name="T5" fmla="*/ 200 h 326"/>
                <a:gd name="T6" fmla="*/ 325 w 326"/>
                <a:gd name="T7" fmla="*/ 75 h 326"/>
                <a:gd name="T8" fmla="*/ 251 w 326"/>
                <a:gd name="T9" fmla="*/ 25 h 326"/>
                <a:gd name="T10" fmla="*/ 101 w 326"/>
                <a:gd name="T11" fmla="*/ 25 h 326"/>
                <a:gd name="T12" fmla="*/ 51 w 326"/>
                <a:gd name="T13" fmla="*/ 25 h 326"/>
                <a:gd name="T14" fmla="*/ 0 w 326"/>
                <a:gd name="T15" fmla="*/ 50 h 326"/>
                <a:gd name="T16" fmla="*/ 51 w 326"/>
                <a:gd name="T17" fmla="*/ 125 h 326"/>
                <a:gd name="T18" fmla="*/ 125 w 326"/>
                <a:gd name="T19" fmla="*/ 200 h 326"/>
                <a:gd name="T20" fmla="*/ 201 w 326"/>
                <a:gd name="T21" fmla="*/ 300 h 326"/>
                <a:gd name="T22" fmla="*/ 251 w 326"/>
                <a:gd name="T23" fmla="*/ 325 h 326"/>
                <a:gd name="T24" fmla="*/ 251 w 326"/>
                <a:gd name="T25" fmla="*/ 30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6" h="326">
                  <a:moveTo>
                    <a:pt x="251" y="300"/>
                  </a:moveTo>
                  <a:lnTo>
                    <a:pt x="251" y="300"/>
                  </a:lnTo>
                  <a:cubicBezTo>
                    <a:pt x="251" y="275"/>
                    <a:pt x="301" y="200"/>
                    <a:pt x="325" y="200"/>
                  </a:cubicBezTo>
                  <a:cubicBezTo>
                    <a:pt x="325" y="200"/>
                    <a:pt x="325" y="125"/>
                    <a:pt x="325" y="75"/>
                  </a:cubicBezTo>
                  <a:cubicBezTo>
                    <a:pt x="276" y="50"/>
                    <a:pt x="251" y="25"/>
                    <a:pt x="251" y="25"/>
                  </a:cubicBezTo>
                  <a:cubicBezTo>
                    <a:pt x="251" y="25"/>
                    <a:pt x="125" y="25"/>
                    <a:pt x="101" y="25"/>
                  </a:cubicBezTo>
                  <a:cubicBezTo>
                    <a:pt x="76" y="0"/>
                    <a:pt x="51" y="50"/>
                    <a:pt x="51" y="25"/>
                  </a:cubicBezTo>
                  <a:cubicBezTo>
                    <a:pt x="25" y="0"/>
                    <a:pt x="0" y="25"/>
                    <a:pt x="0" y="50"/>
                  </a:cubicBezTo>
                  <a:cubicBezTo>
                    <a:pt x="0" y="75"/>
                    <a:pt x="51" y="75"/>
                    <a:pt x="51" y="125"/>
                  </a:cubicBezTo>
                  <a:cubicBezTo>
                    <a:pt x="51" y="150"/>
                    <a:pt x="125" y="200"/>
                    <a:pt x="125" y="200"/>
                  </a:cubicBezTo>
                  <a:cubicBezTo>
                    <a:pt x="125" y="225"/>
                    <a:pt x="176" y="250"/>
                    <a:pt x="201" y="300"/>
                  </a:cubicBezTo>
                  <a:cubicBezTo>
                    <a:pt x="201" y="300"/>
                    <a:pt x="225" y="325"/>
                    <a:pt x="251" y="325"/>
                  </a:cubicBezTo>
                  <a:lnTo>
                    <a:pt x="251" y="300"/>
                  </a:ln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24" name="Freeform 64">
              <a:extLst>
                <a:ext uri="{FF2B5EF4-FFF2-40B4-BE49-F238E27FC236}">
                  <a16:creationId xmlns:a16="http://schemas.microsoft.com/office/drawing/2014/main" id="{D6DA5D40-369D-AF91-9954-6B3E47C13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8781" y="4288017"/>
              <a:ext cx="252751" cy="226144"/>
            </a:xfrm>
            <a:custGeom>
              <a:avLst/>
              <a:gdLst>
                <a:gd name="T0" fmla="*/ 300 w 501"/>
                <a:gd name="T1" fmla="*/ 350 h 451"/>
                <a:gd name="T2" fmla="*/ 300 w 501"/>
                <a:gd name="T3" fmla="*/ 350 h 451"/>
                <a:gd name="T4" fmla="*/ 226 w 501"/>
                <a:gd name="T5" fmla="*/ 275 h 451"/>
                <a:gd name="T6" fmla="*/ 175 w 501"/>
                <a:gd name="T7" fmla="*/ 200 h 451"/>
                <a:gd name="T8" fmla="*/ 226 w 501"/>
                <a:gd name="T9" fmla="*/ 175 h 451"/>
                <a:gd name="T10" fmla="*/ 276 w 501"/>
                <a:gd name="T11" fmla="*/ 175 h 451"/>
                <a:gd name="T12" fmla="*/ 426 w 501"/>
                <a:gd name="T13" fmla="*/ 175 h 451"/>
                <a:gd name="T14" fmla="*/ 500 w 501"/>
                <a:gd name="T15" fmla="*/ 225 h 451"/>
                <a:gd name="T16" fmla="*/ 500 w 501"/>
                <a:gd name="T17" fmla="*/ 200 h 451"/>
                <a:gd name="T18" fmla="*/ 476 w 501"/>
                <a:gd name="T19" fmla="*/ 125 h 451"/>
                <a:gd name="T20" fmla="*/ 451 w 501"/>
                <a:gd name="T21" fmla="*/ 75 h 451"/>
                <a:gd name="T22" fmla="*/ 426 w 501"/>
                <a:gd name="T23" fmla="*/ 75 h 451"/>
                <a:gd name="T24" fmla="*/ 326 w 501"/>
                <a:gd name="T25" fmla="*/ 75 h 451"/>
                <a:gd name="T26" fmla="*/ 251 w 501"/>
                <a:gd name="T27" fmla="*/ 0 h 451"/>
                <a:gd name="T28" fmla="*/ 175 w 501"/>
                <a:gd name="T29" fmla="*/ 50 h 451"/>
                <a:gd name="T30" fmla="*/ 151 w 501"/>
                <a:gd name="T31" fmla="*/ 100 h 451"/>
                <a:gd name="T32" fmla="*/ 126 w 501"/>
                <a:gd name="T33" fmla="*/ 125 h 451"/>
                <a:gd name="T34" fmla="*/ 75 w 501"/>
                <a:gd name="T35" fmla="*/ 125 h 451"/>
                <a:gd name="T36" fmla="*/ 0 w 501"/>
                <a:gd name="T37" fmla="*/ 150 h 451"/>
                <a:gd name="T38" fmla="*/ 25 w 501"/>
                <a:gd name="T39" fmla="*/ 175 h 451"/>
                <a:gd name="T40" fmla="*/ 100 w 501"/>
                <a:gd name="T41" fmla="*/ 225 h 451"/>
                <a:gd name="T42" fmla="*/ 175 w 501"/>
                <a:gd name="T43" fmla="*/ 350 h 451"/>
                <a:gd name="T44" fmla="*/ 251 w 501"/>
                <a:gd name="T45" fmla="*/ 375 h 451"/>
                <a:gd name="T46" fmla="*/ 326 w 501"/>
                <a:gd name="T47" fmla="*/ 425 h 451"/>
                <a:gd name="T48" fmla="*/ 376 w 501"/>
                <a:gd name="T49" fmla="*/ 450 h 451"/>
                <a:gd name="T50" fmla="*/ 300 w 501"/>
                <a:gd name="T51" fmla="*/ 35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1" h="451">
                  <a:moveTo>
                    <a:pt x="300" y="350"/>
                  </a:moveTo>
                  <a:lnTo>
                    <a:pt x="300" y="350"/>
                  </a:lnTo>
                  <a:cubicBezTo>
                    <a:pt x="300" y="350"/>
                    <a:pt x="226" y="300"/>
                    <a:pt x="226" y="275"/>
                  </a:cubicBezTo>
                  <a:cubicBezTo>
                    <a:pt x="226" y="225"/>
                    <a:pt x="175" y="225"/>
                    <a:pt x="175" y="200"/>
                  </a:cubicBezTo>
                  <a:cubicBezTo>
                    <a:pt x="175" y="175"/>
                    <a:pt x="200" y="150"/>
                    <a:pt x="226" y="175"/>
                  </a:cubicBezTo>
                  <a:cubicBezTo>
                    <a:pt x="226" y="200"/>
                    <a:pt x="251" y="150"/>
                    <a:pt x="276" y="175"/>
                  </a:cubicBezTo>
                  <a:cubicBezTo>
                    <a:pt x="300" y="175"/>
                    <a:pt x="426" y="175"/>
                    <a:pt x="426" y="175"/>
                  </a:cubicBezTo>
                  <a:cubicBezTo>
                    <a:pt x="426" y="175"/>
                    <a:pt x="451" y="200"/>
                    <a:pt x="500" y="225"/>
                  </a:cubicBezTo>
                  <a:cubicBezTo>
                    <a:pt x="500" y="200"/>
                    <a:pt x="500" y="200"/>
                    <a:pt x="500" y="200"/>
                  </a:cubicBezTo>
                  <a:cubicBezTo>
                    <a:pt x="500" y="175"/>
                    <a:pt x="500" y="150"/>
                    <a:pt x="476" y="125"/>
                  </a:cubicBezTo>
                  <a:cubicBezTo>
                    <a:pt x="451" y="125"/>
                    <a:pt x="451" y="100"/>
                    <a:pt x="451" y="75"/>
                  </a:cubicBezTo>
                  <a:cubicBezTo>
                    <a:pt x="426" y="75"/>
                    <a:pt x="426" y="75"/>
                    <a:pt x="426" y="75"/>
                  </a:cubicBezTo>
                  <a:cubicBezTo>
                    <a:pt x="400" y="100"/>
                    <a:pt x="326" y="100"/>
                    <a:pt x="326" y="75"/>
                  </a:cubicBezTo>
                  <a:cubicBezTo>
                    <a:pt x="300" y="50"/>
                    <a:pt x="251" y="25"/>
                    <a:pt x="251" y="0"/>
                  </a:cubicBezTo>
                  <a:cubicBezTo>
                    <a:pt x="226" y="25"/>
                    <a:pt x="200" y="50"/>
                    <a:pt x="175" y="50"/>
                  </a:cubicBezTo>
                  <a:cubicBezTo>
                    <a:pt x="175" y="50"/>
                    <a:pt x="175" y="100"/>
                    <a:pt x="151" y="100"/>
                  </a:cubicBezTo>
                  <a:lnTo>
                    <a:pt x="126" y="125"/>
                  </a:lnTo>
                  <a:cubicBezTo>
                    <a:pt x="126" y="150"/>
                    <a:pt x="75" y="125"/>
                    <a:pt x="75" y="125"/>
                  </a:cubicBezTo>
                  <a:cubicBezTo>
                    <a:pt x="51" y="125"/>
                    <a:pt x="25" y="150"/>
                    <a:pt x="0" y="150"/>
                  </a:cubicBezTo>
                  <a:cubicBezTo>
                    <a:pt x="0" y="150"/>
                    <a:pt x="0" y="175"/>
                    <a:pt x="25" y="175"/>
                  </a:cubicBezTo>
                  <a:cubicBezTo>
                    <a:pt x="51" y="175"/>
                    <a:pt x="100" y="175"/>
                    <a:pt x="100" y="225"/>
                  </a:cubicBezTo>
                  <a:cubicBezTo>
                    <a:pt x="100" y="250"/>
                    <a:pt x="151" y="325"/>
                    <a:pt x="175" y="350"/>
                  </a:cubicBezTo>
                  <a:cubicBezTo>
                    <a:pt x="200" y="375"/>
                    <a:pt x="251" y="375"/>
                    <a:pt x="251" y="375"/>
                  </a:cubicBezTo>
                  <a:cubicBezTo>
                    <a:pt x="251" y="400"/>
                    <a:pt x="300" y="425"/>
                    <a:pt x="326" y="425"/>
                  </a:cubicBezTo>
                  <a:cubicBezTo>
                    <a:pt x="351" y="425"/>
                    <a:pt x="351" y="425"/>
                    <a:pt x="376" y="450"/>
                  </a:cubicBezTo>
                  <a:cubicBezTo>
                    <a:pt x="351" y="400"/>
                    <a:pt x="300" y="375"/>
                    <a:pt x="300" y="35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25" name="Freeform 65">
              <a:extLst>
                <a:ext uri="{FF2B5EF4-FFF2-40B4-BE49-F238E27FC236}">
                  <a16:creationId xmlns:a16="http://schemas.microsoft.com/office/drawing/2014/main" id="{08623058-8F19-2D3B-06DF-14220E735C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8233" y="4527463"/>
              <a:ext cx="88683" cy="164065"/>
            </a:xfrm>
            <a:custGeom>
              <a:avLst/>
              <a:gdLst>
                <a:gd name="T0" fmla="*/ 124 w 176"/>
                <a:gd name="T1" fmla="*/ 275 h 326"/>
                <a:gd name="T2" fmla="*/ 124 w 176"/>
                <a:gd name="T3" fmla="*/ 275 h 326"/>
                <a:gd name="T4" fmla="*/ 150 w 176"/>
                <a:gd name="T5" fmla="*/ 250 h 326"/>
                <a:gd name="T6" fmla="*/ 175 w 176"/>
                <a:gd name="T7" fmla="*/ 200 h 326"/>
                <a:gd name="T8" fmla="*/ 175 w 176"/>
                <a:gd name="T9" fmla="*/ 200 h 326"/>
                <a:gd name="T10" fmla="*/ 124 w 176"/>
                <a:gd name="T11" fmla="*/ 125 h 326"/>
                <a:gd name="T12" fmla="*/ 150 w 176"/>
                <a:gd name="T13" fmla="*/ 25 h 326"/>
                <a:gd name="T14" fmla="*/ 50 w 176"/>
                <a:gd name="T15" fmla="*/ 0 h 326"/>
                <a:gd name="T16" fmla="*/ 24 w 176"/>
                <a:gd name="T17" fmla="*/ 50 h 326"/>
                <a:gd name="T18" fmla="*/ 50 w 176"/>
                <a:gd name="T19" fmla="*/ 125 h 326"/>
                <a:gd name="T20" fmla="*/ 24 w 176"/>
                <a:gd name="T21" fmla="*/ 250 h 326"/>
                <a:gd name="T22" fmla="*/ 100 w 176"/>
                <a:gd name="T23" fmla="*/ 325 h 326"/>
                <a:gd name="T24" fmla="*/ 124 w 176"/>
                <a:gd name="T25" fmla="*/ 27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326">
                  <a:moveTo>
                    <a:pt x="124" y="275"/>
                  </a:moveTo>
                  <a:lnTo>
                    <a:pt x="124" y="275"/>
                  </a:lnTo>
                  <a:cubicBezTo>
                    <a:pt x="150" y="275"/>
                    <a:pt x="124" y="275"/>
                    <a:pt x="150" y="250"/>
                  </a:cubicBezTo>
                  <a:cubicBezTo>
                    <a:pt x="175" y="225"/>
                    <a:pt x="175" y="200"/>
                    <a:pt x="175" y="200"/>
                  </a:cubicBezTo>
                  <a:lnTo>
                    <a:pt x="175" y="200"/>
                  </a:lnTo>
                  <a:cubicBezTo>
                    <a:pt x="150" y="175"/>
                    <a:pt x="124" y="150"/>
                    <a:pt x="124" y="125"/>
                  </a:cubicBezTo>
                  <a:cubicBezTo>
                    <a:pt x="124" y="100"/>
                    <a:pt x="124" y="75"/>
                    <a:pt x="150" y="25"/>
                  </a:cubicBezTo>
                  <a:cubicBezTo>
                    <a:pt x="124" y="25"/>
                    <a:pt x="75" y="0"/>
                    <a:pt x="50" y="0"/>
                  </a:cubicBezTo>
                  <a:cubicBezTo>
                    <a:pt x="50" y="0"/>
                    <a:pt x="24" y="25"/>
                    <a:pt x="24" y="50"/>
                  </a:cubicBezTo>
                  <a:cubicBezTo>
                    <a:pt x="50" y="75"/>
                    <a:pt x="75" y="100"/>
                    <a:pt x="50" y="125"/>
                  </a:cubicBezTo>
                  <a:cubicBezTo>
                    <a:pt x="24" y="150"/>
                    <a:pt x="0" y="225"/>
                    <a:pt x="24" y="250"/>
                  </a:cubicBezTo>
                  <a:cubicBezTo>
                    <a:pt x="75" y="275"/>
                    <a:pt x="75" y="325"/>
                    <a:pt x="100" y="325"/>
                  </a:cubicBezTo>
                  <a:cubicBezTo>
                    <a:pt x="100" y="300"/>
                    <a:pt x="100" y="275"/>
                    <a:pt x="124" y="275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26" name="Freeform 67">
              <a:extLst>
                <a:ext uri="{FF2B5EF4-FFF2-40B4-BE49-F238E27FC236}">
                  <a16:creationId xmlns:a16="http://schemas.microsoft.com/office/drawing/2014/main" id="{DE2A8C8E-3978-A709-439E-8ED9B152ED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1858" y="4163859"/>
              <a:ext cx="301527" cy="177368"/>
            </a:xfrm>
            <a:custGeom>
              <a:avLst/>
              <a:gdLst>
                <a:gd name="T0" fmla="*/ 574 w 601"/>
                <a:gd name="T1" fmla="*/ 50 h 351"/>
                <a:gd name="T2" fmla="*/ 574 w 601"/>
                <a:gd name="T3" fmla="*/ 50 h 351"/>
                <a:gd name="T4" fmla="*/ 550 w 601"/>
                <a:gd name="T5" fmla="*/ 50 h 351"/>
                <a:gd name="T6" fmla="*/ 500 w 601"/>
                <a:gd name="T7" fmla="*/ 25 h 351"/>
                <a:gd name="T8" fmla="*/ 425 w 601"/>
                <a:gd name="T9" fmla="*/ 0 h 351"/>
                <a:gd name="T10" fmla="*/ 325 w 601"/>
                <a:gd name="T11" fmla="*/ 50 h 351"/>
                <a:gd name="T12" fmla="*/ 225 w 601"/>
                <a:gd name="T13" fmla="*/ 75 h 351"/>
                <a:gd name="T14" fmla="*/ 100 w 601"/>
                <a:gd name="T15" fmla="*/ 75 h 351"/>
                <a:gd name="T16" fmla="*/ 100 w 601"/>
                <a:gd name="T17" fmla="*/ 75 h 351"/>
                <a:gd name="T18" fmla="*/ 74 w 601"/>
                <a:gd name="T19" fmla="*/ 100 h 351"/>
                <a:gd name="T20" fmla="*/ 25 w 601"/>
                <a:gd name="T21" fmla="*/ 125 h 351"/>
                <a:gd name="T22" fmla="*/ 25 w 601"/>
                <a:gd name="T23" fmla="*/ 150 h 351"/>
                <a:gd name="T24" fmla="*/ 0 w 601"/>
                <a:gd name="T25" fmla="*/ 200 h 351"/>
                <a:gd name="T26" fmla="*/ 0 w 601"/>
                <a:gd name="T27" fmla="*/ 225 h 351"/>
                <a:gd name="T28" fmla="*/ 25 w 601"/>
                <a:gd name="T29" fmla="*/ 250 h 351"/>
                <a:gd name="T30" fmla="*/ 25 w 601"/>
                <a:gd name="T31" fmla="*/ 250 h 351"/>
                <a:gd name="T32" fmla="*/ 100 w 601"/>
                <a:gd name="T33" fmla="*/ 325 h 351"/>
                <a:gd name="T34" fmla="*/ 200 w 601"/>
                <a:gd name="T35" fmla="*/ 325 h 351"/>
                <a:gd name="T36" fmla="*/ 325 w 601"/>
                <a:gd name="T37" fmla="*/ 300 h 351"/>
                <a:gd name="T38" fmla="*/ 350 w 601"/>
                <a:gd name="T39" fmla="*/ 300 h 351"/>
                <a:gd name="T40" fmla="*/ 374 w 601"/>
                <a:gd name="T41" fmla="*/ 325 h 351"/>
                <a:gd name="T42" fmla="*/ 450 w 601"/>
                <a:gd name="T43" fmla="*/ 275 h 351"/>
                <a:gd name="T44" fmla="*/ 525 w 601"/>
                <a:gd name="T45" fmla="*/ 125 h 351"/>
                <a:gd name="T46" fmla="*/ 600 w 601"/>
                <a:gd name="T47" fmla="*/ 100 h 351"/>
                <a:gd name="T48" fmla="*/ 574 w 601"/>
                <a:gd name="T49" fmla="*/ 5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1" h="351">
                  <a:moveTo>
                    <a:pt x="574" y="50"/>
                  </a:moveTo>
                  <a:lnTo>
                    <a:pt x="574" y="50"/>
                  </a:lnTo>
                  <a:cubicBezTo>
                    <a:pt x="574" y="50"/>
                    <a:pt x="574" y="50"/>
                    <a:pt x="550" y="50"/>
                  </a:cubicBezTo>
                  <a:cubicBezTo>
                    <a:pt x="525" y="50"/>
                    <a:pt x="500" y="25"/>
                    <a:pt x="500" y="25"/>
                  </a:cubicBezTo>
                  <a:cubicBezTo>
                    <a:pt x="474" y="0"/>
                    <a:pt x="425" y="0"/>
                    <a:pt x="425" y="0"/>
                  </a:cubicBezTo>
                  <a:cubicBezTo>
                    <a:pt x="400" y="0"/>
                    <a:pt x="350" y="50"/>
                    <a:pt x="325" y="50"/>
                  </a:cubicBezTo>
                  <a:cubicBezTo>
                    <a:pt x="300" y="50"/>
                    <a:pt x="225" y="75"/>
                    <a:pt x="225" y="75"/>
                  </a:cubicBezTo>
                  <a:cubicBezTo>
                    <a:pt x="225" y="100"/>
                    <a:pt x="125" y="100"/>
                    <a:pt x="100" y="75"/>
                  </a:cubicBezTo>
                  <a:lnTo>
                    <a:pt x="100" y="75"/>
                  </a:lnTo>
                  <a:cubicBezTo>
                    <a:pt x="74" y="75"/>
                    <a:pt x="74" y="75"/>
                    <a:pt x="74" y="100"/>
                  </a:cubicBezTo>
                  <a:cubicBezTo>
                    <a:pt x="74" y="125"/>
                    <a:pt x="50" y="125"/>
                    <a:pt x="25" y="125"/>
                  </a:cubicBezTo>
                  <a:lnTo>
                    <a:pt x="25" y="150"/>
                  </a:lnTo>
                  <a:cubicBezTo>
                    <a:pt x="25" y="175"/>
                    <a:pt x="25" y="200"/>
                    <a:pt x="0" y="200"/>
                  </a:cubicBezTo>
                  <a:cubicBezTo>
                    <a:pt x="0" y="200"/>
                    <a:pt x="0" y="200"/>
                    <a:pt x="0" y="225"/>
                  </a:cubicBezTo>
                  <a:lnTo>
                    <a:pt x="25" y="250"/>
                  </a:lnTo>
                  <a:lnTo>
                    <a:pt x="25" y="250"/>
                  </a:lnTo>
                  <a:cubicBezTo>
                    <a:pt x="25" y="275"/>
                    <a:pt x="74" y="300"/>
                    <a:pt x="100" y="325"/>
                  </a:cubicBezTo>
                  <a:cubicBezTo>
                    <a:pt x="100" y="350"/>
                    <a:pt x="174" y="350"/>
                    <a:pt x="200" y="325"/>
                  </a:cubicBezTo>
                  <a:cubicBezTo>
                    <a:pt x="225" y="325"/>
                    <a:pt x="325" y="300"/>
                    <a:pt x="325" y="300"/>
                  </a:cubicBezTo>
                  <a:lnTo>
                    <a:pt x="350" y="300"/>
                  </a:lnTo>
                  <a:cubicBezTo>
                    <a:pt x="350" y="300"/>
                    <a:pt x="374" y="300"/>
                    <a:pt x="374" y="325"/>
                  </a:cubicBezTo>
                  <a:cubicBezTo>
                    <a:pt x="400" y="300"/>
                    <a:pt x="425" y="300"/>
                    <a:pt x="450" y="275"/>
                  </a:cubicBezTo>
                  <a:cubicBezTo>
                    <a:pt x="474" y="250"/>
                    <a:pt x="525" y="150"/>
                    <a:pt x="525" y="125"/>
                  </a:cubicBezTo>
                  <a:cubicBezTo>
                    <a:pt x="550" y="125"/>
                    <a:pt x="574" y="100"/>
                    <a:pt x="600" y="100"/>
                  </a:cubicBezTo>
                  <a:cubicBezTo>
                    <a:pt x="600" y="75"/>
                    <a:pt x="600" y="75"/>
                    <a:pt x="574" y="5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27" name="Freeform 68">
              <a:extLst>
                <a:ext uri="{FF2B5EF4-FFF2-40B4-BE49-F238E27FC236}">
                  <a16:creationId xmlns:a16="http://schemas.microsoft.com/office/drawing/2014/main" id="{2BBB6345-EFC6-5D5E-F4A8-F348848008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3403" y="4013096"/>
              <a:ext cx="301527" cy="150763"/>
            </a:xfrm>
            <a:custGeom>
              <a:avLst/>
              <a:gdLst>
                <a:gd name="T0" fmla="*/ 575 w 601"/>
                <a:gd name="T1" fmla="*/ 150 h 301"/>
                <a:gd name="T2" fmla="*/ 575 w 601"/>
                <a:gd name="T3" fmla="*/ 150 h 301"/>
                <a:gd name="T4" fmla="*/ 500 w 601"/>
                <a:gd name="T5" fmla="*/ 124 h 301"/>
                <a:gd name="T6" fmla="*/ 475 w 601"/>
                <a:gd name="T7" fmla="*/ 100 h 301"/>
                <a:gd name="T8" fmla="*/ 425 w 601"/>
                <a:gd name="T9" fmla="*/ 100 h 301"/>
                <a:gd name="T10" fmla="*/ 375 w 601"/>
                <a:gd name="T11" fmla="*/ 75 h 301"/>
                <a:gd name="T12" fmla="*/ 324 w 601"/>
                <a:gd name="T13" fmla="*/ 50 h 301"/>
                <a:gd name="T14" fmla="*/ 275 w 601"/>
                <a:gd name="T15" fmla="*/ 0 h 301"/>
                <a:gd name="T16" fmla="*/ 249 w 601"/>
                <a:gd name="T17" fmla="*/ 25 h 301"/>
                <a:gd name="T18" fmla="*/ 200 w 601"/>
                <a:gd name="T19" fmla="*/ 25 h 301"/>
                <a:gd name="T20" fmla="*/ 124 w 601"/>
                <a:gd name="T21" fmla="*/ 50 h 301"/>
                <a:gd name="T22" fmla="*/ 24 w 601"/>
                <a:gd name="T23" fmla="*/ 100 h 301"/>
                <a:gd name="T24" fmla="*/ 49 w 601"/>
                <a:gd name="T25" fmla="*/ 150 h 301"/>
                <a:gd name="T26" fmla="*/ 75 w 601"/>
                <a:gd name="T27" fmla="*/ 224 h 301"/>
                <a:gd name="T28" fmla="*/ 174 w 601"/>
                <a:gd name="T29" fmla="*/ 300 h 301"/>
                <a:gd name="T30" fmla="*/ 174 w 601"/>
                <a:gd name="T31" fmla="*/ 300 h 301"/>
                <a:gd name="T32" fmla="*/ 249 w 601"/>
                <a:gd name="T33" fmla="*/ 300 h 301"/>
                <a:gd name="T34" fmla="*/ 275 w 601"/>
                <a:gd name="T35" fmla="*/ 250 h 301"/>
                <a:gd name="T36" fmla="*/ 349 w 601"/>
                <a:gd name="T37" fmla="*/ 275 h 301"/>
                <a:gd name="T38" fmla="*/ 425 w 601"/>
                <a:gd name="T39" fmla="*/ 300 h 301"/>
                <a:gd name="T40" fmla="*/ 425 w 601"/>
                <a:gd name="T41" fmla="*/ 300 h 301"/>
                <a:gd name="T42" fmla="*/ 449 w 601"/>
                <a:gd name="T43" fmla="*/ 275 h 301"/>
                <a:gd name="T44" fmla="*/ 549 w 601"/>
                <a:gd name="T45" fmla="*/ 224 h 301"/>
                <a:gd name="T46" fmla="*/ 600 w 601"/>
                <a:gd name="T47" fmla="*/ 200 h 301"/>
                <a:gd name="T48" fmla="*/ 575 w 601"/>
                <a:gd name="T49" fmla="*/ 15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1" h="301">
                  <a:moveTo>
                    <a:pt x="575" y="150"/>
                  </a:moveTo>
                  <a:lnTo>
                    <a:pt x="575" y="150"/>
                  </a:lnTo>
                  <a:cubicBezTo>
                    <a:pt x="549" y="124"/>
                    <a:pt x="525" y="150"/>
                    <a:pt x="500" y="124"/>
                  </a:cubicBezTo>
                  <a:cubicBezTo>
                    <a:pt x="500" y="124"/>
                    <a:pt x="500" y="100"/>
                    <a:pt x="475" y="100"/>
                  </a:cubicBezTo>
                  <a:cubicBezTo>
                    <a:pt x="475" y="100"/>
                    <a:pt x="449" y="75"/>
                    <a:pt x="425" y="100"/>
                  </a:cubicBezTo>
                  <a:cubicBezTo>
                    <a:pt x="425" y="124"/>
                    <a:pt x="375" y="100"/>
                    <a:pt x="375" y="75"/>
                  </a:cubicBezTo>
                  <a:cubicBezTo>
                    <a:pt x="375" y="75"/>
                    <a:pt x="375" y="50"/>
                    <a:pt x="324" y="50"/>
                  </a:cubicBezTo>
                  <a:cubicBezTo>
                    <a:pt x="300" y="25"/>
                    <a:pt x="275" y="25"/>
                    <a:pt x="275" y="0"/>
                  </a:cubicBezTo>
                  <a:cubicBezTo>
                    <a:pt x="275" y="25"/>
                    <a:pt x="275" y="25"/>
                    <a:pt x="249" y="25"/>
                  </a:cubicBezTo>
                  <a:cubicBezTo>
                    <a:pt x="249" y="25"/>
                    <a:pt x="224" y="0"/>
                    <a:pt x="200" y="25"/>
                  </a:cubicBezTo>
                  <a:cubicBezTo>
                    <a:pt x="200" y="25"/>
                    <a:pt x="149" y="25"/>
                    <a:pt x="124" y="50"/>
                  </a:cubicBezTo>
                  <a:cubicBezTo>
                    <a:pt x="100" y="75"/>
                    <a:pt x="75" y="100"/>
                    <a:pt x="24" y="100"/>
                  </a:cubicBezTo>
                  <a:cubicBezTo>
                    <a:pt x="0" y="100"/>
                    <a:pt x="24" y="124"/>
                    <a:pt x="49" y="150"/>
                  </a:cubicBezTo>
                  <a:cubicBezTo>
                    <a:pt x="49" y="175"/>
                    <a:pt x="49" y="200"/>
                    <a:pt x="75" y="224"/>
                  </a:cubicBezTo>
                  <a:cubicBezTo>
                    <a:pt x="100" y="250"/>
                    <a:pt x="174" y="275"/>
                    <a:pt x="174" y="300"/>
                  </a:cubicBezTo>
                  <a:lnTo>
                    <a:pt x="174" y="300"/>
                  </a:lnTo>
                  <a:cubicBezTo>
                    <a:pt x="200" y="300"/>
                    <a:pt x="249" y="300"/>
                    <a:pt x="249" y="300"/>
                  </a:cubicBezTo>
                  <a:cubicBezTo>
                    <a:pt x="249" y="275"/>
                    <a:pt x="275" y="250"/>
                    <a:pt x="275" y="250"/>
                  </a:cubicBezTo>
                  <a:cubicBezTo>
                    <a:pt x="275" y="250"/>
                    <a:pt x="324" y="250"/>
                    <a:pt x="349" y="275"/>
                  </a:cubicBezTo>
                  <a:cubicBezTo>
                    <a:pt x="375" y="300"/>
                    <a:pt x="425" y="300"/>
                    <a:pt x="425" y="300"/>
                  </a:cubicBezTo>
                  <a:lnTo>
                    <a:pt x="425" y="300"/>
                  </a:lnTo>
                  <a:cubicBezTo>
                    <a:pt x="449" y="300"/>
                    <a:pt x="449" y="275"/>
                    <a:pt x="449" y="275"/>
                  </a:cubicBezTo>
                  <a:cubicBezTo>
                    <a:pt x="475" y="275"/>
                    <a:pt x="525" y="275"/>
                    <a:pt x="549" y="224"/>
                  </a:cubicBezTo>
                  <a:cubicBezTo>
                    <a:pt x="549" y="224"/>
                    <a:pt x="575" y="200"/>
                    <a:pt x="600" y="200"/>
                  </a:cubicBezTo>
                  <a:cubicBezTo>
                    <a:pt x="600" y="175"/>
                    <a:pt x="575" y="150"/>
                    <a:pt x="575" y="15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28" name="Freeform 69">
              <a:extLst>
                <a:ext uri="{FF2B5EF4-FFF2-40B4-BE49-F238E27FC236}">
                  <a16:creationId xmlns:a16="http://schemas.microsoft.com/office/drawing/2014/main" id="{E0296725-B7ED-C9C4-20E2-3183367131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6246" y="4099566"/>
              <a:ext cx="263836" cy="113074"/>
            </a:xfrm>
            <a:custGeom>
              <a:avLst/>
              <a:gdLst>
                <a:gd name="T0" fmla="*/ 400 w 525"/>
                <a:gd name="T1" fmla="*/ 25 h 226"/>
                <a:gd name="T2" fmla="*/ 400 w 525"/>
                <a:gd name="T3" fmla="*/ 25 h 226"/>
                <a:gd name="T4" fmla="*/ 324 w 525"/>
                <a:gd name="T5" fmla="*/ 25 h 226"/>
                <a:gd name="T6" fmla="*/ 250 w 525"/>
                <a:gd name="T7" fmla="*/ 25 h 226"/>
                <a:gd name="T8" fmla="*/ 200 w 525"/>
                <a:gd name="T9" fmla="*/ 25 h 226"/>
                <a:gd name="T10" fmla="*/ 175 w 525"/>
                <a:gd name="T11" fmla="*/ 25 h 226"/>
                <a:gd name="T12" fmla="*/ 124 w 525"/>
                <a:gd name="T13" fmla="*/ 49 h 226"/>
                <a:gd name="T14" fmla="*/ 24 w 525"/>
                <a:gd name="T15" fmla="*/ 100 h 226"/>
                <a:gd name="T16" fmla="*/ 0 w 525"/>
                <a:gd name="T17" fmla="*/ 125 h 226"/>
                <a:gd name="T18" fmla="*/ 50 w 525"/>
                <a:gd name="T19" fmla="*/ 200 h 226"/>
                <a:gd name="T20" fmla="*/ 175 w 525"/>
                <a:gd name="T21" fmla="*/ 200 h 226"/>
                <a:gd name="T22" fmla="*/ 275 w 525"/>
                <a:gd name="T23" fmla="*/ 175 h 226"/>
                <a:gd name="T24" fmla="*/ 375 w 525"/>
                <a:gd name="T25" fmla="*/ 125 h 226"/>
                <a:gd name="T26" fmla="*/ 450 w 525"/>
                <a:gd name="T27" fmla="*/ 150 h 226"/>
                <a:gd name="T28" fmla="*/ 500 w 525"/>
                <a:gd name="T29" fmla="*/ 175 h 226"/>
                <a:gd name="T30" fmla="*/ 500 w 525"/>
                <a:gd name="T31" fmla="*/ 150 h 226"/>
                <a:gd name="T32" fmla="*/ 524 w 525"/>
                <a:gd name="T33" fmla="*/ 75 h 226"/>
                <a:gd name="T34" fmla="*/ 524 w 525"/>
                <a:gd name="T35" fmla="*/ 75 h 226"/>
                <a:gd name="T36" fmla="*/ 475 w 525"/>
                <a:gd name="T37" fmla="*/ 49 h 226"/>
                <a:gd name="T38" fmla="*/ 400 w 525"/>
                <a:gd name="T39" fmla="*/ 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5" h="226">
                  <a:moveTo>
                    <a:pt x="400" y="25"/>
                  </a:moveTo>
                  <a:lnTo>
                    <a:pt x="400" y="25"/>
                  </a:lnTo>
                  <a:cubicBezTo>
                    <a:pt x="375" y="49"/>
                    <a:pt x="350" y="25"/>
                    <a:pt x="324" y="25"/>
                  </a:cubicBezTo>
                  <a:cubicBezTo>
                    <a:pt x="300" y="49"/>
                    <a:pt x="250" y="25"/>
                    <a:pt x="250" y="25"/>
                  </a:cubicBezTo>
                  <a:cubicBezTo>
                    <a:pt x="224" y="0"/>
                    <a:pt x="200" y="49"/>
                    <a:pt x="200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50" y="25"/>
                    <a:pt x="124" y="49"/>
                    <a:pt x="124" y="49"/>
                  </a:cubicBezTo>
                  <a:cubicBezTo>
                    <a:pt x="100" y="100"/>
                    <a:pt x="50" y="100"/>
                    <a:pt x="24" y="100"/>
                  </a:cubicBezTo>
                  <a:cubicBezTo>
                    <a:pt x="24" y="100"/>
                    <a:pt x="24" y="125"/>
                    <a:pt x="0" y="125"/>
                  </a:cubicBezTo>
                  <a:cubicBezTo>
                    <a:pt x="24" y="150"/>
                    <a:pt x="24" y="200"/>
                    <a:pt x="50" y="200"/>
                  </a:cubicBezTo>
                  <a:cubicBezTo>
                    <a:pt x="75" y="225"/>
                    <a:pt x="175" y="225"/>
                    <a:pt x="175" y="200"/>
                  </a:cubicBezTo>
                  <a:cubicBezTo>
                    <a:pt x="175" y="200"/>
                    <a:pt x="250" y="175"/>
                    <a:pt x="275" y="175"/>
                  </a:cubicBezTo>
                  <a:cubicBezTo>
                    <a:pt x="300" y="175"/>
                    <a:pt x="350" y="125"/>
                    <a:pt x="375" y="125"/>
                  </a:cubicBezTo>
                  <a:cubicBezTo>
                    <a:pt x="375" y="125"/>
                    <a:pt x="424" y="125"/>
                    <a:pt x="450" y="150"/>
                  </a:cubicBezTo>
                  <a:cubicBezTo>
                    <a:pt x="450" y="150"/>
                    <a:pt x="475" y="175"/>
                    <a:pt x="500" y="175"/>
                  </a:cubicBezTo>
                  <a:cubicBezTo>
                    <a:pt x="500" y="150"/>
                    <a:pt x="500" y="150"/>
                    <a:pt x="500" y="150"/>
                  </a:cubicBezTo>
                  <a:cubicBezTo>
                    <a:pt x="500" y="125"/>
                    <a:pt x="524" y="75"/>
                    <a:pt x="524" y="75"/>
                  </a:cubicBezTo>
                  <a:lnTo>
                    <a:pt x="524" y="75"/>
                  </a:lnTo>
                  <a:cubicBezTo>
                    <a:pt x="500" y="75"/>
                    <a:pt x="475" y="49"/>
                    <a:pt x="475" y="49"/>
                  </a:cubicBezTo>
                  <a:cubicBezTo>
                    <a:pt x="475" y="49"/>
                    <a:pt x="424" y="25"/>
                    <a:pt x="400" y="25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29" name="Freeform 70">
              <a:extLst>
                <a:ext uri="{FF2B5EF4-FFF2-40B4-BE49-F238E27FC236}">
                  <a16:creationId xmlns:a16="http://schemas.microsoft.com/office/drawing/2014/main" id="{FB11A490-E068-7BB4-7BC3-7CAFE4815B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2444" y="4551852"/>
              <a:ext cx="177368" cy="290443"/>
            </a:xfrm>
            <a:custGeom>
              <a:avLst/>
              <a:gdLst>
                <a:gd name="T0" fmla="*/ 250 w 351"/>
                <a:gd name="T1" fmla="*/ 475 h 576"/>
                <a:gd name="T2" fmla="*/ 250 w 351"/>
                <a:gd name="T3" fmla="*/ 475 h 576"/>
                <a:gd name="T4" fmla="*/ 225 w 351"/>
                <a:gd name="T5" fmla="*/ 425 h 576"/>
                <a:gd name="T6" fmla="*/ 250 w 351"/>
                <a:gd name="T7" fmla="*/ 375 h 576"/>
                <a:gd name="T8" fmla="*/ 225 w 351"/>
                <a:gd name="T9" fmla="*/ 325 h 576"/>
                <a:gd name="T10" fmla="*/ 250 w 351"/>
                <a:gd name="T11" fmla="*/ 275 h 576"/>
                <a:gd name="T12" fmla="*/ 250 w 351"/>
                <a:gd name="T13" fmla="*/ 225 h 576"/>
                <a:gd name="T14" fmla="*/ 250 w 351"/>
                <a:gd name="T15" fmla="*/ 125 h 576"/>
                <a:gd name="T16" fmla="*/ 325 w 351"/>
                <a:gd name="T17" fmla="*/ 75 h 576"/>
                <a:gd name="T18" fmla="*/ 300 w 351"/>
                <a:gd name="T19" fmla="*/ 50 h 576"/>
                <a:gd name="T20" fmla="*/ 225 w 351"/>
                <a:gd name="T21" fmla="*/ 25 h 576"/>
                <a:gd name="T22" fmla="*/ 200 w 351"/>
                <a:gd name="T23" fmla="*/ 25 h 576"/>
                <a:gd name="T24" fmla="*/ 150 w 351"/>
                <a:gd name="T25" fmla="*/ 25 h 576"/>
                <a:gd name="T26" fmla="*/ 100 w 351"/>
                <a:gd name="T27" fmla="*/ 0 h 576"/>
                <a:gd name="T28" fmla="*/ 75 w 351"/>
                <a:gd name="T29" fmla="*/ 25 h 576"/>
                <a:gd name="T30" fmla="*/ 75 w 351"/>
                <a:gd name="T31" fmla="*/ 75 h 576"/>
                <a:gd name="T32" fmla="*/ 25 w 351"/>
                <a:gd name="T33" fmla="*/ 300 h 576"/>
                <a:gd name="T34" fmla="*/ 50 w 351"/>
                <a:gd name="T35" fmla="*/ 400 h 576"/>
                <a:gd name="T36" fmla="*/ 75 w 351"/>
                <a:gd name="T37" fmla="*/ 550 h 576"/>
                <a:gd name="T38" fmla="*/ 150 w 351"/>
                <a:gd name="T39" fmla="*/ 575 h 576"/>
                <a:gd name="T40" fmla="*/ 225 w 351"/>
                <a:gd name="T41" fmla="*/ 550 h 576"/>
                <a:gd name="T42" fmla="*/ 200 w 351"/>
                <a:gd name="T43" fmla="*/ 525 h 576"/>
                <a:gd name="T44" fmla="*/ 250 w 351"/>
                <a:gd name="T45" fmla="*/ 475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1" h="576">
                  <a:moveTo>
                    <a:pt x="250" y="475"/>
                  </a:moveTo>
                  <a:lnTo>
                    <a:pt x="250" y="475"/>
                  </a:lnTo>
                  <a:cubicBezTo>
                    <a:pt x="275" y="450"/>
                    <a:pt x="225" y="425"/>
                    <a:pt x="225" y="425"/>
                  </a:cubicBezTo>
                  <a:cubicBezTo>
                    <a:pt x="225" y="400"/>
                    <a:pt x="225" y="375"/>
                    <a:pt x="250" y="375"/>
                  </a:cubicBezTo>
                  <a:cubicBezTo>
                    <a:pt x="275" y="375"/>
                    <a:pt x="250" y="350"/>
                    <a:pt x="225" y="325"/>
                  </a:cubicBezTo>
                  <a:cubicBezTo>
                    <a:pt x="200" y="300"/>
                    <a:pt x="225" y="275"/>
                    <a:pt x="250" y="275"/>
                  </a:cubicBezTo>
                  <a:cubicBezTo>
                    <a:pt x="275" y="275"/>
                    <a:pt x="225" y="250"/>
                    <a:pt x="250" y="225"/>
                  </a:cubicBezTo>
                  <a:cubicBezTo>
                    <a:pt x="275" y="200"/>
                    <a:pt x="250" y="150"/>
                    <a:pt x="250" y="125"/>
                  </a:cubicBezTo>
                  <a:cubicBezTo>
                    <a:pt x="250" y="100"/>
                    <a:pt x="275" y="100"/>
                    <a:pt x="325" y="75"/>
                  </a:cubicBezTo>
                  <a:cubicBezTo>
                    <a:pt x="350" y="50"/>
                    <a:pt x="300" y="50"/>
                    <a:pt x="300" y="50"/>
                  </a:cubicBezTo>
                  <a:cubicBezTo>
                    <a:pt x="300" y="25"/>
                    <a:pt x="250" y="0"/>
                    <a:pt x="225" y="25"/>
                  </a:cubicBezTo>
                  <a:cubicBezTo>
                    <a:pt x="200" y="50"/>
                    <a:pt x="225" y="25"/>
                    <a:pt x="200" y="25"/>
                  </a:cubicBezTo>
                  <a:cubicBezTo>
                    <a:pt x="175" y="25"/>
                    <a:pt x="150" y="25"/>
                    <a:pt x="150" y="25"/>
                  </a:cubicBezTo>
                  <a:cubicBezTo>
                    <a:pt x="150" y="0"/>
                    <a:pt x="125" y="0"/>
                    <a:pt x="100" y="0"/>
                  </a:cubicBezTo>
                  <a:cubicBezTo>
                    <a:pt x="100" y="25"/>
                    <a:pt x="100" y="25"/>
                    <a:pt x="75" y="25"/>
                  </a:cubicBezTo>
                  <a:cubicBezTo>
                    <a:pt x="75" y="50"/>
                    <a:pt x="75" y="75"/>
                    <a:pt x="75" y="75"/>
                  </a:cubicBezTo>
                  <a:cubicBezTo>
                    <a:pt x="100" y="125"/>
                    <a:pt x="50" y="275"/>
                    <a:pt x="25" y="300"/>
                  </a:cubicBezTo>
                  <a:cubicBezTo>
                    <a:pt x="0" y="350"/>
                    <a:pt x="25" y="375"/>
                    <a:pt x="50" y="400"/>
                  </a:cubicBezTo>
                  <a:cubicBezTo>
                    <a:pt x="100" y="425"/>
                    <a:pt x="75" y="525"/>
                    <a:pt x="75" y="550"/>
                  </a:cubicBezTo>
                  <a:cubicBezTo>
                    <a:pt x="75" y="575"/>
                    <a:pt x="100" y="575"/>
                    <a:pt x="150" y="575"/>
                  </a:cubicBezTo>
                  <a:cubicBezTo>
                    <a:pt x="175" y="575"/>
                    <a:pt x="200" y="550"/>
                    <a:pt x="225" y="550"/>
                  </a:cubicBezTo>
                  <a:cubicBezTo>
                    <a:pt x="200" y="550"/>
                    <a:pt x="200" y="525"/>
                    <a:pt x="200" y="525"/>
                  </a:cubicBezTo>
                  <a:cubicBezTo>
                    <a:pt x="200" y="500"/>
                    <a:pt x="200" y="475"/>
                    <a:pt x="250" y="475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30" name="Freeform 71">
              <a:extLst>
                <a:ext uri="{FF2B5EF4-FFF2-40B4-BE49-F238E27FC236}">
                  <a16:creationId xmlns:a16="http://schemas.microsoft.com/office/drawing/2014/main" id="{63EFFDA1-515B-A82A-5C5A-561A8880E9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5495" y="3860116"/>
              <a:ext cx="201757" cy="164065"/>
            </a:xfrm>
            <a:custGeom>
              <a:avLst/>
              <a:gdLst>
                <a:gd name="T0" fmla="*/ 126 w 401"/>
                <a:gd name="T1" fmla="*/ 251 h 327"/>
                <a:gd name="T2" fmla="*/ 126 w 401"/>
                <a:gd name="T3" fmla="*/ 251 h 327"/>
                <a:gd name="T4" fmla="*/ 200 w 401"/>
                <a:gd name="T5" fmla="*/ 276 h 327"/>
                <a:gd name="T6" fmla="*/ 275 w 401"/>
                <a:gd name="T7" fmla="*/ 326 h 327"/>
                <a:gd name="T8" fmla="*/ 275 w 401"/>
                <a:gd name="T9" fmla="*/ 326 h 327"/>
                <a:gd name="T10" fmla="*/ 300 w 401"/>
                <a:gd name="T11" fmla="*/ 276 h 327"/>
                <a:gd name="T12" fmla="*/ 300 w 401"/>
                <a:gd name="T13" fmla="*/ 226 h 327"/>
                <a:gd name="T14" fmla="*/ 351 w 401"/>
                <a:gd name="T15" fmla="*/ 200 h 327"/>
                <a:gd name="T16" fmla="*/ 375 w 401"/>
                <a:gd name="T17" fmla="*/ 176 h 327"/>
                <a:gd name="T18" fmla="*/ 351 w 401"/>
                <a:gd name="T19" fmla="*/ 126 h 327"/>
                <a:gd name="T20" fmla="*/ 400 w 401"/>
                <a:gd name="T21" fmla="*/ 76 h 327"/>
                <a:gd name="T22" fmla="*/ 400 w 401"/>
                <a:gd name="T23" fmla="*/ 0 h 327"/>
                <a:gd name="T24" fmla="*/ 375 w 401"/>
                <a:gd name="T25" fmla="*/ 26 h 327"/>
                <a:gd name="T26" fmla="*/ 275 w 401"/>
                <a:gd name="T27" fmla="*/ 26 h 327"/>
                <a:gd name="T28" fmla="*/ 226 w 401"/>
                <a:gd name="T29" fmla="*/ 76 h 327"/>
                <a:gd name="T30" fmla="*/ 200 w 401"/>
                <a:gd name="T31" fmla="*/ 76 h 327"/>
                <a:gd name="T32" fmla="*/ 150 w 401"/>
                <a:gd name="T33" fmla="*/ 100 h 327"/>
                <a:gd name="T34" fmla="*/ 100 w 401"/>
                <a:gd name="T35" fmla="*/ 176 h 327"/>
                <a:gd name="T36" fmla="*/ 26 w 401"/>
                <a:gd name="T37" fmla="*/ 276 h 327"/>
                <a:gd name="T38" fmla="*/ 0 w 401"/>
                <a:gd name="T39" fmla="*/ 276 h 327"/>
                <a:gd name="T40" fmla="*/ 50 w 401"/>
                <a:gd name="T41" fmla="*/ 301 h 327"/>
                <a:gd name="T42" fmla="*/ 126 w 401"/>
                <a:gd name="T43" fmla="*/ 251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1" h="327">
                  <a:moveTo>
                    <a:pt x="126" y="251"/>
                  </a:moveTo>
                  <a:lnTo>
                    <a:pt x="126" y="251"/>
                  </a:lnTo>
                  <a:cubicBezTo>
                    <a:pt x="150" y="251"/>
                    <a:pt x="175" y="251"/>
                    <a:pt x="200" y="276"/>
                  </a:cubicBezTo>
                  <a:cubicBezTo>
                    <a:pt x="226" y="276"/>
                    <a:pt x="250" y="301"/>
                    <a:pt x="275" y="326"/>
                  </a:cubicBezTo>
                  <a:lnTo>
                    <a:pt x="275" y="326"/>
                  </a:lnTo>
                  <a:cubicBezTo>
                    <a:pt x="300" y="326"/>
                    <a:pt x="300" y="276"/>
                    <a:pt x="300" y="276"/>
                  </a:cubicBezTo>
                  <a:cubicBezTo>
                    <a:pt x="300" y="251"/>
                    <a:pt x="300" y="226"/>
                    <a:pt x="300" y="226"/>
                  </a:cubicBezTo>
                  <a:cubicBezTo>
                    <a:pt x="326" y="226"/>
                    <a:pt x="351" y="226"/>
                    <a:pt x="351" y="200"/>
                  </a:cubicBezTo>
                  <a:cubicBezTo>
                    <a:pt x="351" y="176"/>
                    <a:pt x="375" y="176"/>
                    <a:pt x="375" y="176"/>
                  </a:cubicBezTo>
                  <a:cubicBezTo>
                    <a:pt x="375" y="151"/>
                    <a:pt x="351" y="126"/>
                    <a:pt x="351" y="126"/>
                  </a:cubicBezTo>
                  <a:cubicBezTo>
                    <a:pt x="351" y="100"/>
                    <a:pt x="375" y="100"/>
                    <a:pt x="400" y="76"/>
                  </a:cubicBezTo>
                  <a:cubicBezTo>
                    <a:pt x="400" y="51"/>
                    <a:pt x="400" y="26"/>
                    <a:pt x="400" y="0"/>
                  </a:cubicBezTo>
                  <a:cubicBezTo>
                    <a:pt x="375" y="26"/>
                    <a:pt x="375" y="26"/>
                    <a:pt x="375" y="26"/>
                  </a:cubicBezTo>
                  <a:cubicBezTo>
                    <a:pt x="351" y="0"/>
                    <a:pt x="326" y="0"/>
                    <a:pt x="275" y="26"/>
                  </a:cubicBezTo>
                  <a:cubicBezTo>
                    <a:pt x="226" y="26"/>
                    <a:pt x="226" y="76"/>
                    <a:pt x="226" y="76"/>
                  </a:cubicBezTo>
                  <a:cubicBezTo>
                    <a:pt x="250" y="100"/>
                    <a:pt x="200" y="100"/>
                    <a:pt x="200" y="76"/>
                  </a:cubicBezTo>
                  <a:cubicBezTo>
                    <a:pt x="175" y="76"/>
                    <a:pt x="150" y="76"/>
                    <a:pt x="150" y="100"/>
                  </a:cubicBezTo>
                  <a:cubicBezTo>
                    <a:pt x="150" y="126"/>
                    <a:pt x="100" y="151"/>
                    <a:pt x="100" y="176"/>
                  </a:cubicBezTo>
                  <a:cubicBezTo>
                    <a:pt x="100" y="226"/>
                    <a:pt x="50" y="251"/>
                    <a:pt x="26" y="276"/>
                  </a:cubicBezTo>
                  <a:cubicBezTo>
                    <a:pt x="26" y="276"/>
                    <a:pt x="26" y="276"/>
                    <a:pt x="0" y="276"/>
                  </a:cubicBezTo>
                  <a:cubicBezTo>
                    <a:pt x="26" y="276"/>
                    <a:pt x="50" y="301"/>
                    <a:pt x="50" y="301"/>
                  </a:cubicBezTo>
                  <a:cubicBezTo>
                    <a:pt x="75" y="301"/>
                    <a:pt x="126" y="276"/>
                    <a:pt x="126" y="251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31" name="Freeform 72">
              <a:extLst>
                <a:ext uri="{FF2B5EF4-FFF2-40B4-BE49-F238E27FC236}">
                  <a16:creationId xmlns:a16="http://schemas.microsoft.com/office/drawing/2014/main" id="{C7D69EB3-C4B2-AE20-2B82-E69CA9BF6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1877" y="4075178"/>
              <a:ext cx="37689" cy="37689"/>
            </a:xfrm>
            <a:custGeom>
              <a:avLst/>
              <a:gdLst>
                <a:gd name="T0" fmla="*/ 50 w 77"/>
                <a:gd name="T1" fmla="*/ 0 h 77"/>
                <a:gd name="T2" fmla="*/ 50 w 77"/>
                <a:gd name="T3" fmla="*/ 0 h 77"/>
                <a:gd name="T4" fmla="*/ 0 w 77"/>
                <a:gd name="T5" fmla="*/ 76 h 77"/>
                <a:gd name="T6" fmla="*/ 76 w 77"/>
                <a:gd name="T7" fmla="*/ 76 h 77"/>
                <a:gd name="T8" fmla="*/ 50 w 77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7">
                  <a:moveTo>
                    <a:pt x="50" y="0"/>
                  </a:moveTo>
                  <a:lnTo>
                    <a:pt x="50" y="0"/>
                  </a:lnTo>
                  <a:cubicBezTo>
                    <a:pt x="25" y="0"/>
                    <a:pt x="0" y="26"/>
                    <a:pt x="0" y="76"/>
                  </a:cubicBezTo>
                  <a:cubicBezTo>
                    <a:pt x="25" y="76"/>
                    <a:pt x="50" y="76"/>
                    <a:pt x="76" y="76"/>
                  </a:cubicBezTo>
                  <a:cubicBezTo>
                    <a:pt x="76" y="26"/>
                    <a:pt x="50" y="26"/>
                    <a:pt x="50" y="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32" name="Freeform 73">
              <a:extLst>
                <a:ext uri="{FF2B5EF4-FFF2-40B4-BE49-F238E27FC236}">
                  <a16:creationId xmlns:a16="http://schemas.microsoft.com/office/drawing/2014/main" id="{CDFB18CD-DAAF-1494-4B69-80F3EF74F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1108" y="3986489"/>
              <a:ext cx="188455" cy="126374"/>
            </a:xfrm>
            <a:custGeom>
              <a:avLst/>
              <a:gdLst>
                <a:gd name="T0" fmla="*/ 0 w 377"/>
                <a:gd name="T1" fmla="*/ 75 h 251"/>
                <a:gd name="T2" fmla="*/ 0 w 377"/>
                <a:gd name="T3" fmla="*/ 75 h 251"/>
                <a:gd name="T4" fmla="*/ 50 w 377"/>
                <a:gd name="T5" fmla="*/ 100 h 251"/>
                <a:gd name="T6" fmla="*/ 100 w 377"/>
                <a:gd name="T7" fmla="*/ 125 h 251"/>
                <a:gd name="T8" fmla="*/ 150 w 377"/>
                <a:gd name="T9" fmla="*/ 174 h 251"/>
                <a:gd name="T10" fmla="*/ 176 w 377"/>
                <a:gd name="T11" fmla="*/ 200 h 251"/>
                <a:gd name="T12" fmla="*/ 225 w 377"/>
                <a:gd name="T13" fmla="*/ 174 h 251"/>
                <a:gd name="T14" fmla="*/ 250 w 377"/>
                <a:gd name="T15" fmla="*/ 225 h 251"/>
                <a:gd name="T16" fmla="*/ 300 w 377"/>
                <a:gd name="T17" fmla="*/ 250 h 251"/>
                <a:gd name="T18" fmla="*/ 300 w 377"/>
                <a:gd name="T19" fmla="*/ 250 h 251"/>
                <a:gd name="T20" fmla="*/ 350 w 377"/>
                <a:gd name="T21" fmla="*/ 174 h 251"/>
                <a:gd name="T22" fmla="*/ 350 w 377"/>
                <a:gd name="T23" fmla="*/ 150 h 251"/>
                <a:gd name="T24" fmla="*/ 325 w 377"/>
                <a:gd name="T25" fmla="*/ 100 h 251"/>
                <a:gd name="T26" fmla="*/ 325 w 377"/>
                <a:gd name="T27" fmla="*/ 75 h 251"/>
                <a:gd name="T28" fmla="*/ 325 w 377"/>
                <a:gd name="T29" fmla="*/ 75 h 251"/>
                <a:gd name="T30" fmla="*/ 250 w 377"/>
                <a:gd name="T31" fmla="*/ 25 h 251"/>
                <a:gd name="T32" fmla="*/ 176 w 377"/>
                <a:gd name="T33" fmla="*/ 0 h 251"/>
                <a:gd name="T34" fmla="*/ 100 w 377"/>
                <a:gd name="T35" fmla="*/ 50 h 251"/>
                <a:gd name="T36" fmla="*/ 50 w 377"/>
                <a:gd name="T37" fmla="*/ 25 h 251"/>
                <a:gd name="T38" fmla="*/ 0 w 377"/>
                <a:gd name="T39" fmla="*/ 50 h 251"/>
                <a:gd name="T40" fmla="*/ 0 w 377"/>
                <a:gd name="T41" fmla="*/ 7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251">
                  <a:moveTo>
                    <a:pt x="0" y="75"/>
                  </a:moveTo>
                  <a:lnTo>
                    <a:pt x="0" y="75"/>
                  </a:lnTo>
                  <a:cubicBezTo>
                    <a:pt x="25" y="75"/>
                    <a:pt x="25" y="125"/>
                    <a:pt x="50" y="100"/>
                  </a:cubicBezTo>
                  <a:cubicBezTo>
                    <a:pt x="50" y="100"/>
                    <a:pt x="76" y="125"/>
                    <a:pt x="100" y="125"/>
                  </a:cubicBezTo>
                  <a:cubicBezTo>
                    <a:pt x="100" y="150"/>
                    <a:pt x="150" y="150"/>
                    <a:pt x="150" y="174"/>
                  </a:cubicBezTo>
                  <a:cubicBezTo>
                    <a:pt x="150" y="174"/>
                    <a:pt x="150" y="200"/>
                    <a:pt x="176" y="200"/>
                  </a:cubicBezTo>
                  <a:cubicBezTo>
                    <a:pt x="200" y="200"/>
                    <a:pt x="225" y="174"/>
                    <a:pt x="225" y="174"/>
                  </a:cubicBezTo>
                  <a:cubicBezTo>
                    <a:pt x="225" y="200"/>
                    <a:pt x="225" y="225"/>
                    <a:pt x="250" y="225"/>
                  </a:cubicBezTo>
                  <a:cubicBezTo>
                    <a:pt x="276" y="225"/>
                    <a:pt x="276" y="250"/>
                    <a:pt x="300" y="250"/>
                  </a:cubicBezTo>
                  <a:lnTo>
                    <a:pt x="300" y="250"/>
                  </a:lnTo>
                  <a:cubicBezTo>
                    <a:pt x="300" y="200"/>
                    <a:pt x="325" y="174"/>
                    <a:pt x="350" y="174"/>
                  </a:cubicBezTo>
                  <a:lnTo>
                    <a:pt x="350" y="150"/>
                  </a:lnTo>
                  <a:cubicBezTo>
                    <a:pt x="376" y="125"/>
                    <a:pt x="325" y="100"/>
                    <a:pt x="325" y="100"/>
                  </a:cubicBezTo>
                  <a:cubicBezTo>
                    <a:pt x="325" y="75"/>
                    <a:pt x="325" y="75"/>
                    <a:pt x="325" y="75"/>
                  </a:cubicBezTo>
                  <a:lnTo>
                    <a:pt x="325" y="75"/>
                  </a:lnTo>
                  <a:cubicBezTo>
                    <a:pt x="300" y="50"/>
                    <a:pt x="276" y="25"/>
                    <a:pt x="250" y="25"/>
                  </a:cubicBezTo>
                  <a:cubicBezTo>
                    <a:pt x="225" y="0"/>
                    <a:pt x="200" y="0"/>
                    <a:pt x="176" y="0"/>
                  </a:cubicBezTo>
                  <a:cubicBezTo>
                    <a:pt x="176" y="25"/>
                    <a:pt x="125" y="50"/>
                    <a:pt x="100" y="50"/>
                  </a:cubicBezTo>
                  <a:cubicBezTo>
                    <a:pt x="100" y="50"/>
                    <a:pt x="76" y="25"/>
                    <a:pt x="50" y="25"/>
                  </a:cubicBezTo>
                  <a:cubicBezTo>
                    <a:pt x="50" y="50"/>
                    <a:pt x="25" y="50"/>
                    <a:pt x="0" y="50"/>
                  </a:cubicBezTo>
                  <a:cubicBezTo>
                    <a:pt x="0" y="50"/>
                    <a:pt x="0" y="50"/>
                    <a:pt x="0" y="75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33" name="Freeform 74">
              <a:extLst>
                <a:ext uri="{FF2B5EF4-FFF2-40B4-BE49-F238E27FC236}">
                  <a16:creationId xmlns:a16="http://schemas.microsoft.com/office/drawing/2014/main" id="{6AA3EA93-4BE3-FDA4-C351-60226C1C2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0311" y="4174945"/>
              <a:ext cx="427901" cy="290443"/>
            </a:xfrm>
            <a:custGeom>
              <a:avLst/>
              <a:gdLst>
                <a:gd name="T0" fmla="*/ 776 w 852"/>
                <a:gd name="T1" fmla="*/ 375 h 576"/>
                <a:gd name="T2" fmla="*/ 776 w 852"/>
                <a:gd name="T3" fmla="*/ 375 h 576"/>
                <a:gd name="T4" fmla="*/ 725 w 852"/>
                <a:gd name="T5" fmla="*/ 350 h 576"/>
                <a:gd name="T6" fmla="*/ 725 w 852"/>
                <a:gd name="T7" fmla="*/ 350 h 576"/>
                <a:gd name="T8" fmla="*/ 725 w 852"/>
                <a:gd name="T9" fmla="*/ 250 h 576"/>
                <a:gd name="T10" fmla="*/ 651 w 852"/>
                <a:gd name="T11" fmla="*/ 125 h 576"/>
                <a:gd name="T12" fmla="*/ 601 w 852"/>
                <a:gd name="T13" fmla="*/ 0 h 576"/>
                <a:gd name="T14" fmla="*/ 551 w 852"/>
                <a:gd name="T15" fmla="*/ 25 h 576"/>
                <a:gd name="T16" fmla="*/ 501 w 852"/>
                <a:gd name="T17" fmla="*/ 50 h 576"/>
                <a:gd name="T18" fmla="*/ 451 w 852"/>
                <a:gd name="T19" fmla="*/ 75 h 576"/>
                <a:gd name="T20" fmla="*/ 400 w 852"/>
                <a:gd name="T21" fmla="*/ 75 h 576"/>
                <a:gd name="T22" fmla="*/ 351 w 852"/>
                <a:gd name="T23" fmla="*/ 50 h 576"/>
                <a:gd name="T24" fmla="*/ 251 w 852"/>
                <a:gd name="T25" fmla="*/ 50 h 576"/>
                <a:gd name="T26" fmla="*/ 226 w 852"/>
                <a:gd name="T27" fmla="*/ 50 h 576"/>
                <a:gd name="T28" fmla="*/ 226 w 852"/>
                <a:gd name="T29" fmla="*/ 75 h 576"/>
                <a:gd name="T30" fmla="*/ 151 w 852"/>
                <a:gd name="T31" fmla="*/ 100 h 576"/>
                <a:gd name="T32" fmla="*/ 76 w 852"/>
                <a:gd name="T33" fmla="*/ 250 h 576"/>
                <a:gd name="T34" fmla="*/ 0 w 852"/>
                <a:gd name="T35" fmla="*/ 300 h 576"/>
                <a:gd name="T36" fmla="*/ 51 w 852"/>
                <a:gd name="T37" fmla="*/ 350 h 576"/>
                <a:gd name="T38" fmla="*/ 76 w 852"/>
                <a:gd name="T39" fmla="*/ 375 h 576"/>
                <a:gd name="T40" fmla="*/ 76 w 852"/>
                <a:gd name="T41" fmla="*/ 450 h 576"/>
                <a:gd name="T42" fmla="*/ 200 w 852"/>
                <a:gd name="T43" fmla="*/ 475 h 576"/>
                <a:gd name="T44" fmla="*/ 200 w 852"/>
                <a:gd name="T45" fmla="*/ 500 h 576"/>
                <a:gd name="T46" fmla="*/ 251 w 852"/>
                <a:gd name="T47" fmla="*/ 550 h 576"/>
                <a:gd name="T48" fmla="*/ 351 w 852"/>
                <a:gd name="T49" fmla="*/ 550 h 576"/>
                <a:gd name="T50" fmla="*/ 451 w 852"/>
                <a:gd name="T51" fmla="*/ 550 h 576"/>
                <a:gd name="T52" fmla="*/ 526 w 852"/>
                <a:gd name="T53" fmla="*/ 525 h 576"/>
                <a:gd name="T54" fmla="*/ 626 w 852"/>
                <a:gd name="T55" fmla="*/ 525 h 576"/>
                <a:gd name="T56" fmla="*/ 701 w 852"/>
                <a:gd name="T57" fmla="*/ 525 h 576"/>
                <a:gd name="T58" fmla="*/ 751 w 852"/>
                <a:gd name="T59" fmla="*/ 550 h 576"/>
                <a:gd name="T60" fmla="*/ 751 w 852"/>
                <a:gd name="T61" fmla="*/ 525 h 576"/>
                <a:gd name="T62" fmla="*/ 801 w 852"/>
                <a:gd name="T63" fmla="*/ 425 h 576"/>
                <a:gd name="T64" fmla="*/ 851 w 852"/>
                <a:gd name="T65" fmla="*/ 375 h 576"/>
                <a:gd name="T66" fmla="*/ 851 w 852"/>
                <a:gd name="T67" fmla="*/ 375 h 576"/>
                <a:gd name="T68" fmla="*/ 826 w 852"/>
                <a:gd name="T69" fmla="*/ 350 h 576"/>
                <a:gd name="T70" fmla="*/ 776 w 852"/>
                <a:gd name="T71" fmla="*/ 375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2" h="576">
                  <a:moveTo>
                    <a:pt x="776" y="375"/>
                  </a:moveTo>
                  <a:lnTo>
                    <a:pt x="776" y="375"/>
                  </a:lnTo>
                  <a:cubicBezTo>
                    <a:pt x="751" y="375"/>
                    <a:pt x="725" y="375"/>
                    <a:pt x="725" y="350"/>
                  </a:cubicBezTo>
                  <a:lnTo>
                    <a:pt x="725" y="350"/>
                  </a:lnTo>
                  <a:cubicBezTo>
                    <a:pt x="701" y="325"/>
                    <a:pt x="701" y="275"/>
                    <a:pt x="725" y="250"/>
                  </a:cubicBezTo>
                  <a:cubicBezTo>
                    <a:pt x="751" y="225"/>
                    <a:pt x="676" y="150"/>
                    <a:pt x="651" y="125"/>
                  </a:cubicBezTo>
                  <a:cubicBezTo>
                    <a:pt x="651" y="100"/>
                    <a:pt x="626" y="50"/>
                    <a:pt x="601" y="0"/>
                  </a:cubicBezTo>
                  <a:cubicBezTo>
                    <a:pt x="576" y="25"/>
                    <a:pt x="551" y="25"/>
                    <a:pt x="551" y="25"/>
                  </a:cubicBezTo>
                  <a:cubicBezTo>
                    <a:pt x="551" y="50"/>
                    <a:pt x="526" y="50"/>
                    <a:pt x="501" y="50"/>
                  </a:cubicBezTo>
                  <a:cubicBezTo>
                    <a:pt x="476" y="50"/>
                    <a:pt x="476" y="50"/>
                    <a:pt x="451" y="75"/>
                  </a:cubicBezTo>
                  <a:cubicBezTo>
                    <a:pt x="426" y="75"/>
                    <a:pt x="426" y="75"/>
                    <a:pt x="400" y="75"/>
                  </a:cubicBezTo>
                  <a:cubicBezTo>
                    <a:pt x="400" y="75"/>
                    <a:pt x="376" y="50"/>
                    <a:pt x="351" y="50"/>
                  </a:cubicBezTo>
                  <a:cubicBezTo>
                    <a:pt x="326" y="50"/>
                    <a:pt x="276" y="50"/>
                    <a:pt x="251" y="50"/>
                  </a:cubicBezTo>
                  <a:lnTo>
                    <a:pt x="226" y="50"/>
                  </a:lnTo>
                  <a:cubicBezTo>
                    <a:pt x="226" y="50"/>
                    <a:pt x="226" y="50"/>
                    <a:pt x="226" y="75"/>
                  </a:cubicBezTo>
                  <a:cubicBezTo>
                    <a:pt x="200" y="75"/>
                    <a:pt x="176" y="100"/>
                    <a:pt x="151" y="100"/>
                  </a:cubicBezTo>
                  <a:cubicBezTo>
                    <a:pt x="151" y="125"/>
                    <a:pt x="100" y="225"/>
                    <a:pt x="76" y="250"/>
                  </a:cubicBezTo>
                  <a:cubicBezTo>
                    <a:pt x="26" y="275"/>
                    <a:pt x="0" y="275"/>
                    <a:pt x="0" y="300"/>
                  </a:cubicBezTo>
                  <a:cubicBezTo>
                    <a:pt x="0" y="300"/>
                    <a:pt x="51" y="325"/>
                    <a:pt x="51" y="350"/>
                  </a:cubicBezTo>
                  <a:cubicBezTo>
                    <a:pt x="51" y="375"/>
                    <a:pt x="51" y="375"/>
                    <a:pt x="76" y="375"/>
                  </a:cubicBezTo>
                  <a:cubicBezTo>
                    <a:pt x="100" y="375"/>
                    <a:pt x="76" y="425"/>
                    <a:pt x="76" y="450"/>
                  </a:cubicBezTo>
                  <a:cubicBezTo>
                    <a:pt x="100" y="450"/>
                    <a:pt x="200" y="450"/>
                    <a:pt x="200" y="475"/>
                  </a:cubicBezTo>
                  <a:lnTo>
                    <a:pt x="200" y="500"/>
                  </a:lnTo>
                  <a:cubicBezTo>
                    <a:pt x="226" y="525"/>
                    <a:pt x="251" y="550"/>
                    <a:pt x="251" y="550"/>
                  </a:cubicBezTo>
                  <a:cubicBezTo>
                    <a:pt x="251" y="550"/>
                    <a:pt x="326" y="550"/>
                    <a:pt x="351" y="550"/>
                  </a:cubicBezTo>
                  <a:cubicBezTo>
                    <a:pt x="351" y="550"/>
                    <a:pt x="426" y="550"/>
                    <a:pt x="451" y="550"/>
                  </a:cubicBezTo>
                  <a:cubicBezTo>
                    <a:pt x="476" y="575"/>
                    <a:pt x="501" y="550"/>
                    <a:pt x="526" y="525"/>
                  </a:cubicBezTo>
                  <a:cubicBezTo>
                    <a:pt x="526" y="525"/>
                    <a:pt x="601" y="500"/>
                    <a:pt x="626" y="525"/>
                  </a:cubicBezTo>
                  <a:cubicBezTo>
                    <a:pt x="651" y="525"/>
                    <a:pt x="701" y="525"/>
                    <a:pt x="701" y="525"/>
                  </a:cubicBezTo>
                  <a:cubicBezTo>
                    <a:pt x="701" y="550"/>
                    <a:pt x="725" y="550"/>
                    <a:pt x="751" y="550"/>
                  </a:cubicBezTo>
                  <a:lnTo>
                    <a:pt x="751" y="525"/>
                  </a:lnTo>
                  <a:cubicBezTo>
                    <a:pt x="751" y="475"/>
                    <a:pt x="776" y="450"/>
                    <a:pt x="801" y="425"/>
                  </a:cubicBezTo>
                  <a:cubicBezTo>
                    <a:pt x="826" y="425"/>
                    <a:pt x="851" y="425"/>
                    <a:pt x="851" y="375"/>
                  </a:cubicBezTo>
                  <a:lnTo>
                    <a:pt x="851" y="375"/>
                  </a:lnTo>
                  <a:lnTo>
                    <a:pt x="826" y="350"/>
                  </a:lnTo>
                  <a:cubicBezTo>
                    <a:pt x="801" y="350"/>
                    <a:pt x="776" y="375"/>
                    <a:pt x="776" y="375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34" name="Freeform 75">
              <a:extLst>
                <a:ext uri="{FF2B5EF4-FFF2-40B4-BE49-F238E27FC236}">
                  <a16:creationId xmlns:a16="http://schemas.microsoft.com/office/drawing/2014/main" id="{01A1A3B5-7A8A-7F43-32AF-3BEA40F079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1840" y="4174945"/>
              <a:ext cx="139678" cy="177368"/>
            </a:xfrm>
            <a:custGeom>
              <a:avLst/>
              <a:gdLst>
                <a:gd name="T0" fmla="*/ 200 w 276"/>
                <a:gd name="T1" fmla="*/ 75 h 351"/>
                <a:gd name="T2" fmla="*/ 200 w 276"/>
                <a:gd name="T3" fmla="*/ 75 h 351"/>
                <a:gd name="T4" fmla="*/ 150 w 276"/>
                <a:gd name="T5" fmla="*/ 25 h 351"/>
                <a:gd name="T6" fmla="*/ 75 w 276"/>
                <a:gd name="T7" fmla="*/ 0 h 351"/>
                <a:gd name="T8" fmla="*/ 0 w 276"/>
                <a:gd name="T9" fmla="*/ 0 h 351"/>
                <a:gd name="T10" fmla="*/ 50 w 276"/>
                <a:gd name="T11" fmla="*/ 125 h 351"/>
                <a:gd name="T12" fmla="*/ 124 w 276"/>
                <a:gd name="T13" fmla="*/ 250 h 351"/>
                <a:gd name="T14" fmla="*/ 124 w 276"/>
                <a:gd name="T15" fmla="*/ 350 h 351"/>
                <a:gd name="T16" fmla="*/ 175 w 276"/>
                <a:gd name="T17" fmla="*/ 275 h 351"/>
                <a:gd name="T18" fmla="*/ 225 w 276"/>
                <a:gd name="T19" fmla="*/ 225 h 351"/>
                <a:gd name="T20" fmla="*/ 275 w 276"/>
                <a:gd name="T21" fmla="*/ 250 h 351"/>
                <a:gd name="T22" fmla="*/ 275 w 276"/>
                <a:gd name="T23" fmla="*/ 175 h 351"/>
                <a:gd name="T24" fmla="*/ 200 w 276"/>
                <a:gd name="T25" fmla="*/ 7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" h="351">
                  <a:moveTo>
                    <a:pt x="200" y="75"/>
                  </a:moveTo>
                  <a:lnTo>
                    <a:pt x="200" y="75"/>
                  </a:lnTo>
                  <a:cubicBezTo>
                    <a:pt x="200" y="50"/>
                    <a:pt x="150" y="25"/>
                    <a:pt x="150" y="25"/>
                  </a:cubicBezTo>
                  <a:cubicBezTo>
                    <a:pt x="124" y="25"/>
                    <a:pt x="75" y="0"/>
                    <a:pt x="75" y="0"/>
                  </a:cubicBezTo>
                  <a:cubicBezTo>
                    <a:pt x="50" y="0"/>
                    <a:pt x="25" y="0"/>
                    <a:pt x="0" y="0"/>
                  </a:cubicBezTo>
                  <a:cubicBezTo>
                    <a:pt x="25" y="50"/>
                    <a:pt x="50" y="100"/>
                    <a:pt x="50" y="125"/>
                  </a:cubicBezTo>
                  <a:cubicBezTo>
                    <a:pt x="75" y="150"/>
                    <a:pt x="150" y="225"/>
                    <a:pt x="124" y="250"/>
                  </a:cubicBezTo>
                  <a:cubicBezTo>
                    <a:pt x="100" y="275"/>
                    <a:pt x="100" y="325"/>
                    <a:pt x="124" y="350"/>
                  </a:cubicBezTo>
                  <a:cubicBezTo>
                    <a:pt x="150" y="350"/>
                    <a:pt x="175" y="275"/>
                    <a:pt x="175" y="275"/>
                  </a:cubicBezTo>
                  <a:cubicBezTo>
                    <a:pt x="175" y="250"/>
                    <a:pt x="200" y="225"/>
                    <a:pt x="225" y="225"/>
                  </a:cubicBezTo>
                  <a:cubicBezTo>
                    <a:pt x="250" y="250"/>
                    <a:pt x="275" y="250"/>
                    <a:pt x="275" y="250"/>
                  </a:cubicBezTo>
                  <a:cubicBezTo>
                    <a:pt x="275" y="225"/>
                    <a:pt x="275" y="200"/>
                    <a:pt x="275" y="175"/>
                  </a:cubicBezTo>
                  <a:cubicBezTo>
                    <a:pt x="250" y="175"/>
                    <a:pt x="225" y="125"/>
                    <a:pt x="200" y="75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35" name="Freeform 76">
              <a:extLst>
                <a:ext uri="{FF2B5EF4-FFF2-40B4-BE49-F238E27FC236}">
                  <a16:creationId xmlns:a16="http://schemas.microsoft.com/office/drawing/2014/main" id="{62DC3A54-78BF-401C-79E9-6B03F8690F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8996" y="4427695"/>
              <a:ext cx="290440" cy="164065"/>
            </a:xfrm>
            <a:custGeom>
              <a:avLst/>
              <a:gdLst>
                <a:gd name="T0" fmla="*/ 450 w 576"/>
                <a:gd name="T1" fmla="*/ 25 h 326"/>
                <a:gd name="T2" fmla="*/ 450 w 576"/>
                <a:gd name="T3" fmla="*/ 25 h 326"/>
                <a:gd name="T4" fmla="*/ 350 w 576"/>
                <a:gd name="T5" fmla="*/ 25 h 326"/>
                <a:gd name="T6" fmla="*/ 275 w 576"/>
                <a:gd name="T7" fmla="*/ 50 h 326"/>
                <a:gd name="T8" fmla="*/ 175 w 576"/>
                <a:gd name="T9" fmla="*/ 50 h 326"/>
                <a:gd name="T10" fmla="*/ 75 w 576"/>
                <a:gd name="T11" fmla="*/ 50 h 326"/>
                <a:gd name="T12" fmla="*/ 24 w 576"/>
                <a:gd name="T13" fmla="*/ 0 h 326"/>
                <a:gd name="T14" fmla="*/ 0 w 576"/>
                <a:gd name="T15" fmla="*/ 25 h 326"/>
                <a:gd name="T16" fmla="*/ 0 w 576"/>
                <a:gd name="T17" fmla="*/ 75 h 326"/>
                <a:gd name="T18" fmla="*/ 50 w 576"/>
                <a:gd name="T19" fmla="*/ 150 h 326"/>
                <a:gd name="T20" fmla="*/ 0 w 576"/>
                <a:gd name="T21" fmla="*/ 175 h 326"/>
                <a:gd name="T22" fmla="*/ 0 w 576"/>
                <a:gd name="T23" fmla="*/ 225 h 326"/>
                <a:gd name="T24" fmla="*/ 50 w 576"/>
                <a:gd name="T25" fmla="*/ 300 h 326"/>
                <a:gd name="T26" fmla="*/ 75 w 576"/>
                <a:gd name="T27" fmla="*/ 325 h 326"/>
                <a:gd name="T28" fmla="*/ 200 w 576"/>
                <a:gd name="T29" fmla="*/ 325 h 326"/>
                <a:gd name="T30" fmla="*/ 300 w 576"/>
                <a:gd name="T31" fmla="*/ 325 h 326"/>
                <a:gd name="T32" fmla="*/ 350 w 576"/>
                <a:gd name="T33" fmla="*/ 300 h 326"/>
                <a:gd name="T34" fmla="*/ 375 w 576"/>
                <a:gd name="T35" fmla="*/ 300 h 326"/>
                <a:gd name="T36" fmla="*/ 375 w 576"/>
                <a:gd name="T37" fmla="*/ 275 h 326"/>
                <a:gd name="T38" fmla="*/ 475 w 576"/>
                <a:gd name="T39" fmla="*/ 275 h 326"/>
                <a:gd name="T40" fmla="*/ 525 w 576"/>
                <a:gd name="T41" fmla="*/ 250 h 326"/>
                <a:gd name="T42" fmla="*/ 500 w 576"/>
                <a:gd name="T43" fmla="*/ 225 h 326"/>
                <a:gd name="T44" fmla="*/ 500 w 576"/>
                <a:gd name="T45" fmla="*/ 175 h 326"/>
                <a:gd name="T46" fmla="*/ 575 w 576"/>
                <a:gd name="T47" fmla="*/ 75 h 326"/>
                <a:gd name="T48" fmla="*/ 575 w 576"/>
                <a:gd name="T49" fmla="*/ 50 h 326"/>
                <a:gd name="T50" fmla="*/ 525 w 576"/>
                <a:gd name="T51" fmla="*/ 25 h 326"/>
                <a:gd name="T52" fmla="*/ 450 w 576"/>
                <a:gd name="T53" fmla="*/ 2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6" h="326">
                  <a:moveTo>
                    <a:pt x="450" y="25"/>
                  </a:moveTo>
                  <a:lnTo>
                    <a:pt x="450" y="25"/>
                  </a:lnTo>
                  <a:cubicBezTo>
                    <a:pt x="425" y="0"/>
                    <a:pt x="350" y="25"/>
                    <a:pt x="350" y="25"/>
                  </a:cubicBezTo>
                  <a:cubicBezTo>
                    <a:pt x="325" y="50"/>
                    <a:pt x="300" y="75"/>
                    <a:pt x="275" y="50"/>
                  </a:cubicBezTo>
                  <a:cubicBezTo>
                    <a:pt x="250" y="50"/>
                    <a:pt x="175" y="50"/>
                    <a:pt x="175" y="50"/>
                  </a:cubicBezTo>
                  <a:cubicBezTo>
                    <a:pt x="150" y="50"/>
                    <a:pt x="75" y="50"/>
                    <a:pt x="75" y="50"/>
                  </a:cubicBezTo>
                  <a:cubicBezTo>
                    <a:pt x="75" y="50"/>
                    <a:pt x="50" y="25"/>
                    <a:pt x="24" y="0"/>
                  </a:cubicBezTo>
                  <a:cubicBezTo>
                    <a:pt x="24" y="25"/>
                    <a:pt x="24" y="25"/>
                    <a:pt x="0" y="25"/>
                  </a:cubicBezTo>
                  <a:lnTo>
                    <a:pt x="0" y="75"/>
                  </a:lnTo>
                  <a:cubicBezTo>
                    <a:pt x="24" y="100"/>
                    <a:pt x="50" y="150"/>
                    <a:pt x="50" y="150"/>
                  </a:cubicBezTo>
                  <a:cubicBezTo>
                    <a:pt x="24" y="150"/>
                    <a:pt x="0" y="175"/>
                    <a:pt x="0" y="175"/>
                  </a:cubicBezTo>
                  <a:cubicBezTo>
                    <a:pt x="0" y="200"/>
                    <a:pt x="0" y="225"/>
                    <a:pt x="0" y="225"/>
                  </a:cubicBezTo>
                  <a:cubicBezTo>
                    <a:pt x="24" y="225"/>
                    <a:pt x="50" y="275"/>
                    <a:pt x="50" y="300"/>
                  </a:cubicBezTo>
                  <a:cubicBezTo>
                    <a:pt x="75" y="300"/>
                    <a:pt x="75" y="300"/>
                    <a:pt x="75" y="325"/>
                  </a:cubicBezTo>
                  <a:cubicBezTo>
                    <a:pt x="124" y="300"/>
                    <a:pt x="200" y="300"/>
                    <a:pt x="200" y="325"/>
                  </a:cubicBezTo>
                  <a:cubicBezTo>
                    <a:pt x="224" y="325"/>
                    <a:pt x="300" y="325"/>
                    <a:pt x="300" y="325"/>
                  </a:cubicBezTo>
                  <a:cubicBezTo>
                    <a:pt x="325" y="325"/>
                    <a:pt x="350" y="325"/>
                    <a:pt x="350" y="300"/>
                  </a:cubicBezTo>
                  <a:lnTo>
                    <a:pt x="375" y="300"/>
                  </a:lnTo>
                  <a:cubicBezTo>
                    <a:pt x="375" y="275"/>
                    <a:pt x="375" y="275"/>
                    <a:pt x="375" y="275"/>
                  </a:cubicBezTo>
                  <a:cubicBezTo>
                    <a:pt x="400" y="250"/>
                    <a:pt x="450" y="250"/>
                    <a:pt x="475" y="275"/>
                  </a:cubicBezTo>
                  <a:cubicBezTo>
                    <a:pt x="500" y="275"/>
                    <a:pt x="500" y="275"/>
                    <a:pt x="525" y="250"/>
                  </a:cubicBezTo>
                  <a:cubicBezTo>
                    <a:pt x="525" y="250"/>
                    <a:pt x="525" y="225"/>
                    <a:pt x="500" y="225"/>
                  </a:cubicBezTo>
                  <a:cubicBezTo>
                    <a:pt x="500" y="225"/>
                    <a:pt x="475" y="175"/>
                    <a:pt x="500" y="175"/>
                  </a:cubicBezTo>
                  <a:cubicBezTo>
                    <a:pt x="500" y="150"/>
                    <a:pt x="525" y="100"/>
                    <a:pt x="575" y="75"/>
                  </a:cubicBezTo>
                  <a:cubicBezTo>
                    <a:pt x="575" y="75"/>
                    <a:pt x="575" y="75"/>
                    <a:pt x="575" y="50"/>
                  </a:cubicBezTo>
                  <a:cubicBezTo>
                    <a:pt x="549" y="50"/>
                    <a:pt x="525" y="50"/>
                    <a:pt x="525" y="25"/>
                  </a:cubicBezTo>
                  <a:cubicBezTo>
                    <a:pt x="525" y="25"/>
                    <a:pt x="475" y="25"/>
                    <a:pt x="450" y="25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36" name="Freeform 77">
              <a:extLst>
                <a:ext uri="{FF2B5EF4-FFF2-40B4-BE49-F238E27FC236}">
                  <a16:creationId xmlns:a16="http://schemas.microsoft.com/office/drawing/2014/main" id="{FC50B871-F742-5F4B-1AE9-435CB4ED1F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0309" y="4527467"/>
              <a:ext cx="126374" cy="101987"/>
            </a:xfrm>
            <a:custGeom>
              <a:avLst/>
              <a:gdLst>
                <a:gd name="T0" fmla="*/ 51 w 252"/>
                <a:gd name="T1" fmla="*/ 200 h 201"/>
                <a:gd name="T2" fmla="*/ 51 w 252"/>
                <a:gd name="T3" fmla="*/ 200 h 201"/>
                <a:gd name="T4" fmla="*/ 51 w 252"/>
                <a:gd name="T5" fmla="*/ 200 h 201"/>
                <a:gd name="T6" fmla="*/ 76 w 252"/>
                <a:gd name="T7" fmla="*/ 200 h 201"/>
                <a:gd name="T8" fmla="*/ 76 w 252"/>
                <a:gd name="T9" fmla="*/ 200 h 201"/>
                <a:gd name="T10" fmla="*/ 76 w 252"/>
                <a:gd name="T11" fmla="*/ 200 h 201"/>
                <a:gd name="T12" fmla="*/ 76 w 252"/>
                <a:gd name="T13" fmla="*/ 200 h 201"/>
                <a:gd name="T14" fmla="*/ 100 w 252"/>
                <a:gd name="T15" fmla="*/ 200 h 201"/>
                <a:gd name="T16" fmla="*/ 100 w 252"/>
                <a:gd name="T17" fmla="*/ 200 h 201"/>
                <a:gd name="T18" fmla="*/ 100 w 252"/>
                <a:gd name="T19" fmla="*/ 175 h 201"/>
                <a:gd name="T20" fmla="*/ 126 w 252"/>
                <a:gd name="T21" fmla="*/ 175 h 201"/>
                <a:gd name="T22" fmla="*/ 126 w 252"/>
                <a:gd name="T23" fmla="*/ 175 h 201"/>
                <a:gd name="T24" fmla="*/ 176 w 252"/>
                <a:gd name="T25" fmla="*/ 150 h 201"/>
                <a:gd name="T26" fmla="*/ 251 w 252"/>
                <a:gd name="T27" fmla="*/ 125 h 201"/>
                <a:gd name="T28" fmla="*/ 251 w 252"/>
                <a:gd name="T29" fmla="*/ 125 h 201"/>
                <a:gd name="T30" fmla="*/ 226 w 252"/>
                <a:gd name="T31" fmla="*/ 100 h 201"/>
                <a:gd name="T32" fmla="*/ 176 w 252"/>
                <a:gd name="T33" fmla="*/ 25 h 201"/>
                <a:gd name="T34" fmla="*/ 176 w 252"/>
                <a:gd name="T35" fmla="*/ 25 h 201"/>
                <a:gd name="T36" fmla="*/ 176 w 252"/>
                <a:gd name="T37" fmla="*/ 25 h 201"/>
                <a:gd name="T38" fmla="*/ 176 w 252"/>
                <a:gd name="T39" fmla="*/ 0 h 201"/>
                <a:gd name="T40" fmla="*/ 26 w 252"/>
                <a:gd name="T41" fmla="*/ 50 h 201"/>
                <a:gd name="T42" fmla="*/ 26 w 252"/>
                <a:gd name="T43" fmla="*/ 25 h 201"/>
                <a:gd name="T44" fmla="*/ 0 w 252"/>
                <a:gd name="T45" fmla="*/ 125 h 201"/>
                <a:gd name="T46" fmla="*/ 51 w 252"/>
                <a:gd name="T47" fmla="*/ 20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2" h="201">
                  <a:moveTo>
                    <a:pt x="51" y="200"/>
                  </a:moveTo>
                  <a:lnTo>
                    <a:pt x="51" y="200"/>
                  </a:lnTo>
                  <a:lnTo>
                    <a:pt x="51" y="200"/>
                  </a:lnTo>
                  <a:cubicBezTo>
                    <a:pt x="51" y="200"/>
                    <a:pt x="51" y="200"/>
                    <a:pt x="76" y="200"/>
                  </a:cubicBezTo>
                  <a:lnTo>
                    <a:pt x="76" y="200"/>
                  </a:lnTo>
                  <a:lnTo>
                    <a:pt x="76" y="200"/>
                  </a:lnTo>
                  <a:lnTo>
                    <a:pt x="76" y="200"/>
                  </a:lnTo>
                  <a:lnTo>
                    <a:pt x="100" y="200"/>
                  </a:lnTo>
                  <a:lnTo>
                    <a:pt x="100" y="200"/>
                  </a:lnTo>
                  <a:cubicBezTo>
                    <a:pt x="100" y="200"/>
                    <a:pt x="100" y="200"/>
                    <a:pt x="100" y="175"/>
                  </a:cubicBezTo>
                  <a:cubicBezTo>
                    <a:pt x="100" y="175"/>
                    <a:pt x="100" y="175"/>
                    <a:pt x="126" y="175"/>
                  </a:cubicBezTo>
                  <a:lnTo>
                    <a:pt x="126" y="175"/>
                  </a:lnTo>
                  <a:cubicBezTo>
                    <a:pt x="151" y="175"/>
                    <a:pt x="151" y="150"/>
                    <a:pt x="176" y="150"/>
                  </a:cubicBezTo>
                  <a:cubicBezTo>
                    <a:pt x="176" y="175"/>
                    <a:pt x="251" y="125"/>
                    <a:pt x="251" y="125"/>
                  </a:cubicBezTo>
                  <a:lnTo>
                    <a:pt x="251" y="125"/>
                  </a:lnTo>
                  <a:cubicBezTo>
                    <a:pt x="251" y="100"/>
                    <a:pt x="251" y="100"/>
                    <a:pt x="226" y="100"/>
                  </a:cubicBezTo>
                  <a:cubicBezTo>
                    <a:pt x="226" y="75"/>
                    <a:pt x="200" y="25"/>
                    <a:pt x="176" y="25"/>
                  </a:cubicBezTo>
                  <a:lnTo>
                    <a:pt x="176" y="25"/>
                  </a:lnTo>
                  <a:lnTo>
                    <a:pt x="176" y="25"/>
                  </a:lnTo>
                  <a:cubicBezTo>
                    <a:pt x="176" y="25"/>
                    <a:pt x="176" y="25"/>
                    <a:pt x="176" y="0"/>
                  </a:cubicBezTo>
                  <a:cubicBezTo>
                    <a:pt x="126" y="25"/>
                    <a:pt x="26" y="50"/>
                    <a:pt x="26" y="50"/>
                  </a:cubicBezTo>
                  <a:cubicBezTo>
                    <a:pt x="26" y="50"/>
                    <a:pt x="26" y="50"/>
                    <a:pt x="26" y="25"/>
                  </a:cubicBezTo>
                  <a:cubicBezTo>
                    <a:pt x="0" y="75"/>
                    <a:pt x="0" y="100"/>
                    <a:pt x="0" y="125"/>
                  </a:cubicBezTo>
                  <a:cubicBezTo>
                    <a:pt x="0" y="150"/>
                    <a:pt x="26" y="175"/>
                    <a:pt x="51" y="20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37" name="Freeform 78">
              <a:extLst>
                <a:ext uri="{FF2B5EF4-FFF2-40B4-BE49-F238E27FC236}">
                  <a16:creationId xmlns:a16="http://schemas.microsoft.com/office/drawing/2014/main" id="{A55B90DD-B010-897A-4CC2-792295803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8994" y="3924413"/>
              <a:ext cx="842502" cy="489980"/>
            </a:xfrm>
            <a:custGeom>
              <a:avLst/>
              <a:gdLst>
                <a:gd name="T0" fmla="*/ 1475 w 1676"/>
                <a:gd name="T1" fmla="*/ 625 h 976"/>
                <a:gd name="T2" fmla="*/ 1625 w 1676"/>
                <a:gd name="T3" fmla="*/ 575 h 976"/>
                <a:gd name="T4" fmla="*/ 1625 w 1676"/>
                <a:gd name="T5" fmla="*/ 475 h 976"/>
                <a:gd name="T6" fmla="*/ 1625 w 1676"/>
                <a:gd name="T7" fmla="*/ 425 h 976"/>
                <a:gd name="T8" fmla="*/ 1600 w 1676"/>
                <a:gd name="T9" fmla="*/ 350 h 976"/>
                <a:gd name="T10" fmla="*/ 1450 w 1676"/>
                <a:gd name="T11" fmla="*/ 325 h 976"/>
                <a:gd name="T12" fmla="*/ 1350 w 1676"/>
                <a:gd name="T13" fmla="*/ 275 h 976"/>
                <a:gd name="T14" fmla="*/ 1275 w 1676"/>
                <a:gd name="T15" fmla="*/ 250 h 976"/>
                <a:gd name="T16" fmla="*/ 1200 w 1676"/>
                <a:gd name="T17" fmla="*/ 175 h 976"/>
                <a:gd name="T18" fmla="*/ 1100 w 1676"/>
                <a:gd name="T19" fmla="*/ 100 h 976"/>
                <a:gd name="T20" fmla="*/ 1000 w 1676"/>
                <a:gd name="T21" fmla="*/ 25 h 976"/>
                <a:gd name="T22" fmla="*/ 900 w 1676"/>
                <a:gd name="T23" fmla="*/ 50 h 976"/>
                <a:gd name="T24" fmla="*/ 825 w 1676"/>
                <a:gd name="T25" fmla="*/ 50 h 976"/>
                <a:gd name="T26" fmla="*/ 749 w 1676"/>
                <a:gd name="T27" fmla="*/ 125 h 976"/>
                <a:gd name="T28" fmla="*/ 600 w 1676"/>
                <a:gd name="T29" fmla="*/ 100 h 976"/>
                <a:gd name="T30" fmla="*/ 475 w 1676"/>
                <a:gd name="T31" fmla="*/ 100 h 976"/>
                <a:gd name="T32" fmla="*/ 224 w 1676"/>
                <a:gd name="T33" fmla="*/ 74 h 976"/>
                <a:gd name="T34" fmla="*/ 124 w 1676"/>
                <a:gd name="T35" fmla="*/ 100 h 976"/>
                <a:gd name="T36" fmla="*/ 150 w 1676"/>
                <a:gd name="T37" fmla="*/ 225 h 976"/>
                <a:gd name="T38" fmla="*/ 24 w 1676"/>
                <a:gd name="T39" fmla="*/ 350 h 976"/>
                <a:gd name="T40" fmla="*/ 0 w 1676"/>
                <a:gd name="T41" fmla="*/ 500 h 976"/>
                <a:gd name="T42" fmla="*/ 50 w 1676"/>
                <a:gd name="T43" fmla="*/ 550 h 976"/>
                <a:gd name="T44" fmla="*/ 175 w 1676"/>
                <a:gd name="T45" fmla="*/ 550 h 976"/>
                <a:gd name="T46" fmla="*/ 275 w 1676"/>
                <a:gd name="T47" fmla="*/ 575 h 976"/>
                <a:gd name="T48" fmla="*/ 375 w 1676"/>
                <a:gd name="T49" fmla="*/ 525 h 976"/>
                <a:gd name="T50" fmla="*/ 575 w 1676"/>
                <a:gd name="T51" fmla="*/ 525 h 976"/>
                <a:gd name="T52" fmla="*/ 700 w 1676"/>
                <a:gd name="T53" fmla="*/ 675 h 976"/>
                <a:gd name="T54" fmla="*/ 650 w 1676"/>
                <a:gd name="T55" fmla="*/ 725 h 976"/>
                <a:gd name="T56" fmla="*/ 549 w 1676"/>
                <a:gd name="T57" fmla="*/ 850 h 976"/>
                <a:gd name="T58" fmla="*/ 650 w 1676"/>
                <a:gd name="T59" fmla="*/ 850 h 976"/>
                <a:gd name="T60" fmla="*/ 725 w 1676"/>
                <a:gd name="T61" fmla="*/ 800 h 976"/>
                <a:gd name="T62" fmla="*/ 900 w 1676"/>
                <a:gd name="T63" fmla="*/ 700 h 976"/>
                <a:gd name="T64" fmla="*/ 1075 w 1676"/>
                <a:gd name="T65" fmla="*/ 775 h 976"/>
                <a:gd name="T66" fmla="*/ 1050 w 1676"/>
                <a:gd name="T67" fmla="*/ 900 h 976"/>
                <a:gd name="T68" fmla="*/ 1125 w 1676"/>
                <a:gd name="T69" fmla="*/ 950 h 976"/>
                <a:gd name="T70" fmla="*/ 1325 w 1676"/>
                <a:gd name="T71" fmla="*/ 900 h 976"/>
                <a:gd name="T72" fmla="*/ 1175 w 1676"/>
                <a:gd name="T73" fmla="*/ 800 h 976"/>
                <a:gd name="T74" fmla="*/ 1400 w 1676"/>
                <a:gd name="T75" fmla="*/ 675 h 976"/>
                <a:gd name="T76" fmla="*/ 1475 w 1676"/>
                <a:gd name="T77" fmla="*/ 625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76" h="976">
                  <a:moveTo>
                    <a:pt x="1475" y="625"/>
                  </a:moveTo>
                  <a:lnTo>
                    <a:pt x="1475" y="625"/>
                  </a:lnTo>
                  <a:cubicBezTo>
                    <a:pt x="1500" y="625"/>
                    <a:pt x="1550" y="575"/>
                    <a:pt x="1550" y="575"/>
                  </a:cubicBezTo>
                  <a:cubicBezTo>
                    <a:pt x="1575" y="575"/>
                    <a:pt x="1625" y="575"/>
                    <a:pt x="1625" y="575"/>
                  </a:cubicBezTo>
                  <a:cubicBezTo>
                    <a:pt x="1625" y="550"/>
                    <a:pt x="1650" y="525"/>
                    <a:pt x="1650" y="500"/>
                  </a:cubicBezTo>
                  <a:lnTo>
                    <a:pt x="1625" y="475"/>
                  </a:lnTo>
                  <a:cubicBezTo>
                    <a:pt x="1625" y="475"/>
                    <a:pt x="1650" y="475"/>
                    <a:pt x="1650" y="450"/>
                  </a:cubicBezTo>
                  <a:lnTo>
                    <a:pt x="1625" y="425"/>
                  </a:lnTo>
                  <a:cubicBezTo>
                    <a:pt x="1625" y="425"/>
                    <a:pt x="1675" y="399"/>
                    <a:pt x="1675" y="375"/>
                  </a:cubicBezTo>
                  <a:cubicBezTo>
                    <a:pt x="1650" y="375"/>
                    <a:pt x="1625" y="375"/>
                    <a:pt x="1600" y="350"/>
                  </a:cubicBezTo>
                  <a:cubicBezTo>
                    <a:pt x="1575" y="350"/>
                    <a:pt x="1550" y="350"/>
                    <a:pt x="1525" y="325"/>
                  </a:cubicBezTo>
                  <a:cubicBezTo>
                    <a:pt x="1500" y="325"/>
                    <a:pt x="1450" y="325"/>
                    <a:pt x="1450" y="325"/>
                  </a:cubicBezTo>
                  <a:cubicBezTo>
                    <a:pt x="1450" y="299"/>
                    <a:pt x="1425" y="275"/>
                    <a:pt x="1400" y="275"/>
                  </a:cubicBezTo>
                  <a:cubicBezTo>
                    <a:pt x="1400" y="250"/>
                    <a:pt x="1375" y="275"/>
                    <a:pt x="1350" y="275"/>
                  </a:cubicBezTo>
                  <a:cubicBezTo>
                    <a:pt x="1350" y="275"/>
                    <a:pt x="1325" y="299"/>
                    <a:pt x="1300" y="275"/>
                  </a:cubicBezTo>
                  <a:lnTo>
                    <a:pt x="1275" y="250"/>
                  </a:lnTo>
                  <a:cubicBezTo>
                    <a:pt x="1250" y="275"/>
                    <a:pt x="1225" y="250"/>
                    <a:pt x="1225" y="250"/>
                  </a:cubicBezTo>
                  <a:cubicBezTo>
                    <a:pt x="1225" y="225"/>
                    <a:pt x="1200" y="175"/>
                    <a:pt x="1200" y="175"/>
                  </a:cubicBezTo>
                  <a:cubicBezTo>
                    <a:pt x="1175" y="150"/>
                    <a:pt x="1125" y="175"/>
                    <a:pt x="1125" y="150"/>
                  </a:cubicBezTo>
                  <a:cubicBezTo>
                    <a:pt x="1100" y="125"/>
                    <a:pt x="1100" y="100"/>
                    <a:pt x="1100" y="100"/>
                  </a:cubicBezTo>
                  <a:cubicBezTo>
                    <a:pt x="1100" y="74"/>
                    <a:pt x="1100" y="50"/>
                    <a:pt x="1075" y="25"/>
                  </a:cubicBezTo>
                  <a:cubicBezTo>
                    <a:pt x="1075" y="0"/>
                    <a:pt x="1025" y="0"/>
                    <a:pt x="1000" y="25"/>
                  </a:cubicBezTo>
                  <a:cubicBezTo>
                    <a:pt x="1000" y="25"/>
                    <a:pt x="950" y="0"/>
                    <a:pt x="950" y="25"/>
                  </a:cubicBezTo>
                  <a:cubicBezTo>
                    <a:pt x="925" y="25"/>
                    <a:pt x="925" y="50"/>
                    <a:pt x="900" y="50"/>
                  </a:cubicBezTo>
                  <a:cubicBezTo>
                    <a:pt x="900" y="50"/>
                    <a:pt x="875" y="50"/>
                    <a:pt x="875" y="25"/>
                  </a:cubicBezTo>
                  <a:cubicBezTo>
                    <a:pt x="850" y="50"/>
                    <a:pt x="825" y="50"/>
                    <a:pt x="825" y="50"/>
                  </a:cubicBezTo>
                  <a:lnTo>
                    <a:pt x="749" y="100"/>
                  </a:lnTo>
                  <a:cubicBezTo>
                    <a:pt x="749" y="125"/>
                    <a:pt x="749" y="150"/>
                    <a:pt x="749" y="125"/>
                  </a:cubicBezTo>
                  <a:cubicBezTo>
                    <a:pt x="725" y="125"/>
                    <a:pt x="675" y="125"/>
                    <a:pt x="650" y="125"/>
                  </a:cubicBezTo>
                  <a:cubicBezTo>
                    <a:pt x="650" y="150"/>
                    <a:pt x="625" y="100"/>
                    <a:pt x="600" y="100"/>
                  </a:cubicBezTo>
                  <a:cubicBezTo>
                    <a:pt x="575" y="125"/>
                    <a:pt x="549" y="100"/>
                    <a:pt x="525" y="100"/>
                  </a:cubicBezTo>
                  <a:cubicBezTo>
                    <a:pt x="525" y="125"/>
                    <a:pt x="500" y="100"/>
                    <a:pt x="475" y="100"/>
                  </a:cubicBezTo>
                  <a:cubicBezTo>
                    <a:pt x="450" y="74"/>
                    <a:pt x="400" y="100"/>
                    <a:pt x="375" y="74"/>
                  </a:cubicBezTo>
                  <a:cubicBezTo>
                    <a:pt x="375" y="74"/>
                    <a:pt x="250" y="74"/>
                    <a:pt x="224" y="74"/>
                  </a:cubicBezTo>
                  <a:cubicBezTo>
                    <a:pt x="200" y="74"/>
                    <a:pt x="175" y="74"/>
                    <a:pt x="175" y="100"/>
                  </a:cubicBezTo>
                  <a:cubicBezTo>
                    <a:pt x="150" y="125"/>
                    <a:pt x="124" y="100"/>
                    <a:pt x="124" y="100"/>
                  </a:cubicBezTo>
                  <a:cubicBezTo>
                    <a:pt x="124" y="125"/>
                    <a:pt x="124" y="125"/>
                    <a:pt x="124" y="150"/>
                  </a:cubicBezTo>
                  <a:cubicBezTo>
                    <a:pt x="124" y="150"/>
                    <a:pt x="175" y="225"/>
                    <a:pt x="150" y="225"/>
                  </a:cubicBezTo>
                  <a:cubicBezTo>
                    <a:pt x="150" y="250"/>
                    <a:pt x="124" y="250"/>
                    <a:pt x="124" y="275"/>
                  </a:cubicBezTo>
                  <a:cubicBezTo>
                    <a:pt x="100" y="275"/>
                    <a:pt x="24" y="350"/>
                    <a:pt x="24" y="350"/>
                  </a:cubicBezTo>
                  <a:cubicBezTo>
                    <a:pt x="24" y="375"/>
                    <a:pt x="50" y="425"/>
                    <a:pt x="24" y="425"/>
                  </a:cubicBezTo>
                  <a:cubicBezTo>
                    <a:pt x="24" y="425"/>
                    <a:pt x="0" y="475"/>
                    <a:pt x="0" y="500"/>
                  </a:cubicBezTo>
                  <a:lnTo>
                    <a:pt x="24" y="525"/>
                  </a:lnTo>
                  <a:cubicBezTo>
                    <a:pt x="50" y="550"/>
                    <a:pt x="50" y="550"/>
                    <a:pt x="50" y="550"/>
                  </a:cubicBezTo>
                  <a:lnTo>
                    <a:pt x="75" y="550"/>
                  </a:lnTo>
                  <a:cubicBezTo>
                    <a:pt x="100" y="550"/>
                    <a:pt x="150" y="550"/>
                    <a:pt x="175" y="550"/>
                  </a:cubicBezTo>
                  <a:cubicBezTo>
                    <a:pt x="200" y="550"/>
                    <a:pt x="224" y="575"/>
                    <a:pt x="224" y="575"/>
                  </a:cubicBezTo>
                  <a:cubicBezTo>
                    <a:pt x="250" y="575"/>
                    <a:pt x="250" y="575"/>
                    <a:pt x="275" y="575"/>
                  </a:cubicBezTo>
                  <a:cubicBezTo>
                    <a:pt x="300" y="550"/>
                    <a:pt x="300" y="550"/>
                    <a:pt x="325" y="550"/>
                  </a:cubicBezTo>
                  <a:cubicBezTo>
                    <a:pt x="350" y="550"/>
                    <a:pt x="375" y="550"/>
                    <a:pt x="375" y="525"/>
                  </a:cubicBezTo>
                  <a:cubicBezTo>
                    <a:pt x="375" y="525"/>
                    <a:pt x="475" y="500"/>
                    <a:pt x="500" y="500"/>
                  </a:cubicBezTo>
                  <a:cubicBezTo>
                    <a:pt x="500" y="500"/>
                    <a:pt x="549" y="525"/>
                    <a:pt x="575" y="525"/>
                  </a:cubicBezTo>
                  <a:cubicBezTo>
                    <a:pt x="575" y="525"/>
                    <a:pt x="625" y="550"/>
                    <a:pt x="625" y="575"/>
                  </a:cubicBezTo>
                  <a:cubicBezTo>
                    <a:pt x="650" y="625"/>
                    <a:pt x="675" y="675"/>
                    <a:pt x="700" y="675"/>
                  </a:cubicBezTo>
                  <a:cubicBezTo>
                    <a:pt x="700" y="700"/>
                    <a:pt x="700" y="725"/>
                    <a:pt x="700" y="750"/>
                  </a:cubicBezTo>
                  <a:cubicBezTo>
                    <a:pt x="700" y="750"/>
                    <a:pt x="675" y="750"/>
                    <a:pt x="650" y="725"/>
                  </a:cubicBezTo>
                  <a:cubicBezTo>
                    <a:pt x="625" y="725"/>
                    <a:pt x="600" y="750"/>
                    <a:pt x="600" y="775"/>
                  </a:cubicBezTo>
                  <a:cubicBezTo>
                    <a:pt x="600" y="800"/>
                    <a:pt x="575" y="850"/>
                    <a:pt x="549" y="850"/>
                  </a:cubicBezTo>
                  <a:cubicBezTo>
                    <a:pt x="549" y="875"/>
                    <a:pt x="575" y="875"/>
                    <a:pt x="600" y="875"/>
                  </a:cubicBezTo>
                  <a:cubicBezTo>
                    <a:pt x="600" y="875"/>
                    <a:pt x="625" y="850"/>
                    <a:pt x="650" y="850"/>
                  </a:cubicBezTo>
                  <a:lnTo>
                    <a:pt x="675" y="875"/>
                  </a:lnTo>
                  <a:cubicBezTo>
                    <a:pt x="675" y="825"/>
                    <a:pt x="675" y="850"/>
                    <a:pt x="725" y="800"/>
                  </a:cubicBezTo>
                  <a:cubicBezTo>
                    <a:pt x="775" y="775"/>
                    <a:pt x="775" y="725"/>
                    <a:pt x="800" y="725"/>
                  </a:cubicBezTo>
                  <a:cubicBezTo>
                    <a:pt x="850" y="700"/>
                    <a:pt x="850" y="700"/>
                    <a:pt x="900" y="700"/>
                  </a:cubicBezTo>
                  <a:cubicBezTo>
                    <a:pt x="950" y="700"/>
                    <a:pt x="875" y="750"/>
                    <a:pt x="925" y="750"/>
                  </a:cubicBezTo>
                  <a:cubicBezTo>
                    <a:pt x="950" y="775"/>
                    <a:pt x="1075" y="750"/>
                    <a:pt x="1075" y="775"/>
                  </a:cubicBezTo>
                  <a:cubicBezTo>
                    <a:pt x="1075" y="800"/>
                    <a:pt x="950" y="850"/>
                    <a:pt x="950" y="850"/>
                  </a:cubicBezTo>
                  <a:cubicBezTo>
                    <a:pt x="950" y="875"/>
                    <a:pt x="1025" y="875"/>
                    <a:pt x="1050" y="900"/>
                  </a:cubicBezTo>
                  <a:cubicBezTo>
                    <a:pt x="1075" y="900"/>
                    <a:pt x="1025" y="950"/>
                    <a:pt x="1050" y="975"/>
                  </a:cubicBezTo>
                  <a:cubicBezTo>
                    <a:pt x="1050" y="975"/>
                    <a:pt x="1100" y="975"/>
                    <a:pt x="1125" y="950"/>
                  </a:cubicBezTo>
                  <a:cubicBezTo>
                    <a:pt x="1150" y="925"/>
                    <a:pt x="1175" y="925"/>
                    <a:pt x="1200" y="900"/>
                  </a:cubicBezTo>
                  <a:cubicBezTo>
                    <a:pt x="1250" y="875"/>
                    <a:pt x="1325" y="900"/>
                    <a:pt x="1325" y="900"/>
                  </a:cubicBezTo>
                  <a:cubicBezTo>
                    <a:pt x="1350" y="875"/>
                    <a:pt x="1325" y="875"/>
                    <a:pt x="1250" y="875"/>
                  </a:cubicBezTo>
                  <a:cubicBezTo>
                    <a:pt x="1175" y="875"/>
                    <a:pt x="1175" y="800"/>
                    <a:pt x="1175" y="800"/>
                  </a:cubicBezTo>
                  <a:cubicBezTo>
                    <a:pt x="1175" y="775"/>
                    <a:pt x="1250" y="725"/>
                    <a:pt x="1275" y="725"/>
                  </a:cubicBezTo>
                  <a:cubicBezTo>
                    <a:pt x="1325" y="725"/>
                    <a:pt x="1350" y="700"/>
                    <a:pt x="1400" y="675"/>
                  </a:cubicBezTo>
                  <a:cubicBezTo>
                    <a:pt x="1425" y="675"/>
                    <a:pt x="1450" y="675"/>
                    <a:pt x="1475" y="650"/>
                  </a:cubicBezTo>
                  <a:lnTo>
                    <a:pt x="1475" y="625"/>
                  </a:ln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38" name="Freeform 79">
              <a:extLst>
                <a:ext uri="{FF2B5EF4-FFF2-40B4-BE49-F238E27FC236}">
                  <a16:creationId xmlns:a16="http://schemas.microsoft.com/office/drawing/2014/main" id="{721BF628-643D-CD72-E05A-8B5BD675FE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6685" y="3673880"/>
              <a:ext cx="452290" cy="328133"/>
            </a:xfrm>
            <a:custGeom>
              <a:avLst/>
              <a:gdLst>
                <a:gd name="T0" fmla="*/ 825 w 901"/>
                <a:gd name="T1" fmla="*/ 325 h 651"/>
                <a:gd name="T2" fmla="*/ 825 w 901"/>
                <a:gd name="T3" fmla="*/ 325 h 651"/>
                <a:gd name="T4" fmla="*/ 775 w 901"/>
                <a:gd name="T5" fmla="*/ 274 h 651"/>
                <a:gd name="T6" fmla="*/ 750 w 901"/>
                <a:gd name="T7" fmla="*/ 225 h 651"/>
                <a:gd name="T8" fmla="*/ 725 w 901"/>
                <a:gd name="T9" fmla="*/ 150 h 651"/>
                <a:gd name="T10" fmla="*/ 725 w 901"/>
                <a:gd name="T11" fmla="*/ 74 h 651"/>
                <a:gd name="T12" fmla="*/ 625 w 901"/>
                <a:gd name="T13" fmla="*/ 50 h 651"/>
                <a:gd name="T14" fmla="*/ 575 w 901"/>
                <a:gd name="T15" fmla="*/ 50 h 651"/>
                <a:gd name="T16" fmla="*/ 525 w 901"/>
                <a:gd name="T17" fmla="*/ 25 h 651"/>
                <a:gd name="T18" fmla="*/ 474 w 901"/>
                <a:gd name="T19" fmla="*/ 25 h 651"/>
                <a:gd name="T20" fmla="*/ 474 w 901"/>
                <a:gd name="T21" fmla="*/ 0 h 651"/>
                <a:gd name="T22" fmla="*/ 450 w 901"/>
                <a:gd name="T23" fmla="*/ 25 h 651"/>
                <a:gd name="T24" fmla="*/ 425 w 901"/>
                <a:gd name="T25" fmla="*/ 50 h 651"/>
                <a:gd name="T26" fmla="*/ 350 w 901"/>
                <a:gd name="T27" fmla="*/ 74 h 651"/>
                <a:gd name="T28" fmla="*/ 325 w 901"/>
                <a:gd name="T29" fmla="*/ 125 h 651"/>
                <a:gd name="T30" fmla="*/ 325 w 901"/>
                <a:gd name="T31" fmla="*/ 150 h 651"/>
                <a:gd name="T32" fmla="*/ 275 w 901"/>
                <a:gd name="T33" fmla="*/ 174 h 651"/>
                <a:gd name="T34" fmla="*/ 225 w 901"/>
                <a:gd name="T35" fmla="*/ 225 h 651"/>
                <a:gd name="T36" fmla="*/ 225 w 901"/>
                <a:gd name="T37" fmla="*/ 274 h 651"/>
                <a:gd name="T38" fmla="*/ 149 w 901"/>
                <a:gd name="T39" fmla="*/ 274 h 651"/>
                <a:gd name="T40" fmla="*/ 125 w 901"/>
                <a:gd name="T41" fmla="*/ 300 h 651"/>
                <a:gd name="T42" fmla="*/ 49 w 901"/>
                <a:gd name="T43" fmla="*/ 300 h 651"/>
                <a:gd name="T44" fmla="*/ 49 w 901"/>
                <a:gd name="T45" fmla="*/ 300 h 651"/>
                <a:gd name="T46" fmla="*/ 49 w 901"/>
                <a:gd name="T47" fmla="*/ 374 h 651"/>
                <a:gd name="T48" fmla="*/ 75 w 901"/>
                <a:gd name="T49" fmla="*/ 474 h 651"/>
                <a:gd name="T50" fmla="*/ 0 w 901"/>
                <a:gd name="T51" fmla="*/ 500 h 651"/>
                <a:gd name="T52" fmla="*/ 49 w 901"/>
                <a:gd name="T53" fmla="*/ 550 h 651"/>
                <a:gd name="T54" fmla="*/ 49 w 901"/>
                <a:gd name="T55" fmla="*/ 600 h 651"/>
                <a:gd name="T56" fmla="*/ 100 w 901"/>
                <a:gd name="T57" fmla="*/ 600 h 651"/>
                <a:gd name="T58" fmla="*/ 149 w 901"/>
                <a:gd name="T59" fmla="*/ 574 h 651"/>
                <a:gd name="T60" fmla="*/ 300 w 901"/>
                <a:gd name="T61" fmla="*/ 574 h 651"/>
                <a:gd name="T62" fmla="*/ 400 w 901"/>
                <a:gd name="T63" fmla="*/ 600 h 651"/>
                <a:gd name="T64" fmla="*/ 450 w 901"/>
                <a:gd name="T65" fmla="*/ 600 h 651"/>
                <a:gd name="T66" fmla="*/ 525 w 901"/>
                <a:gd name="T67" fmla="*/ 600 h 651"/>
                <a:gd name="T68" fmla="*/ 575 w 901"/>
                <a:gd name="T69" fmla="*/ 625 h 651"/>
                <a:gd name="T70" fmla="*/ 674 w 901"/>
                <a:gd name="T71" fmla="*/ 625 h 651"/>
                <a:gd name="T72" fmla="*/ 674 w 901"/>
                <a:gd name="T73" fmla="*/ 600 h 651"/>
                <a:gd name="T74" fmla="*/ 750 w 901"/>
                <a:gd name="T75" fmla="*/ 550 h 651"/>
                <a:gd name="T76" fmla="*/ 800 w 901"/>
                <a:gd name="T77" fmla="*/ 525 h 651"/>
                <a:gd name="T78" fmla="*/ 800 w 901"/>
                <a:gd name="T79" fmla="*/ 500 h 651"/>
                <a:gd name="T80" fmla="*/ 775 w 901"/>
                <a:gd name="T81" fmla="*/ 400 h 651"/>
                <a:gd name="T82" fmla="*/ 850 w 901"/>
                <a:gd name="T83" fmla="*/ 425 h 651"/>
                <a:gd name="T84" fmla="*/ 900 w 901"/>
                <a:gd name="T85" fmla="*/ 374 h 651"/>
                <a:gd name="T86" fmla="*/ 825 w 901"/>
                <a:gd name="T87" fmla="*/ 325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01" h="651">
                  <a:moveTo>
                    <a:pt x="825" y="325"/>
                  </a:moveTo>
                  <a:lnTo>
                    <a:pt x="825" y="325"/>
                  </a:lnTo>
                  <a:cubicBezTo>
                    <a:pt x="825" y="325"/>
                    <a:pt x="800" y="274"/>
                    <a:pt x="775" y="274"/>
                  </a:cubicBezTo>
                  <a:cubicBezTo>
                    <a:pt x="750" y="250"/>
                    <a:pt x="750" y="225"/>
                    <a:pt x="750" y="225"/>
                  </a:cubicBezTo>
                  <a:cubicBezTo>
                    <a:pt x="725" y="200"/>
                    <a:pt x="725" y="174"/>
                    <a:pt x="725" y="150"/>
                  </a:cubicBezTo>
                  <a:cubicBezTo>
                    <a:pt x="725" y="125"/>
                    <a:pt x="725" y="100"/>
                    <a:pt x="725" y="74"/>
                  </a:cubicBezTo>
                  <a:cubicBezTo>
                    <a:pt x="700" y="74"/>
                    <a:pt x="650" y="50"/>
                    <a:pt x="625" y="50"/>
                  </a:cubicBezTo>
                  <a:cubicBezTo>
                    <a:pt x="600" y="74"/>
                    <a:pt x="600" y="74"/>
                    <a:pt x="575" y="50"/>
                  </a:cubicBezTo>
                  <a:cubicBezTo>
                    <a:pt x="575" y="50"/>
                    <a:pt x="550" y="25"/>
                    <a:pt x="525" y="25"/>
                  </a:cubicBezTo>
                  <a:cubicBezTo>
                    <a:pt x="500" y="50"/>
                    <a:pt x="500" y="25"/>
                    <a:pt x="474" y="25"/>
                  </a:cubicBezTo>
                  <a:cubicBezTo>
                    <a:pt x="474" y="25"/>
                    <a:pt x="474" y="25"/>
                    <a:pt x="474" y="0"/>
                  </a:cubicBezTo>
                  <a:cubicBezTo>
                    <a:pt x="474" y="25"/>
                    <a:pt x="450" y="25"/>
                    <a:pt x="450" y="25"/>
                  </a:cubicBezTo>
                  <a:cubicBezTo>
                    <a:pt x="425" y="25"/>
                    <a:pt x="425" y="50"/>
                    <a:pt x="425" y="50"/>
                  </a:cubicBezTo>
                  <a:cubicBezTo>
                    <a:pt x="400" y="50"/>
                    <a:pt x="375" y="50"/>
                    <a:pt x="350" y="74"/>
                  </a:cubicBezTo>
                  <a:cubicBezTo>
                    <a:pt x="325" y="74"/>
                    <a:pt x="325" y="100"/>
                    <a:pt x="325" y="125"/>
                  </a:cubicBezTo>
                  <a:lnTo>
                    <a:pt x="325" y="150"/>
                  </a:lnTo>
                  <a:cubicBezTo>
                    <a:pt x="300" y="150"/>
                    <a:pt x="300" y="174"/>
                    <a:pt x="275" y="174"/>
                  </a:cubicBezTo>
                  <a:cubicBezTo>
                    <a:pt x="275" y="174"/>
                    <a:pt x="250" y="200"/>
                    <a:pt x="225" y="225"/>
                  </a:cubicBezTo>
                  <a:lnTo>
                    <a:pt x="225" y="274"/>
                  </a:lnTo>
                  <a:cubicBezTo>
                    <a:pt x="200" y="274"/>
                    <a:pt x="175" y="274"/>
                    <a:pt x="149" y="274"/>
                  </a:cubicBezTo>
                  <a:cubicBezTo>
                    <a:pt x="149" y="300"/>
                    <a:pt x="125" y="325"/>
                    <a:pt x="125" y="300"/>
                  </a:cubicBezTo>
                  <a:cubicBezTo>
                    <a:pt x="100" y="300"/>
                    <a:pt x="75" y="300"/>
                    <a:pt x="49" y="300"/>
                  </a:cubicBezTo>
                  <a:lnTo>
                    <a:pt x="49" y="300"/>
                  </a:lnTo>
                  <a:cubicBezTo>
                    <a:pt x="25" y="350"/>
                    <a:pt x="49" y="374"/>
                    <a:pt x="49" y="374"/>
                  </a:cubicBezTo>
                  <a:cubicBezTo>
                    <a:pt x="75" y="400"/>
                    <a:pt x="75" y="450"/>
                    <a:pt x="75" y="474"/>
                  </a:cubicBezTo>
                  <a:cubicBezTo>
                    <a:pt x="49" y="474"/>
                    <a:pt x="0" y="500"/>
                    <a:pt x="0" y="500"/>
                  </a:cubicBezTo>
                  <a:cubicBezTo>
                    <a:pt x="0" y="525"/>
                    <a:pt x="49" y="550"/>
                    <a:pt x="49" y="550"/>
                  </a:cubicBezTo>
                  <a:cubicBezTo>
                    <a:pt x="25" y="574"/>
                    <a:pt x="25" y="600"/>
                    <a:pt x="49" y="600"/>
                  </a:cubicBezTo>
                  <a:cubicBezTo>
                    <a:pt x="49" y="600"/>
                    <a:pt x="75" y="625"/>
                    <a:pt x="100" y="600"/>
                  </a:cubicBezTo>
                  <a:cubicBezTo>
                    <a:pt x="100" y="574"/>
                    <a:pt x="125" y="574"/>
                    <a:pt x="149" y="574"/>
                  </a:cubicBezTo>
                  <a:cubicBezTo>
                    <a:pt x="175" y="574"/>
                    <a:pt x="300" y="574"/>
                    <a:pt x="300" y="574"/>
                  </a:cubicBezTo>
                  <a:cubicBezTo>
                    <a:pt x="325" y="600"/>
                    <a:pt x="375" y="574"/>
                    <a:pt x="400" y="600"/>
                  </a:cubicBezTo>
                  <a:cubicBezTo>
                    <a:pt x="425" y="600"/>
                    <a:pt x="450" y="625"/>
                    <a:pt x="450" y="600"/>
                  </a:cubicBezTo>
                  <a:cubicBezTo>
                    <a:pt x="474" y="600"/>
                    <a:pt x="500" y="625"/>
                    <a:pt x="525" y="600"/>
                  </a:cubicBezTo>
                  <a:cubicBezTo>
                    <a:pt x="550" y="600"/>
                    <a:pt x="575" y="650"/>
                    <a:pt x="575" y="625"/>
                  </a:cubicBezTo>
                  <a:cubicBezTo>
                    <a:pt x="600" y="625"/>
                    <a:pt x="650" y="625"/>
                    <a:pt x="674" y="625"/>
                  </a:cubicBezTo>
                  <a:cubicBezTo>
                    <a:pt x="674" y="650"/>
                    <a:pt x="674" y="625"/>
                    <a:pt x="674" y="600"/>
                  </a:cubicBezTo>
                  <a:lnTo>
                    <a:pt x="750" y="550"/>
                  </a:lnTo>
                  <a:cubicBezTo>
                    <a:pt x="750" y="550"/>
                    <a:pt x="775" y="550"/>
                    <a:pt x="800" y="525"/>
                  </a:cubicBezTo>
                  <a:lnTo>
                    <a:pt x="800" y="500"/>
                  </a:lnTo>
                  <a:cubicBezTo>
                    <a:pt x="775" y="450"/>
                    <a:pt x="750" y="425"/>
                    <a:pt x="775" y="400"/>
                  </a:cubicBezTo>
                  <a:cubicBezTo>
                    <a:pt x="775" y="400"/>
                    <a:pt x="825" y="425"/>
                    <a:pt x="850" y="425"/>
                  </a:cubicBezTo>
                  <a:cubicBezTo>
                    <a:pt x="850" y="400"/>
                    <a:pt x="900" y="400"/>
                    <a:pt x="900" y="374"/>
                  </a:cubicBezTo>
                  <a:cubicBezTo>
                    <a:pt x="875" y="350"/>
                    <a:pt x="850" y="325"/>
                    <a:pt x="825" y="325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39" name="Freeform 80">
              <a:extLst>
                <a:ext uri="{FF2B5EF4-FFF2-40B4-BE49-F238E27FC236}">
                  <a16:creationId xmlns:a16="http://schemas.microsoft.com/office/drawing/2014/main" id="{DE753BBD-ACA7-2729-A6CF-2835BEF35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3610" y="3547506"/>
              <a:ext cx="352520" cy="164065"/>
            </a:xfrm>
            <a:custGeom>
              <a:avLst/>
              <a:gdLst>
                <a:gd name="T0" fmla="*/ 250 w 700"/>
                <a:gd name="T1" fmla="*/ 224 h 325"/>
                <a:gd name="T2" fmla="*/ 250 w 700"/>
                <a:gd name="T3" fmla="*/ 224 h 325"/>
                <a:gd name="T4" fmla="*/ 374 w 700"/>
                <a:gd name="T5" fmla="*/ 224 h 325"/>
                <a:gd name="T6" fmla="*/ 425 w 700"/>
                <a:gd name="T7" fmla="*/ 250 h 325"/>
                <a:gd name="T8" fmla="*/ 500 w 700"/>
                <a:gd name="T9" fmla="*/ 300 h 325"/>
                <a:gd name="T10" fmla="*/ 550 w 700"/>
                <a:gd name="T11" fmla="*/ 324 h 325"/>
                <a:gd name="T12" fmla="*/ 575 w 700"/>
                <a:gd name="T13" fmla="*/ 324 h 325"/>
                <a:gd name="T14" fmla="*/ 650 w 700"/>
                <a:gd name="T15" fmla="*/ 300 h 325"/>
                <a:gd name="T16" fmla="*/ 675 w 700"/>
                <a:gd name="T17" fmla="*/ 275 h 325"/>
                <a:gd name="T18" fmla="*/ 699 w 700"/>
                <a:gd name="T19" fmla="*/ 250 h 325"/>
                <a:gd name="T20" fmla="*/ 675 w 700"/>
                <a:gd name="T21" fmla="*/ 200 h 325"/>
                <a:gd name="T22" fmla="*/ 650 w 700"/>
                <a:gd name="T23" fmla="*/ 150 h 325"/>
                <a:gd name="T24" fmla="*/ 650 w 700"/>
                <a:gd name="T25" fmla="*/ 100 h 325"/>
                <a:gd name="T26" fmla="*/ 625 w 700"/>
                <a:gd name="T27" fmla="*/ 75 h 325"/>
                <a:gd name="T28" fmla="*/ 550 w 700"/>
                <a:gd name="T29" fmla="*/ 75 h 325"/>
                <a:gd name="T30" fmla="*/ 450 w 700"/>
                <a:gd name="T31" fmla="*/ 24 h 325"/>
                <a:gd name="T32" fmla="*/ 350 w 700"/>
                <a:gd name="T33" fmla="*/ 24 h 325"/>
                <a:gd name="T34" fmla="*/ 325 w 700"/>
                <a:gd name="T35" fmla="*/ 100 h 325"/>
                <a:gd name="T36" fmla="*/ 250 w 700"/>
                <a:gd name="T37" fmla="*/ 150 h 325"/>
                <a:gd name="T38" fmla="*/ 174 w 700"/>
                <a:gd name="T39" fmla="*/ 50 h 325"/>
                <a:gd name="T40" fmla="*/ 74 w 700"/>
                <a:gd name="T41" fmla="*/ 100 h 325"/>
                <a:gd name="T42" fmla="*/ 50 w 700"/>
                <a:gd name="T43" fmla="*/ 175 h 325"/>
                <a:gd name="T44" fmla="*/ 25 w 700"/>
                <a:gd name="T45" fmla="*/ 250 h 325"/>
                <a:gd name="T46" fmla="*/ 25 w 700"/>
                <a:gd name="T47" fmla="*/ 250 h 325"/>
                <a:gd name="T48" fmla="*/ 100 w 700"/>
                <a:gd name="T49" fmla="*/ 224 h 325"/>
                <a:gd name="T50" fmla="*/ 250 w 700"/>
                <a:gd name="T51" fmla="*/ 22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0" h="325">
                  <a:moveTo>
                    <a:pt x="250" y="224"/>
                  </a:moveTo>
                  <a:lnTo>
                    <a:pt x="250" y="224"/>
                  </a:lnTo>
                  <a:cubicBezTo>
                    <a:pt x="274" y="224"/>
                    <a:pt x="325" y="250"/>
                    <a:pt x="374" y="224"/>
                  </a:cubicBezTo>
                  <a:cubicBezTo>
                    <a:pt x="400" y="224"/>
                    <a:pt x="400" y="275"/>
                    <a:pt x="425" y="250"/>
                  </a:cubicBezTo>
                  <a:cubicBezTo>
                    <a:pt x="450" y="250"/>
                    <a:pt x="475" y="275"/>
                    <a:pt x="500" y="300"/>
                  </a:cubicBezTo>
                  <a:cubicBezTo>
                    <a:pt x="525" y="324"/>
                    <a:pt x="550" y="324"/>
                    <a:pt x="550" y="324"/>
                  </a:cubicBezTo>
                  <a:lnTo>
                    <a:pt x="575" y="324"/>
                  </a:lnTo>
                  <a:cubicBezTo>
                    <a:pt x="600" y="300"/>
                    <a:pt x="625" y="300"/>
                    <a:pt x="650" y="300"/>
                  </a:cubicBezTo>
                  <a:cubicBezTo>
                    <a:pt x="650" y="300"/>
                    <a:pt x="650" y="275"/>
                    <a:pt x="675" y="275"/>
                  </a:cubicBezTo>
                  <a:cubicBezTo>
                    <a:pt x="675" y="275"/>
                    <a:pt x="699" y="275"/>
                    <a:pt x="699" y="250"/>
                  </a:cubicBezTo>
                  <a:cubicBezTo>
                    <a:pt x="699" y="250"/>
                    <a:pt x="699" y="224"/>
                    <a:pt x="675" y="200"/>
                  </a:cubicBezTo>
                  <a:cubicBezTo>
                    <a:pt x="675" y="200"/>
                    <a:pt x="650" y="175"/>
                    <a:pt x="650" y="150"/>
                  </a:cubicBezTo>
                  <a:cubicBezTo>
                    <a:pt x="650" y="124"/>
                    <a:pt x="650" y="124"/>
                    <a:pt x="650" y="100"/>
                  </a:cubicBezTo>
                  <a:lnTo>
                    <a:pt x="625" y="75"/>
                  </a:lnTo>
                  <a:cubicBezTo>
                    <a:pt x="600" y="75"/>
                    <a:pt x="550" y="75"/>
                    <a:pt x="550" y="75"/>
                  </a:cubicBezTo>
                  <a:cubicBezTo>
                    <a:pt x="525" y="75"/>
                    <a:pt x="450" y="24"/>
                    <a:pt x="450" y="24"/>
                  </a:cubicBezTo>
                  <a:cubicBezTo>
                    <a:pt x="450" y="0"/>
                    <a:pt x="400" y="0"/>
                    <a:pt x="350" y="24"/>
                  </a:cubicBezTo>
                  <a:cubicBezTo>
                    <a:pt x="325" y="50"/>
                    <a:pt x="325" y="75"/>
                    <a:pt x="325" y="100"/>
                  </a:cubicBezTo>
                  <a:cubicBezTo>
                    <a:pt x="325" y="150"/>
                    <a:pt x="274" y="150"/>
                    <a:pt x="250" y="150"/>
                  </a:cubicBezTo>
                  <a:cubicBezTo>
                    <a:pt x="225" y="150"/>
                    <a:pt x="200" y="75"/>
                    <a:pt x="174" y="50"/>
                  </a:cubicBezTo>
                  <a:cubicBezTo>
                    <a:pt x="150" y="24"/>
                    <a:pt x="125" y="75"/>
                    <a:pt x="74" y="100"/>
                  </a:cubicBezTo>
                  <a:cubicBezTo>
                    <a:pt x="50" y="100"/>
                    <a:pt x="74" y="150"/>
                    <a:pt x="50" y="175"/>
                  </a:cubicBezTo>
                  <a:cubicBezTo>
                    <a:pt x="25" y="175"/>
                    <a:pt x="0" y="200"/>
                    <a:pt x="25" y="250"/>
                  </a:cubicBezTo>
                  <a:lnTo>
                    <a:pt x="25" y="250"/>
                  </a:lnTo>
                  <a:cubicBezTo>
                    <a:pt x="74" y="250"/>
                    <a:pt x="100" y="250"/>
                    <a:pt x="100" y="224"/>
                  </a:cubicBezTo>
                  <a:cubicBezTo>
                    <a:pt x="150" y="224"/>
                    <a:pt x="225" y="224"/>
                    <a:pt x="250" y="224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40" name="Freeform 81">
              <a:extLst>
                <a:ext uri="{FF2B5EF4-FFF2-40B4-BE49-F238E27FC236}">
                  <a16:creationId xmlns:a16="http://schemas.microsoft.com/office/drawing/2014/main" id="{76A0F36C-9DA3-E28A-28DC-F8BF8E93A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3613" y="3660576"/>
              <a:ext cx="277138" cy="177368"/>
            </a:xfrm>
            <a:custGeom>
              <a:avLst/>
              <a:gdLst>
                <a:gd name="T0" fmla="*/ 100 w 551"/>
                <a:gd name="T1" fmla="*/ 176 h 352"/>
                <a:gd name="T2" fmla="*/ 100 w 551"/>
                <a:gd name="T3" fmla="*/ 176 h 352"/>
                <a:gd name="T4" fmla="*/ 150 w 551"/>
                <a:gd name="T5" fmla="*/ 176 h 352"/>
                <a:gd name="T6" fmla="*/ 200 w 551"/>
                <a:gd name="T7" fmla="*/ 226 h 352"/>
                <a:gd name="T8" fmla="*/ 200 w 551"/>
                <a:gd name="T9" fmla="*/ 276 h 352"/>
                <a:gd name="T10" fmla="*/ 274 w 551"/>
                <a:gd name="T11" fmla="*/ 326 h 352"/>
                <a:gd name="T12" fmla="*/ 350 w 551"/>
                <a:gd name="T13" fmla="*/ 326 h 352"/>
                <a:gd name="T14" fmla="*/ 374 w 551"/>
                <a:gd name="T15" fmla="*/ 300 h 352"/>
                <a:gd name="T16" fmla="*/ 450 w 551"/>
                <a:gd name="T17" fmla="*/ 300 h 352"/>
                <a:gd name="T18" fmla="*/ 450 w 551"/>
                <a:gd name="T19" fmla="*/ 251 h 352"/>
                <a:gd name="T20" fmla="*/ 500 w 551"/>
                <a:gd name="T21" fmla="*/ 200 h 352"/>
                <a:gd name="T22" fmla="*/ 550 w 551"/>
                <a:gd name="T23" fmla="*/ 176 h 352"/>
                <a:gd name="T24" fmla="*/ 550 w 551"/>
                <a:gd name="T25" fmla="*/ 151 h 352"/>
                <a:gd name="T26" fmla="*/ 550 w 551"/>
                <a:gd name="T27" fmla="*/ 100 h 352"/>
                <a:gd name="T28" fmla="*/ 500 w 551"/>
                <a:gd name="T29" fmla="*/ 76 h 352"/>
                <a:gd name="T30" fmla="*/ 425 w 551"/>
                <a:gd name="T31" fmla="*/ 26 h 352"/>
                <a:gd name="T32" fmla="*/ 374 w 551"/>
                <a:gd name="T33" fmla="*/ 0 h 352"/>
                <a:gd name="T34" fmla="*/ 250 w 551"/>
                <a:gd name="T35" fmla="*/ 0 h 352"/>
                <a:gd name="T36" fmla="*/ 100 w 551"/>
                <a:gd name="T37" fmla="*/ 0 h 352"/>
                <a:gd name="T38" fmla="*/ 25 w 551"/>
                <a:gd name="T39" fmla="*/ 26 h 352"/>
                <a:gd name="T40" fmla="*/ 25 w 551"/>
                <a:gd name="T41" fmla="*/ 126 h 352"/>
                <a:gd name="T42" fmla="*/ 25 w 551"/>
                <a:gd name="T43" fmla="*/ 151 h 352"/>
                <a:gd name="T44" fmla="*/ 100 w 551"/>
                <a:gd name="T45" fmla="*/ 17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1" h="352">
                  <a:moveTo>
                    <a:pt x="100" y="176"/>
                  </a:moveTo>
                  <a:lnTo>
                    <a:pt x="100" y="176"/>
                  </a:lnTo>
                  <a:cubicBezTo>
                    <a:pt x="100" y="176"/>
                    <a:pt x="125" y="200"/>
                    <a:pt x="150" y="176"/>
                  </a:cubicBezTo>
                  <a:cubicBezTo>
                    <a:pt x="150" y="176"/>
                    <a:pt x="200" y="200"/>
                    <a:pt x="200" y="226"/>
                  </a:cubicBezTo>
                  <a:cubicBezTo>
                    <a:pt x="200" y="226"/>
                    <a:pt x="174" y="276"/>
                    <a:pt x="200" y="276"/>
                  </a:cubicBezTo>
                  <a:cubicBezTo>
                    <a:pt x="200" y="276"/>
                    <a:pt x="274" y="300"/>
                    <a:pt x="274" y="326"/>
                  </a:cubicBezTo>
                  <a:cubicBezTo>
                    <a:pt x="300" y="326"/>
                    <a:pt x="325" y="326"/>
                    <a:pt x="350" y="326"/>
                  </a:cubicBezTo>
                  <a:cubicBezTo>
                    <a:pt x="350" y="351"/>
                    <a:pt x="374" y="326"/>
                    <a:pt x="374" y="300"/>
                  </a:cubicBezTo>
                  <a:cubicBezTo>
                    <a:pt x="400" y="300"/>
                    <a:pt x="425" y="300"/>
                    <a:pt x="450" y="300"/>
                  </a:cubicBezTo>
                  <a:lnTo>
                    <a:pt x="450" y="251"/>
                  </a:lnTo>
                  <a:cubicBezTo>
                    <a:pt x="475" y="226"/>
                    <a:pt x="500" y="200"/>
                    <a:pt x="500" y="200"/>
                  </a:cubicBezTo>
                  <a:cubicBezTo>
                    <a:pt x="525" y="200"/>
                    <a:pt x="525" y="176"/>
                    <a:pt x="550" y="176"/>
                  </a:cubicBezTo>
                  <a:lnTo>
                    <a:pt x="550" y="151"/>
                  </a:lnTo>
                  <a:cubicBezTo>
                    <a:pt x="550" y="126"/>
                    <a:pt x="550" y="126"/>
                    <a:pt x="550" y="100"/>
                  </a:cubicBezTo>
                  <a:cubicBezTo>
                    <a:pt x="550" y="100"/>
                    <a:pt x="525" y="100"/>
                    <a:pt x="500" y="76"/>
                  </a:cubicBezTo>
                  <a:cubicBezTo>
                    <a:pt x="475" y="51"/>
                    <a:pt x="450" y="26"/>
                    <a:pt x="425" y="26"/>
                  </a:cubicBezTo>
                  <a:cubicBezTo>
                    <a:pt x="400" y="51"/>
                    <a:pt x="400" y="0"/>
                    <a:pt x="374" y="0"/>
                  </a:cubicBezTo>
                  <a:cubicBezTo>
                    <a:pt x="325" y="26"/>
                    <a:pt x="274" y="0"/>
                    <a:pt x="250" y="0"/>
                  </a:cubicBezTo>
                  <a:cubicBezTo>
                    <a:pt x="225" y="0"/>
                    <a:pt x="150" y="0"/>
                    <a:pt x="100" y="0"/>
                  </a:cubicBezTo>
                  <a:cubicBezTo>
                    <a:pt x="100" y="26"/>
                    <a:pt x="74" y="26"/>
                    <a:pt x="25" y="26"/>
                  </a:cubicBezTo>
                  <a:cubicBezTo>
                    <a:pt x="50" y="76"/>
                    <a:pt x="50" y="100"/>
                    <a:pt x="25" y="126"/>
                  </a:cubicBezTo>
                  <a:cubicBezTo>
                    <a:pt x="0" y="151"/>
                    <a:pt x="25" y="151"/>
                    <a:pt x="25" y="151"/>
                  </a:cubicBezTo>
                  <a:cubicBezTo>
                    <a:pt x="50" y="151"/>
                    <a:pt x="74" y="151"/>
                    <a:pt x="100" y="176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41" name="Freeform 82">
              <a:extLst>
                <a:ext uri="{FF2B5EF4-FFF2-40B4-BE49-F238E27FC236}">
                  <a16:creationId xmlns:a16="http://schemas.microsoft.com/office/drawing/2014/main" id="{750D45C2-DD30-81B5-F7EE-77891F3D53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6263" y="4225938"/>
              <a:ext cx="215059" cy="113070"/>
            </a:xfrm>
            <a:custGeom>
              <a:avLst/>
              <a:gdLst>
                <a:gd name="T0" fmla="*/ 375 w 427"/>
                <a:gd name="T1" fmla="*/ 100 h 226"/>
                <a:gd name="T2" fmla="*/ 375 w 427"/>
                <a:gd name="T3" fmla="*/ 100 h 226"/>
                <a:gd name="T4" fmla="*/ 326 w 427"/>
                <a:gd name="T5" fmla="*/ 75 h 226"/>
                <a:gd name="T6" fmla="*/ 326 w 427"/>
                <a:gd name="T7" fmla="*/ 25 h 226"/>
                <a:gd name="T8" fmla="*/ 275 w 427"/>
                <a:gd name="T9" fmla="*/ 0 h 226"/>
                <a:gd name="T10" fmla="*/ 200 w 427"/>
                <a:gd name="T11" fmla="*/ 0 h 226"/>
                <a:gd name="T12" fmla="*/ 126 w 427"/>
                <a:gd name="T13" fmla="*/ 0 h 226"/>
                <a:gd name="T14" fmla="*/ 126 w 427"/>
                <a:gd name="T15" fmla="*/ 25 h 226"/>
                <a:gd name="T16" fmla="*/ 75 w 427"/>
                <a:gd name="T17" fmla="*/ 50 h 226"/>
                <a:gd name="T18" fmla="*/ 0 w 427"/>
                <a:gd name="T19" fmla="*/ 125 h 226"/>
                <a:gd name="T20" fmla="*/ 26 w 427"/>
                <a:gd name="T21" fmla="*/ 175 h 226"/>
                <a:gd name="T22" fmla="*/ 51 w 427"/>
                <a:gd name="T23" fmla="*/ 175 h 226"/>
                <a:gd name="T24" fmla="*/ 75 w 427"/>
                <a:gd name="T25" fmla="*/ 225 h 226"/>
                <a:gd name="T26" fmla="*/ 75 w 427"/>
                <a:gd name="T27" fmla="*/ 225 h 226"/>
                <a:gd name="T28" fmla="*/ 151 w 427"/>
                <a:gd name="T29" fmla="*/ 225 h 226"/>
                <a:gd name="T30" fmla="*/ 200 w 427"/>
                <a:gd name="T31" fmla="*/ 150 h 226"/>
                <a:gd name="T32" fmla="*/ 251 w 427"/>
                <a:gd name="T33" fmla="*/ 200 h 226"/>
                <a:gd name="T34" fmla="*/ 275 w 427"/>
                <a:gd name="T35" fmla="*/ 175 h 226"/>
                <a:gd name="T36" fmla="*/ 326 w 427"/>
                <a:gd name="T37" fmla="*/ 150 h 226"/>
                <a:gd name="T38" fmla="*/ 351 w 427"/>
                <a:gd name="T39" fmla="*/ 150 h 226"/>
                <a:gd name="T40" fmla="*/ 375 w 427"/>
                <a:gd name="T41" fmla="*/ 125 h 226"/>
                <a:gd name="T42" fmla="*/ 400 w 427"/>
                <a:gd name="T43" fmla="*/ 125 h 226"/>
                <a:gd name="T44" fmla="*/ 426 w 427"/>
                <a:gd name="T45" fmla="*/ 100 h 226"/>
                <a:gd name="T46" fmla="*/ 375 w 427"/>
                <a:gd name="T47" fmla="*/ 10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7" h="226">
                  <a:moveTo>
                    <a:pt x="375" y="100"/>
                  </a:moveTo>
                  <a:lnTo>
                    <a:pt x="375" y="100"/>
                  </a:lnTo>
                  <a:cubicBezTo>
                    <a:pt x="351" y="100"/>
                    <a:pt x="326" y="75"/>
                    <a:pt x="326" y="75"/>
                  </a:cubicBezTo>
                  <a:cubicBezTo>
                    <a:pt x="326" y="50"/>
                    <a:pt x="326" y="50"/>
                    <a:pt x="326" y="25"/>
                  </a:cubicBezTo>
                  <a:cubicBezTo>
                    <a:pt x="300" y="25"/>
                    <a:pt x="275" y="0"/>
                    <a:pt x="275" y="0"/>
                  </a:cubicBezTo>
                  <a:cubicBezTo>
                    <a:pt x="251" y="0"/>
                    <a:pt x="226" y="0"/>
                    <a:pt x="200" y="0"/>
                  </a:cubicBezTo>
                  <a:cubicBezTo>
                    <a:pt x="200" y="0"/>
                    <a:pt x="151" y="0"/>
                    <a:pt x="126" y="0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0" y="25"/>
                    <a:pt x="75" y="50"/>
                    <a:pt x="75" y="50"/>
                  </a:cubicBezTo>
                  <a:cubicBezTo>
                    <a:pt x="51" y="75"/>
                    <a:pt x="26" y="100"/>
                    <a:pt x="0" y="125"/>
                  </a:cubicBezTo>
                  <a:cubicBezTo>
                    <a:pt x="0" y="175"/>
                    <a:pt x="0" y="200"/>
                    <a:pt x="26" y="175"/>
                  </a:cubicBezTo>
                  <a:cubicBezTo>
                    <a:pt x="26" y="150"/>
                    <a:pt x="51" y="150"/>
                    <a:pt x="51" y="175"/>
                  </a:cubicBezTo>
                  <a:cubicBezTo>
                    <a:pt x="51" y="200"/>
                    <a:pt x="75" y="200"/>
                    <a:pt x="75" y="225"/>
                  </a:cubicBezTo>
                  <a:lnTo>
                    <a:pt x="75" y="225"/>
                  </a:lnTo>
                  <a:cubicBezTo>
                    <a:pt x="100" y="225"/>
                    <a:pt x="151" y="225"/>
                    <a:pt x="151" y="225"/>
                  </a:cubicBezTo>
                  <a:cubicBezTo>
                    <a:pt x="175" y="225"/>
                    <a:pt x="200" y="150"/>
                    <a:pt x="200" y="150"/>
                  </a:cubicBezTo>
                  <a:cubicBezTo>
                    <a:pt x="200" y="150"/>
                    <a:pt x="226" y="200"/>
                    <a:pt x="251" y="200"/>
                  </a:cubicBezTo>
                  <a:cubicBezTo>
                    <a:pt x="275" y="225"/>
                    <a:pt x="275" y="200"/>
                    <a:pt x="275" y="175"/>
                  </a:cubicBezTo>
                  <a:cubicBezTo>
                    <a:pt x="275" y="150"/>
                    <a:pt x="300" y="150"/>
                    <a:pt x="326" y="150"/>
                  </a:cubicBezTo>
                  <a:cubicBezTo>
                    <a:pt x="326" y="150"/>
                    <a:pt x="351" y="175"/>
                    <a:pt x="351" y="150"/>
                  </a:cubicBezTo>
                  <a:cubicBezTo>
                    <a:pt x="351" y="125"/>
                    <a:pt x="375" y="125"/>
                    <a:pt x="375" y="125"/>
                  </a:cubicBezTo>
                  <a:cubicBezTo>
                    <a:pt x="400" y="125"/>
                    <a:pt x="400" y="125"/>
                    <a:pt x="400" y="125"/>
                  </a:cubicBezTo>
                  <a:cubicBezTo>
                    <a:pt x="426" y="100"/>
                    <a:pt x="426" y="100"/>
                    <a:pt x="426" y="100"/>
                  </a:cubicBezTo>
                  <a:cubicBezTo>
                    <a:pt x="400" y="100"/>
                    <a:pt x="375" y="75"/>
                    <a:pt x="375" y="10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42" name="Freeform 84">
              <a:extLst>
                <a:ext uri="{FF2B5EF4-FFF2-40B4-BE49-F238E27FC236}">
                  <a16:creationId xmlns:a16="http://schemas.microsoft.com/office/drawing/2014/main" id="{F8301519-DCB0-DE68-E67B-FA64C758C8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4698" y="2629621"/>
              <a:ext cx="503284" cy="791508"/>
            </a:xfrm>
            <a:custGeom>
              <a:avLst/>
              <a:gdLst>
                <a:gd name="T0" fmla="*/ 850 w 1001"/>
                <a:gd name="T1" fmla="*/ 1301 h 1576"/>
                <a:gd name="T2" fmla="*/ 850 w 1001"/>
                <a:gd name="T3" fmla="*/ 1301 h 1576"/>
                <a:gd name="T4" fmla="*/ 975 w 1001"/>
                <a:gd name="T5" fmla="*/ 1176 h 1576"/>
                <a:gd name="T6" fmla="*/ 950 w 1001"/>
                <a:gd name="T7" fmla="*/ 1101 h 1576"/>
                <a:gd name="T8" fmla="*/ 850 w 1001"/>
                <a:gd name="T9" fmla="*/ 1001 h 1576"/>
                <a:gd name="T10" fmla="*/ 900 w 1001"/>
                <a:gd name="T11" fmla="*/ 950 h 1576"/>
                <a:gd name="T12" fmla="*/ 850 w 1001"/>
                <a:gd name="T13" fmla="*/ 901 h 1576"/>
                <a:gd name="T14" fmla="*/ 850 w 1001"/>
                <a:gd name="T15" fmla="*/ 850 h 1576"/>
                <a:gd name="T16" fmla="*/ 825 w 1001"/>
                <a:gd name="T17" fmla="*/ 825 h 1576"/>
                <a:gd name="T18" fmla="*/ 825 w 1001"/>
                <a:gd name="T19" fmla="*/ 801 h 1576"/>
                <a:gd name="T20" fmla="*/ 825 w 1001"/>
                <a:gd name="T21" fmla="*/ 725 h 1576"/>
                <a:gd name="T22" fmla="*/ 850 w 1001"/>
                <a:gd name="T23" fmla="*/ 676 h 1576"/>
                <a:gd name="T24" fmla="*/ 775 w 1001"/>
                <a:gd name="T25" fmla="*/ 525 h 1576"/>
                <a:gd name="T26" fmla="*/ 800 w 1001"/>
                <a:gd name="T27" fmla="*/ 476 h 1576"/>
                <a:gd name="T28" fmla="*/ 850 w 1001"/>
                <a:gd name="T29" fmla="*/ 401 h 1576"/>
                <a:gd name="T30" fmla="*/ 775 w 1001"/>
                <a:gd name="T31" fmla="*/ 350 h 1576"/>
                <a:gd name="T32" fmla="*/ 725 w 1001"/>
                <a:gd name="T33" fmla="*/ 301 h 1576"/>
                <a:gd name="T34" fmla="*/ 700 w 1001"/>
                <a:gd name="T35" fmla="*/ 250 h 1576"/>
                <a:gd name="T36" fmla="*/ 725 w 1001"/>
                <a:gd name="T37" fmla="*/ 200 h 1576"/>
                <a:gd name="T38" fmla="*/ 750 w 1001"/>
                <a:gd name="T39" fmla="*/ 175 h 1576"/>
                <a:gd name="T40" fmla="*/ 775 w 1001"/>
                <a:gd name="T41" fmla="*/ 150 h 1576"/>
                <a:gd name="T42" fmla="*/ 775 w 1001"/>
                <a:gd name="T43" fmla="*/ 76 h 1576"/>
                <a:gd name="T44" fmla="*/ 674 w 1001"/>
                <a:gd name="T45" fmla="*/ 25 h 1576"/>
                <a:gd name="T46" fmla="*/ 600 w 1001"/>
                <a:gd name="T47" fmla="*/ 25 h 1576"/>
                <a:gd name="T48" fmla="*/ 525 w 1001"/>
                <a:gd name="T49" fmla="*/ 50 h 1576"/>
                <a:gd name="T50" fmla="*/ 450 w 1001"/>
                <a:gd name="T51" fmla="*/ 100 h 1576"/>
                <a:gd name="T52" fmla="*/ 450 w 1001"/>
                <a:gd name="T53" fmla="*/ 175 h 1576"/>
                <a:gd name="T54" fmla="*/ 400 w 1001"/>
                <a:gd name="T55" fmla="*/ 250 h 1576"/>
                <a:gd name="T56" fmla="*/ 349 w 1001"/>
                <a:gd name="T57" fmla="*/ 225 h 1576"/>
                <a:gd name="T58" fmla="*/ 275 w 1001"/>
                <a:gd name="T59" fmla="*/ 225 h 1576"/>
                <a:gd name="T60" fmla="*/ 175 w 1001"/>
                <a:gd name="T61" fmla="*/ 225 h 1576"/>
                <a:gd name="T62" fmla="*/ 75 w 1001"/>
                <a:gd name="T63" fmla="*/ 150 h 1576"/>
                <a:gd name="T64" fmla="*/ 0 w 1001"/>
                <a:gd name="T65" fmla="*/ 175 h 1576"/>
                <a:gd name="T66" fmla="*/ 100 w 1001"/>
                <a:gd name="T67" fmla="*/ 250 h 1576"/>
                <a:gd name="T68" fmla="*/ 249 w 1001"/>
                <a:gd name="T69" fmla="*/ 350 h 1576"/>
                <a:gd name="T70" fmla="*/ 249 w 1001"/>
                <a:gd name="T71" fmla="*/ 425 h 1576"/>
                <a:gd name="T72" fmla="*/ 275 w 1001"/>
                <a:gd name="T73" fmla="*/ 525 h 1576"/>
                <a:gd name="T74" fmla="*/ 275 w 1001"/>
                <a:gd name="T75" fmla="*/ 601 h 1576"/>
                <a:gd name="T76" fmla="*/ 275 w 1001"/>
                <a:gd name="T77" fmla="*/ 650 h 1576"/>
                <a:gd name="T78" fmla="*/ 300 w 1001"/>
                <a:gd name="T79" fmla="*/ 701 h 1576"/>
                <a:gd name="T80" fmla="*/ 375 w 1001"/>
                <a:gd name="T81" fmla="*/ 725 h 1576"/>
                <a:gd name="T82" fmla="*/ 400 w 1001"/>
                <a:gd name="T83" fmla="*/ 801 h 1576"/>
                <a:gd name="T84" fmla="*/ 400 w 1001"/>
                <a:gd name="T85" fmla="*/ 825 h 1576"/>
                <a:gd name="T86" fmla="*/ 325 w 1001"/>
                <a:gd name="T87" fmla="*/ 876 h 1576"/>
                <a:gd name="T88" fmla="*/ 249 w 1001"/>
                <a:gd name="T89" fmla="*/ 976 h 1576"/>
                <a:gd name="T90" fmla="*/ 175 w 1001"/>
                <a:gd name="T91" fmla="*/ 1001 h 1576"/>
                <a:gd name="T92" fmla="*/ 125 w 1001"/>
                <a:gd name="T93" fmla="*/ 1050 h 1576"/>
                <a:gd name="T94" fmla="*/ 75 w 1001"/>
                <a:gd name="T95" fmla="*/ 1101 h 1576"/>
                <a:gd name="T96" fmla="*/ 25 w 1001"/>
                <a:gd name="T97" fmla="*/ 1150 h 1576"/>
                <a:gd name="T98" fmla="*/ 25 w 1001"/>
                <a:gd name="T99" fmla="*/ 1201 h 1576"/>
                <a:gd name="T100" fmla="*/ 49 w 1001"/>
                <a:gd name="T101" fmla="*/ 1276 h 1576"/>
                <a:gd name="T102" fmla="*/ 49 w 1001"/>
                <a:gd name="T103" fmla="*/ 1376 h 1576"/>
                <a:gd name="T104" fmla="*/ 25 w 1001"/>
                <a:gd name="T105" fmla="*/ 1476 h 1576"/>
                <a:gd name="T106" fmla="*/ 125 w 1001"/>
                <a:gd name="T107" fmla="*/ 1501 h 1576"/>
                <a:gd name="T108" fmla="*/ 175 w 1001"/>
                <a:gd name="T109" fmla="*/ 1550 h 1576"/>
                <a:gd name="T110" fmla="*/ 275 w 1001"/>
                <a:gd name="T111" fmla="*/ 1550 h 1576"/>
                <a:gd name="T112" fmla="*/ 575 w 1001"/>
                <a:gd name="T113" fmla="*/ 1501 h 1576"/>
                <a:gd name="T114" fmla="*/ 650 w 1001"/>
                <a:gd name="T115" fmla="*/ 1476 h 1576"/>
                <a:gd name="T116" fmla="*/ 700 w 1001"/>
                <a:gd name="T117" fmla="*/ 1425 h 1576"/>
                <a:gd name="T118" fmla="*/ 850 w 1001"/>
                <a:gd name="T119" fmla="*/ 1301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01" h="1576">
                  <a:moveTo>
                    <a:pt x="850" y="1301"/>
                  </a:moveTo>
                  <a:lnTo>
                    <a:pt x="850" y="1301"/>
                  </a:lnTo>
                  <a:cubicBezTo>
                    <a:pt x="874" y="1250"/>
                    <a:pt x="975" y="1225"/>
                    <a:pt x="975" y="1176"/>
                  </a:cubicBezTo>
                  <a:cubicBezTo>
                    <a:pt x="1000" y="1150"/>
                    <a:pt x="1000" y="1150"/>
                    <a:pt x="950" y="1101"/>
                  </a:cubicBezTo>
                  <a:cubicBezTo>
                    <a:pt x="925" y="1050"/>
                    <a:pt x="850" y="1025"/>
                    <a:pt x="850" y="1001"/>
                  </a:cubicBezTo>
                  <a:cubicBezTo>
                    <a:pt x="825" y="1001"/>
                    <a:pt x="900" y="976"/>
                    <a:pt x="900" y="950"/>
                  </a:cubicBezTo>
                  <a:cubicBezTo>
                    <a:pt x="900" y="925"/>
                    <a:pt x="850" y="925"/>
                    <a:pt x="850" y="901"/>
                  </a:cubicBezTo>
                  <a:cubicBezTo>
                    <a:pt x="825" y="876"/>
                    <a:pt x="874" y="876"/>
                    <a:pt x="850" y="850"/>
                  </a:cubicBezTo>
                  <a:cubicBezTo>
                    <a:pt x="850" y="850"/>
                    <a:pt x="825" y="850"/>
                    <a:pt x="825" y="825"/>
                  </a:cubicBezTo>
                  <a:cubicBezTo>
                    <a:pt x="800" y="825"/>
                    <a:pt x="850" y="825"/>
                    <a:pt x="825" y="801"/>
                  </a:cubicBezTo>
                  <a:cubicBezTo>
                    <a:pt x="825" y="776"/>
                    <a:pt x="800" y="750"/>
                    <a:pt x="825" y="725"/>
                  </a:cubicBezTo>
                  <a:cubicBezTo>
                    <a:pt x="850" y="701"/>
                    <a:pt x="874" y="725"/>
                    <a:pt x="850" y="676"/>
                  </a:cubicBezTo>
                  <a:cubicBezTo>
                    <a:pt x="825" y="625"/>
                    <a:pt x="775" y="550"/>
                    <a:pt x="775" y="525"/>
                  </a:cubicBezTo>
                  <a:cubicBezTo>
                    <a:pt x="750" y="525"/>
                    <a:pt x="775" y="501"/>
                    <a:pt x="800" y="476"/>
                  </a:cubicBezTo>
                  <a:cubicBezTo>
                    <a:pt x="800" y="476"/>
                    <a:pt x="850" y="425"/>
                    <a:pt x="850" y="401"/>
                  </a:cubicBezTo>
                  <a:cubicBezTo>
                    <a:pt x="850" y="401"/>
                    <a:pt x="800" y="350"/>
                    <a:pt x="775" y="350"/>
                  </a:cubicBezTo>
                  <a:cubicBezTo>
                    <a:pt x="775" y="325"/>
                    <a:pt x="750" y="325"/>
                    <a:pt x="725" y="301"/>
                  </a:cubicBezTo>
                  <a:cubicBezTo>
                    <a:pt x="700" y="275"/>
                    <a:pt x="700" y="275"/>
                    <a:pt x="700" y="250"/>
                  </a:cubicBezTo>
                  <a:cubicBezTo>
                    <a:pt x="725" y="225"/>
                    <a:pt x="725" y="225"/>
                    <a:pt x="725" y="200"/>
                  </a:cubicBezTo>
                  <a:cubicBezTo>
                    <a:pt x="725" y="175"/>
                    <a:pt x="750" y="200"/>
                    <a:pt x="750" y="175"/>
                  </a:cubicBezTo>
                  <a:cubicBezTo>
                    <a:pt x="775" y="150"/>
                    <a:pt x="775" y="150"/>
                    <a:pt x="775" y="150"/>
                  </a:cubicBezTo>
                  <a:cubicBezTo>
                    <a:pt x="775" y="125"/>
                    <a:pt x="775" y="100"/>
                    <a:pt x="775" y="76"/>
                  </a:cubicBezTo>
                  <a:cubicBezTo>
                    <a:pt x="775" y="50"/>
                    <a:pt x="700" y="50"/>
                    <a:pt x="674" y="25"/>
                  </a:cubicBezTo>
                  <a:cubicBezTo>
                    <a:pt x="674" y="0"/>
                    <a:pt x="625" y="0"/>
                    <a:pt x="600" y="25"/>
                  </a:cubicBezTo>
                  <a:cubicBezTo>
                    <a:pt x="600" y="50"/>
                    <a:pt x="525" y="25"/>
                    <a:pt x="525" y="50"/>
                  </a:cubicBezTo>
                  <a:cubicBezTo>
                    <a:pt x="525" y="76"/>
                    <a:pt x="450" y="76"/>
                    <a:pt x="450" y="100"/>
                  </a:cubicBezTo>
                  <a:cubicBezTo>
                    <a:pt x="450" y="125"/>
                    <a:pt x="475" y="200"/>
                    <a:pt x="450" y="175"/>
                  </a:cubicBezTo>
                  <a:cubicBezTo>
                    <a:pt x="400" y="175"/>
                    <a:pt x="425" y="200"/>
                    <a:pt x="400" y="250"/>
                  </a:cubicBezTo>
                  <a:cubicBezTo>
                    <a:pt x="375" y="275"/>
                    <a:pt x="375" y="225"/>
                    <a:pt x="349" y="225"/>
                  </a:cubicBezTo>
                  <a:cubicBezTo>
                    <a:pt x="325" y="225"/>
                    <a:pt x="275" y="200"/>
                    <a:pt x="275" y="225"/>
                  </a:cubicBezTo>
                  <a:cubicBezTo>
                    <a:pt x="249" y="250"/>
                    <a:pt x="225" y="225"/>
                    <a:pt x="175" y="225"/>
                  </a:cubicBezTo>
                  <a:cubicBezTo>
                    <a:pt x="125" y="200"/>
                    <a:pt x="100" y="150"/>
                    <a:pt x="75" y="150"/>
                  </a:cubicBezTo>
                  <a:cubicBezTo>
                    <a:pt x="49" y="150"/>
                    <a:pt x="25" y="150"/>
                    <a:pt x="0" y="175"/>
                  </a:cubicBezTo>
                  <a:cubicBezTo>
                    <a:pt x="49" y="200"/>
                    <a:pt x="75" y="250"/>
                    <a:pt x="100" y="250"/>
                  </a:cubicBezTo>
                  <a:cubicBezTo>
                    <a:pt x="149" y="275"/>
                    <a:pt x="249" y="301"/>
                    <a:pt x="249" y="350"/>
                  </a:cubicBezTo>
                  <a:cubicBezTo>
                    <a:pt x="249" y="376"/>
                    <a:pt x="225" y="425"/>
                    <a:pt x="249" y="425"/>
                  </a:cubicBezTo>
                  <a:cubicBezTo>
                    <a:pt x="275" y="450"/>
                    <a:pt x="249" y="501"/>
                    <a:pt x="275" y="525"/>
                  </a:cubicBezTo>
                  <a:cubicBezTo>
                    <a:pt x="300" y="525"/>
                    <a:pt x="275" y="601"/>
                    <a:pt x="275" y="601"/>
                  </a:cubicBezTo>
                  <a:cubicBezTo>
                    <a:pt x="249" y="601"/>
                    <a:pt x="275" y="625"/>
                    <a:pt x="275" y="650"/>
                  </a:cubicBezTo>
                  <a:cubicBezTo>
                    <a:pt x="300" y="650"/>
                    <a:pt x="300" y="676"/>
                    <a:pt x="300" y="701"/>
                  </a:cubicBezTo>
                  <a:cubicBezTo>
                    <a:pt x="325" y="701"/>
                    <a:pt x="349" y="701"/>
                    <a:pt x="375" y="725"/>
                  </a:cubicBezTo>
                  <a:cubicBezTo>
                    <a:pt x="400" y="750"/>
                    <a:pt x="400" y="776"/>
                    <a:pt x="400" y="801"/>
                  </a:cubicBezTo>
                  <a:cubicBezTo>
                    <a:pt x="400" y="825"/>
                    <a:pt x="400" y="850"/>
                    <a:pt x="400" y="825"/>
                  </a:cubicBezTo>
                  <a:cubicBezTo>
                    <a:pt x="375" y="825"/>
                    <a:pt x="349" y="825"/>
                    <a:pt x="325" y="876"/>
                  </a:cubicBezTo>
                  <a:cubicBezTo>
                    <a:pt x="325" y="901"/>
                    <a:pt x="275" y="950"/>
                    <a:pt x="249" y="976"/>
                  </a:cubicBezTo>
                  <a:cubicBezTo>
                    <a:pt x="200" y="976"/>
                    <a:pt x="200" y="1001"/>
                    <a:pt x="175" y="1001"/>
                  </a:cubicBezTo>
                  <a:cubicBezTo>
                    <a:pt x="149" y="1025"/>
                    <a:pt x="125" y="1025"/>
                    <a:pt x="125" y="1050"/>
                  </a:cubicBezTo>
                  <a:cubicBezTo>
                    <a:pt x="125" y="1101"/>
                    <a:pt x="100" y="1101"/>
                    <a:pt x="75" y="1101"/>
                  </a:cubicBezTo>
                  <a:cubicBezTo>
                    <a:pt x="49" y="1101"/>
                    <a:pt x="49" y="1150"/>
                    <a:pt x="25" y="1150"/>
                  </a:cubicBezTo>
                  <a:cubicBezTo>
                    <a:pt x="0" y="1176"/>
                    <a:pt x="0" y="1176"/>
                    <a:pt x="25" y="1201"/>
                  </a:cubicBezTo>
                  <a:cubicBezTo>
                    <a:pt x="49" y="1225"/>
                    <a:pt x="25" y="1250"/>
                    <a:pt x="49" y="1276"/>
                  </a:cubicBezTo>
                  <a:cubicBezTo>
                    <a:pt x="49" y="1301"/>
                    <a:pt x="75" y="1325"/>
                    <a:pt x="49" y="1376"/>
                  </a:cubicBezTo>
                  <a:cubicBezTo>
                    <a:pt x="25" y="1425"/>
                    <a:pt x="25" y="1476"/>
                    <a:pt x="25" y="1476"/>
                  </a:cubicBezTo>
                  <a:cubicBezTo>
                    <a:pt x="49" y="1476"/>
                    <a:pt x="100" y="1501"/>
                    <a:pt x="125" y="1501"/>
                  </a:cubicBezTo>
                  <a:cubicBezTo>
                    <a:pt x="149" y="1501"/>
                    <a:pt x="149" y="1550"/>
                    <a:pt x="175" y="1550"/>
                  </a:cubicBezTo>
                  <a:cubicBezTo>
                    <a:pt x="200" y="1526"/>
                    <a:pt x="200" y="1575"/>
                    <a:pt x="275" y="1550"/>
                  </a:cubicBezTo>
                  <a:cubicBezTo>
                    <a:pt x="349" y="1550"/>
                    <a:pt x="500" y="1501"/>
                    <a:pt x="575" y="1501"/>
                  </a:cubicBezTo>
                  <a:cubicBezTo>
                    <a:pt x="600" y="1501"/>
                    <a:pt x="625" y="1501"/>
                    <a:pt x="650" y="1476"/>
                  </a:cubicBezTo>
                  <a:cubicBezTo>
                    <a:pt x="674" y="1476"/>
                    <a:pt x="674" y="1450"/>
                    <a:pt x="700" y="1425"/>
                  </a:cubicBezTo>
                  <a:cubicBezTo>
                    <a:pt x="750" y="1401"/>
                    <a:pt x="825" y="1350"/>
                    <a:pt x="850" y="1301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43" name="Freeform 93">
              <a:extLst>
                <a:ext uri="{FF2B5EF4-FFF2-40B4-BE49-F238E27FC236}">
                  <a16:creationId xmlns:a16="http://schemas.microsoft.com/office/drawing/2014/main" id="{0A5F32F7-9E87-1063-5EF1-A8336FACC1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8588" y="4013099"/>
              <a:ext cx="691737" cy="578664"/>
            </a:xfrm>
            <a:custGeom>
              <a:avLst/>
              <a:gdLst>
                <a:gd name="T0" fmla="*/ 1201 w 1377"/>
                <a:gd name="T1" fmla="*/ 275 h 1151"/>
                <a:gd name="T2" fmla="*/ 1101 w 1377"/>
                <a:gd name="T3" fmla="*/ 224 h 1151"/>
                <a:gd name="T4" fmla="*/ 950 w 1377"/>
                <a:gd name="T5" fmla="*/ 175 h 1151"/>
                <a:gd name="T6" fmla="*/ 876 w 1377"/>
                <a:gd name="T7" fmla="*/ 150 h 1151"/>
                <a:gd name="T8" fmla="*/ 800 w 1377"/>
                <a:gd name="T9" fmla="*/ 75 h 1151"/>
                <a:gd name="T10" fmla="*/ 700 w 1377"/>
                <a:gd name="T11" fmla="*/ 25 h 1151"/>
                <a:gd name="T12" fmla="*/ 676 w 1377"/>
                <a:gd name="T13" fmla="*/ 0 h 1151"/>
                <a:gd name="T14" fmla="*/ 525 w 1377"/>
                <a:gd name="T15" fmla="*/ 150 h 1151"/>
                <a:gd name="T16" fmla="*/ 350 w 1377"/>
                <a:gd name="T17" fmla="*/ 175 h 1151"/>
                <a:gd name="T18" fmla="*/ 300 w 1377"/>
                <a:gd name="T19" fmla="*/ 325 h 1151"/>
                <a:gd name="T20" fmla="*/ 176 w 1377"/>
                <a:gd name="T21" fmla="*/ 275 h 1151"/>
                <a:gd name="T22" fmla="*/ 25 w 1377"/>
                <a:gd name="T23" fmla="*/ 350 h 1151"/>
                <a:gd name="T24" fmla="*/ 150 w 1377"/>
                <a:gd name="T25" fmla="*/ 450 h 1151"/>
                <a:gd name="T26" fmla="*/ 275 w 1377"/>
                <a:gd name="T27" fmla="*/ 500 h 1151"/>
                <a:gd name="T28" fmla="*/ 350 w 1377"/>
                <a:gd name="T29" fmla="*/ 650 h 1151"/>
                <a:gd name="T30" fmla="*/ 300 w 1377"/>
                <a:gd name="T31" fmla="*/ 950 h 1151"/>
                <a:gd name="T32" fmla="*/ 350 w 1377"/>
                <a:gd name="T33" fmla="*/ 975 h 1151"/>
                <a:gd name="T34" fmla="*/ 525 w 1377"/>
                <a:gd name="T35" fmla="*/ 1000 h 1151"/>
                <a:gd name="T36" fmla="*/ 676 w 1377"/>
                <a:gd name="T37" fmla="*/ 1050 h 1151"/>
                <a:gd name="T38" fmla="*/ 776 w 1377"/>
                <a:gd name="T39" fmla="*/ 1025 h 1151"/>
                <a:gd name="T40" fmla="*/ 1025 w 1377"/>
                <a:gd name="T41" fmla="*/ 975 h 1151"/>
                <a:gd name="T42" fmla="*/ 1176 w 1377"/>
                <a:gd name="T43" fmla="*/ 900 h 1151"/>
                <a:gd name="T44" fmla="*/ 1150 w 1377"/>
                <a:gd name="T45" fmla="*/ 850 h 1151"/>
                <a:gd name="T46" fmla="*/ 1101 w 1377"/>
                <a:gd name="T47" fmla="*/ 750 h 1151"/>
                <a:gd name="T48" fmla="*/ 1125 w 1377"/>
                <a:gd name="T49" fmla="*/ 700 h 1151"/>
                <a:gd name="T50" fmla="*/ 1101 w 1377"/>
                <a:gd name="T51" fmla="*/ 600 h 1151"/>
                <a:gd name="T52" fmla="*/ 1050 w 1377"/>
                <a:gd name="T53" fmla="*/ 550 h 1151"/>
                <a:gd name="T54" fmla="*/ 1176 w 1377"/>
                <a:gd name="T55" fmla="*/ 450 h 1151"/>
                <a:gd name="T56" fmla="*/ 1225 w 1377"/>
                <a:gd name="T57" fmla="*/ 300 h 1151"/>
                <a:gd name="T58" fmla="*/ 1350 w 1377"/>
                <a:gd name="T59" fmla="*/ 975 h 1151"/>
                <a:gd name="T60" fmla="*/ 1301 w 1377"/>
                <a:gd name="T61" fmla="*/ 1025 h 1151"/>
                <a:gd name="T62" fmla="*/ 1350 w 1377"/>
                <a:gd name="T63" fmla="*/ 975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77" h="1151">
                  <a:moveTo>
                    <a:pt x="1201" y="275"/>
                  </a:moveTo>
                  <a:lnTo>
                    <a:pt x="1201" y="275"/>
                  </a:lnTo>
                  <a:cubicBezTo>
                    <a:pt x="1201" y="275"/>
                    <a:pt x="1176" y="250"/>
                    <a:pt x="1150" y="250"/>
                  </a:cubicBezTo>
                  <a:cubicBezTo>
                    <a:pt x="1125" y="250"/>
                    <a:pt x="1101" y="250"/>
                    <a:pt x="1101" y="224"/>
                  </a:cubicBezTo>
                  <a:cubicBezTo>
                    <a:pt x="1076" y="200"/>
                    <a:pt x="1025" y="200"/>
                    <a:pt x="1000" y="200"/>
                  </a:cubicBezTo>
                  <a:cubicBezTo>
                    <a:pt x="976" y="200"/>
                    <a:pt x="976" y="175"/>
                    <a:pt x="950" y="175"/>
                  </a:cubicBezTo>
                  <a:cubicBezTo>
                    <a:pt x="925" y="175"/>
                    <a:pt x="925" y="150"/>
                    <a:pt x="925" y="124"/>
                  </a:cubicBezTo>
                  <a:cubicBezTo>
                    <a:pt x="925" y="124"/>
                    <a:pt x="900" y="150"/>
                    <a:pt x="876" y="150"/>
                  </a:cubicBezTo>
                  <a:cubicBezTo>
                    <a:pt x="850" y="150"/>
                    <a:pt x="850" y="124"/>
                    <a:pt x="850" y="124"/>
                  </a:cubicBezTo>
                  <a:cubicBezTo>
                    <a:pt x="850" y="100"/>
                    <a:pt x="800" y="100"/>
                    <a:pt x="800" y="75"/>
                  </a:cubicBezTo>
                  <a:cubicBezTo>
                    <a:pt x="776" y="75"/>
                    <a:pt x="750" y="50"/>
                    <a:pt x="750" y="50"/>
                  </a:cubicBezTo>
                  <a:cubicBezTo>
                    <a:pt x="725" y="75"/>
                    <a:pt x="725" y="25"/>
                    <a:pt x="700" y="25"/>
                  </a:cubicBezTo>
                  <a:cubicBezTo>
                    <a:pt x="700" y="0"/>
                    <a:pt x="700" y="0"/>
                    <a:pt x="700" y="0"/>
                  </a:cubicBezTo>
                  <a:lnTo>
                    <a:pt x="676" y="0"/>
                  </a:lnTo>
                  <a:cubicBezTo>
                    <a:pt x="650" y="0"/>
                    <a:pt x="625" y="25"/>
                    <a:pt x="625" y="100"/>
                  </a:cubicBezTo>
                  <a:cubicBezTo>
                    <a:pt x="625" y="150"/>
                    <a:pt x="576" y="150"/>
                    <a:pt x="525" y="150"/>
                  </a:cubicBezTo>
                  <a:cubicBezTo>
                    <a:pt x="475" y="150"/>
                    <a:pt x="475" y="200"/>
                    <a:pt x="475" y="224"/>
                  </a:cubicBezTo>
                  <a:cubicBezTo>
                    <a:pt x="450" y="250"/>
                    <a:pt x="350" y="200"/>
                    <a:pt x="350" y="175"/>
                  </a:cubicBezTo>
                  <a:cubicBezTo>
                    <a:pt x="325" y="150"/>
                    <a:pt x="250" y="175"/>
                    <a:pt x="300" y="224"/>
                  </a:cubicBezTo>
                  <a:cubicBezTo>
                    <a:pt x="325" y="250"/>
                    <a:pt x="325" y="300"/>
                    <a:pt x="300" y="325"/>
                  </a:cubicBezTo>
                  <a:cubicBezTo>
                    <a:pt x="275" y="325"/>
                    <a:pt x="250" y="300"/>
                    <a:pt x="225" y="325"/>
                  </a:cubicBezTo>
                  <a:cubicBezTo>
                    <a:pt x="200" y="325"/>
                    <a:pt x="200" y="300"/>
                    <a:pt x="176" y="275"/>
                  </a:cubicBezTo>
                  <a:cubicBezTo>
                    <a:pt x="125" y="275"/>
                    <a:pt x="125" y="300"/>
                    <a:pt x="75" y="300"/>
                  </a:cubicBezTo>
                  <a:cubicBezTo>
                    <a:pt x="25" y="300"/>
                    <a:pt x="0" y="325"/>
                    <a:pt x="25" y="350"/>
                  </a:cubicBezTo>
                  <a:cubicBezTo>
                    <a:pt x="25" y="350"/>
                    <a:pt x="0" y="375"/>
                    <a:pt x="25" y="400"/>
                  </a:cubicBezTo>
                  <a:cubicBezTo>
                    <a:pt x="50" y="425"/>
                    <a:pt x="100" y="425"/>
                    <a:pt x="150" y="450"/>
                  </a:cubicBezTo>
                  <a:cubicBezTo>
                    <a:pt x="200" y="475"/>
                    <a:pt x="200" y="450"/>
                    <a:pt x="225" y="450"/>
                  </a:cubicBezTo>
                  <a:cubicBezTo>
                    <a:pt x="250" y="475"/>
                    <a:pt x="250" y="475"/>
                    <a:pt x="275" y="500"/>
                  </a:cubicBezTo>
                  <a:cubicBezTo>
                    <a:pt x="275" y="525"/>
                    <a:pt x="300" y="575"/>
                    <a:pt x="325" y="575"/>
                  </a:cubicBezTo>
                  <a:cubicBezTo>
                    <a:pt x="376" y="600"/>
                    <a:pt x="350" y="625"/>
                    <a:pt x="350" y="650"/>
                  </a:cubicBezTo>
                  <a:cubicBezTo>
                    <a:pt x="376" y="675"/>
                    <a:pt x="350" y="725"/>
                    <a:pt x="350" y="775"/>
                  </a:cubicBezTo>
                  <a:cubicBezTo>
                    <a:pt x="350" y="800"/>
                    <a:pt x="325" y="925"/>
                    <a:pt x="300" y="950"/>
                  </a:cubicBezTo>
                  <a:lnTo>
                    <a:pt x="300" y="950"/>
                  </a:lnTo>
                  <a:cubicBezTo>
                    <a:pt x="325" y="950"/>
                    <a:pt x="350" y="950"/>
                    <a:pt x="350" y="975"/>
                  </a:cubicBezTo>
                  <a:cubicBezTo>
                    <a:pt x="376" y="975"/>
                    <a:pt x="425" y="1000"/>
                    <a:pt x="450" y="1000"/>
                  </a:cubicBezTo>
                  <a:cubicBezTo>
                    <a:pt x="475" y="1025"/>
                    <a:pt x="525" y="1025"/>
                    <a:pt x="525" y="1000"/>
                  </a:cubicBezTo>
                  <a:cubicBezTo>
                    <a:pt x="525" y="975"/>
                    <a:pt x="550" y="1000"/>
                    <a:pt x="550" y="1025"/>
                  </a:cubicBezTo>
                  <a:cubicBezTo>
                    <a:pt x="576" y="1025"/>
                    <a:pt x="650" y="1025"/>
                    <a:pt x="676" y="1050"/>
                  </a:cubicBezTo>
                  <a:cubicBezTo>
                    <a:pt x="700" y="1050"/>
                    <a:pt x="725" y="1050"/>
                    <a:pt x="776" y="1050"/>
                  </a:cubicBezTo>
                  <a:cubicBezTo>
                    <a:pt x="776" y="1025"/>
                    <a:pt x="776" y="1025"/>
                    <a:pt x="776" y="1025"/>
                  </a:cubicBezTo>
                  <a:cubicBezTo>
                    <a:pt x="750" y="975"/>
                    <a:pt x="800" y="925"/>
                    <a:pt x="850" y="925"/>
                  </a:cubicBezTo>
                  <a:cubicBezTo>
                    <a:pt x="876" y="925"/>
                    <a:pt x="976" y="950"/>
                    <a:pt x="1025" y="975"/>
                  </a:cubicBezTo>
                  <a:cubicBezTo>
                    <a:pt x="1050" y="975"/>
                    <a:pt x="1076" y="975"/>
                    <a:pt x="1125" y="925"/>
                  </a:cubicBezTo>
                  <a:cubicBezTo>
                    <a:pt x="1150" y="900"/>
                    <a:pt x="1176" y="900"/>
                    <a:pt x="1176" y="900"/>
                  </a:cubicBezTo>
                  <a:cubicBezTo>
                    <a:pt x="1176" y="875"/>
                    <a:pt x="1176" y="875"/>
                    <a:pt x="1201" y="850"/>
                  </a:cubicBezTo>
                  <a:cubicBezTo>
                    <a:pt x="1201" y="850"/>
                    <a:pt x="1176" y="850"/>
                    <a:pt x="1150" y="850"/>
                  </a:cubicBezTo>
                  <a:cubicBezTo>
                    <a:pt x="1125" y="850"/>
                    <a:pt x="1101" y="825"/>
                    <a:pt x="1125" y="800"/>
                  </a:cubicBezTo>
                  <a:cubicBezTo>
                    <a:pt x="1150" y="775"/>
                    <a:pt x="1125" y="775"/>
                    <a:pt x="1101" y="750"/>
                  </a:cubicBezTo>
                  <a:cubicBezTo>
                    <a:pt x="1076" y="725"/>
                    <a:pt x="1101" y="725"/>
                    <a:pt x="1125" y="725"/>
                  </a:cubicBezTo>
                  <a:cubicBezTo>
                    <a:pt x="1125" y="725"/>
                    <a:pt x="1150" y="700"/>
                    <a:pt x="1125" y="700"/>
                  </a:cubicBezTo>
                  <a:cubicBezTo>
                    <a:pt x="1125" y="675"/>
                    <a:pt x="1125" y="675"/>
                    <a:pt x="1125" y="650"/>
                  </a:cubicBezTo>
                  <a:cubicBezTo>
                    <a:pt x="1125" y="625"/>
                    <a:pt x="1101" y="625"/>
                    <a:pt x="1101" y="600"/>
                  </a:cubicBezTo>
                  <a:cubicBezTo>
                    <a:pt x="1101" y="575"/>
                    <a:pt x="1076" y="575"/>
                    <a:pt x="1076" y="600"/>
                  </a:cubicBezTo>
                  <a:cubicBezTo>
                    <a:pt x="1050" y="625"/>
                    <a:pt x="1050" y="600"/>
                    <a:pt x="1050" y="550"/>
                  </a:cubicBezTo>
                  <a:cubicBezTo>
                    <a:pt x="1076" y="525"/>
                    <a:pt x="1101" y="500"/>
                    <a:pt x="1125" y="475"/>
                  </a:cubicBezTo>
                  <a:cubicBezTo>
                    <a:pt x="1125" y="475"/>
                    <a:pt x="1150" y="450"/>
                    <a:pt x="1176" y="450"/>
                  </a:cubicBezTo>
                  <a:cubicBezTo>
                    <a:pt x="1176" y="450"/>
                    <a:pt x="1176" y="400"/>
                    <a:pt x="1176" y="375"/>
                  </a:cubicBezTo>
                  <a:cubicBezTo>
                    <a:pt x="1201" y="350"/>
                    <a:pt x="1201" y="325"/>
                    <a:pt x="1225" y="300"/>
                  </a:cubicBezTo>
                  <a:cubicBezTo>
                    <a:pt x="1250" y="275"/>
                    <a:pt x="1225" y="275"/>
                    <a:pt x="1201" y="275"/>
                  </a:cubicBezTo>
                  <a:close/>
                  <a:moveTo>
                    <a:pt x="1350" y="975"/>
                  </a:moveTo>
                  <a:lnTo>
                    <a:pt x="1350" y="975"/>
                  </a:lnTo>
                  <a:cubicBezTo>
                    <a:pt x="1325" y="975"/>
                    <a:pt x="1325" y="1000"/>
                    <a:pt x="1301" y="1025"/>
                  </a:cubicBezTo>
                  <a:cubicBezTo>
                    <a:pt x="1250" y="1050"/>
                    <a:pt x="1301" y="1150"/>
                    <a:pt x="1325" y="1150"/>
                  </a:cubicBezTo>
                  <a:cubicBezTo>
                    <a:pt x="1376" y="1150"/>
                    <a:pt x="1376" y="975"/>
                    <a:pt x="1350" y="975"/>
                  </a:cubicBezTo>
                  <a:close/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44" name="Freeform 126">
              <a:extLst>
                <a:ext uri="{FF2B5EF4-FFF2-40B4-BE49-F238E27FC236}">
                  <a16:creationId xmlns:a16="http://schemas.microsoft.com/office/drawing/2014/main" id="{801DB409-9B86-BDE9-3837-12C09F697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1088" y="4276934"/>
              <a:ext cx="164065" cy="88683"/>
            </a:xfrm>
            <a:custGeom>
              <a:avLst/>
              <a:gdLst>
                <a:gd name="T0" fmla="*/ 0 w 326"/>
                <a:gd name="T1" fmla="*/ 150 h 176"/>
                <a:gd name="T2" fmla="*/ 0 w 326"/>
                <a:gd name="T3" fmla="*/ 150 h 176"/>
                <a:gd name="T4" fmla="*/ 49 w 326"/>
                <a:gd name="T5" fmla="*/ 150 h 176"/>
                <a:gd name="T6" fmla="*/ 74 w 326"/>
                <a:gd name="T7" fmla="*/ 175 h 176"/>
                <a:gd name="T8" fmla="*/ 149 w 326"/>
                <a:gd name="T9" fmla="*/ 150 h 176"/>
                <a:gd name="T10" fmla="*/ 200 w 326"/>
                <a:gd name="T11" fmla="*/ 150 h 176"/>
                <a:gd name="T12" fmla="*/ 225 w 326"/>
                <a:gd name="T13" fmla="*/ 125 h 176"/>
                <a:gd name="T14" fmla="*/ 249 w 326"/>
                <a:gd name="T15" fmla="*/ 75 h 176"/>
                <a:gd name="T16" fmla="*/ 325 w 326"/>
                <a:gd name="T17" fmla="*/ 25 h 176"/>
                <a:gd name="T18" fmla="*/ 300 w 326"/>
                <a:gd name="T19" fmla="*/ 0 h 176"/>
                <a:gd name="T20" fmla="*/ 225 w 326"/>
                <a:gd name="T21" fmla="*/ 25 h 176"/>
                <a:gd name="T22" fmla="*/ 149 w 326"/>
                <a:gd name="T23" fmla="*/ 50 h 176"/>
                <a:gd name="T24" fmla="*/ 49 w 326"/>
                <a:gd name="T25" fmla="*/ 25 h 176"/>
                <a:gd name="T26" fmla="*/ 0 w 326"/>
                <a:gd name="T27" fmla="*/ 25 h 176"/>
                <a:gd name="T28" fmla="*/ 0 w 326"/>
                <a:gd name="T29" fmla="*/ 15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6" h="176">
                  <a:moveTo>
                    <a:pt x="0" y="150"/>
                  </a:moveTo>
                  <a:lnTo>
                    <a:pt x="0" y="150"/>
                  </a:lnTo>
                  <a:cubicBezTo>
                    <a:pt x="25" y="150"/>
                    <a:pt x="49" y="125"/>
                    <a:pt x="49" y="150"/>
                  </a:cubicBezTo>
                  <a:cubicBezTo>
                    <a:pt x="74" y="150"/>
                    <a:pt x="74" y="150"/>
                    <a:pt x="74" y="175"/>
                  </a:cubicBezTo>
                  <a:cubicBezTo>
                    <a:pt x="99" y="175"/>
                    <a:pt x="125" y="150"/>
                    <a:pt x="149" y="150"/>
                  </a:cubicBezTo>
                  <a:cubicBezTo>
                    <a:pt x="149" y="150"/>
                    <a:pt x="200" y="175"/>
                    <a:pt x="200" y="150"/>
                  </a:cubicBezTo>
                  <a:lnTo>
                    <a:pt x="225" y="125"/>
                  </a:lnTo>
                  <a:cubicBezTo>
                    <a:pt x="249" y="125"/>
                    <a:pt x="249" y="75"/>
                    <a:pt x="249" y="75"/>
                  </a:cubicBezTo>
                  <a:cubicBezTo>
                    <a:pt x="274" y="75"/>
                    <a:pt x="325" y="25"/>
                    <a:pt x="325" y="25"/>
                  </a:cubicBezTo>
                  <a:lnTo>
                    <a:pt x="300" y="0"/>
                  </a:lnTo>
                  <a:cubicBezTo>
                    <a:pt x="274" y="0"/>
                    <a:pt x="274" y="25"/>
                    <a:pt x="225" y="25"/>
                  </a:cubicBezTo>
                  <a:cubicBezTo>
                    <a:pt x="200" y="25"/>
                    <a:pt x="174" y="50"/>
                    <a:pt x="149" y="50"/>
                  </a:cubicBezTo>
                  <a:cubicBezTo>
                    <a:pt x="125" y="50"/>
                    <a:pt x="74" y="25"/>
                    <a:pt x="49" y="25"/>
                  </a:cubicBezTo>
                  <a:cubicBezTo>
                    <a:pt x="25" y="25"/>
                    <a:pt x="25" y="25"/>
                    <a:pt x="0" y="25"/>
                  </a:cubicBezTo>
                  <a:cubicBezTo>
                    <a:pt x="0" y="50"/>
                    <a:pt x="0" y="100"/>
                    <a:pt x="0" y="15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45" name="Freeform 127">
              <a:extLst>
                <a:ext uri="{FF2B5EF4-FFF2-40B4-BE49-F238E27FC236}">
                  <a16:creationId xmlns:a16="http://schemas.microsoft.com/office/drawing/2014/main" id="{EECB9AB0-46BC-C5D1-E3E6-9C11571691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7009" y="4578461"/>
              <a:ext cx="301527" cy="365825"/>
            </a:xfrm>
            <a:custGeom>
              <a:avLst/>
              <a:gdLst>
                <a:gd name="T0" fmla="*/ 575 w 601"/>
                <a:gd name="T1" fmla="*/ 0 h 726"/>
                <a:gd name="T2" fmla="*/ 575 w 601"/>
                <a:gd name="T3" fmla="*/ 0 h 726"/>
                <a:gd name="T4" fmla="*/ 550 w 601"/>
                <a:gd name="T5" fmla="*/ 0 h 726"/>
                <a:gd name="T6" fmla="*/ 500 w 601"/>
                <a:gd name="T7" fmla="*/ 25 h 726"/>
                <a:gd name="T8" fmla="*/ 400 w 601"/>
                <a:gd name="T9" fmla="*/ 25 h 726"/>
                <a:gd name="T10" fmla="*/ 275 w 601"/>
                <a:gd name="T11" fmla="*/ 25 h 726"/>
                <a:gd name="T12" fmla="*/ 275 w 601"/>
                <a:gd name="T13" fmla="*/ 25 h 726"/>
                <a:gd name="T14" fmla="*/ 200 w 601"/>
                <a:gd name="T15" fmla="*/ 50 h 726"/>
                <a:gd name="T16" fmla="*/ 150 w 601"/>
                <a:gd name="T17" fmla="*/ 75 h 726"/>
                <a:gd name="T18" fmla="*/ 75 w 601"/>
                <a:gd name="T19" fmla="*/ 100 h 726"/>
                <a:gd name="T20" fmla="*/ 50 w 601"/>
                <a:gd name="T21" fmla="*/ 150 h 726"/>
                <a:gd name="T22" fmla="*/ 24 w 601"/>
                <a:gd name="T23" fmla="*/ 175 h 726"/>
                <a:gd name="T24" fmla="*/ 0 w 601"/>
                <a:gd name="T25" fmla="*/ 225 h 726"/>
                <a:gd name="T26" fmla="*/ 0 w 601"/>
                <a:gd name="T27" fmla="*/ 225 h 726"/>
                <a:gd name="T28" fmla="*/ 50 w 601"/>
                <a:gd name="T29" fmla="*/ 325 h 726"/>
                <a:gd name="T30" fmla="*/ 124 w 601"/>
                <a:gd name="T31" fmla="*/ 350 h 726"/>
                <a:gd name="T32" fmla="*/ 200 w 601"/>
                <a:gd name="T33" fmla="*/ 375 h 726"/>
                <a:gd name="T34" fmla="*/ 100 w 601"/>
                <a:gd name="T35" fmla="*/ 375 h 726"/>
                <a:gd name="T36" fmla="*/ 124 w 601"/>
                <a:gd name="T37" fmla="*/ 450 h 726"/>
                <a:gd name="T38" fmla="*/ 175 w 601"/>
                <a:gd name="T39" fmla="*/ 525 h 726"/>
                <a:gd name="T40" fmla="*/ 250 w 601"/>
                <a:gd name="T41" fmla="*/ 575 h 726"/>
                <a:gd name="T42" fmla="*/ 250 w 601"/>
                <a:gd name="T43" fmla="*/ 475 h 726"/>
                <a:gd name="T44" fmla="*/ 300 w 601"/>
                <a:gd name="T45" fmla="*/ 475 h 726"/>
                <a:gd name="T46" fmla="*/ 275 w 601"/>
                <a:gd name="T47" fmla="*/ 425 h 726"/>
                <a:gd name="T48" fmla="*/ 300 w 601"/>
                <a:gd name="T49" fmla="*/ 400 h 726"/>
                <a:gd name="T50" fmla="*/ 375 w 601"/>
                <a:gd name="T51" fmla="*/ 400 h 726"/>
                <a:gd name="T52" fmla="*/ 324 w 601"/>
                <a:gd name="T53" fmla="*/ 325 h 726"/>
                <a:gd name="T54" fmla="*/ 250 w 601"/>
                <a:gd name="T55" fmla="*/ 325 h 726"/>
                <a:gd name="T56" fmla="*/ 300 w 601"/>
                <a:gd name="T57" fmla="*/ 275 h 726"/>
                <a:gd name="T58" fmla="*/ 224 w 601"/>
                <a:gd name="T59" fmla="*/ 175 h 726"/>
                <a:gd name="T60" fmla="*/ 250 w 601"/>
                <a:gd name="T61" fmla="*/ 150 h 726"/>
                <a:gd name="T62" fmla="*/ 324 w 601"/>
                <a:gd name="T63" fmla="*/ 150 h 726"/>
                <a:gd name="T64" fmla="*/ 350 w 601"/>
                <a:gd name="T65" fmla="*/ 100 h 726"/>
                <a:gd name="T66" fmla="*/ 400 w 601"/>
                <a:gd name="T67" fmla="*/ 100 h 726"/>
                <a:gd name="T68" fmla="*/ 475 w 601"/>
                <a:gd name="T69" fmla="*/ 75 h 726"/>
                <a:gd name="T70" fmla="*/ 550 w 601"/>
                <a:gd name="T71" fmla="*/ 100 h 726"/>
                <a:gd name="T72" fmla="*/ 575 w 601"/>
                <a:gd name="T73" fmla="*/ 75 h 726"/>
                <a:gd name="T74" fmla="*/ 600 w 601"/>
                <a:gd name="T75" fmla="*/ 25 h 726"/>
                <a:gd name="T76" fmla="*/ 575 w 601"/>
                <a:gd name="T77" fmla="*/ 0 h 726"/>
                <a:gd name="T78" fmla="*/ 500 w 601"/>
                <a:gd name="T79" fmla="*/ 700 h 726"/>
                <a:gd name="T80" fmla="*/ 500 w 601"/>
                <a:gd name="T81" fmla="*/ 700 h 726"/>
                <a:gd name="T82" fmla="*/ 350 w 601"/>
                <a:gd name="T83" fmla="*/ 675 h 726"/>
                <a:gd name="T84" fmla="*/ 300 w 601"/>
                <a:gd name="T85" fmla="*/ 700 h 726"/>
                <a:gd name="T86" fmla="*/ 450 w 601"/>
                <a:gd name="T87" fmla="*/ 725 h 726"/>
                <a:gd name="T88" fmla="*/ 575 w 601"/>
                <a:gd name="T89" fmla="*/ 700 h 726"/>
                <a:gd name="T90" fmla="*/ 500 w 601"/>
                <a:gd name="T91" fmla="*/ 70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01" h="726">
                  <a:moveTo>
                    <a:pt x="575" y="0"/>
                  </a:moveTo>
                  <a:lnTo>
                    <a:pt x="575" y="0"/>
                  </a:lnTo>
                  <a:lnTo>
                    <a:pt x="550" y="0"/>
                  </a:lnTo>
                  <a:cubicBezTo>
                    <a:pt x="550" y="25"/>
                    <a:pt x="525" y="25"/>
                    <a:pt x="500" y="25"/>
                  </a:cubicBezTo>
                  <a:cubicBezTo>
                    <a:pt x="500" y="25"/>
                    <a:pt x="424" y="25"/>
                    <a:pt x="400" y="25"/>
                  </a:cubicBezTo>
                  <a:cubicBezTo>
                    <a:pt x="400" y="0"/>
                    <a:pt x="324" y="0"/>
                    <a:pt x="275" y="25"/>
                  </a:cubicBezTo>
                  <a:lnTo>
                    <a:pt x="275" y="25"/>
                  </a:lnTo>
                  <a:cubicBezTo>
                    <a:pt x="275" y="25"/>
                    <a:pt x="200" y="75"/>
                    <a:pt x="200" y="50"/>
                  </a:cubicBezTo>
                  <a:cubicBezTo>
                    <a:pt x="175" y="50"/>
                    <a:pt x="175" y="75"/>
                    <a:pt x="150" y="75"/>
                  </a:cubicBezTo>
                  <a:cubicBezTo>
                    <a:pt x="124" y="100"/>
                    <a:pt x="75" y="75"/>
                    <a:pt x="75" y="100"/>
                  </a:cubicBezTo>
                  <a:cubicBezTo>
                    <a:pt x="75" y="100"/>
                    <a:pt x="75" y="125"/>
                    <a:pt x="50" y="150"/>
                  </a:cubicBezTo>
                  <a:cubicBezTo>
                    <a:pt x="24" y="175"/>
                    <a:pt x="50" y="175"/>
                    <a:pt x="24" y="175"/>
                  </a:cubicBezTo>
                  <a:cubicBezTo>
                    <a:pt x="0" y="175"/>
                    <a:pt x="0" y="200"/>
                    <a:pt x="0" y="225"/>
                  </a:cubicBezTo>
                  <a:lnTo>
                    <a:pt x="0" y="225"/>
                  </a:lnTo>
                  <a:cubicBezTo>
                    <a:pt x="24" y="250"/>
                    <a:pt x="50" y="275"/>
                    <a:pt x="50" y="325"/>
                  </a:cubicBezTo>
                  <a:cubicBezTo>
                    <a:pt x="50" y="350"/>
                    <a:pt x="100" y="375"/>
                    <a:pt x="124" y="350"/>
                  </a:cubicBezTo>
                  <a:cubicBezTo>
                    <a:pt x="150" y="325"/>
                    <a:pt x="200" y="350"/>
                    <a:pt x="200" y="375"/>
                  </a:cubicBezTo>
                  <a:cubicBezTo>
                    <a:pt x="200" y="375"/>
                    <a:pt x="150" y="350"/>
                    <a:pt x="100" y="375"/>
                  </a:cubicBezTo>
                  <a:cubicBezTo>
                    <a:pt x="75" y="400"/>
                    <a:pt x="124" y="425"/>
                    <a:pt x="124" y="450"/>
                  </a:cubicBezTo>
                  <a:cubicBezTo>
                    <a:pt x="124" y="475"/>
                    <a:pt x="150" y="525"/>
                    <a:pt x="175" y="525"/>
                  </a:cubicBezTo>
                  <a:cubicBezTo>
                    <a:pt x="200" y="525"/>
                    <a:pt x="250" y="575"/>
                    <a:pt x="250" y="575"/>
                  </a:cubicBezTo>
                  <a:cubicBezTo>
                    <a:pt x="275" y="550"/>
                    <a:pt x="224" y="475"/>
                    <a:pt x="250" y="475"/>
                  </a:cubicBezTo>
                  <a:cubicBezTo>
                    <a:pt x="250" y="450"/>
                    <a:pt x="300" y="500"/>
                    <a:pt x="300" y="475"/>
                  </a:cubicBezTo>
                  <a:cubicBezTo>
                    <a:pt x="324" y="450"/>
                    <a:pt x="300" y="425"/>
                    <a:pt x="275" y="425"/>
                  </a:cubicBezTo>
                  <a:cubicBezTo>
                    <a:pt x="224" y="425"/>
                    <a:pt x="275" y="400"/>
                    <a:pt x="300" y="400"/>
                  </a:cubicBezTo>
                  <a:cubicBezTo>
                    <a:pt x="324" y="425"/>
                    <a:pt x="350" y="400"/>
                    <a:pt x="375" y="400"/>
                  </a:cubicBezTo>
                  <a:cubicBezTo>
                    <a:pt x="375" y="400"/>
                    <a:pt x="400" y="350"/>
                    <a:pt x="324" y="325"/>
                  </a:cubicBezTo>
                  <a:cubicBezTo>
                    <a:pt x="275" y="325"/>
                    <a:pt x="300" y="375"/>
                    <a:pt x="250" y="325"/>
                  </a:cubicBezTo>
                  <a:cubicBezTo>
                    <a:pt x="224" y="300"/>
                    <a:pt x="300" y="300"/>
                    <a:pt x="300" y="275"/>
                  </a:cubicBezTo>
                  <a:cubicBezTo>
                    <a:pt x="300" y="250"/>
                    <a:pt x="250" y="200"/>
                    <a:pt x="224" y="175"/>
                  </a:cubicBezTo>
                  <a:cubicBezTo>
                    <a:pt x="200" y="150"/>
                    <a:pt x="250" y="125"/>
                    <a:pt x="250" y="150"/>
                  </a:cubicBezTo>
                  <a:cubicBezTo>
                    <a:pt x="275" y="175"/>
                    <a:pt x="324" y="175"/>
                    <a:pt x="324" y="150"/>
                  </a:cubicBezTo>
                  <a:cubicBezTo>
                    <a:pt x="350" y="150"/>
                    <a:pt x="300" y="100"/>
                    <a:pt x="350" y="100"/>
                  </a:cubicBezTo>
                  <a:cubicBezTo>
                    <a:pt x="400" y="75"/>
                    <a:pt x="400" y="100"/>
                    <a:pt x="400" y="100"/>
                  </a:cubicBezTo>
                  <a:cubicBezTo>
                    <a:pt x="424" y="100"/>
                    <a:pt x="450" y="75"/>
                    <a:pt x="475" y="75"/>
                  </a:cubicBezTo>
                  <a:cubicBezTo>
                    <a:pt x="500" y="75"/>
                    <a:pt x="525" y="75"/>
                    <a:pt x="550" y="100"/>
                  </a:cubicBezTo>
                  <a:lnTo>
                    <a:pt x="575" y="75"/>
                  </a:lnTo>
                  <a:cubicBezTo>
                    <a:pt x="575" y="50"/>
                    <a:pt x="600" y="50"/>
                    <a:pt x="600" y="25"/>
                  </a:cubicBezTo>
                  <a:cubicBezTo>
                    <a:pt x="600" y="25"/>
                    <a:pt x="600" y="0"/>
                    <a:pt x="575" y="0"/>
                  </a:cubicBezTo>
                  <a:close/>
                  <a:moveTo>
                    <a:pt x="500" y="700"/>
                  </a:moveTo>
                  <a:lnTo>
                    <a:pt x="500" y="700"/>
                  </a:lnTo>
                  <a:cubicBezTo>
                    <a:pt x="475" y="675"/>
                    <a:pt x="375" y="700"/>
                    <a:pt x="350" y="675"/>
                  </a:cubicBezTo>
                  <a:cubicBezTo>
                    <a:pt x="324" y="650"/>
                    <a:pt x="275" y="700"/>
                    <a:pt x="300" y="700"/>
                  </a:cubicBezTo>
                  <a:cubicBezTo>
                    <a:pt x="324" y="700"/>
                    <a:pt x="375" y="725"/>
                    <a:pt x="450" y="725"/>
                  </a:cubicBezTo>
                  <a:cubicBezTo>
                    <a:pt x="500" y="725"/>
                    <a:pt x="575" y="700"/>
                    <a:pt x="575" y="700"/>
                  </a:cubicBezTo>
                  <a:cubicBezTo>
                    <a:pt x="575" y="675"/>
                    <a:pt x="525" y="700"/>
                    <a:pt x="500" y="700"/>
                  </a:cubicBezTo>
                  <a:close/>
                </a:path>
              </a:pathLst>
            </a:custGeom>
            <a:solidFill>
              <a:srgbClr val="F7F8FA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46" name="Freeform 128">
              <a:extLst>
                <a:ext uri="{FF2B5EF4-FFF2-40B4-BE49-F238E27FC236}">
                  <a16:creationId xmlns:a16="http://schemas.microsoft.com/office/drawing/2014/main" id="{4C9C5E6C-F323-9343-6BFD-04356AC377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41284" y="4893288"/>
              <a:ext cx="126374" cy="75381"/>
            </a:xfrm>
            <a:custGeom>
              <a:avLst/>
              <a:gdLst>
                <a:gd name="T0" fmla="*/ 175 w 251"/>
                <a:gd name="T1" fmla="*/ 100 h 151"/>
                <a:gd name="T2" fmla="*/ 175 w 251"/>
                <a:gd name="T3" fmla="*/ 100 h 151"/>
                <a:gd name="T4" fmla="*/ 225 w 251"/>
                <a:gd name="T5" fmla="*/ 50 h 151"/>
                <a:gd name="T6" fmla="*/ 225 w 251"/>
                <a:gd name="T7" fmla="*/ 25 h 151"/>
                <a:gd name="T8" fmla="*/ 75 w 251"/>
                <a:gd name="T9" fmla="*/ 75 h 151"/>
                <a:gd name="T10" fmla="*/ 50 w 251"/>
                <a:gd name="T11" fmla="*/ 125 h 151"/>
                <a:gd name="T12" fmla="*/ 175 w 251"/>
                <a:gd name="T13" fmla="*/ 10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151">
                  <a:moveTo>
                    <a:pt x="175" y="100"/>
                  </a:moveTo>
                  <a:lnTo>
                    <a:pt x="175" y="100"/>
                  </a:lnTo>
                  <a:cubicBezTo>
                    <a:pt x="175" y="100"/>
                    <a:pt x="200" y="50"/>
                    <a:pt x="225" y="50"/>
                  </a:cubicBezTo>
                  <a:cubicBezTo>
                    <a:pt x="250" y="25"/>
                    <a:pt x="250" y="0"/>
                    <a:pt x="225" y="25"/>
                  </a:cubicBezTo>
                  <a:cubicBezTo>
                    <a:pt x="200" y="50"/>
                    <a:pt x="150" y="75"/>
                    <a:pt x="75" y="75"/>
                  </a:cubicBezTo>
                  <a:cubicBezTo>
                    <a:pt x="25" y="75"/>
                    <a:pt x="0" y="100"/>
                    <a:pt x="50" y="125"/>
                  </a:cubicBezTo>
                  <a:cubicBezTo>
                    <a:pt x="100" y="150"/>
                    <a:pt x="175" y="125"/>
                    <a:pt x="175" y="10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47" name="Freeform 130">
              <a:extLst>
                <a:ext uri="{FF2B5EF4-FFF2-40B4-BE49-F238E27FC236}">
                  <a16:creationId xmlns:a16="http://schemas.microsoft.com/office/drawing/2014/main" id="{D932FD54-8CF9-AAAF-130F-229BE8024B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4755" y="3749258"/>
              <a:ext cx="215059" cy="239449"/>
            </a:xfrm>
            <a:custGeom>
              <a:avLst/>
              <a:gdLst>
                <a:gd name="T0" fmla="*/ 375 w 426"/>
                <a:gd name="T1" fmla="*/ 150 h 476"/>
                <a:gd name="T2" fmla="*/ 375 w 426"/>
                <a:gd name="T3" fmla="*/ 150 h 476"/>
                <a:gd name="T4" fmla="*/ 350 w 426"/>
                <a:gd name="T5" fmla="*/ 124 h 476"/>
                <a:gd name="T6" fmla="*/ 300 w 426"/>
                <a:gd name="T7" fmla="*/ 150 h 476"/>
                <a:gd name="T8" fmla="*/ 225 w 426"/>
                <a:gd name="T9" fmla="*/ 124 h 476"/>
                <a:gd name="T10" fmla="*/ 250 w 426"/>
                <a:gd name="T11" fmla="*/ 75 h 476"/>
                <a:gd name="T12" fmla="*/ 275 w 426"/>
                <a:gd name="T13" fmla="*/ 24 h 476"/>
                <a:gd name="T14" fmla="*/ 275 w 426"/>
                <a:gd name="T15" fmla="*/ 24 h 476"/>
                <a:gd name="T16" fmla="*/ 175 w 426"/>
                <a:gd name="T17" fmla="*/ 50 h 476"/>
                <a:gd name="T18" fmla="*/ 225 w 426"/>
                <a:gd name="T19" fmla="*/ 75 h 476"/>
                <a:gd name="T20" fmla="*/ 150 w 426"/>
                <a:gd name="T21" fmla="*/ 124 h 476"/>
                <a:gd name="T22" fmla="*/ 50 w 426"/>
                <a:gd name="T23" fmla="*/ 124 h 476"/>
                <a:gd name="T24" fmla="*/ 50 w 426"/>
                <a:gd name="T25" fmla="*/ 200 h 476"/>
                <a:gd name="T26" fmla="*/ 100 w 426"/>
                <a:gd name="T27" fmla="*/ 250 h 476"/>
                <a:gd name="T28" fmla="*/ 75 w 426"/>
                <a:gd name="T29" fmla="*/ 350 h 476"/>
                <a:gd name="T30" fmla="*/ 0 w 426"/>
                <a:gd name="T31" fmla="*/ 400 h 476"/>
                <a:gd name="T32" fmla="*/ 100 w 426"/>
                <a:gd name="T33" fmla="*/ 475 h 476"/>
                <a:gd name="T34" fmla="*/ 275 w 426"/>
                <a:gd name="T35" fmla="*/ 400 h 476"/>
                <a:gd name="T36" fmla="*/ 375 w 426"/>
                <a:gd name="T37" fmla="*/ 375 h 476"/>
                <a:gd name="T38" fmla="*/ 375 w 426"/>
                <a:gd name="T39" fmla="*/ 175 h 476"/>
                <a:gd name="T40" fmla="*/ 375 w 426"/>
                <a:gd name="T41" fmla="*/ 15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6" h="476">
                  <a:moveTo>
                    <a:pt x="375" y="150"/>
                  </a:moveTo>
                  <a:lnTo>
                    <a:pt x="375" y="150"/>
                  </a:lnTo>
                  <a:lnTo>
                    <a:pt x="350" y="124"/>
                  </a:lnTo>
                  <a:cubicBezTo>
                    <a:pt x="300" y="75"/>
                    <a:pt x="300" y="124"/>
                    <a:pt x="300" y="150"/>
                  </a:cubicBezTo>
                  <a:cubicBezTo>
                    <a:pt x="300" y="175"/>
                    <a:pt x="250" y="124"/>
                    <a:pt x="225" y="124"/>
                  </a:cubicBezTo>
                  <a:lnTo>
                    <a:pt x="250" y="75"/>
                  </a:lnTo>
                  <a:cubicBezTo>
                    <a:pt x="275" y="75"/>
                    <a:pt x="275" y="50"/>
                    <a:pt x="275" y="24"/>
                  </a:cubicBezTo>
                  <a:lnTo>
                    <a:pt x="275" y="24"/>
                  </a:lnTo>
                  <a:cubicBezTo>
                    <a:pt x="225" y="0"/>
                    <a:pt x="175" y="0"/>
                    <a:pt x="175" y="50"/>
                  </a:cubicBezTo>
                  <a:cubicBezTo>
                    <a:pt x="175" y="75"/>
                    <a:pt x="225" y="50"/>
                    <a:pt x="225" y="75"/>
                  </a:cubicBezTo>
                  <a:cubicBezTo>
                    <a:pt x="225" y="100"/>
                    <a:pt x="175" y="100"/>
                    <a:pt x="150" y="124"/>
                  </a:cubicBezTo>
                  <a:cubicBezTo>
                    <a:pt x="100" y="150"/>
                    <a:pt x="75" y="100"/>
                    <a:pt x="50" y="124"/>
                  </a:cubicBezTo>
                  <a:cubicBezTo>
                    <a:pt x="0" y="150"/>
                    <a:pt x="75" y="150"/>
                    <a:pt x="50" y="200"/>
                  </a:cubicBezTo>
                  <a:cubicBezTo>
                    <a:pt x="25" y="224"/>
                    <a:pt x="50" y="224"/>
                    <a:pt x="100" y="250"/>
                  </a:cubicBezTo>
                  <a:cubicBezTo>
                    <a:pt x="150" y="300"/>
                    <a:pt x="75" y="300"/>
                    <a:pt x="75" y="350"/>
                  </a:cubicBezTo>
                  <a:cubicBezTo>
                    <a:pt x="75" y="375"/>
                    <a:pt x="25" y="375"/>
                    <a:pt x="0" y="400"/>
                  </a:cubicBezTo>
                  <a:cubicBezTo>
                    <a:pt x="0" y="424"/>
                    <a:pt x="50" y="475"/>
                    <a:pt x="100" y="475"/>
                  </a:cubicBezTo>
                  <a:cubicBezTo>
                    <a:pt x="125" y="475"/>
                    <a:pt x="225" y="450"/>
                    <a:pt x="275" y="400"/>
                  </a:cubicBezTo>
                  <a:cubicBezTo>
                    <a:pt x="300" y="375"/>
                    <a:pt x="325" y="400"/>
                    <a:pt x="375" y="375"/>
                  </a:cubicBezTo>
                  <a:cubicBezTo>
                    <a:pt x="425" y="375"/>
                    <a:pt x="400" y="200"/>
                    <a:pt x="375" y="175"/>
                  </a:cubicBezTo>
                  <a:cubicBezTo>
                    <a:pt x="375" y="150"/>
                    <a:pt x="375" y="150"/>
                    <a:pt x="375" y="15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48" name="Freeform 131">
              <a:extLst>
                <a:ext uri="{FF2B5EF4-FFF2-40B4-BE49-F238E27FC236}">
                  <a16:creationId xmlns:a16="http://schemas.microsoft.com/office/drawing/2014/main" id="{B523D1AA-2A6B-00C9-5533-9D86103E02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7827" y="3359049"/>
              <a:ext cx="465593" cy="729428"/>
            </a:xfrm>
            <a:custGeom>
              <a:avLst/>
              <a:gdLst>
                <a:gd name="T0" fmla="*/ 175 w 926"/>
                <a:gd name="T1" fmla="*/ 776 h 1452"/>
                <a:gd name="T2" fmla="*/ 25 w 926"/>
                <a:gd name="T3" fmla="*/ 851 h 1452"/>
                <a:gd name="T4" fmla="*/ 75 w 926"/>
                <a:gd name="T5" fmla="*/ 926 h 1452"/>
                <a:gd name="T6" fmla="*/ 150 w 926"/>
                <a:gd name="T7" fmla="*/ 926 h 1452"/>
                <a:gd name="T8" fmla="*/ 175 w 926"/>
                <a:gd name="T9" fmla="*/ 776 h 1452"/>
                <a:gd name="T10" fmla="*/ 925 w 926"/>
                <a:gd name="T11" fmla="*/ 1126 h 1452"/>
                <a:gd name="T12" fmla="*/ 800 w 926"/>
                <a:gd name="T13" fmla="*/ 1076 h 1452"/>
                <a:gd name="T14" fmla="*/ 750 w 926"/>
                <a:gd name="T15" fmla="*/ 976 h 1452"/>
                <a:gd name="T16" fmla="*/ 625 w 926"/>
                <a:gd name="T17" fmla="*/ 751 h 1452"/>
                <a:gd name="T18" fmla="*/ 476 w 926"/>
                <a:gd name="T19" fmla="*/ 676 h 1452"/>
                <a:gd name="T20" fmla="*/ 575 w 926"/>
                <a:gd name="T21" fmla="*/ 451 h 1452"/>
                <a:gd name="T22" fmla="*/ 375 w 926"/>
                <a:gd name="T23" fmla="*/ 426 h 1452"/>
                <a:gd name="T24" fmla="*/ 450 w 926"/>
                <a:gd name="T25" fmla="*/ 276 h 1452"/>
                <a:gd name="T26" fmla="*/ 325 w 926"/>
                <a:gd name="T27" fmla="*/ 326 h 1452"/>
                <a:gd name="T28" fmla="*/ 225 w 926"/>
                <a:gd name="T29" fmla="*/ 451 h 1452"/>
                <a:gd name="T30" fmla="*/ 125 w 926"/>
                <a:gd name="T31" fmla="*/ 476 h 1452"/>
                <a:gd name="T32" fmla="*/ 175 w 926"/>
                <a:gd name="T33" fmla="*/ 600 h 1452"/>
                <a:gd name="T34" fmla="*/ 150 w 926"/>
                <a:gd name="T35" fmla="*/ 700 h 1452"/>
                <a:gd name="T36" fmla="*/ 250 w 926"/>
                <a:gd name="T37" fmla="*/ 726 h 1452"/>
                <a:gd name="T38" fmla="*/ 300 w 926"/>
                <a:gd name="T39" fmla="*/ 726 h 1452"/>
                <a:gd name="T40" fmla="*/ 400 w 926"/>
                <a:gd name="T41" fmla="*/ 800 h 1452"/>
                <a:gd name="T42" fmla="*/ 450 w 926"/>
                <a:gd name="T43" fmla="*/ 900 h 1452"/>
                <a:gd name="T44" fmla="*/ 476 w 926"/>
                <a:gd name="T45" fmla="*/ 1026 h 1452"/>
                <a:gd name="T46" fmla="*/ 350 w 926"/>
                <a:gd name="T47" fmla="*/ 1026 h 1452"/>
                <a:gd name="T48" fmla="*/ 375 w 926"/>
                <a:gd name="T49" fmla="*/ 1126 h 1452"/>
                <a:gd name="T50" fmla="*/ 325 w 926"/>
                <a:gd name="T51" fmla="*/ 1226 h 1452"/>
                <a:gd name="T52" fmla="*/ 476 w 926"/>
                <a:gd name="T53" fmla="*/ 1251 h 1452"/>
                <a:gd name="T54" fmla="*/ 375 w 926"/>
                <a:gd name="T55" fmla="*/ 1301 h 1452"/>
                <a:gd name="T56" fmla="*/ 325 w 926"/>
                <a:gd name="T57" fmla="*/ 1401 h 1452"/>
                <a:gd name="T58" fmla="*/ 425 w 926"/>
                <a:gd name="T59" fmla="*/ 1376 h 1452"/>
                <a:gd name="T60" fmla="*/ 575 w 926"/>
                <a:gd name="T61" fmla="*/ 1351 h 1452"/>
                <a:gd name="T62" fmla="*/ 750 w 926"/>
                <a:gd name="T63" fmla="*/ 1351 h 1452"/>
                <a:gd name="T64" fmla="*/ 850 w 926"/>
                <a:gd name="T65" fmla="*/ 1276 h 1452"/>
                <a:gd name="T66" fmla="*/ 925 w 926"/>
                <a:gd name="T67" fmla="*/ 1126 h 1452"/>
                <a:gd name="T68" fmla="*/ 100 w 926"/>
                <a:gd name="T69" fmla="*/ 426 h 1452"/>
                <a:gd name="T70" fmla="*/ 100 w 926"/>
                <a:gd name="T71" fmla="*/ 426 h 1452"/>
                <a:gd name="T72" fmla="*/ 625 w 926"/>
                <a:gd name="T73" fmla="*/ 125 h 1452"/>
                <a:gd name="T74" fmla="*/ 625 w 926"/>
                <a:gd name="T75" fmla="*/ 125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6" h="1452">
                  <a:moveTo>
                    <a:pt x="175" y="776"/>
                  </a:moveTo>
                  <a:lnTo>
                    <a:pt x="175" y="776"/>
                  </a:lnTo>
                  <a:cubicBezTo>
                    <a:pt x="150" y="751"/>
                    <a:pt x="100" y="800"/>
                    <a:pt x="50" y="800"/>
                  </a:cubicBezTo>
                  <a:cubicBezTo>
                    <a:pt x="50" y="826"/>
                    <a:pt x="50" y="851"/>
                    <a:pt x="25" y="851"/>
                  </a:cubicBezTo>
                  <a:lnTo>
                    <a:pt x="0" y="900"/>
                  </a:lnTo>
                  <a:cubicBezTo>
                    <a:pt x="25" y="900"/>
                    <a:pt x="75" y="951"/>
                    <a:pt x="75" y="926"/>
                  </a:cubicBezTo>
                  <a:cubicBezTo>
                    <a:pt x="75" y="900"/>
                    <a:pt x="75" y="851"/>
                    <a:pt x="125" y="900"/>
                  </a:cubicBezTo>
                  <a:lnTo>
                    <a:pt x="150" y="926"/>
                  </a:lnTo>
                  <a:cubicBezTo>
                    <a:pt x="150" y="900"/>
                    <a:pt x="200" y="900"/>
                    <a:pt x="225" y="876"/>
                  </a:cubicBezTo>
                  <a:cubicBezTo>
                    <a:pt x="250" y="851"/>
                    <a:pt x="200" y="826"/>
                    <a:pt x="175" y="776"/>
                  </a:cubicBezTo>
                  <a:close/>
                  <a:moveTo>
                    <a:pt x="925" y="1126"/>
                  </a:moveTo>
                  <a:lnTo>
                    <a:pt x="925" y="1126"/>
                  </a:lnTo>
                  <a:cubicBezTo>
                    <a:pt x="925" y="1076"/>
                    <a:pt x="850" y="1051"/>
                    <a:pt x="825" y="1076"/>
                  </a:cubicBezTo>
                  <a:cubicBezTo>
                    <a:pt x="825" y="1100"/>
                    <a:pt x="800" y="1100"/>
                    <a:pt x="800" y="1076"/>
                  </a:cubicBezTo>
                  <a:cubicBezTo>
                    <a:pt x="775" y="1051"/>
                    <a:pt x="800" y="1026"/>
                    <a:pt x="775" y="1026"/>
                  </a:cubicBezTo>
                  <a:lnTo>
                    <a:pt x="750" y="976"/>
                  </a:lnTo>
                  <a:cubicBezTo>
                    <a:pt x="750" y="951"/>
                    <a:pt x="725" y="876"/>
                    <a:pt x="676" y="851"/>
                  </a:cubicBezTo>
                  <a:cubicBezTo>
                    <a:pt x="650" y="851"/>
                    <a:pt x="625" y="776"/>
                    <a:pt x="625" y="751"/>
                  </a:cubicBezTo>
                  <a:cubicBezTo>
                    <a:pt x="625" y="700"/>
                    <a:pt x="575" y="726"/>
                    <a:pt x="550" y="700"/>
                  </a:cubicBezTo>
                  <a:cubicBezTo>
                    <a:pt x="525" y="651"/>
                    <a:pt x="500" y="676"/>
                    <a:pt x="476" y="676"/>
                  </a:cubicBezTo>
                  <a:cubicBezTo>
                    <a:pt x="450" y="676"/>
                    <a:pt x="476" y="651"/>
                    <a:pt x="500" y="626"/>
                  </a:cubicBezTo>
                  <a:cubicBezTo>
                    <a:pt x="550" y="600"/>
                    <a:pt x="575" y="476"/>
                    <a:pt x="575" y="451"/>
                  </a:cubicBezTo>
                  <a:cubicBezTo>
                    <a:pt x="575" y="426"/>
                    <a:pt x="425" y="426"/>
                    <a:pt x="400" y="451"/>
                  </a:cubicBezTo>
                  <a:cubicBezTo>
                    <a:pt x="375" y="451"/>
                    <a:pt x="350" y="426"/>
                    <a:pt x="375" y="426"/>
                  </a:cubicBezTo>
                  <a:cubicBezTo>
                    <a:pt x="400" y="400"/>
                    <a:pt x="450" y="351"/>
                    <a:pt x="450" y="326"/>
                  </a:cubicBezTo>
                  <a:cubicBezTo>
                    <a:pt x="450" y="326"/>
                    <a:pt x="476" y="300"/>
                    <a:pt x="450" y="276"/>
                  </a:cubicBezTo>
                  <a:cubicBezTo>
                    <a:pt x="450" y="251"/>
                    <a:pt x="425" y="300"/>
                    <a:pt x="425" y="326"/>
                  </a:cubicBezTo>
                  <a:cubicBezTo>
                    <a:pt x="400" y="326"/>
                    <a:pt x="350" y="326"/>
                    <a:pt x="325" y="326"/>
                  </a:cubicBezTo>
                  <a:cubicBezTo>
                    <a:pt x="275" y="300"/>
                    <a:pt x="250" y="376"/>
                    <a:pt x="250" y="400"/>
                  </a:cubicBezTo>
                  <a:cubicBezTo>
                    <a:pt x="250" y="426"/>
                    <a:pt x="200" y="451"/>
                    <a:pt x="225" y="451"/>
                  </a:cubicBezTo>
                  <a:cubicBezTo>
                    <a:pt x="225" y="476"/>
                    <a:pt x="200" y="500"/>
                    <a:pt x="200" y="500"/>
                  </a:cubicBezTo>
                  <a:cubicBezTo>
                    <a:pt x="175" y="476"/>
                    <a:pt x="175" y="451"/>
                    <a:pt x="125" y="476"/>
                  </a:cubicBezTo>
                  <a:cubicBezTo>
                    <a:pt x="100" y="500"/>
                    <a:pt x="175" y="526"/>
                    <a:pt x="200" y="526"/>
                  </a:cubicBezTo>
                  <a:cubicBezTo>
                    <a:pt x="250" y="526"/>
                    <a:pt x="175" y="551"/>
                    <a:pt x="175" y="600"/>
                  </a:cubicBezTo>
                  <a:cubicBezTo>
                    <a:pt x="175" y="626"/>
                    <a:pt x="225" y="626"/>
                    <a:pt x="225" y="651"/>
                  </a:cubicBezTo>
                  <a:cubicBezTo>
                    <a:pt x="225" y="676"/>
                    <a:pt x="150" y="676"/>
                    <a:pt x="150" y="700"/>
                  </a:cubicBezTo>
                  <a:cubicBezTo>
                    <a:pt x="150" y="726"/>
                    <a:pt x="200" y="700"/>
                    <a:pt x="200" y="676"/>
                  </a:cubicBezTo>
                  <a:cubicBezTo>
                    <a:pt x="225" y="676"/>
                    <a:pt x="200" y="751"/>
                    <a:pt x="250" y="726"/>
                  </a:cubicBezTo>
                  <a:cubicBezTo>
                    <a:pt x="300" y="726"/>
                    <a:pt x="275" y="651"/>
                    <a:pt x="300" y="651"/>
                  </a:cubicBezTo>
                  <a:cubicBezTo>
                    <a:pt x="325" y="676"/>
                    <a:pt x="300" y="700"/>
                    <a:pt x="300" y="726"/>
                  </a:cubicBezTo>
                  <a:cubicBezTo>
                    <a:pt x="325" y="751"/>
                    <a:pt x="275" y="800"/>
                    <a:pt x="275" y="826"/>
                  </a:cubicBezTo>
                  <a:cubicBezTo>
                    <a:pt x="275" y="851"/>
                    <a:pt x="375" y="851"/>
                    <a:pt x="400" y="800"/>
                  </a:cubicBezTo>
                  <a:cubicBezTo>
                    <a:pt x="450" y="776"/>
                    <a:pt x="450" y="800"/>
                    <a:pt x="425" y="826"/>
                  </a:cubicBezTo>
                  <a:cubicBezTo>
                    <a:pt x="425" y="851"/>
                    <a:pt x="425" y="876"/>
                    <a:pt x="450" y="900"/>
                  </a:cubicBezTo>
                  <a:cubicBezTo>
                    <a:pt x="476" y="900"/>
                    <a:pt x="500" y="900"/>
                    <a:pt x="476" y="926"/>
                  </a:cubicBezTo>
                  <a:cubicBezTo>
                    <a:pt x="476" y="951"/>
                    <a:pt x="476" y="1000"/>
                    <a:pt x="476" y="1026"/>
                  </a:cubicBezTo>
                  <a:cubicBezTo>
                    <a:pt x="450" y="1026"/>
                    <a:pt x="375" y="1026"/>
                    <a:pt x="375" y="1026"/>
                  </a:cubicBezTo>
                  <a:cubicBezTo>
                    <a:pt x="375" y="1000"/>
                    <a:pt x="325" y="1026"/>
                    <a:pt x="350" y="1026"/>
                  </a:cubicBezTo>
                  <a:cubicBezTo>
                    <a:pt x="350" y="1051"/>
                    <a:pt x="300" y="1076"/>
                    <a:pt x="325" y="1100"/>
                  </a:cubicBezTo>
                  <a:cubicBezTo>
                    <a:pt x="325" y="1100"/>
                    <a:pt x="375" y="1100"/>
                    <a:pt x="375" y="1126"/>
                  </a:cubicBezTo>
                  <a:cubicBezTo>
                    <a:pt x="375" y="1151"/>
                    <a:pt x="325" y="1176"/>
                    <a:pt x="275" y="1200"/>
                  </a:cubicBezTo>
                  <a:cubicBezTo>
                    <a:pt x="225" y="1200"/>
                    <a:pt x="300" y="1251"/>
                    <a:pt x="325" y="1226"/>
                  </a:cubicBezTo>
                  <a:cubicBezTo>
                    <a:pt x="350" y="1200"/>
                    <a:pt x="325" y="1251"/>
                    <a:pt x="375" y="1251"/>
                  </a:cubicBezTo>
                  <a:cubicBezTo>
                    <a:pt x="400" y="1251"/>
                    <a:pt x="425" y="1276"/>
                    <a:pt x="476" y="1251"/>
                  </a:cubicBezTo>
                  <a:cubicBezTo>
                    <a:pt x="500" y="1251"/>
                    <a:pt x="500" y="1251"/>
                    <a:pt x="476" y="1276"/>
                  </a:cubicBezTo>
                  <a:cubicBezTo>
                    <a:pt x="450" y="1301"/>
                    <a:pt x="400" y="1276"/>
                    <a:pt x="375" y="1301"/>
                  </a:cubicBezTo>
                  <a:cubicBezTo>
                    <a:pt x="350" y="1301"/>
                    <a:pt x="225" y="1425"/>
                    <a:pt x="250" y="1451"/>
                  </a:cubicBezTo>
                  <a:cubicBezTo>
                    <a:pt x="275" y="1451"/>
                    <a:pt x="275" y="1425"/>
                    <a:pt x="325" y="1401"/>
                  </a:cubicBezTo>
                  <a:cubicBezTo>
                    <a:pt x="375" y="1376"/>
                    <a:pt x="375" y="1425"/>
                    <a:pt x="400" y="1425"/>
                  </a:cubicBezTo>
                  <a:cubicBezTo>
                    <a:pt x="425" y="1425"/>
                    <a:pt x="425" y="1376"/>
                    <a:pt x="425" y="1376"/>
                  </a:cubicBezTo>
                  <a:cubicBezTo>
                    <a:pt x="450" y="1376"/>
                    <a:pt x="476" y="1351"/>
                    <a:pt x="500" y="1376"/>
                  </a:cubicBezTo>
                  <a:cubicBezTo>
                    <a:pt x="525" y="1376"/>
                    <a:pt x="550" y="1351"/>
                    <a:pt x="575" y="1351"/>
                  </a:cubicBezTo>
                  <a:cubicBezTo>
                    <a:pt x="600" y="1326"/>
                    <a:pt x="650" y="1376"/>
                    <a:pt x="650" y="1351"/>
                  </a:cubicBezTo>
                  <a:cubicBezTo>
                    <a:pt x="676" y="1351"/>
                    <a:pt x="725" y="1351"/>
                    <a:pt x="750" y="1351"/>
                  </a:cubicBezTo>
                  <a:cubicBezTo>
                    <a:pt x="800" y="1351"/>
                    <a:pt x="876" y="1301"/>
                    <a:pt x="900" y="1301"/>
                  </a:cubicBezTo>
                  <a:cubicBezTo>
                    <a:pt x="900" y="1276"/>
                    <a:pt x="876" y="1276"/>
                    <a:pt x="850" y="1276"/>
                  </a:cubicBezTo>
                  <a:cubicBezTo>
                    <a:pt x="825" y="1276"/>
                    <a:pt x="825" y="1251"/>
                    <a:pt x="850" y="1226"/>
                  </a:cubicBezTo>
                  <a:cubicBezTo>
                    <a:pt x="876" y="1176"/>
                    <a:pt x="925" y="1176"/>
                    <a:pt x="925" y="1126"/>
                  </a:cubicBezTo>
                  <a:close/>
                  <a:moveTo>
                    <a:pt x="100" y="426"/>
                  </a:moveTo>
                  <a:lnTo>
                    <a:pt x="100" y="426"/>
                  </a:lnTo>
                  <a:cubicBezTo>
                    <a:pt x="125" y="426"/>
                    <a:pt x="175" y="351"/>
                    <a:pt x="150" y="351"/>
                  </a:cubicBezTo>
                  <a:cubicBezTo>
                    <a:pt x="150" y="326"/>
                    <a:pt x="75" y="426"/>
                    <a:pt x="100" y="426"/>
                  </a:cubicBezTo>
                  <a:close/>
                  <a:moveTo>
                    <a:pt x="625" y="125"/>
                  </a:moveTo>
                  <a:lnTo>
                    <a:pt x="625" y="125"/>
                  </a:lnTo>
                  <a:cubicBezTo>
                    <a:pt x="650" y="100"/>
                    <a:pt x="676" y="0"/>
                    <a:pt x="650" y="26"/>
                  </a:cubicBezTo>
                  <a:cubicBezTo>
                    <a:pt x="625" y="26"/>
                    <a:pt x="625" y="125"/>
                    <a:pt x="625" y="125"/>
                  </a:cubicBezTo>
                  <a:close/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49" name="Freeform 133">
              <a:extLst>
                <a:ext uri="{FF2B5EF4-FFF2-40B4-BE49-F238E27FC236}">
                  <a16:creationId xmlns:a16="http://schemas.microsoft.com/office/drawing/2014/main" id="{5B61D6A9-9968-EAEE-3D42-31C11ABDA8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4948" y="3571893"/>
              <a:ext cx="226144" cy="215059"/>
            </a:xfrm>
            <a:custGeom>
              <a:avLst/>
              <a:gdLst>
                <a:gd name="T0" fmla="*/ 225 w 451"/>
                <a:gd name="T1" fmla="*/ 174 h 426"/>
                <a:gd name="T2" fmla="*/ 225 w 451"/>
                <a:gd name="T3" fmla="*/ 174 h 426"/>
                <a:gd name="T4" fmla="*/ 225 w 451"/>
                <a:gd name="T5" fmla="*/ 100 h 426"/>
                <a:gd name="T6" fmla="*/ 225 w 451"/>
                <a:gd name="T7" fmla="*/ 25 h 426"/>
                <a:gd name="T8" fmla="*/ 151 w 451"/>
                <a:gd name="T9" fmla="*/ 50 h 426"/>
                <a:gd name="T10" fmla="*/ 100 w 451"/>
                <a:gd name="T11" fmla="*/ 74 h 426"/>
                <a:gd name="T12" fmla="*/ 100 w 451"/>
                <a:gd name="T13" fmla="*/ 125 h 426"/>
                <a:gd name="T14" fmla="*/ 51 w 451"/>
                <a:gd name="T15" fmla="*/ 100 h 426"/>
                <a:gd name="T16" fmla="*/ 0 w 451"/>
                <a:gd name="T17" fmla="*/ 174 h 426"/>
                <a:gd name="T18" fmla="*/ 0 w 451"/>
                <a:gd name="T19" fmla="*/ 274 h 426"/>
                <a:gd name="T20" fmla="*/ 51 w 451"/>
                <a:gd name="T21" fmla="*/ 350 h 426"/>
                <a:gd name="T22" fmla="*/ 51 w 451"/>
                <a:gd name="T23" fmla="*/ 400 h 426"/>
                <a:gd name="T24" fmla="*/ 151 w 451"/>
                <a:gd name="T25" fmla="*/ 400 h 426"/>
                <a:gd name="T26" fmla="*/ 176 w 451"/>
                <a:gd name="T27" fmla="*/ 400 h 426"/>
                <a:gd name="T28" fmla="*/ 151 w 451"/>
                <a:gd name="T29" fmla="*/ 350 h 426"/>
                <a:gd name="T30" fmla="*/ 200 w 451"/>
                <a:gd name="T31" fmla="*/ 374 h 426"/>
                <a:gd name="T32" fmla="*/ 251 w 451"/>
                <a:gd name="T33" fmla="*/ 350 h 426"/>
                <a:gd name="T34" fmla="*/ 225 w 451"/>
                <a:gd name="T35" fmla="*/ 300 h 426"/>
                <a:gd name="T36" fmla="*/ 176 w 451"/>
                <a:gd name="T37" fmla="*/ 300 h 426"/>
                <a:gd name="T38" fmla="*/ 200 w 451"/>
                <a:gd name="T39" fmla="*/ 250 h 426"/>
                <a:gd name="T40" fmla="*/ 276 w 451"/>
                <a:gd name="T41" fmla="*/ 200 h 426"/>
                <a:gd name="T42" fmla="*/ 225 w 451"/>
                <a:gd name="T43" fmla="*/ 174 h 426"/>
                <a:gd name="T44" fmla="*/ 424 w 451"/>
                <a:gd name="T45" fmla="*/ 250 h 426"/>
                <a:gd name="T46" fmla="*/ 424 w 451"/>
                <a:gd name="T47" fmla="*/ 250 h 426"/>
                <a:gd name="T48" fmla="*/ 399 w 451"/>
                <a:gd name="T49" fmla="*/ 274 h 426"/>
                <a:gd name="T50" fmla="*/ 375 w 451"/>
                <a:gd name="T51" fmla="*/ 250 h 426"/>
                <a:gd name="T52" fmla="*/ 299 w 451"/>
                <a:gd name="T53" fmla="*/ 274 h 426"/>
                <a:gd name="T54" fmla="*/ 350 w 451"/>
                <a:gd name="T55" fmla="*/ 350 h 426"/>
                <a:gd name="T56" fmla="*/ 324 w 451"/>
                <a:gd name="T57" fmla="*/ 374 h 426"/>
                <a:gd name="T58" fmla="*/ 350 w 451"/>
                <a:gd name="T59" fmla="*/ 425 h 426"/>
                <a:gd name="T60" fmla="*/ 399 w 451"/>
                <a:gd name="T61" fmla="*/ 350 h 426"/>
                <a:gd name="T62" fmla="*/ 424 w 451"/>
                <a:gd name="T63" fmla="*/ 25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1" h="426">
                  <a:moveTo>
                    <a:pt x="225" y="174"/>
                  </a:moveTo>
                  <a:lnTo>
                    <a:pt x="225" y="174"/>
                  </a:lnTo>
                  <a:cubicBezTo>
                    <a:pt x="200" y="150"/>
                    <a:pt x="200" y="100"/>
                    <a:pt x="225" y="100"/>
                  </a:cubicBezTo>
                  <a:cubicBezTo>
                    <a:pt x="225" y="74"/>
                    <a:pt x="251" y="25"/>
                    <a:pt x="225" y="25"/>
                  </a:cubicBezTo>
                  <a:cubicBezTo>
                    <a:pt x="225" y="0"/>
                    <a:pt x="176" y="25"/>
                    <a:pt x="151" y="50"/>
                  </a:cubicBezTo>
                  <a:cubicBezTo>
                    <a:pt x="151" y="100"/>
                    <a:pt x="125" y="74"/>
                    <a:pt x="100" y="74"/>
                  </a:cubicBezTo>
                  <a:cubicBezTo>
                    <a:pt x="100" y="100"/>
                    <a:pt x="125" y="100"/>
                    <a:pt x="100" y="125"/>
                  </a:cubicBezTo>
                  <a:cubicBezTo>
                    <a:pt x="100" y="150"/>
                    <a:pt x="76" y="100"/>
                    <a:pt x="51" y="100"/>
                  </a:cubicBezTo>
                  <a:cubicBezTo>
                    <a:pt x="25" y="100"/>
                    <a:pt x="25" y="150"/>
                    <a:pt x="0" y="174"/>
                  </a:cubicBezTo>
                  <a:cubicBezTo>
                    <a:pt x="0" y="200"/>
                    <a:pt x="0" y="250"/>
                    <a:pt x="0" y="274"/>
                  </a:cubicBezTo>
                  <a:cubicBezTo>
                    <a:pt x="0" y="300"/>
                    <a:pt x="51" y="325"/>
                    <a:pt x="51" y="350"/>
                  </a:cubicBezTo>
                  <a:cubicBezTo>
                    <a:pt x="51" y="374"/>
                    <a:pt x="51" y="374"/>
                    <a:pt x="51" y="400"/>
                  </a:cubicBezTo>
                  <a:cubicBezTo>
                    <a:pt x="100" y="400"/>
                    <a:pt x="125" y="400"/>
                    <a:pt x="151" y="400"/>
                  </a:cubicBezTo>
                  <a:cubicBezTo>
                    <a:pt x="151" y="400"/>
                    <a:pt x="151" y="400"/>
                    <a:pt x="176" y="400"/>
                  </a:cubicBezTo>
                  <a:cubicBezTo>
                    <a:pt x="176" y="374"/>
                    <a:pt x="125" y="374"/>
                    <a:pt x="151" y="350"/>
                  </a:cubicBezTo>
                  <a:cubicBezTo>
                    <a:pt x="151" y="325"/>
                    <a:pt x="176" y="350"/>
                    <a:pt x="200" y="374"/>
                  </a:cubicBezTo>
                  <a:cubicBezTo>
                    <a:pt x="200" y="374"/>
                    <a:pt x="251" y="374"/>
                    <a:pt x="251" y="350"/>
                  </a:cubicBezTo>
                  <a:cubicBezTo>
                    <a:pt x="251" y="350"/>
                    <a:pt x="251" y="300"/>
                    <a:pt x="225" y="300"/>
                  </a:cubicBezTo>
                  <a:cubicBezTo>
                    <a:pt x="200" y="325"/>
                    <a:pt x="200" y="300"/>
                    <a:pt x="176" y="300"/>
                  </a:cubicBezTo>
                  <a:cubicBezTo>
                    <a:pt x="176" y="274"/>
                    <a:pt x="200" y="250"/>
                    <a:pt x="200" y="250"/>
                  </a:cubicBezTo>
                  <a:cubicBezTo>
                    <a:pt x="200" y="225"/>
                    <a:pt x="251" y="225"/>
                    <a:pt x="276" y="200"/>
                  </a:cubicBezTo>
                  <a:lnTo>
                    <a:pt x="225" y="174"/>
                  </a:lnTo>
                  <a:close/>
                  <a:moveTo>
                    <a:pt x="424" y="250"/>
                  </a:moveTo>
                  <a:lnTo>
                    <a:pt x="424" y="250"/>
                  </a:lnTo>
                  <a:lnTo>
                    <a:pt x="399" y="274"/>
                  </a:lnTo>
                  <a:cubicBezTo>
                    <a:pt x="375" y="274"/>
                    <a:pt x="375" y="225"/>
                    <a:pt x="375" y="250"/>
                  </a:cubicBezTo>
                  <a:cubicBezTo>
                    <a:pt x="350" y="274"/>
                    <a:pt x="324" y="225"/>
                    <a:pt x="299" y="274"/>
                  </a:cubicBezTo>
                  <a:cubicBezTo>
                    <a:pt x="276" y="325"/>
                    <a:pt x="324" y="350"/>
                    <a:pt x="350" y="350"/>
                  </a:cubicBezTo>
                  <a:cubicBezTo>
                    <a:pt x="350" y="374"/>
                    <a:pt x="350" y="400"/>
                    <a:pt x="324" y="374"/>
                  </a:cubicBezTo>
                  <a:cubicBezTo>
                    <a:pt x="299" y="374"/>
                    <a:pt x="299" y="425"/>
                    <a:pt x="350" y="425"/>
                  </a:cubicBezTo>
                  <a:cubicBezTo>
                    <a:pt x="375" y="425"/>
                    <a:pt x="399" y="374"/>
                    <a:pt x="399" y="350"/>
                  </a:cubicBezTo>
                  <a:cubicBezTo>
                    <a:pt x="399" y="325"/>
                    <a:pt x="450" y="250"/>
                    <a:pt x="424" y="250"/>
                  </a:cubicBezTo>
                  <a:close/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50" name="Freeform 134">
              <a:extLst>
                <a:ext uri="{FF2B5EF4-FFF2-40B4-BE49-F238E27FC236}">
                  <a16:creationId xmlns:a16="http://schemas.microsoft.com/office/drawing/2014/main" id="{EE20094B-274F-50F8-C3A0-175F9CAEE7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5709" y="2705004"/>
              <a:ext cx="591969" cy="1044257"/>
            </a:xfrm>
            <a:custGeom>
              <a:avLst/>
              <a:gdLst>
                <a:gd name="T0" fmla="*/ 1151 w 1177"/>
                <a:gd name="T1" fmla="*/ 500 h 2077"/>
                <a:gd name="T2" fmla="*/ 1151 w 1177"/>
                <a:gd name="T3" fmla="*/ 375 h 2077"/>
                <a:gd name="T4" fmla="*/ 1125 w 1177"/>
                <a:gd name="T5" fmla="*/ 200 h 2077"/>
                <a:gd name="T6" fmla="*/ 876 w 1177"/>
                <a:gd name="T7" fmla="*/ 25 h 2077"/>
                <a:gd name="T8" fmla="*/ 751 w 1177"/>
                <a:gd name="T9" fmla="*/ 125 h 2077"/>
                <a:gd name="T10" fmla="*/ 625 w 1177"/>
                <a:gd name="T11" fmla="*/ 175 h 2077"/>
                <a:gd name="T12" fmla="*/ 501 w 1177"/>
                <a:gd name="T13" fmla="*/ 251 h 2077"/>
                <a:gd name="T14" fmla="*/ 451 w 1177"/>
                <a:gd name="T15" fmla="*/ 375 h 2077"/>
                <a:gd name="T16" fmla="*/ 376 w 1177"/>
                <a:gd name="T17" fmla="*/ 500 h 2077"/>
                <a:gd name="T18" fmla="*/ 300 w 1177"/>
                <a:gd name="T19" fmla="*/ 600 h 2077"/>
                <a:gd name="T20" fmla="*/ 250 w 1177"/>
                <a:gd name="T21" fmla="*/ 775 h 2077"/>
                <a:gd name="T22" fmla="*/ 200 w 1177"/>
                <a:gd name="T23" fmla="*/ 826 h 2077"/>
                <a:gd name="T24" fmla="*/ 100 w 1177"/>
                <a:gd name="T25" fmla="*/ 975 h 2077"/>
                <a:gd name="T26" fmla="*/ 100 w 1177"/>
                <a:gd name="T27" fmla="*/ 1151 h 2077"/>
                <a:gd name="T28" fmla="*/ 125 w 1177"/>
                <a:gd name="T29" fmla="*/ 1275 h 2077"/>
                <a:gd name="T30" fmla="*/ 125 w 1177"/>
                <a:gd name="T31" fmla="*/ 1400 h 2077"/>
                <a:gd name="T32" fmla="*/ 51 w 1177"/>
                <a:gd name="T33" fmla="*/ 1500 h 2077"/>
                <a:gd name="T34" fmla="*/ 0 w 1177"/>
                <a:gd name="T35" fmla="*/ 1576 h 2077"/>
                <a:gd name="T36" fmla="*/ 51 w 1177"/>
                <a:gd name="T37" fmla="*/ 1676 h 2077"/>
                <a:gd name="T38" fmla="*/ 125 w 1177"/>
                <a:gd name="T39" fmla="*/ 1851 h 2077"/>
                <a:gd name="T40" fmla="*/ 176 w 1177"/>
                <a:gd name="T41" fmla="*/ 1976 h 2077"/>
                <a:gd name="T42" fmla="*/ 250 w 1177"/>
                <a:gd name="T43" fmla="*/ 2051 h 2077"/>
                <a:gd name="T44" fmla="*/ 300 w 1177"/>
                <a:gd name="T45" fmla="*/ 1951 h 2077"/>
                <a:gd name="T46" fmla="*/ 451 w 1177"/>
                <a:gd name="T47" fmla="*/ 1900 h 2077"/>
                <a:gd name="T48" fmla="*/ 525 w 1177"/>
                <a:gd name="T49" fmla="*/ 1826 h 2077"/>
                <a:gd name="T50" fmla="*/ 501 w 1177"/>
                <a:gd name="T51" fmla="*/ 1776 h 2077"/>
                <a:gd name="T52" fmla="*/ 551 w 1177"/>
                <a:gd name="T53" fmla="*/ 1576 h 2077"/>
                <a:gd name="T54" fmla="*/ 701 w 1177"/>
                <a:gd name="T55" fmla="*/ 1425 h 2077"/>
                <a:gd name="T56" fmla="*/ 551 w 1177"/>
                <a:gd name="T57" fmla="*/ 1300 h 2077"/>
                <a:gd name="T58" fmla="*/ 576 w 1177"/>
                <a:gd name="T59" fmla="*/ 1126 h 2077"/>
                <a:gd name="T60" fmla="*/ 625 w 1177"/>
                <a:gd name="T61" fmla="*/ 1000 h 2077"/>
                <a:gd name="T62" fmla="*/ 801 w 1177"/>
                <a:gd name="T63" fmla="*/ 875 h 2077"/>
                <a:gd name="T64" fmla="*/ 925 w 1177"/>
                <a:gd name="T65" fmla="*/ 675 h 2077"/>
                <a:gd name="T66" fmla="*/ 1025 w 1177"/>
                <a:gd name="T67" fmla="*/ 551 h 2077"/>
                <a:gd name="T68" fmla="*/ 1176 w 1177"/>
                <a:gd name="T69" fmla="*/ 551 h 2077"/>
                <a:gd name="T70" fmla="*/ 701 w 1177"/>
                <a:gd name="T71" fmla="*/ 1726 h 2077"/>
                <a:gd name="T72" fmla="*/ 625 w 1177"/>
                <a:gd name="T73" fmla="*/ 1851 h 2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77" h="2077">
                  <a:moveTo>
                    <a:pt x="1151" y="500"/>
                  </a:moveTo>
                  <a:lnTo>
                    <a:pt x="1151" y="500"/>
                  </a:lnTo>
                  <a:cubicBezTo>
                    <a:pt x="1151" y="475"/>
                    <a:pt x="1125" y="451"/>
                    <a:pt x="1151" y="451"/>
                  </a:cubicBezTo>
                  <a:cubicBezTo>
                    <a:pt x="1151" y="451"/>
                    <a:pt x="1176" y="375"/>
                    <a:pt x="1151" y="375"/>
                  </a:cubicBezTo>
                  <a:cubicBezTo>
                    <a:pt x="1125" y="351"/>
                    <a:pt x="1151" y="300"/>
                    <a:pt x="1125" y="275"/>
                  </a:cubicBezTo>
                  <a:cubicBezTo>
                    <a:pt x="1101" y="275"/>
                    <a:pt x="1125" y="226"/>
                    <a:pt x="1125" y="200"/>
                  </a:cubicBezTo>
                  <a:cubicBezTo>
                    <a:pt x="1125" y="151"/>
                    <a:pt x="1025" y="125"/>
                    <a:pt x="976" y="100"/>
                  </a:cubicBezTo>
                  <a:cubicBezTo>
                    <a:pt x="925" y="100"/>
                    <a:pt x="901" y="50"/>
                    <a:pt x="876" y="25"/>
                  </a:cubicBezTo>
                  <a:cubicBezTo>
                    <a:pt x="825" y="0"/>
                    <a:pt x="825" y="75"/>
                    <a:pt x="825" y="100"/>
                  </a:cubicBezTo>
                  <a:cubicBezTo>
                    <a:pt x="825" y="151"/>
                    <a:pt x="776" y="151"/>
                    <a:pt x="751" y="125"/>
                  </a:cubicBezTo>
                  <a:cubicBezTo>
                    <a:pt x="725" y="100"/>
                    <a:pt x="701" y="125"/>
                    <a:pt x="651" y="100"/>
                  </a:cubicBezTo>
                  <a:cubicBezTo>
                    <a:pt x="625" y="75"/>
                    <a:pt x="625" y="151"/>
                    <a:pt x="625" y="175"/>
                  </a:cubicBezTo>
                  <a:cubicBezTo>
                    <a:pt x="625" y="200"/>
                    <a:pt x="601" y="200"/>
                    <a:pt x="576" y="200"/>
                  </a:cubicBezTo>
                  <a:cubicBezTo>
                    <a:pt x="525" y="200"/>
                    <a:pt x="501" y="226"/>
                    <a:pt x="501" y="251"/>
                  </a:cubicBezTo>
                  <a:cubicBezTo>
                    <a:pt x="501" y="275"/>
                    <a:pt x="451" y="300"/>
                    <a:pt x="476" y="326"/>
                  </a:cubicBezTo>
                  <a:cubicBezTo>
                    <a:pt x="476" y="326"/>
                    <a:pt x="451" y="351"/>
                    <a:pt x="451" y="375"/>
                  </a:cubicBezTo>
                  <a:cubicBezTo>
                    <a:pt x="425" y="375"/>
                    <a:pt x="400" y="426"/>
                    <a:pt x="400" y="426"/>
                  </a:cubicBezTo>
                  <a:cubicBezTo>
                    <a:pt x="376" y="451"/>
                    <a:pt x="400" y="475"/>
                    <a:pt x="376" y="500"/>
                  </a:cubicBezTo>
                  <a:cubicBezTo>
                    <a:pt x="351" y="500"/>
                    <a:pt x="325" y="500"/>
                    <a:pt x="300" y="500"/>
                  </a:cubicBezTo>
                  <a:cubicBezTo>
                    <a:pt x="300" y="526"/>
                    <a:pt x="300" y="551"/>
                    <a:pt x="300" y="600"/>
                  </a:cubicBezTo>
                  <a:cubicBezTo>
                    <a:pt x="300" y="626"/>
                    <a:pt x="276" y="675"/>
                    <a:pt x="250" y="726"/>
                  </a:cubicBezTo>
                  <a:cubicBezTo>
                    <a:pt x="200" y="751"/>
                    <a:pt x="250" y="751"/>
                    <a:pt x="250" y="775"/>
                  </a:cubicBezTo>
                  <a:cubicBezTo>
                    <a:pt x="276" y="775"/>
                    <a:pt x="276" y="800"/>
                    <a:pt x="250" y="826"/>
                  </a:cubicBezTo>
                  <a:cubicBezTo>
                    <a:pt x="250" y="851"/>
                    <a:pt x="225" y="826"/>
                    <a:pt x="200" y="826"/>
                  </a:cubicBezTo>
                  <a:cubicBezTo>
                    <a:pt x="176" y="826"/>
                    <a:pt x="125" y="851"/>
                    <a:pt x="100" y="875"/>
                  </a:cubicBezTo>
                  <a:cubicBezTo>
                    <a:pt x="76" y="926"/>
                    <a:pt x="76" y="951"/>
                    <a:pt x="100" y="975"/>
                  </a:cubicBezTo>
                  <a:cubicBezTo>
                    <a:pt x="100" y="1000"/>
                    <a:pt x="76" y="1026"/>
                    <a:pt x="100" y="1075"/>
                  </a:cubicBezTo>
                  <a:cubicBezTo>
                    <a:pt x="125" y="1126"/>
                    <a:pt x="76" y="1126"/>
                    <a:pt x="100" y="1151"/>
                  </a:cubicBezTo>
                  <a:cubicBezTo>
                    <a:pt x="100" y="1200"/>
                    <a:pt x="151" y="1200"/>
                    <a:pt x="151" y="1226"/>
                  </a:cubicBezTo>
                  <a:cubicBezTo>
                    <a:pt x="151" y="1275"/>
                    <a:pt x="125" y="1275"/>
                    <a:pt x="125" y="1275"/>
                  </a:cubicBezTo>
                  <a:cubicBezTo>
                    <a:pt x="100" y="1275"/>
                    <a:pt x="100" y="1300"/>
                    <a:pt x="125" y="1326"/>
                  </a:cubicBezTo>
                  <a:cubicBezTo>
                    <a:pt x="151" y="1326"/>
                    <a:pt x="125" y="1400"/>
                    <a:pt x="125" y="1400"/>
                  </a:cubicBezTo>
                  <a:cubicBezTo>
                    <a:pt x="125" y="1425"/>
                    <a:pt x="51" y="1400"/>
                    <a:pt x="76" y="1425"/>
                  </a:cubicBezTo>
                  <a:cubicBezTo>
                    <a:pt x="76" y="1451"/>
                    <a:pt x="51" y="1500"/>
                    <a:pt x="51" y="1500"/>
                  </a:cubicBezTo>
                  <a:cubicBezTo>
                    <a:pt x="51" y="1526"/>
                    <a:pt x="51" y="1576"/>
                    <a:pt x="25" y="1576"/>
                  </a:cubicBezTo>
                  <a:lnTo>
                    <a:pt x="0" y="1576"/>
                  </a:lnTo>
                  <a:lnTo>
                    <a:pt x="0" y="1576"/>
                  </a:lnTo>
                  <a:cubicBezTo>
                    <a:pt x="0" y="1600"/>
                    <a:pt x="0" y="1651"/>
                    <a:pt x="51" y="1676"/>
                  </a:cubicBezTo>
                  <a:cubicBezTo>
                    <a:pt x="76" y="1700"/>
                    <a:pt x="51" y="1726"/>
                    <a:pt x="76" y="1776"/>
                  </a:cubicBezTo>
                  <a:cubicBezTo>
                    <a:pt x="100" y="1800"/>
                    <a:pt x="100" y="1826"/>
                    <a:pt x="125" y="1851"/>
                  </a:cubicBezTo>
                  <a:cubicBezTo>
                    <a:pt x="151" y="1876"/>
                    <a:pt x="151" y="1900"/>
                    <a:pt x="151" y="1926"/>
                  </a:cubicBezTo>
                  <a:cubicBezTo>
                    <a:pt x="125" y="1951"/>
                    <a:pt x="176" y="1951"/>
                    <a:pt x="176" y="1976"/>
                  </a:cubicBezTo>
                  <a:cubicBezTo>
                    <a:pt x="176" y="1976"/>
                    <a:pt x="151" y="2026"/>
                    <a:pt x="176" y="2051"/>
                  </a:cubicBezTo>
                  <a:cubicBezTo>
                    <a:pt x="176" y="2076"/>
                    <a:pt x="200" y="2051"/>
                    <a:pt x="250" y="2051"/>
                  </a:cubicBezTo>
                  <a:cubicBezTo>
                    <a:pt x="276" y="2051"/>
                    <a:pt x="276" y="2026"/>
                    <a:pt x="276" y="2000"/>
                  </a:cubicBezTo>
                  <a:cubicBezTo>
                    <a:pt x="276" y="1951"/>
                    <a:pt x="300" y="1976"/>
                    <a:pt x="300" y="1951"/>
                  </a:cubicBezTo>
                  <a:cubicBezTo>
                    <a:pt x="300" y="1951"/>
                    <a:pt x="351" y="1926"/>
                    <a:pt x="376" y="1951"/>
                  </a:cubicBezTo>
                  <a:cubicBezTo>
                    <a:pt x="425" y="1976"/>
                    <a:pt x="425" y="1951"/>
                    <a:pt x="451" y="1900"/>
                  </a:cubicBezTo>
                  <a:cubicBezTo>
                    <a:pt x="451" y="1876"/>
                    <a:pt x="451" y="1926"/>
                    <a:pt x="476" y="1926"/>
                  </a:cubicBezTo>
                  <a:cubicBezTo>
                    <a:pt x="476" y="1926"/>
                    <a:pt x="501" y="1876"/>
                    <a:pt x="525" y="1826"/>
                  </a:cubicBezTo>
                  <a:cubicBezTo>
                    <a:pt x="551" y="1800"/>
                    <a:pt x="525" y="1800"/>
                    <a:pt x="501" y="1851"/>
                  </a:cubicBezTo>
                  <a:cubicBezTo>
                    <a:pt x="451" y="1876"/>
                    <a:pt x="476" y="1800"/>
                    <a:pt x="501" y="1776"/>
                  </a:cubicBezTo>
                  <a:cubicBezTo>
                    <a:pt x="501" y="1751"/>
                    <a:pt x="501" y="1651"/>
                    <a:pt x="501" y="1651"/>
                  </a:cubicBezTo>
                  <a:cubicBezTo>
                    <a:pt x="501" y="1626"/>
                    <a:pt x="525" y="1600"/>
                    <a:pt x="551" y="1576"/>
                  </a:cubicBezTo>
                  <a:cubicBezTo>
                    <a:pt x="601" y="1576"/>
                    <a:pt x="651" y="1526"/>
                    <a:pt x="651" y="1500"/>
                  </a:cubicBezTo>
                  <a:cubicBezTo>
                    <a:pt x="625" y="1476"/>
                    <a:pt x="701" y="1451"/>
                    <a:pt x="701" y="1425"/>
                  </a:cubicBezTo>
                  <a:cubicBezTo>
                    <a:pt x="701" y="1400"/>
                    <a:pt x="625" y="1351"/>
                    <a:pt x="601" y="1326"/>
                  </a:cubicBezTo>
                  <a:cubicBezTo>
                    <a:pt x="576" y="1326"/>
                    <a:pt x="551" y="1326"/>
                    <a:pt x="551" y="1300"/>
                  </a:cubicBezTo>
                  <a:cubicBezTo>
                    <a:pt x="551" y="1300"/>
                    <a:pt x="525" y="1226"/>
                    <a:pt x="525" y="1200"/>
                  </a:cubicBezTo>
                  <a:cubicBezTo>
                    <a:pt x="525" y="1175"/>
                    <a:pt x="576" y="1151"/>
                    <a:pt x="576" y="1126"/>
                  </a:cubicBezTo>
                  <a:cubicBezTo>
                    <a:pt x="576" y="1075"/>
                    <a:pt x="576" y="1051"/>
                    <a:pt x="601" y="1051"/>
                  </a:cubicBezTo>
                  <a:cubicBezTo>
                    <a:pt x="625" y="1026"/>
                    <a:pt x="601" y="1000"/>
                    <a:pt x="625" y="1000"/>
                  </a:cubicBezTo>
                  <a:cubicBezTo>
                    <a:pt x="676" y="1000"/>
                    <a:pt x="676" y="951"/>
                    <a:pt x="701" y="926"/>
                  </a:cubicBezTo>
                  <a:cubicBezTo>
                    <a:pt x="751" y="900"/>
                    <a:pt x="751" y="900"/>
                    <a:pt x="801" y="875"/>
                  </a:cubicBezTo>
                  <a:cubicBezTo>
                    <a:pt x="851" y="851"/>
                    <a:pt x="925" y="800"/>
                    <a:pt x="925" y="775"/>
                  </a:cubicBezTo>
                  <a:cubicBezTo>
                    <a:pt x="951" y="726"/>
                    <a:pt x="876" y="700"/>
                    <a:pt x="925" y="675"/>
                  </a:cubicBezTo>
                  <a:cubicBezTo>
                    <a:pt x="976" y="651"/>
                    <a:pt x="925" y="600"/>
                    <a:pt x="951" y="600"/>
                  </a:cubicBezTo>
                  <a:cubicBezTo>
                    <a:pt x="1001" y="575"/>
                    <a:pt x="1001" y="575"/>
                    <a:pt x="1025" y="551"/>
                  </a:cubicBezTo>
                  <a:cubicBezTo>
                    <a:pt x="1051" y="526"/>
                    <a:pt x="1076" y="551"/>
                    <a:pt x="1125" y="551"/>
                  </a:cubicBezTo>
                  <a:cubicBezTo>
                    <a:pt x="1151" y="526"/>
                    <a:pt x="1151" y="551"/>
                    <a:pt x="1176" y="551"/>
                  </a:cubicBezTo>
                  <a:cubicBezTo>
                    <a:pt x="1176" y="526"/>
                    <a:pt x="1176" y="500"/>
                    <a:pt x="1151" y="500"/>
                  </a:cubicBezTo>
                  <a:close/>
                  <a:moveTo>
                    <a:pt x="701" y="1726"/>
                  </a:moveTo>
                  <a:lnTo>
                    <a:pt x="701" y="1726"/>
                  </a:lnTo>
                  <a:cubicBezTo>
                    <a:pt x="625" y="1726"/>
                    <a:pt x="601" y="1826"/>
                    <a:pt x="625" y="1851"/>
                  </a:cubicBezTo>
                  <a:cubicBezTo>
                    <a:pt x="625" y="1851"/>
                    <a:pt x="751" y="1726"/>
                    <a:pt x="701" y="1726"/>
                  </a:cubicBezTo>
                  <a:close/>
                </a:path>
              </a:pathLst>
            </a:custGeom>
            <a:solidFill>
              <a:srgbClr val="2B7A88"/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51" name="Freeform 135">
              <a:extLst>
                <a:ext uri="{FF2B5EF4-FFF2-40B4-BE49-F238E27FC236}">
                  <a16:creationId xmlns:a16="http://schemas.microsoft.com/office/drawing/2014/main" id="{45688DF7-DA3A-A90C-B3BF-99A94F986B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691" y="3434429"/>
              <a:ext cx="288224" cy="150763"/>
            </a:xfrm>
            <a:custGeom>
              <a:avLst/>
              <a:gdLst>
                <a:gd name="T0" fmla="*/ 525 w 575"/>
                <a:gd name="T1" fmla="*/ 100 h 301"/>
                <a:gd name="T2" fmla="*/ 525 w 575"/>
                <a:gd name="T3" fmla="*/ 100 h 301"/>
                <a:gd name="T4" fmla="*/ 550 w 575"/>
                <a:gd name="T5" fmla="*/ 25 h 301"/>
                <a:gd name="T6" fmla="*/ 525 w 575"/>
                <a:gd name="T7" fmla="*/ 49 h 301"/>
                <a:gd name="T8" fmla="*/ 350 w 575"/>
                <a:gd name="T9" fmla="*/ 25 h 301"/>
                <a:gd name="T10" fmla="*/ 175 w 575"/>
                <a:gd name="T11" fmla="*/ 49 h 301"/>
                <a:gd name="T12" fmla="*/ 125 w 575"/>
                <a:gd name="T13" fmla="*/ 100 h 301"/>
                <a:gd name="T14" fmla="*/ 149 w 575"/>
                <a:gd name="T15" fmla="*/ 175 h 301"/>
                <a:gd name="T16" fmla="*/ 200 w 575"/>
                <a:gd name="T17" fmla="*/ 200 h 301"/>
                <a:gd name="T18" fmla="*/ 225 w 575"/>
                <a:gd name="T19" fmla="*/ 249 h 301"/>
                <a:gd name="T20" fmla="*/ 225 w 575"/>
                <a:gd name="T21" fmla="*/ 249 h 301"/>
                <a:gd name="T22" fmla="*/ 325 w 575"/>
                <a:gd name="T23" fmla="*/ 249 h 301"/>
                <a:gd name="T24" fmla="*/ 425 w 575"/>
                <a:gd name="T25" fmla="*/ 300 h 301"/>
                <a:gd name="T26" fmla="*/ 500 w 575"/>
                <a:gd name="T27" fmla="*/ 300 h 301"/>
                <a:gd name="T28" fmla="*/ 500 w 575"/>
                <a:gd name="T29" fmla="*/ 275 h 301"/>
                <a:gd name="T30" fmla="*/ 525 w 575"/>
                <a:gd name="T31" fmla="*/ 249 h 301"/>
                <a:gd name="T32" fmla="*/ 500 w 575"/>
                <a:gd name="T33" fmla="*/ 200 h 301"/>
                <a:gd name="T34" fmla="*/ 500 w 575"/>
                <a:gd name="T35" fmla="*/ 149 h 301"/>
                <a:gd name="T36" fmla="*/ 525 w 575"/>
                <a:gd name="T37" fmla="*/ 100 h 301"/>
                <a:gd name="T38" fmla="*/ 49 w 575"/>
                <a:gd name="T39" fmla="*/ 149 h 301"/>
                <a:gd name="T40" fmla="*/ 49 w 575"/>
                <a:gd name="T41" fmla="*/ 149 h 301"/>
                <a:gd name="T42" fmla="*/ 0 w 575"/>
                <a:gd name="T43" fmla="*/ 249 h 301"/>
                <a:gd name="T44" fmla="*/ 100 w 575"/>
                <a:gd name="T45" fmla="*/ 175 h 301"/>
                <a:gd name="T46" fmla="*/ 49 w 575"/>
                <a:gd name="T47" fmla="*/ 149 h 301"/>
                <a:gd name="T48" fmla="*/ 75 w 575"/>
                <a:gd name="T49" fmla="*/ 125 h 301"/>
                <a:gd name="T50" fmla="*/ 75 w 575"/>
                <a:gd name="T51" fmla="*/ 125 h 301"/>
                <a:gd name="T52" fmla="*/ 25 w 575"/>
                <a:gd name="T53" fmla="*/ 125 h 301"/>
                <a:gd name="T54" fmla="*/ 75 w 575"/>
                <a:gd name="T55" fmla="*/ 12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5" h="301">
                  <a:moveTo>
                    <a:pt x="525" y="100"/>
                  </a:moveTo>
                  <a:lnTo>
                    <a:pt x="525" y="100"/>
                  </a:lnTo>
                  <a:cubicBezTo>
                    <a:pt x="550" y="75"/>
                    <a:pt x="574" y="49"/>
                    <a:pt x="550" y="25"/>
                  </a:cubicBezTo>
                  <a:cubicBezTo>
                    <a:pt x="550" y="25"/>
                    <a:pt x="550" y="25"/>
                    <a:pt x="525" y="49"/>
                  </a:cubicBezTo>
                  <a:cubicBezTo>
                    <a:pt x="500" y="49"/>
                    <a:pt x="400" y="0"/>
                    <a:pt x="350" y="25"/>
                  </a:cubicBezTo>
                  <a:cubicBezTo>
                    <a:pt x="300" y="25"/>
                    <a:pt x="200" y="25"/>
                    <a:pt x="175" y="49"/>
                  </a:cubicBezTo>
                  <a:cubicBezTo>
                    <a:pt x="149" y="75"/>
                    <a:pt x="100" y="75"/>
                    <a:pt x="125" y="100"/>
                  </a:cubicBezTo>
                  <a:cubicBezTo>
                    <a:pt x="149" y="125"/>
                    <a:pt x="125" y="149"/>
                    <a:pt x="149" y="175"/>
                  </a:cubicBezTo>
                  <a:cubicBezTo>
                    <a:pt x="175" y="200"/>
                    <a:pt x="175" y="200"/>
                    <a:pt x="200" y="200"/>
                  </a:cubicBezTo>
                  <a:cubicBezTo>
                    <a:pt x="225" y="200"/>
                    <a:pt x="249" y="200"/>
                    <a:pt x="225" y="249"/>
                  </a:cubicBezTo>
                  <a:lnTo>
                    <a:pt x="225" y="249"/>
                  </a:lnTo>
                  <a:cubicBezTo>
                    <a:pt x="275" y="225"/>
                    <a:pt x="325" y="225"/>
                    <a:pt x="325" y="249"/>
                  </a:cubicBezTo>
                  <a:cubicBezTo>
                    <a:pt x="325" y="249"/>
                    <a:pt x="400" y="300"/>
                    <a:pt x="425" y="300"/>
                  </a:cubicBezTo>
                  <a:cubicBezTo>
                    <a:pt x="425" y="300"/>
                    <a:pt x="475" y="300"/>
                    <a:pt x="500" y="300"/>
                  </a:cubicBezTo>
                  <a:lnTo>
                    <a:pt x="500" y="275"/>
                  </a:lnTo>
                  <a:cubicBezTo>
                    <a:pt x="525" y="275"/>
                    <a:pt x="550" y="275"/>
                    <a:pt x="525" y="249"/>
                  </a:cubicBezTo>
                  <a:cubicBezTo>
                    <a:pt x="525" y="225"/>
                    <a:pt x="525" y="225"/>
                    <a:pt x="500" y="200"/>
                  </a:cubicBezTo>
                  <a:cubicBezTo>
                    <a:pt x="500" y="175"/>
                    <a:pt x="500" y="149"/>
                    <a:pt x="500" y="149"/>
                  </a:cubicBezTo>
                  <a:cubicBezTo>
                    <a:pt x="500" y="125"/>
                    <a:pt x="525" y="125"/>
                    <a:pt x="525" y="100"/>
                  </a:cubicBezTo>
                  <a:close/>
                  <a:moveTo>
                    <a:pt x="49" y="149"/>
                  </a:moveTo>
                  <a:lnTo>
                    <a:pt x="49" y="149"/>
                  </a:lnTo>
                  <a:cubicBezTo>
                    <a:pt x="0" y="175"/>
                    <a:pt x="0" y="249"/>
                    <a:pt x="0" y="249"/>
                  </a:cubicBezTo>
                  <a:cubicBezTo>
                    <a:pt x="25" y="249"/>
                    <a:pt x="100" y="200"/>
                    <a:pt x="100" y="175"/>
                  </a:cubicBezTo>
                  <a:cubicBezTo>
                    <a:pt x="125" y="149"/>
                    <a:pt x="100" y="149"/>
                    <a:pt x="49" y="149"/>
                  </a:cubicBezTo>
                  <a:close/>
                  <a:moveTo>
                    <a:pt x="75" y="125"/>
                  </a:moveTo>
                  <a:lnTo>
                    <a:pt x="75" y="125"/>
                  </a:lnTo>
                  <a:cubicBezTo>
                    <a:pt x="100" y="100"/>
                    <a:pt x="0" y="100"/>
                    <a:pt x="25" y="125"/>
                  </a:cubicBezTo>
                  <a:cubicBezTo>
                    <a:pt x="49" y="149"/>
                    <a:pt x="75" y="149"/>
                    <a:pt x="75" y="125"/>
                  </a:cubicBezTo>
                  <a:close/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52" name="Freeform 175">
              <a:extLst>
                <a:ext uri="{FF2B5EF4-FFF2-40B4-BE49-F238E27FC236}">
                  <a16:creationId xmlns:a16="http://schemas.microsoft.com/office/drawing/2014/main" id="{6FA52954-4119-1FD3-A6D7-71D3EA141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1628" y="4476472"/>
              <a:ext cx="50993" cy="75381"/>
            </a:xfrm>
            <a:custGeom>
              <a:avLst/>
              <a:gdLst>
                <a:gd name="T0" fmla="*/ 25 w 101"/>
                <a:gd name="T1" fmla="*/ 0 h 151"/>
                <a:gd name="T2" fmla="*/ 25 w 101"/>
                <a:gd name="T3" fmla="*/ 0 h 151"/>
                <a:gd name="T4" fmla="*/ 0 w 101"/>
                <a:gd name="T5" fmla="*/ 75 h 151"/>
                <a:gd name="T6" fmla="*/ 0 w 101"/>
                <a:gd name="T7" fmla="*/ 100 h 151"/>
                <a:gd name="T8" fmla="*/ 50 w 101"/>
                <a:gd name="T9" fmla="*/ 150 h 151"/>
                <a:gd name="T10" fmla="*/ 74 w 101"/>
                <a:gd name="T11" fmla="*/ 150 h 151"/>
                <a:gd name="T12" fmla="*/ 100 w 101"/>
                <a:gd name="T13" fmla="*/ 100 h 151"/>
                <a:gd name="T14" fmla="*/ 25 w 101"/>
                <a:gd name="T1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51">
                  <a:moveTo>
                    <a:pt x="25" y="0"/>
                  </a:moveTo>
                  <a:lnTo>
                    <a:pt x="25" y="0"/>
                  </a:lnTo>
                  <a:cubicBezTo>
                    <a:pt x="25" y="25"/>
                    <a:pt x="0" y="75"/>
                    <a:pt x="0" y="75"/>
                  </a:cubicBezTo>
                  <a:lnTo>
                    <a:pt x="0" y="100"/>
                  </a:lnTo>
                  <a:cubicBezTo>
                    <a:pt x="25" y="125"/>
                    <a:pt x="50" y="150"/>
                    <a:pt x="50" y="150"/>
                  </a:cubicBezTo>
                  <a:cubicBezTo>
                    <a:pt x="50" y="150"/>
                    <a:pt x="50" y="150"/>
                    <a:pt x="74" y="150"/>
                  </a:cubicBezTo>
                  <a:cubicBezTo>
                    <a:pt x="74" y="125"/>
                    <a:pt x="100" y="100"/>
                    <a:pt x="100" y="100"/>
                  </a:cubicBezTo>
                  <a:cubicBezTo>
                    <a:pt x="74" y="75"/>
                    <a:pt x="50" y="25"/>
                    <a:pt x="25" y="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53" name="Freeform 176">
              <a:extLst>
                <a:ext uri="{FF2B5EF4-FFF2-40B4-BE49-F238E27FC236}">
                  <a16:creationId xmlns:a16="http://schemas.microsoft.com/office/drawing/2014/main" id="{2746777C-442A-D911-F188-19A56C45ED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4928" y="4314621"/>
              <a:ext cx="188455" cy="239449"/>
            </a:xfrm>
            <a:custGeom>
              <a:avLst/>
              <a:gdLst>
                <a:gd name="T0" fmla="*/ 325 w 376"/>
                <a:gd name="T1" fmla="*/ 300 h 476"/>
                <a:gd name="T2" fmla="*/ 325 w 376"/>
                <a:gd name="T3" fmla="*/ 300 h 476"/>
                <a:gd name="T4" fmla="*/ 325 w 376"/>
                <a:gd name="T5" fmla="*/ 250 h 476"/>
                <a:gd name="T6" fmla="*/ 349 w 376"/>
                <a:gd name="T7" fmla="*/ 200 h 476"/>
                <a:gd name="T8" fmla="*/ 225 w 376"/>
                <a:gd name="T9" fmla="*/ 175 h 476"/>
                <a:gd name="T10" fmla="*/ 225 w 376"/>
                <a:gd name="T11" fmla="*/ 100 h 476"/>
                <a:gd name="T12" fmla="*/ 200 w 376"/>
                <a:gd name="T13" fmla="*/ 75 h 476"/>
                <a:gd name="T14" fmla="*/ 149 w 376"/>
                <a:gd name="T15" fmla="*/ 25 h 476"/>
                <a:gd name="T16" fmla="*/ 149 w 376"/>
                <a:gd name="T17" fmla="*/ 25 h 476"/>
                <a:gd name="T18" fmla="*/ 125 w 376"/>
                <a:gd name="T19" fmla="*/ 0 h 476"/>
                <a:gd name="T20" fmla="*/ 100 w 376"/>
                <a:gd name="T21" fmla="*/ 0 h 476"/>
                <a:gd name="T22" fmla="*/ 0 w 376"/>
                <a:gd name="T23" fmla="*/ 25 h 476"/>
                <a:gd name="T24" fmla="*/ 25 w 376"/>
                <a:gd name="T25" fmla="*/ 75 h 476"/>
                <a:gd name="T26" fmla="*/ 49 w 376"/>
                <a:gd name="T27" fmla="*/ 150 h 476"/>
                <a:gd name="T28" fmla="*/ 49 w 376"/>
                <a:gd name="T29" fmla="*/ 300 h 476"/>
                <a:gd name="T30" fmla="*/ 0 w 376"/>
                <a:gd name="T31" fmla="*/ 325 h 476"/>
                <a:gd name="T32" fmla="*/ 75 w 376"/>
                <a:gd name="T33" fmla="*/ 425 h 476"/>
                <a:gd name="T34" fmla="*/ 75 w 376"/>
                <a:gd name="T35" fmla="*/ 425 h 476"/>
                <a:gd name="T36" fmla="*/ 175 w 376"/>
                <a:gd name="T37" fmla="*/ 475 h 476"/>
                <a:gd name="T38" fmla="*/ 325 w 376"/>
                <a:gd name="T39" fmla="*/ 425 h 476"/>
                <a:gd name="T40" fmla="*/ 325 w 376"/>
                <a:gd name="T41" fmla="*/ 400 h 476"/>
                <a:gd name="T42" fmla="*/ 375 w 376"/>
                <a:gd name="T43" fmla="*/ 375 h 476"/>
                <a:gd name="T44" fmla="*/ 325 w 376"/>
                <a:gd name="T45" fmla="*/ 30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6" h="476">
                  <a:moveTo>
                    <a:pt x="325" y="300"/>
                  </a:moveTo>
                  <a:lnTo>
                    <a:pt x="325" y="300"/>
                  </a:lnTo>
                  <a:lnTo>
                    <a:pt x="325" y="250"/>
                  </a:lnTo>
                  <a:cubicBezTo>
                    <a:pt x="349" y="225"/>
                    <a:pt x="349" y="225"/>
                    <a:pt x="349" y="200"/>
                  </a:cubicBezTo>
                  <a:cubicBezTo>
                    <a:pt x="349" y="175"/>
                    <a:pt x="249" y="175"/>
                    <a:pt x="225" y="175"/>
                  </a:cubicBezTo>
                  <a:cubicBezTo>
                    <a:pt x="225" y="150"/>
                    <a:pt x="249" y="100"/>
                    <a:pt x="225" y="100"/>
                  </a:cubicBezTo>
                  <a:cubicBezTo>
                    <a:pt x="200" y="100"/>
                    <a:pt x="200" y="100"/>
                    <a:pt x="200" y="75"/>
                  </a:cubicBezTo>
                  <a:cubicBezTo>
                    <a:pt x="200" y="50"/>
                    <a:pt x="149" y="25"/>
                    <a:pt x="149" y="25"/>
                  </a:cubicBezTo>
                  <a:lnTo>
                    <a:pt x="149" y="25"/>
                  </a:lnTo>
                  <a:cubicBezTo>
                    <a:pt x="149" y="0"/>
                    <a:pt x="125" y="0"/>
                    <a:pt x="125" y="0"/>
                  </a:cubicBezTo>
                  <a:lnTo>
                    <a:pt x="100" y="0"/>
                  </a:lnTo>
                  <a:cubicBezTo>
                    <a:pt x="100" y="0"/>
                    <a:pt x="25" y="25"/>
                    <a:pt x="0" y="25"/>
                  </a:cubicBezTo>
                  <a:cubicBezTo>
                    <a:pt x="0" y="50"/>
                    <a:pt x="0" y="75"/>
                    <a:pt x="25" y="75"/>
                  </a:cubicBezTo>
                  <a:cubicBezTo>
                    <a:pt x="49" y="100"/>
                    <a:pt x="49" y="125"/>
                    <a:pt x="49" y="150"/>
                  </a:cubicBezTo>
                  <a:cubicBezTo>
                    <a:pt x="49" y="175"/>
                    <a:pt x="49" y="300"/>
                    <a:pt x="49" y="300"/>
                  </a:cubicBezTo>
                  <a:cubicBezTo>
                    <a:pt x="25" y="300"/>
                    <a:pt x="25" y="300"/>
                    <a:pt x="0" y="325"/>
                  </a:cubicBezTo>
                  <a:cubicBezTo>
                    <a:pt x="25" y="350"/>
                    <a:pt x="49" y="400"/>
                    <a:pt x="75" y="425"/>
                  </a:cubicBezTo>
                  <a:lnTo>
                    <a:pt x="75" y="425"/>
                  </a:lnTo>
                  <a:cubicBezTo>
                    <a:pt x="100" y="425"/>
                    <a:pt x="175" y="475"/>
                    <a:pt x="175" y="475"/>
                  </a:cubicBezTo>
                  <a:cubicBezTo>
                    <a:pt x="175" y="475"/>
                    <a:pt x="275" y="450"/>
                    <a:pt x="325" y="425"/>
                  </a:cubicBezTo>
                  <a:cubicBezTo>
                    <a:pt x="325" y="425"/>
                    <a:pt x="325" y="425"/>
                    <a:pt x="325" y="400"/>
                  </a:cubicBezTo>
                  <a:cubicBezTo>
                    <a:pt x="325" y="400"/>
                    <a:pt x="349" y="375"/>
                    <a:pt x="375" y="375"/>
                  </a:cubicBezTo>
                  <a:cubicBezTo>
                    <a:pt x="375" y="375"/>
                    <a:pt x="349" y="325"/>
                    <a:pt x="325" y="30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54" name="Freeform 181">
              <a:extLst>
                <a:ext uri="{FF2B5EF4-FFF2-40B4-BE49-F238E27FC236}">
                  <a16:creationId xmlns:a16="http://schemas.microsoft.com/office/drawing/2014/main" id="{0A93534B-6C5F-C01F-3169-4B0065383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9868" y="3760345"/>
              <a:ext cx="465593" cy="379125"/>
            </a:xfrm>
            <a:custGeom>
              <a:avLst/>
              <a:gdLst>
                <a:gd name="T0" fmla="*/ 26 w 927"/>
                <a:gd name="T1" fmla="*/ 151 h 752"/>
                <a:gd name="T2" fmla="*/ 26 w 927"/>
                <a:gd name="T3" fmla="*/ 151 h 752"/>
                <a:gd name="T4" fmla="*/ 26 w 927"/>
                <a:gd name="T5" fmla="*/ 251 h 752"/>
                <a:gd name="T6" fmla="*/ 26 w 927"/>
                <a:gd name="T7" fmla="*/ 300 h 752"/>
                <a:gd name="T8" fmla="*/ 50 w 927"/>
                <a:gd name="T9" fmla="*/ 351 h 752"/>
                <a:gd name="T10" fmla="*/ 75 w 927"/>
                <a:gd name="T11" fmla="*/ 400 h 752"/>
                <a:gd name="T12" fmla="*/ 101 w 927"/>
                <a:gd name="T13" fmla="*/ 476 h 752"/>
                <a:gd name="T14" fmla="*/ 101 w 927"/>
                <a:gd name="T15" fmla="*/ 501 h 752"/>
                <a:gd name="T16" fmla="*/ 150 w 927"/>
                <a:gd name="T17" fmla="*/ 551 h 752"/>
                <a:gd name="T18" fmla="*/ 201 w 927"/>
                <a:gd name="T19" fmla="*/ 576 h 752"/>
                <a:gd name="T20" fmla="*/ 251 w 927"/>
                <a:gd name="T21" fmla="*/ 601 h 752"/>
                <a:gd name="T22" fmla="*/ 301 w 927"/>
                <a:gd name="T23" fmla="*/ 601 h 752"/>
                <a:gd name="T24" fmla="*/ 326 w 927"/>
                <a:gd name="T25" fmla="*/ 625 h 752"/>
                <a:gd name="T26" fmla="*/ 401 w 927"/>
                <a:gd name="T27" fmla="*/ 651 h 752"/>
                <a:gd name="T28" fmla="*/ 451 w 927"/>
                <a:gd name="T29" fmla="*/ 701 h 752"/>
                <a:gd name="T30" fmla="*/ 501 w 927"/>
                <a:gd name="T31" fmla="*/ 701 h 752"/>
                <a:gd name="T32" fmla="*/ 575 w 927"/>
                <a:gd name="T33" fmla="*/ 701 h 752"/>
                <a:gd name="T34" fmla="*/ 651 w 927"/>
                <a:gd name="T35" fmla="*/ 701 h 752"/>
                <a:gd name="T36" fmla="*/ 726 w 927"/>
                <a:gd name="T37" fmla="*/ 725 h 752"/>
                <a:gd name="T38" fmla="*/ 775 w 927"/>
                <a:gd name="T39" fmla="*/ 751 h 752"/>
                <a:gd name="T40" fmla="*/ 775 w 927"/>
                <a:gd name="T41" fmla="*/ 676 h 752"/>
                <a:gd name="T42" fmla="*/ 875 w 927"/>
                <a:gd name="T43" fmla="*/ 601 h 752"/>
                <a:gd name="T44" fmla="*/ 901 w 927"/>
                <a:gd name="T45" fmla="*/ 551 h 752"/>
                <a:gd name="T46" fmla="*/ 875 w 927"/>
                <a:gd name="T47" fmla="*/ 476 h 752"/>
                <a:gd name="T48" fmla="*/ 875 w 927"/>
                <a:gd name="T49" fmla="*/ 376 h 752"/>
                <a:gd name="T50" fmla="*/ 826 w 927"/>
                <a:gd name="T51" fmla="*/ 326 h 752"/>
                <a:gd name="T52" fmla="*/ 901 w 927"/>
                <a:gd name="T53" fmla="*/ 300 h 752"/>
                <a:gd name="T54" fmla="*/ 875 w 927"/>
                <a:gd name="T55" fmla="*/ 200 h 752"/>
                <a:gd name="T56" fmla="*/ 875 w 927"/>
                <a:gd name="T57" fmla="*/ 126 h 752"/>
                <a:gd name="T58" fmla="*/ 801 w 927"/>
                <a:gd name="T59" fmla="*/ 76 h 752"/>
                <a:gd name="T60" fmla="*/ 801 w 927"/>
                <a:gd name="T61" fmla="*/ 76 h 752"/>
                <a:gd name="T62" fmla="*/ 551 w 927"/>
                <a:gd name="T63" fmla="*/ 76 h 752"/>
                <a:gd name="T64" fmla="*/ 501 w 927"/>
                <a:gd name="T65" fmla="*/ 51 h 752"/>
                <a:gd name="T66" fmla="*/ 451 w 927"/>
                <a:gd name="T67" fmla="*/ 76 h 752"/>
                <a:gd name="T68" fmla="*/ 401 w 927"/>
                <a:gd name="T69" fmla="*/ 26 h 752"/>
                <a:gd name="T70" fmla="*/ 201 w 927"/>
                <a:gd name="T71" fmla="*/ 76 h 752"/>
                <a:gd name="T72" fmla="*/ 50 w 927"/>
                <a:gd name="T73" fmla="*/ 126 h 752"/>
                <a:gd name="T74" fmla="*/ 26 w 927"/>
                <a:gd name="T75" fmla="*/ 151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7" h="752">
                  <a:moveTo>
                    <a:pt x="26" y="151"/>
                  </a:moveTo>
                  <a:lnTo>
                    <a:pt x="26" y="151"/>
                  </a:lnTo>
                  <a:cubicBezTo>
                    <a:pt x="26" y="176"/>
                    <a:pt x="50" y="226"/>
                    <a:pt x="26" y="251"/>
                  </a:cubicBezTo>
                  <a:cubicBezTo>
                    <a:pt x="0" y="276"/>
                    <a:pt x="26" y="300"/>
                    <a:pt x="26" y="300"/>
                  </a:cubicBezTo>
                  <a:cubicBezTo>
                    <a:pt x="50" y="300"/>
                    <a:pt x="50" y="326"/>
                    <a:pt x="50" y="351"/>
                  </a:cubicBezTo>
                  <a:cubicBezTo>
                    <a:pt x="50" y="351"/>
                    <a:pt x="75" y="351"/>
                    <a:pt x="75" y="400"/>
                  </a:cubicBezTo>
                  <a:cubicBezTo>
                    <a:pt x="75" y="426"/>
                    <a:pt x="75" y="451"/>
                    <a:pt x="101" y="476"/>
                  </a:cubicBezTo>
                  <a:lnTo>
                    <a:pt x="101" y="501"/>
                  </a:lnTo>
                  <a:cubicBezTo>
                    <a:pt x="101" y="526"/>
                    <a:pt x="126" y="526"/>
                    <a:pt x="150" y="551"/>
                  </a:cubicBezTo>
                  <a:cubicBezTo>
                    <a:pt x="201" y="551"/>
                    <a:pt x="201" y="576"/>
                    <a:pt x="201" y="576"/>
                  </a:cubicBezTo>
                  <a:cubicBezTo>
                    <a:pt x="201" y="601"/>
                    <a:pt x="251" y="625"/>
                    <a:pt x="251" y="601"/>
                  </a:cubicBezTo>
                  <a:cubicBezTo>
                    <a:pt x="275" y="576"/>
                    <a:pt x="301" y="601"/>
                    <a:pt x="301" y="601"/>
                  </a:cubicBezTo>
                  <a:cubicBezTo>
                    <a:pt x="326" y="601"/>
                    <a:pt x="326" y="625"/>
                    <a:pt x="326" y="625"/>
                  </a:cubicBezTo>
                  <a:cubicBezTo>
                    <a:pt x="351" y="651"/>
                    <a:pt x="375" y="625"/>
                    <a:pt x="401" y="651"/>
                  </a:cubicBezTo>
                  <a:cubicBezTo>
                    <a:pt x="426" y="651"/>
                    <a:pt x="426" y="701"/>
                    <a:pt x="451" y="701"/>
                  </a:cubicBezTo>
                  <a:cubicBezTo>
                    <a:pt x="451" y="725"/>
                    <a:pt x="475" y="676"/>
                    <a:pt x="501" y="701"/>
                  </a:cubicBezTo>
                  <a:cubicBezTo>
                    <a:pt x="501" y="701"/>
                    <a:pt x="551" y="725"/>
                    <a:pt x="575" y="701"/>
                  </a:cubicBezTo>
                  <a:cubicBezTo>
                    <a:pt x="601" y="701"/>
                    <a:pt x="626" y="725"/>
                    <a:pt x="651" y="701"/>
                  </a:cubicBezTo>
                  <a:cubicBezTo>
                    <a:pt x="675" y="701"/>
                    <a:pt x="726" y="725"/>
                    <a:pt x="726" y="725"/>
                  </a:cubicBezTo>
                  <a:cubicBezTo>
                    <a:pt x="726" y="725"/>
                    <a:pt x="751" y="751"/>
                    <a:pt x="775" y="751"/>
                  </a:cubicBezTo>
                  <a:cubicBezTo>
                    <a:pt x="801" y="725"/>
                    <a:pt x="775" y="701"/>
                    <a:pt x="775" y="676"/>
                  </a:cubicBezTo>
                  <a:cubicBezTo>
                    <a:pt x="775" y="676"/>
                    <a:pt x="851" y="601"/>
                    <a:pt x="875" y="601"/>
                  </a:cubicBezTo>
                  <a:cubicBezTo>
                    <a:pt x="875" y="576"/>
                    <a:pt x="901" y="576"/>
                    <a:pt x="901" y="551"/>
                  </a:cubicBezTo>
                  <a:cubicBezTo>
                    <a:pt x="926" y="551"/>
                    <a:pt x="875" y="476"/>
                    <a:pt x="875" y="476"/>
                  </a:cubicBezTo>
                  <a:cubicBezTo>
                    <a:pt x="875" y="451"/>
                    <a:pt x="851" y="400"/>
                    <a:pt x="875" y="376"/>
                  </a:cubicBezTo>
                  <a:cubicBezTo>
                    <a:pt x="875" y="376"/>
                    <a:pt x="826" y="351"/>
                    <a:pt x="826" y="326"/>
                  </a:cubicBezTo>
                  <a:cubicBezTo>
                    <a:pt x="826" y="326"/>
                    <a:pt x="875" y="300"/>
                    <a:pt x="901" y="300"/>
                  </a:cubicBezTo>
                  <a:cubicBezTo>
                    <a:pt x="901" y="276"/>
                    <a:pt x="901" y="226"/>
                    <a:pt x="875" y="200"/>
                  </a:cubicBezTo>
                  <a:cubicBezTo>
                    <a:pt x="875" y="200"/>
                    <a:pt x="851" y="176"/>
                    <a:pt x="875" y="126"/>
                  </a:cubicBezTo>
                  <a:cubicBezTo>
                    <a:pt x="875" y="100"/>
                    <a:pt x="801" y="76"/>
                    <a:pt x="801" y="76"/>
                  </a:cubicBezTo>
                  <a:lnTo>
                    <a:pt x="801" y="76"/>
                  </a:lnTo>
                  <a:cubicBezTo>
                    <a:pt x="726" y="100"/>
                    <a:pt x="551" y="76"/>
                    <a:pt x="551" y="76"/>
                  </a:cubicBezTo>
                  <a:cubicBezTo>
                    <a:pt x="551" y="76"/>
                    <a:pt x="526" y="51"/>
                    <a:pt x="501" y="51"/>
                  </a:cubicBezTo>
                  <a:cubicBezTo>
                    <a:pt x="501" y="76"/>
                    <a:pt x="475" y="76"/>
                    <a:pt x="451" y="76"/>
                  </a:cubicBezTo>
                  <a:cubicBezTo>
                    <a:pt x="401" y="76"/>
                    <a:pt x="401" y="51"/>
                    <a:pt x="401" y="26"/>
                  </a:cubicBezTo>
                  <a:cubicBezTo>
                    <a:pt x="401" y="0"/>
                    <a:pt x="251" y="26"/>
                    <a:pt x="201" y="76"/>
                  </a:cubicBezTo>
                  <a:cubicBezTo>
                    <a:pt x="150" y="126"/>
                    <a:pt x="50" y="100"/>
                    <a:pt x="50" y="126"/>
                  </a:cubicBezTo>
                  <a:cubicBezTo>
                    <a:pt x="50" y="151"/>
                    <a:pt x="50" y="151"/>
                    <a:pt x="26" y="151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55" name="Freeform 182">
              <a:extLst>
                <a:ext uri="{FF2B5EF4-FFF2-40B4-BE49-F238E27FC236}">
                  <a16:creationId xmlns:a16="http://schemas.microsoft.com/office/drawing/2014/main" id="{203CB00E-F4A2-B5C4-4B58-DAE7C5D0D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5251" y="4363400"/>
              <a:ext cx="164065" cy="164065"/>
            </a:xfrm>
            <a:custGeom>
              <a:avLst/>
              <a:gdLst>
                <a:gd name="T0" fmla="*/ 251 w 326"/>
                <a:gd name="T1" fmla="*/ 300 h 326"/>
                <a:gd name="T2" fmla="*/ 251 w 326"/>
                <a:gd name="T3" fmla="*/ 300 h 326"/>
                <a:gd name="T4" fmla="*/ 325 w 326"/>
                <a:gd name="T5" fmla="*/ 200 h 326"/>
                <a:gd name="T6" fmla="*/ 325 w 326"/>
                <a:gd name="T7" fmla="*/ 75 h 326"/>
                <a:gd name="T8" fmla="*/ 251 w 326"/>
                <a:gd name="T9" fmla="*/ 25 h 326"/>
                <a:gd name="T10" fmla="*/ 101 w 326"/>
                <a:gd name="T11" fmla="*/ 25 h 326"/>
                <a:gd name="T12" fmla="*/ 51 w 326"/>
                <a:gd name="T13" fmla="*/ 25 h 326"/>
                <a:gd name="T14" fmla="*/ 0 w 326"/>
                <a:gd name="T15" fmla="*/ 50 h 326"/>
                <a:gd name="T16" fmla="*/ 51 w 326"/>
                <a:gd name="T17" fmla="*/ 125 h 326"/>
                <a:gd name="T18" fmla="*/ 125 w 326"/>
                <a:gd name="T19" fmla="*/ 200 h 326"/>
                <a:gd name="T20" fmla="*/ 201 w 326"/>
                <a:gd name="T21" fmla="*/ 300 h 326"/>
                <a:gd name="T22" fmla="*/ 251 w 326"/>
                <a:gd name="T23" fmla="*/ 325 h 326"/>
                <a:gd name="T24" fmla="*/ 251 w 326"/>
                <a:gd name="T25" fmla="*/ 30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6" h="326">
                  <a:moveTo>
                    <a:pt x="251" y="300"/>
                  </a:moveTo>
                  <a:lnTo>
                    <a:pt x="251" y="300"/>
                  </a:lnTo>
                  <a:cubicBezTo>
                    <a:pt x="251" y="275"/>
                    <a:pt x="301" y="200"/>
                    <a:pt x="325" y="200"/>
                  </a:cubicBezTo>
                  <a:cubicBezTo>
                    <a:pt x="325" y="200"/>
                    <a:pt x="325" y="125"/>
                    <a:pt x="325" y="75"/>
                  </a:cubicBezTo>
                  <a:cubicBezTo>
                    <a:pt x="276" y="50"/>
                    <a:pt x="251" y="25"/>
                    <a:pt x="251" y="25"/>
                  </a:cubicBezTo>
                  <a:cubicBezTo>
                    <a:pt x="251" y="25"/>
                    <a:pt x="125" y="25"/>
                    <a:pt x="101" y="25"/>
                  </a:cubicBezTo>
                  <a:cubicBezTo>
                    <a:pt x="76" y="0"/>
                    <a:pt x="51" y="50"/>
                    <a:pt x="51" y="25"/>
                  </a:cubicBezTo>
                  <a:cubicBezTo>
                    <a:pt x="25" y="0"/>
                    <a:pt x="0" y="25"/>
                    <a:pt x="0" y="50"/>
                  </a:cubicBezTo>
                  <a:cubicBezTo>
                    <a:pt x="0" y="75"/>
                    <a:pt x="51" y="75"/>
                    <a:pt x="51" y="125"/>
                  </a:cubicBezTo>
                  <a:cubicBezTo>
                    <a:pt x="51" y="150"/>
                    <a:pt x="125" y="200"/>
                    <a:pt x="125" y="200"/>
                  </a:cubicBezTo>
                  <a:cubicBezTo>
                    <a:pt x="125" y="225"/>
                    <a:pt x="176" y="250"/>
                    <a:pt x="201" y="300"/>
                  </a:cubicBezTo>
                  <a:cubicBezTo>
                    <a:pt x="201" y="300"/>
                    <a:pt x="225" y="325"/>
                    <a:pt x="251" y="325"/>
                  </a:cubicBezTo>
                  <a:lnTo>
                    <a:pt x="251" y="300"/>
                  </a:ln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56" name="Freeform 183">
              <a:extLst>
                <a:ext uri="{FF2B5EF4-FFF2-40B4-BE49-F238E27FC236}">
                  <a16:creationId xmlns:a16="http://schemas.microsoft.com/office/drawing/2014/main" id="{5091914B-2E01-E9BE-9075-26216C55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8781" y="4288017"/>
              <a:ext cx="252751" cy="226144"/>
            </a:xfrm>
            <a:custGeom>
              <a:avLst/>
              <a:gdLst>
                <a:gd name="T0" fmla="*/ 300 w 501"/>
                <a:gd name="T1" fmla="*/ 350 h 451"/>
                <a:gd name="T2" fmla="*/ 300 w 501"/>
                <a:gd name="T3" fmla="*/ 350 h 451"/>
                <a:gd name="T4" fmla="*/ 226 w 501"/>
                <a:gd name="T5" fmla="*/ 275 h 451"/>
                <a:gd name="T6" fmla="*/ 175 w 501"/>
                <a:gd name="T7" fmla="*/ 200 h 451"/>
                <a:gd name="T8" fmla="*/ 226 w 501"/>
                <a:gd name="T9" fmla="*/ 175 h 451"/>
                <a:gd name="T10" fmla="*/ 276 w 501"/>
                <a:gd name="T11" fmla="*/ 175 h 451"/>
                <a:gd name="T12" fmla="*/ 426 w 501"/>
                <a:gd name="T13" fmla="*/ 175 h 451"/>
                <a:gd name="T14" fmla="*/ 500 w 501"/>
                <a:gd name="T15" fmla="*/ 225 h 451"/>
                <a:gd name="T16" fmla="*/ 500 w 501"/>
                <a:gd name="T17" fmla="*/ 200 h 451"/>
                <a:gd name="T18" fmla="*/ 476 w 501"/>
                <a:gd name="T19" fmla="*/ 125 h 451"/>
                <a:gd name="T20" fmla="*/ 451 w 501"/>
                <a:gd name="T21" fmla="*/ 75 h 451"/>
                <a:gd name="T22" fmla="*/ 426 w 501"/>
                <a:gd name="T23" fmla="*/ 75 h 451"/>
                <a:gd name="T24" fmla="*/ 326 w 501"/>
                <a:gd name="T25" fmla="*/ 75 h 451"/>
                <a:gd name="T26" fmla="*/ 251 w 501"/>
                <a:gd name="T27" fmla="*/ 0 h 451"/>
                <a:gd name="T28" fmla="*/ 175 w 501"/>
                <a:gd name="T29" fmla="*/ 50 h 451"/>
                <a:gd name="T30" fmla="*/ 151 w 501"/>
                <a:gd name="T31" fmla="*/ 100 h 451"/>
                <a:gd name="T32" fmla="*/ 126 w 501"/>
                <a:gd name="T33" fmla="*/ 125 h 451"/>
                <a:gd name="T34" fmla="*/ 75 w 501"/>
                <a:gd name="T35" fmla="*/ 125 h 451"/>
                <a:gd name="T36" fmla="*/ 0 w 501"/>
                <a:gd name="T37" fmla="*/ 150 h 451"/>
                <a:gd name="T38" fmla="*/ 25 w 501"/>
                <a:gd name="T39" fmla="*/ 175 h 451"/>
                <a:gd name="T40" fmla="*/ 100 w 501"/>
                <a:gd name="T41" fmla="*/ 225 h 451"/>
                <a:gd name="T42" fmla="*/ 175 w 501"/>
                <a:gd name="T43" fmla="*/ 350 h 451"/>
                <a:gd name="T44" fmla="*/ 251 w 501"/>
                <a:gd name="T45" fmla="*/ 375 h 451"/>
                <a:gd name="T46" fmla="*/ 326 w 501"/>
                <a:gd name="T47" fmla="*/ 425 h 451"/>
                <a:gd name="T48" fmla="*/ 376 w 501"/>
                <a:gd name="T49" fmla="*/ 450 h 451"/>
                <a:gd name="T50" fmla="*/ 300 w 501"/>
                <a:gd name="T51" fmla="*/ 35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1" h="451">
                  <a:moveTo>
                    <a:pt x="300" y="350"/>
                  </a:moveTo>
                  <a:lnTo>
                    <a:pt x="300" y="350"/>
                  </a:lnTo>
                  <a:cubicBezTo>
                    <a:pt x="300" y="350"/>
                    <a:pt x="226" y="300"/>
                    <a:pt x="226" y="275"/>
                  </a:cubicBezTo>
                  <a:cubicBezTo>
                    <a:pt x="226" y="225"/>
                    <a:pt x="175" y="225"/>
                    <a:pt x="175" y="200"/>
                  </a:cubicBezTo>
                  <a:cubicBezTo>
                    <a:pt x="175" y="175"/>
                    <a:pt x="200" y="150"/>
                    <a:pt x="226" y="175"/>
                  </a:cubicBezTo>
                  <a:cubicBezTo>
                    <a:pt x="226" y="200"/>
                    <a:pt x="251" y="150"/>
                    <a:pt x="276" y="175"/>
                  </a:cubicBezTo>
                  <a:cubicBezTo>
                    <a:pt x="300" y="175"/>
                    <a:pt x="426" y="175"/>
                    <a:pt x="426" y="175"/>
                  </a:cubicBezTo>
                  <a:cubicBezTo>
                    <a:pt x="426" y="175"/>
                    <a:pt x="451" y="200"/>
                    <a:pt x="500" y="225"/>
                  </a:cubicBezTo>
                  <a:cubicBezTo>
                    <a:pt x="500" y="200"/>
                    <a:pt x="500" y="200"/>
                    <a:pt x="500" y="200"/>
                  </a:cubicBezTo>
                  <a:cubicBezTo>
                    <a:pt x="500" y="175"/>
                    <a:pt x="500" y="150"/>
                    <a:pt x="476" y="125"/>
                  </a:cubicBezTo>
                  <a:cubicBezTo>
                    <a:pt x="451" y="125"/>
                    <a:pt x="451" y="100"/>
                    <a:pt x="451" y="75"/>
                  </a:cubicBezTo>
                  <a:cubicBezTo>
                    <a:pt x="426" y="75"/>
                    <a:pt x="426" y="75"/>
                    <a:pt x="426" y="75"/>
                  </a:cubicBezTo>
                  <a:cubicBezTo>
                    <a:pt x="400" y="100"/>
                    <a:pt x="326" y="100"/>
                    <a:pt x="326" y="75"/>
                  </a:cubicBezTo>
                  <a:cubicBezTo>
                    <a:pt x="300" y="50"/>
                    <a:pt x="251" y="25"/>
                    <a:pt x="251" y="0"/>
                  </a:cubicBezTo>
                  <a:cubicBezTo>
                    <a:pt x="226" y="25"/>
                    <a:pt x="200" y="50"/>
                    <a:pt x="175" y="50"/>
                  </a:cubicBezTo>
                  <a:cubicBezTo>
                    <a:pt x="175" y="50"/>
                    <a:pt x="175" y="100"/>
                    <a:pt x="151" y="100"/>
                  </a:cubicBezTo>
                  <a:lnTo>
                    <a:pt x="126" y="125"/>
                  </a:lnTo>
                  <a:cubicBezTo>
                    <a:pt x="126" y="150"/>
                    <a:pt x="75" y="125"/>
                    <a:pt x="75" y="125"/>
                  </a:cubicBezTo>
                  <a:cubicBezTo>
                    <a:pt x="51" y="125"/>
                    <a:pt x="25" y="150"/>
                    <a:pt x="0" y="150"/>
                  </a:cubicBezTo>
                  <a:cubicBezTo>
                    <a:pt x="0" y="150"/>
                    <a:pt x="0" y="175"/>
                    <a:pt x="25" y="175"/>
                  </a:cubicBezTo>
                  <a:cubicBezTo>
                    <a:pt x="51" y="175"/>
                    <a:pt x="100" y="175"/>
                    <a:pt x="100" y="225"/>
                  </a:cubicBezTo>
                  <a:cubicBezTo>
                    <a:pt x="100" y="250"/>
                    <a:pt x="151" y="325"/>
                    <a:pt x="175" y="350"/>
                  </a:cubicBezTo>
                  <a:cubicBezTo>
                    <a:pt x="200" y="375"/>
                    <a:pt x="251" y="375"/>
                    <a:pt x="251" y="375"/>
                  </a:cubicBezTo>
                  <a:cubicBezTo>
                    <a:pt x="251" y="400"/>
                    <a:pt x="300" y="425"/>
                    <a:pt x="326" y="425"/>
                  </a:cubicBezTo>
                  <a:cubicBezTo>
                    <a:pt x="351" y="425"/>
                    <a:pt x="351" y="425"/>
                    <a:pt x="376" y="450"/>
                  </a:cubicBezTo>
                  <a:cubicBezTo>
                    <a:pt x="351" y="400"/>
                    <a:pt x="300" y="375"/>
                    <a:pt x="300" y="350"/>
                  </a:cubicBezTo>
                </a:path>
              </a:pathLst>
            </a:custGeom>
            <a:solidFill>
              <a:srgbClr val="2B7A88"/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57" name="Freeform 184">
              <a:extLst>
                <a:ext uri="{FF2B5EF4-FFF2-40B4-BE49-F238E27FC236}">
                  <a16:creationId xmlns:a16="http://schemas.microsoft.com/office/drawing/2014/main" id="{57D2050C-8F8A-C405-BB8F-19B688F2E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8233" y="4527463"/>
              <a:ext cx="88683" cy="164065"/>
            </a:xfrm>
            <a:custGeom>
              <a:avLst/>
              <a:gdLst>
                <a:gd name="T0" fmla="*/ 124 w 176"/>
                <a:gd name="T1" fmla="*/ 275 h 326"/>
                <a:gd name="T2" fmla="*/ 124 w 176"/>
                <a:gd name="T3" fmla="*/ 275 h 326"/>
                <a:gd name="T4" fmla="*/ 150 w 176"/>
                <a:gd name="T5" fmla="*/ 250 h 326"/>
                <a:gd name="T6" fmla="*/ 175 w 176"/>
                <a:gd name="T7" fmla="*/ 200 h 326"/>
                <a:gd name="T8" fmla="*/ 175 w 176"/>
                <a:gd name="T9" fmla="*/ 200 h 326"/>
                <a:gd name="T10" fmla="*/ 124 w 176"/>
                <a:gd name="T11" fmla="*/ 125 h 326"/>
                <a:gd name="T12" fmla="*/ 150 w 176"/>
                <a:gd name="T13" fmla="*/ 25 h 326"/>
                <a:gd name="T14" fmla="*/ 50 w 176"/>
                <a:gd name="T15" fmla="*/ 0 h 326"/>
                <a:gd name="T16" fmla="*/ 24 w 176"/>
                <a:gd name="T17" fmla="*/ 50 h 326"/>
                <a:gd name="T18" fmla="*/ 50 w 176"/>
                <a:gd name="T19" fmla="*/ 125 h 326"/>
                <a:gd name="T20" fmla="*/ 24 w 176"/>
                <a:gd name="T21" fmla="*/ 250 h 326"/>
                <a:gd name="T22" fmla="*/ 100 w 176"/>
                <a:gd name="T23" fmla="*/ 325 h 326"/>
                <a:gd name="T24" fmla="*/ 124 w 176"/>
                <a:gd name="T25" fmla="*/ 27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326">
                  <a:moveTo>
                    <a:pt x="124" y="275"/>
                  </a:moveTo>
                  <a:lnTo>
                    <a:pt x="124" y="275"/>
                  </a:lnTo>
                  <a:cubicBezTo>
                    <a:pt x="150" y="275"/>
                    <a:pt x="124" y="275"/>
                    <a:pt x="150" y="250"/>
                  </a:cubicBezTo>
                  <a:cubicBezTo>
                    <a:pt x="175" y="225"/>
                    <a:pt x="175" y="200"/>
                    <a:pt x="175" y="200"/>
                  </a:cubicBezTo>
                  <a:lnTo>
                    <a:pt x="175" y="200"/>
                  </a:lnTo>
                  <a:cubicBezTo>
                    <a:pt x="150" y="175"/>
                    <a:pt x="124" y="150"/>
                    <a:pt x="124" y="125"/>
                  </a:cubicBezTo>
                  <a:cubicBezTo>
                    <a:pt x="124" y="100"/>
                    <a:pt x="124" y="75"/>
                    <a:pt x="150" y="25"/>
                  </a:cubicBezTo>
                  <a:cubicBezTo>
                    <a:pt x="124" y="25"/>
                    <a:pt x="75" y="0"/>
                    <a:pt x="50" y="0"/>
                  </a:cubicBezTo>
                  <a:cubicBezTo>
                    <a:pt x="50" y="0"/>
                    <a:pt x="24" y="25"/>
                    <a:pt x="24" y="50"/>
                  </a:cubicBezTo>
                  <a:cubicBezTo>
                    <a:pt x="50" y="75"/>
                    <a:pt x="75" y="100"/>
                    <a:pt x="50" y="125"/>
                  </a:cubicBezTo>
                  <a:cubicBezTo>
                    <a:pt x="24" y="150"/>
                    <a:pt x="0" y="225"/>
                    <a:pt x="24" y="250"/>
                  </a:cubicBezTo>
                  <a:cubicBezTo>
                    <a:pt x="75" y="275"/>
                    <a:pt x="75" y="325"/>
                    <a:pt x="100" y="325"/>
                  </a:cubicBezTo>
                  <a:cubicBezTo>
                    <a:pt x="100" y="300"/>
                    <a:pt x="100" y="275"/>
                    <a:pt x="124" y="275"/>
                  </a:cubicBezTo>
                </a:path>
              </a:pathLst>
            </a:custGeom>
            <a:solidFill>
              <a:srgbClr val="2B7A88"/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58" name="Freeform 185">
              <a:extLst>
                <a:ext uri="{FF2B5EF4-FFF2-40B4-BE49-F238E27FC236}">
                  <a16:creationId xmlns:a16="http://schemas.microsoft.com/office/drawing/2014/main" id="{7EAF1B36-3EC1-66AA-E757-2E1DAEF2A3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1858" y="4163859"/>
              <a:ext cx="301527" cy="177368"/>
            </a:xfrm>
            <a:custGeom>
              <a:avLst/>
              <a:gdLst>
                <a:gd name="T0" fmla="*/ 574 w 601"/>
                <a:gd name="T1" fmla="*/ 50 h 351"/>
                <a:gd name="T2" fmla="*/ 574 w 601"/>
                <a:gd name="T3" fmla="*/ 50 h 351"/>
                <a:gd name="T4" fmla="*/ 550 w 601"/>
                <a:gd name="T5" fmla="*/ 50 h 351"/>
                <a:gd name="T6" fmla="*/ 500 w 601"/>
                <a:gd name="T7" fmla="*/ 25 h 351"/>
                <a:gd name="T8" fmla="*/ 425 w 601"/>
                <a:gd name="T9" fmla="*/ 0 h 351"/>
                <a:gd name="T10" fmla="*/ 325 w 601"/>
                <a:gd name="T11" fmla="*/ 50 h 351"/>
                <a:gd name="T12" fmla="*/ 225 w 601"/>
                <a:gd name="T13" fmla="*/ 75 h 351"/>
                <a:gd name="T14" fmla="*/ 100 w 601"/>
                <a:gd name="T15" fmla="*/ 75 h 351"/>
                <a:gd name="T16" fmla="*/ 100 w 601"/>
                <a:gd name="T17" fmla="*/ 75 h 351"/>
                <a:gd name="T18" fmla="*/ 74 w 601"/>
                <a:gd name="T19" fmla="*/ 100 h 351"/>
                <a:gd name="T20" fmla="*/ 25 w 601"/>
                <a:gd name="T21" fmla="*/ 125 h 351"/>
                <a:gd name="T22" fmla="*/ 25 w 601"/>
                <a:gd name="T23" fmla="*/ 150 h 351"/>
                <a:gd name="T24" fmla="*/ 0 w 601"/>
                <a:gd name="T25" fmla="*/ 200 h 351"/>
                <a:gd name="T26" fmla="*/ 0 w 601"/>
                <a:gd name="T27" fmla="*/ 225 h 351"/>
                <a:gd name="T28" fmla="*/ 25 w 601"/>
                <a:gd name="T29" fmla="*/ 250 h 351"/>
                <a:gd name="T30" fmla="*/ 25 w 601"/>
                <a:gd name="T31" fmla="*/ 250 h 351"/>
                <a:gd name="T32" fmla="*/ 100 w 601"/>
                <a:gd name="T33" fmla="*/ 325 h 351"/>
                <a:gd name="T34" fmla="*/ 200 w 601"/>
                <a:gd name="T35" fmla="*/ 325 h 351"/>
                <a:gd name="T36" fmla="*/ 325 w 601"/>
                <a:gd name="T37" fmla="*/ 300 h 351"/>
                <a:gd name="T38" fmla="*/ 350 w 601"/>
                <a:gd name="T39" fmla="*/ 300 h 351"/>
                <a:gd name="T40" fmla="*/ 374 w 601"/>
                <a:gd name="T41" fmla="*/ 325 h 351"/>
                <a:gd name="T42" fmla="*/ 450 w 601"/>
                <a:gd name="T43" fmla="*/ 275 h 351"/>
                <a:gd name="T44" fmla="*/ 525 w 601"/>
                <a:gd name="T45" fmla="*/ 125 h 351"/>
                <a:gd name="T46" fmla="*/ 600 w 601"/>
                <a:gd name="T47" fmla="*/ 100 h 351"/>
                <a:gd name="T48" fmla="*/ 574 w 601"/>
                <a:gd name="T49" fmla="*/ 5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1" h="351">
                  <a:moveTo>
                    <a:pt x="574" y="50"/>
                  </a:moveTo>
                  <a:lnTo>
                    <a:pt x="574" y="50"/>
                  </a:lnTo>
                  <a:cubicBezTo>
                    <a:pt x="574" y="50"/>
                    <a:pt x="574" y="50"/>
                    <a:pt x="550" y="50"/>
                  </a:cubicBezTo>
                  <a:cubicBezTo>
                    <a:pt x="525" y="50"/>
                    <a:pt x="500" y="25"/>
                    <a:pt x="500" y="25"/>
                  </a:cubicBezTo>
                  <a:cubicBezTo>
                    <a:pt x="474" y="0"/>
                    <a:pt x="425" y="0"/>
                    <a:pt x="425" y="0"/>
                  </a:cubicBezTo>
                  <a:cubicBezTo>
                    <a:pt x="400" y="0"/>
                    <a:pt x="350" y="50"/>
                    <a:pt x="325" y="50"/>
                  </a:cubicBezTo>
                  <a:cubicBezTo>
                    <a:pt x="300" y="50"/>
                    <a:pt x="225" y="75"/>
                    <a:pt x="225" y="75"/>
                  </a:cubicBezTo>
                  <a:cubicBezTo>
                    <a:pt x="225" y="100"/>
                    <a:pt x="125" y="100"/>
                    <a:pt x="100" y="75"/>
                  </a:cubicBezTo>
                  <a:lnTo>
                    <a:pt x="100" y="75"/>
                  </a:lnTo>
                  <a:cubicBezTo>
                    <a:pt x="74" y="75"/>
                    <a:pt x="74" y="75"/>
                    <a:pt x="74" y="100"/>
                  </a:cubicBezTo>
                  <a:cubicBezTo>
                    <a:pt x="74" y="125"/>
                    <a:pt x="50" y="125"/>
                    <a:pt x="25" y="125"/>
                  </a:cubicBezTo>
                  <a:lnTo>
                    <a:pt x="25" y="150"/>
                  </a:lnTo>
                  <a:cubicBezTo>
                    <a:pt x="25" y="175"/>
                    <a:pt x="25" y="200"/>
                    <a:pt x="0" y="200"/>
                  </a:cubicBezTo>
                  <a:cubicBezTo>
                    <a:pt x="0" y="200"/>
                    <a:pt x="0" y="200"/>
                    <a:pt x="0" y="225"/>
                  </a:cubicBezTo>
                  <a:lnTo>
                    <a:pt x="25" y="250"/>
                  </a:lnTo>
                  <a:lnTo>
                    <a:pt x="25" y="250"/>
                  </a:lnTo>
                  <a:cubicBezTo>
                    <a:pt x="25" y="275"/>
                    <a:pt x="74" y="300"/>
                    <a:pt x="100" y="325"/>
                  </a:cubicBezTo>
                  <a:cubicBezTo>
                    <a:pt x="100" y="350"/>
                    <a:pt x="174" y="350"/>
                    <a:pt x="200" y="325"/>
                  </a:cubicBezTo>
                  <a:cubicBezTo>
                    <a:pt x="225" y="325"/>
                    <a:pt x="325" y="300"/>
                    <a:pt x="325" y="300"/>
                  </a:cubicBezTo>
                  <a:lnTo>
                    <a:pt x="350" y="300"/>
                  </a:lnTo>
                  <a:cubicBezTo>
                    <a:pt x="350" y="300"/>
                    <a:pt x="374" y="300"/>
                    <a:pt x="374" y="325"/>
                  </a:cubicBezTo>
                  <a:cubicBezTo>
                    <a:pt x="400" y="300"/>
                    <a:pt x="425" y="300"/>
                    <a:pt x="450" y="275"/>
                  </a:cubicBezTo>
                  <a:cubicBezTo>
                    <a:pt x="474" y="250"/>
                    <a:pt x="525" y="150"/>
                    <a:pt x="525" y="125"/>
                  </a:cubicBezTo>
                  <a:cubicBezTo>
                    <a:pt x="550" y="125"/>
                    <a:pt x="574" y="100"/>
                    <a:pt x="600" y="100"/>
                  </a:cubicBezTo>
                  <a:cubicBezTo>
                    <a:pt x="600" y="75"/>
                    <a:pt x="600" y="75"/>
                    <a:pt x="574" y="5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59" name="Freeform 186">
              <a:extLst>
                <a:ext uri="{FF2B5EF4-FFF2-40B4-BE49-F238E27FC236}">
                  <a16:creationId xmlns:a16="http://schemas.microsoft.com/office/drawing/2014/main" id="{9152933D-4D3A-C088-B6E7-2BEC6B545C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3403" y="4013096"/>
              <a:ext cx="301527" cy="150763"/>
            </a:xfrm>
            <a:custGeom>
              <a:avLst/>
              <a:gdLst>
                <a:gd name="T0" fmla="*/ 575 w 601"/>
                <a:gd name="T1" fmla="*/ 150 h 301"/>
                <a:gd name="T2" fmla="*/ 575 w 601"/>
                <a:gd name="T3" fmla="*/ 150 h 301"/>
                <a:gd name="T4" fmla="*/ 500 w 601"/>
                <a:gd name="T5" fmla="*/ 124 h 301"/>
                <a:gd name="T6" fmla="*/ 475 w 601"/>
                <a:gd name="T7" fmla="*/ 100 h 301"/>
                <a:gd name="T8" fmla="*/ 425 w 601"/>
                <a:gd name="T9" fmla="*/ 100 h 301"/>
                <a:gd name="T10" fmla="*/ 375 w 601"/>
                <a:gd name="T11" fmla="*/ 75 h 301"/>
                <a:gd name="T12" fmla="*/ 324 w 601"/>
                <a:gd name="T13" fmla="*/ 50 h 301"/>
                <a:gd name="T14" fmla="*/ 275 w 601"/>
                <a:gd name="T15" fmla="*/ 0 h 301"/>
                <a:gd name="T16" fmla="*/ 249 w 601"/>
                <a:gd name="T17" fmla="*/ 25 h 301"/>
                <a:gd name="T18" fmla="*/ 200 w 601"/>
                <a:gd name="T19" fmla="*/ 25 h 301"/>
                <a:gd name="T20" fmla="*/ 124 w 601"/>
                <a:gd name="T21" fmla="*/ 50 h 301"/>
                <a:gd name="T22" fmla="*/ 24 w 601"/>
                <a:gd name="T23" fmla="*/ 100 h 301"/>
                <a:gd name="T24" fmla="*/ 49 w 601"/>
                <a:gd name="T25" fmla="*/ 150 h 301"/>
                <a:gd name="T26" fmla="*/ 75 w 601"/>
                <a:gd name="T27" fmla="*/ 224 h 301"/>
                <a:gd name="T28" fmla="*/ 174 w 601"/>
                <a:gd name="T29" fmla="*/ 300 h 301"/>
                <a:gd name="T30" fmla="*/ 174 w 601"/>
                <a:gd name="T31" fmla="*/ 300 h 301"/>
                <a:gd name="T32" fmla="*/ 249 w 601"/>
                <a:gd name="T33" fmla="*/ 300 h 301"/>
                <a:gd name="T34" fmla="*/ 275 w 601"/>
                <a:gd name="T35" fmla="*/ 250 h 301"/>
                <a:gd name="T36" fmla="*/ 349 w 601"/>
                <a:gd name="T37" fmla="*/ 275 h 301"/>
                <a:gd name="T38" fmla="*/ 425 w 601"/>
                <a:gd name="T39" fmla="*/ 300 h 301"/>
                <a:gd name="T40" fmla="*/ 425 w 601"/>
                <a:gd name="T41" fmla="*/ 300 h 301"/>
                <a:gd name="T42" fmla="*/ 449 w 601"/>
                <a:gd name="T43" fmla="*/ 275 h 301"/>
                <a:gd name="T44" fmla="*/ 549 w 601"/>
                <a:gd name="T45" fmla="*/ 224 h 301"/>
                <a:gd name="T46" fmla="*/ 600 w 601"/>
                <a:gd name="T47" fmla="*/ 200 h 301"/>
                <a:gd name="T48" fmla="*/ 575 w 601"/>
                <a:gd name="T49" fmla="*/ 15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1" h="301">
                  <a:moveTo>
                    <a:pt x="575" y="150"/>
                  </a:moveTo>
                  <a:lnTo>
                    <a:pt x="575" y="150"/>
                  </a:lnTo>
                  <a:cubicBezTo>
                    <a:pt x="549" y="124"/>
                    <a:pt x="525" y="150"/>
                    <a:pt x="500" y="124"/>
                  </a:cubicBezTo>
                  <a:cubicBezTo>
                    <a:pt x="500" y="124"/>
                    <a:pt x="500" y="100"/>
                    <a:pt x="475" y="100"/>
                  </a:cubicBezTo>
                  <a:cubicBezTo>
                    <a:pt x="475" y="100"/>
                    <a:pt x="449" y="75"/>
                    <a:pt x="425" y="100"/>
                  </a:cubicBezTo>
                  <a:cubicBezTo>
                    <a:pt x="425" y="124"/>
                    <a:pt x="375" y="100"/>
                    <a:pt x="375" y="75"/>
                  </a:cubicBezTo>
                  <a:cubicBezTo>
                    <a:pt x="375" y="75"/>
                    <a:pt x="375" y="50"/>
                    <a:pt x="324" y="50"/>
                  </a:cubicBezTo>
                  <a:cubicBezTo>
                    <a:pt x="300" y="25"/>
                    <a:pt x="275" y="25"/>
                    <a:pt x="275" y="0"/>
                  </a:cubicBezTo>
                  <a:cubicBezTo>
                    <a:pt x="275" y="25"/>
                    <a:pt x="275" y="25"/>
                    <a:pt x="249" y="25"/>
                  </a:cubicBezTo>
                  <a:cubicBezTo>
                    <a:pt x="249" y="25"/>
                    <a:pt x="224" y="0"/>
                    <a:pt x="200" y="25"/>
                  </a:cubicBezTo>
                  <a:cubicBezTo>
                    <a:pt x="200" y="25"/>
                    <a:pt x="149" y="25"/>
                    <a:pt x="124" y="50"/>
                  </a:cubicBezTo>
                  <a:cubicBezTo>
                    <a:pt x="100" y="75"/>
                    <a:pt x="75" y="100"/>
                    <a:pt x="24" y="100"/>
                  </a:cubicBezTo>
                  <a:cubicBezTo>
                    <a:pt x="0" y="100"/>
                    <a:pt x="24" y="124"/>
                    <a:pt x="49" y="150"/>
                  </a:cubicBezTo>
                  <a:cubicBezTo>
                    <a:pt x="49" y="175"/>
                    <a:pt x="49" y="200"/>
                    <a:pt x="75" y="224"/>
                  </a:cubicBezTo>
                  <a:cubicBezTo>
                    <a:pt x="100" y="250"/>
                    <a:pt x="174" y="275"/>
                    <a:pt x="174" y="300"/>
                  </a:cubicBezTo>
                  <a:lnTo>
                    <a:pt x="174" y="300"/>
                  </a:lnTo>
                  <a:cubicBezTo>
                    <a:pt x="200" y="300"/>
                    <a:pt x="249" y="300"/>
                    <a:pt x="249" y="300"/>
                  </a:cubicBezTo>
                  <a:cubicBezTo>
                    <a:pt x="249" y="275"/>
                    <a:pt x="275" y="250"/>
                    <a:pt x="275" y="250"/>
                  </a:cubicBezTo>
                  <a:cubicBezTo>
                    <a:pt x="275" y="250"/>
                    <a:pt x="324" y="250"/>
                    <a:pt x="349" y="275"/>
                  </a:cubicBezTo>
                  <a:cubicBezTo>
                    <a:pt x="375" y="300"/>
                    <a:pt x="425" y="300"/>
                    <a:pt x="425" y="300"/>
                  </a:cubicBezTo>
                  <a:lnTo>
                    <a:pt x="425" y="300"/>
                  </a:lnTo>
                  <a:cubicBezTo>
                    <a:pt x="449" y="300"/>
                    <a:pt x="449" y="275"/>
                    <a:pt x="449" y="275"/>
                  </a:cubicBezTo>
                  <a:cubicBezTo>
                    <a:pt x="475" y="275"/>
                    <a:pt x="525" y="275"/>
                    <a:pt x="549" y="224"/>
                  </a:cubicBezTo>
                  <a:cubicBezTo>
                    <a:pt x="549" y="224"/>
                    <a:pt x="575" y="200"/>
                    <a:pt x="600" y="200"/>
                  </a:cubicBezTo>
                  <a:cubicBezTo>
                    <a:pt x="600" y="175"/>
                    <a:pt x="575" y="150"/>
                    <a:pt x="575" y="150"/>
                  </a:cubicBezTo>
                </a:path>
              </a:pathLst>
            </a:custGeom>
            <a:solidFill>
              <a:srgbClr val="000C47"/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60" name="Freeform 187">
              <a:extLst>
                <a:ext uri="{FF2B5EF4-FFF2-40B4-BE49-F238E27FC236}">
                  <a16:creationId xmlns:a16="http://schemas.microsoft.com/office/drawing/2014/main" id="{F67A5725-282A-8791-119E-792F42667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6246" y="4099566"/>
              <a:ext cx="263836" cy="113074"/>
            </a:xfrm>
            <a:custGeom>
              <a:avLst/>
              <a:gdLst>
                <a:gd name="T0" fmla="*/ 400 w 525"/>
                <a:gd name="T1" fmla="*/ 25 h 226"/>
                <a:gd name="T2" fmla="*/ 400 w 525"/>
                <a:gd name="T3" fmla="*/ 25 h 226"/>
                <a:gd name="T4" fmla="*/ 324 w 525"/>
                <a:gd name="T5" fmla="*/ 25 h 226"/>
                <a:gd name="T6" fmla="*/ 250 w 525"/>
                <a:gd name="T7" fmla="*/ 25 h 226"/>
                <a:gd name="T8" fmla="*/ 200 w 525"/>
                <a:gd name="T9" fmla="*/ 25 h 226"/>
                <a:gd name="T10" fmla="*/ 175 w 525"/>
                <a:gd name="T11" fmla="*/ 25 h 226"/>
                <a:gd name="T12" fmla="*/ 124 w 525"/>
                <a:gd name="T13" fmla="*/ 49 h 226"/>
                <a:gd name="T14" fmla="*/ 24 w 525"/>
                <a:gd name="T15" fmla="*/ 100 h 226"/>
                <a:gd name="T16" fmla="*/ 0 w 525"/>
                <a:gd name="T17" fmla="*/ 125 h 226"/>
                <a:gd name="T18" fmla="*/ 50 w 525"/>
                <a:gd name="T19" fmla="*/ 200 h 226"/>
                <a:gd name="T20" fmla="*/ 175 w 525"/>
                <a:gd name="T21" fmla="*/ 200 h 226"/>
                <a:gd name="T22" fmla="*/ 275 w 525"/>
                <a:gd name="T23" fmla="*/ 175 h 226"/>
                <a:gd name="T24" fmla="*/ 375 w 525"/>
                <a:gd name="T25" fmla="*/ 125 h 226"/>
                <a:gd name="T26" fmla="*/ 450 w 525"/>
                <a:gd name="T27" fmla="*/ 150 h 226"/>
                <a:gd name="T28" fmla="*/ 500 w 525"/>
                <a:gd name="T29" fmla="*/ 175 h 226"/>
                <a:gd name="T30" fmla="*/ 500 w 525"/>
                <a:gd name="T31" fmla="*/ 150 h 226"/>
                <a:gd name="T32" fmla="*/ 524 w 525"/>
                <a:gd name="T33" fmla="*/ 75 h 226"/>
                <a:gd name="T34" fmla="*/ 524 w 525"/>
                <a:gd name="T35" fmla="*/ 75 h 226"/>
                <a:gd name="T36" fmla="*/ 475 w 525"/>
                <a:gd name="T37" fmla="*/ 49 h 226"/>
                <a:gd name="T38" fmla="*/ 400 w 525"/>
                <a:gd name="T39" fmla="*/ 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5" h="226">
                  <a:moveTo>
                    <a:pt x="400" y="25"/>
                  </a:moveTo>
                  <a:lnTo>
                    <a:pt x="400" y="25"/>
                  </a:lnTo>
                  <a:cubicBezTo>
                    <a:pt x="375" y="49"/>
                    <a:pt x="350" y="25"/>
                    <a:pt x="324" y="25"/>
                  </a:cubicBezTo>
                  <a:cubicBezTo>
                    <a:pt x="300" y="49"/>
                    <a:pt x="250" y="25"/>
                    <a:pt x="250" y="25"/>
                  </a:cubicBezTo>
                  <a:cubicBezTo>
                    <a:pt x="224" y="0"/>
                    <a:pt x="200" y="49"/>
                    <a:pt x="200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50" y="25"/>
                    <a:pt x="124" y="49"/>
                    <a:pt x="124" y="49"/>
                  </a:cubicBezTo>
                  <a:cubicBezTo>
                    <a:pt x="100" y="100"/>
                    <a:pt x="50" y="100"/>
                    <a:pt x="24" y="100"/>
                  </a:cubicBezTo>
                  <a:cubicBezTo>
                    <a:pt x="24" y="100"/>
                    <a:pt x="24" y="125"/>
                    <a:pt x="0" y="125"/>
                  </a:cubicBezTo>
                  <a:cubicBezTo>
                    <a:pt x="24" y="150"/>
                    <a:pt x="24" y="200"/>
                    <a:pt x="50" y="200"/>
                  </a:cubicBezTo>
                  <a:cubicBezTo>
                    <a:pt x="75" y="225"/>
                    <a:pt x="175" y="225"/>
                    <a:pt x="175" y="200"/>
                  </a:cubicBezTo>
                  <a:cubicBezTo>
                    <a:pt x="175" y="200"/>
                    <a:pt x="250" y="175"/>
                    <a:pt x="275" y="175"/>
                  </a:cubicBezTo>
                  <a:cubicBezTo>
                    <a:pt x="300" y="175"/>
                    <a:pt x="350" y="125"/>
                    <a:pt x="375" y="125"/>
                  </a:cubicBezTo>
                  <a:cubicBezTo>
                    <a:pt x="375" y="125"/>
                    <a:pt x="424" y="125"/>
                    <a:pt x="450" y="150"/>
                  </a:cubicBezTo>
                  <a:cubicBezTo>
                    <a:pt x="450" y="150"/>
                    <a:pt x="475" y="175"/>
                    <a:pt x="500" y="175"/>
                  </a:cubicBezTo>
                  <a:cubicBezTo>
                    <a:pt x="500" y="150"/>
                    <a:pt x="500" y="150"/>
                    <a:pt x="500" y="150"/>
                  </a:cubicBezTo>
                  <a:cubicBezTo>
                    <a:pt x="500" y="125"/>
                    <a:pt x="524" y="75"/>
                    <a:pt x="524" y="75"/>
                  </a:cubicBezTo>
                  <a:lnTo>
                    <a:pt x="524" y="75"/>
                  </a:lnTo>
                  <a:cubicBezTo>
                    <a:pt x="500" y="75"/>
                    <a:pt x="475" y="49"/>
                    <a:pt x="475" y="49"/>
                  </a:cubicBezTo>
                  <a:cubicBezTo>
                    <a:pt x="475" y="49"/>
                    <a:pt x="424" y="25"/>
                    <a:pt x="400" y="25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61" name="Freeform 188">
              <a:extLst>
                <a:ext uri="{FF2B5EF4-FFF2-40B4-BE49-F238E27FC236}">
                  <a16:creationId xmlns:a16="http://schemas.microsoft.com/office/drawing/2014/main" id="{E3543749-739B-3F10-390C-B5D378962F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2444" y="4551852"/>
              <a:ext cx="177368" cy="290443"/>
            </a:xfrm>
            <a:custGeom>
              <a:avLst/>
              <a:gdLst>
                <a:gd name="T0" fmla="*/ 250 w 351"/>
                <a:gd name="T1" fmla="*/ 475 h 576"/>
                <a:gd name="T2" fmla="*/ 250 w 351"/>
                <a:gd name="T3" fmla="*/ 475 h 576"/>
                <a:gd name="T4" fmla="*/ 225 w 351"/>
                <a:gd name="T5" fmla="*/ 425 h 576"/>
                <a:gd name="T6" fmla="*/ 250 w 351"/>
                <a:gd name="T7" fmla="*/ 375 h 576"/>
                <a:gd name="T8" fmla="*/ 225 w 351"/>
                <a:gd name="T9" fmla="*/ 325 h 576"/>
                <a:gd name="T10" fmla="*/ 250 w 351"/>
                <a:gd name="T11" fmla="*/ 275 h 576"/>
                <a:gd name="T12" fmla="*/ 250 w 351"/>
                <a:gd name="T13" fmla="*/ 225 h 576"/>
                <a:gd name="T14" fmla="*/ 250 w 351"/>
                <a:gd name="T15" fmla="*/ 125 h 576"/>
                <a:gd name="T16" fmla="*/ 325 w 351"/>
                <a:gd name="T17" fmla="*/ 75 h 576"/>
                <a:gd name="T18" fmla="*/ 300 w 351"/>
                <a:gd name="T19" fmla="*/ 50 h 576"/>
                <a:gd name="T20" fmla="*/ 225 w 351"/>
                <a:gd name="T21" fmla="*/ 25 h 576"/>
                <a:gd name="T22" fmla="*/ 200 w 351"/>
                <a:gd name="T23" fmla="*/ 25 h 576"/>
                <a:gd name="T24" fmla="*/ 150 w 351"/>
                <a:gd name="T25" fmla="*/ 25 h 576"/>
                <a:gd name="T26" fmla="*/ 100 w 351"/>
                <a:gd name="T27" fmla="*/ 0 h 576"/>
                <a:gd name="T28" fmla="*/ 75 w 351"/>
                <a:gd name="T29" fmla="*/ 25 h 576"/>
                <a:gd name="T30" fmla="*/ 75 w 351"/>
                <a:gd name="T31" fmla="*/ 75 h 576"/>
                <a:gd name="T32" fmla="*/ 25 w 351"/>
                <a:gd name="T33" fmla="*/ 300 h 576"/>
                <a:gd name="T34" fmla="*/ 50 w 351"/>
                <a:gd name="T35" fmla="*/ 400 h 576"/>
                <a:gd name="T36" fmla="*/ 75 w 351"/>
                <a:gd name="T37" fmla="*/ 550 h 576"/>
                <a:gd name="T38" fmla="*/ 150 w 351"/>
                <a:gd name="T39" fmla="*/ 575 h 576"/>
                <a:gd name="T40" fmla="*/ 225 w 351"/>
                <a:gd name="T41" fmla="*/ 550 h 576"/>
                <a:gd name="T42" fmla="*/ 200 w 351"/>
                <a:gd name="T43" fmla="*/ 525 h 576"/>
                <a:gd name="T44" fmla="*/ 250 w 351"/>
                <a:gd name="T45" fmla="*/ 475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1" h="576">
                  <a:moveTo>
                    <a:pt x="250" y="475"/>
                  </a:moveTo>
                  <a:lnTo>
                    <a:pt x="250" y="475"/>
                  </a:lnTo>
                  <a:cubicBezTo>
                    <a:pt x="275" y="450"/>
                    <a:pt x="225" y="425"/>
                    <a:pt x="225" y="425"/>
                  </a:cubicBezTo>
                  <a:cubicBezTo>
                    <a:pt x="225" y="400"/>
                    <a:pt x="225" y="375"/>
                    <a:pt x="250" y="375"/>
                  </a:cubicBezTo>
                  <a:cubicBezTo>
                    <a:pt x="275" y="375"/>
                    <a:pt x="250" y="350"/>
                    <a:pt x="225" y="325"/>
                  </a:cubicBezTo>
                  <a:cubicBezTo>
                    <a:pt x="200" y="300"/>
                    <a:pt x="225" y="275"/>
                    <a:pt x="250" y="275"/>
                  </a:cubicBezTo>
                  <a:cubicBezTo>
                    <a:pt x="275" y="275"/>
                    <a:pt x="225" y="250"/>
                    <a:pt x="250" y="225"/>
                  </a:cubicBezTo>
                  <a:cubicBezTo>
                    <a:pt x="275" y="200"/>
                    <a:pt x="250" y="150"/>
                    <a:pt x="250" y="125"/>
                  </a:cubicBezTo>
                  <a:cubicBezTo>
                    <a:pt x="250" y="100"/>
                    <a:pt x="275" y="100"/>
                    <a:pt x="325" y="75"/>
                  </a:cubicBezTo>
                  <a:cubicBezTo>
                    <a:pt x="350" y="50"/>
                    <a:pt x="300" y="50"/>
                    <a:pt x="300" y="50"/>
                  </a:cubicBezTo>
                  <a:cubicBezTo>
                    <a:pt x="300" y="25"/>
                    <a:pt x="250" y="0"/>
                    <a:pt x="225" y="25"/>
                  </a:cubicBezTo>
                  <a:cubicBezTo>
                    <a:pt x="200" y="50"/>
                    <a:pt x="225" y="25"/>
                    <a:pt x="200" y="25"/>
                  </a:cubicBezTo>
                  <a:cubicBezTo>
                    <a:pt x="175" y="25"/>
                    <a:pt x="150" y="25"/>
                    <a:pt x="150" y="25"/>
                  </a:cubicBezTo>
                  <a:cubicBezTo>
                    <a:pt x="150" y="0"/>
                    <a:pt x="125" y="0"/>
                    <a:pt x="100" y="0"/>
                  </a:cubicBezTo>
                  <a:cubicBezTo>
                    <a:pt x="100" y="25"/>
                    <a:pt x="100" y="25"/>
                    <a:pt x="75" y="25"/>
                  </a:cubicBezTo>
                  <a:cubicBezTo>
                    <a:pt x="75" y="50"/>
                    <a:pt x="75" y="75"/>
                    <a:pt x="75" y="75"/>
                  </a:cubicBezTo>
                  <a:cubicBezTo>
                    <a:pt x="100" y="125"/>
                    <a:pt x="50" y="275"/>
                    <a:pt x="25" y="300"/>
                  </a:cubicBezTo>
                  <a:cubicBezTo>
                    <a:pt x="0" y="350"/>
                    <a:pt x="25" y="375"/>
                    <a:pt x="50" y="400"/>
                  </a:cubicBezTo>
                  <a:cubicBezTo>
                    <a:pt x="100" y="425"/>
                    <a:pt x="75" y="525"/>
                    <a:pt x="75" y="550"/>
                  </a:cubicBezTo>
                  <a:cubicBezTo>
                    <a:pt x="75" y="575"/>
                    <a:pt x="100" y="575"/>
                    <a:pt x="150" y="575"/>
                  </a:cubicBezTo>
                  <a:cubicBezTo>
                    <a:pt x="175" y="575"/>
                    <a:pt x="200" y="550"/>
                    <a:pt x="225" y="550"/>
                  </a:cubicBezTo>
                  <a:cubicBezTo>
                    <a:pt x="200" y="550"/>
                    <a:pt x="200" y="525"/>
                    <a:pt x="200" y="525"/>
                  </a:cubicBezTo>
                  <a:cubicBezTo>
                    <a:pt x="200" y="500"/>
                    <a:pt x="200" y="475"/>
                    <a:pt x="250" y="475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62" name="Freeform 189">
              <a:extLst>
                <a:ext uri="{FF2B5EF4-FFF2-40B4-BE49-F238E27FC236}">
                  <a16:creationId xmlns:a16="http://schemas.microsoft.com/office/drawing/2014/main" id="{DC314B14-9110-7A29-D56D-181E92A7A9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5495" y="3860116"/>
              <a:ext cx="201757" cy="164065"/>
            </a:xfrm>
            <a:custGeom>
              <a:avLst/>
              <a:gdLst>
                <a:gd name="T0" fmla="*/ 126 w 401"/>
                <a:gd name="T1" fmla="*/ 251 h 327"/>
                <a:gd name="T2" fmla="*/ 126 w 401"/>
                <a:gd name="T3" fmla="*/ 251 h 327"/>
                <a:gd name="T4" fmla="*/ 200 w 401"/>
                <a:gd name="T5" fmla="*/ 276 h 327"/>
                <a:gd name="T6" fmla="*/ 275 w 401"/>
                <a:gd name="T7" fmla="*/ 326 h 327"/>
                <a:gd name="T8" fmla="*/ 275 w 401"/>
                <a:gd name="T9" fmla="*/ 326 h 327"/>
                <a:gd name="T10" fmla="*/ 300 w 401"/>
                <a:gd name="T11" fmla="*/ 276 h 327"/>
                <a:gd name="T12" fmla="*/ 300 w 401"/>
                <a:gd name="T13" fmla="*/ 226 h 327"/>
                <a:gd name="T14" fmla="*/ 351 w 401"/>
                <a:gd name="T15" fmla="*/ 200 h 327"/>
                <a:gd name="T16" fmla="*/ 375 w 401"/>
                <a:gd name="T17" fmla="*/ 176 h 327"/>
                <a:gd name="T18" fmla="*/ 351 w 401"/>
                <a:gd name="T19" fmla="*/ 126 h 327"/>
                <a:gd name="T20" fmla="*/ 400 w 401"/>
                <a:gd name="T21" fmla="*/ 76 h 327"/>
                <a:gd name="T22" fmla="*/ 400 w 401"/>
                <a:gd name="T23" fmla="*/ 0 h 327"/>
                <a:gd name="T24" fmla="*/ 375 w 401"/>
                <a:gd name="T25" fmla="*/ 26 h 327"/>
                <a:gd name="T26" fmla="*/ 275 w 401"/>
                <a:gd name="T27" fmla="*/ 26 h 327"/>
                <a:gd name="T28" fmla="*/ 226 w 401"/>
                <a:gd name="T29" fmla="*/ 76 h 327"/>
                <a:gd name="T30" fmla="*/ 200 w 401"/>
                <a:gd name="T31" fmla="*/ 76 h 327"/>
                <a:gd name="T32" fmla="*/ 150 w 401"/>
                <a:gd name="T33" fmla="*/ 100 h 327"/>
                <a:gd name="T34" fmla="*/ 100 w 401"/>
                <a:gd name="T35" fmla="*/ 176 h 327"/>
                <a:gd name="T36" fmla="*/ 26 w 401"/>
                <a:gd name="T37" fmla="*/ 276 h 327"/>
                <a:gd name="T38" fmla="*/ 0 w 401"/>
                <a:gd name="T39" fmla="*/ 276 h 327"/>
                <a:gd name="T40" fmla="*/ 50 w 401"/>
                <a:gd name="T41" fmla="*/ 301 h 327"/>
                <a:gd name="T42" fmla="*/ 126 w 401"/>
                <a:gd name="T43" fmla="*/ 251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1" h="327">
                  <a:moveTo>
                    <a:pt x="126" y="251"/>
                  </a:moveTo>
                  <a:lnTo>
                    <a:pt x="126" y="251"/>
                  </a:lnTo>
                  <a:cubicBezTo>
                    <a:pt x="150" y="251"/>
                    <a:pt x="175" y="251"/>
                    <a:pt x="200" y="276"/>
                  </a:cubicBezTo>
                  <a:cubicBezTo>
                    <a:pt x="226" y="276"/>
                    <a:pt x="250" y="301"/>
                    <a:pt x="275" y="326"/>
                  </a:cubicBezTo>
                  <a:lnTo>
                    <a:pt x="275" y="326"/>
                  </a:lnTo>
                  <a:cubicBezTo>
                    <a:pt x="300" y="326"/>
                    <a:pt x="300" y="276"/>
                    <a:pt x="300" y="276"/>
                  </a:cubicBezTo>
                  <a:cubicBezTo>
                    <a:pt x="300" y="251"/>
                    <a:pt x="300" y="226"/>
                    <a:pt x="300" y="226"/>
                  </a:cubicBezTo>
                  <a:cubicBezTo>
                    <a:pt x="326" y="226"/>
                    <a:pt x="351" y="226"/>
                    <a:pt x="351" y="200"/>
                  </a:cubicBezTo>
                  <a:cubicBezTo>
                    <a:pt x="351" y="176"/>
                    <a:pt x="375" y="176"/>
                    <a:pt x="375" y="176"/>
                  </a:cubicBezTo>
                  <a:cubicBezTo>
                    <a:pt x="375" y="151"/>
                    <a:pt x="351" y="126"/>
                    <a:pt x="351" y="126"/>
                  </a:cubicBezTo>
                  <a:cubicBezTo>
                    <a:pt x="351" y="100"/>
                    <a:pt x="375" y="100"/>
                    <a:pt x="400" y="76"/>
                  </a:cubicBezTo>
                  <a:cubicBezTo>
                    <a:pt x="400" y="51"/>
                    <a:pt x="400" y="26"/>
                    <a:pt x="400" y="0"/>
                  </a:cubicBezTo>
                  <a:cubicBezTo>
                    <a:pt x="375" y="26"/>
                    <a:pt x="375" y="26"/>
                    <a:pt x="375" y="26"/>
                  </a:cubicBezTo>
                  <a:cubicBezTo>
                    <a:pt x="351" y="0"/>
                    <a:pt x="326" y="0"/>
                    <a:pt x="275" y="26"/>
                  </a:cubicBezTo>
                  <a:cubicBezTo>
                    <a:pt x="226" y="26"/>
                    <a:pt x="226" y="76"/>
                    <a:pt x="226" y="76"/>
                  </a:cubicBezTo>
                  <a:cubicBezTo>
                    <a:pt x="250" y="100"/>
                    <a:pt x="200" y="100"/>
                    <a:pt x="200" y="76"/>
                  </a:cubicBezTo>
                  <a:cubicBezTo>
                    <a:pt x="175" y="76"/>
                    <a:pt x="150" y="76"/>
                    <a:pt x="150" y="100"/>
                  </a:cubicBezTo>
                  <a:cubicBezTo>
                    <a:pt x="150" y="126"/>
                    <a:pt x="100" y="151"/>
                    <a:pt x="100" y="176"/>
                  </a:cubicBezTo>
                  <a:cubicBezTo>
                    <a:pt x="100" y="226"/>
                    <a:pt x="50" y="251"/>
                    <a:pt x="26" y="276"/>
                  </a:cubicBezTo>
                  <a:cubicBezTo>
                    <a:pt x="26" y="276"/>
                    <a:pt x="26" y="276"/>
                    <a:pt x="0" y="276"/>
                  </a:cubicBezTo>
                  <a:cubicBezTo>
                    <a:pt x="26" y="276"/>
                    <a:pt x="50" y="301"/>
                    <a:pt x="50" y="301"/>
                  </a:cubicBezTo>
                  <a:cubicBezTo>
                    <a:pt x="75" y="301"/>
                    <a:pt x="126" y="276"/>
                    <a:pt x="126" y="251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63" name="Freeform 190">
              <a:extLst>
                <a:ext uri="{FF2B5EF4-FFF2-40B4-BE49-F238E27FC236}">
                  <a16:creationId xmlns:a16="http://schemas.microsoft.com/office/drawing/2014/main" id="{66650A0D-F260-D8C9-2F4A-EFA1925C3B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1877" y="4075178"/>
              <a:ext cx="37689" cy="37689"/>
            </a:xfrm>
            <a:custGeom>
              <a:avLst/>
              <a:gdLst>
                <a:gd name="T0" fmla="*/ 50 w 77"/>
                <a:gd name="T1" fmla="*/ 0 h 77"/>
                <a:gd name="T2" fmla="*/ 50 w 77"/>
                <a:gd name="T3" fmla="*/ 0 h 77"/>
                <a:gd name="T4" fmla="*/ 0 w 77"/>
                <a:gd name="T5" fmla="*/ 76 h 77"/>
                <a:gd name="T6" fmla="*/ 76 w 77"/>
                <a:gd name="T7" fmla="*/ 76 h 77"/>
                <a:gd name="T8" fmla="*/ 50 w 77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7">
                  <a:moveTo>
                    <a:pt x="50" y="0"/>
                  </a:moveTo>
                  <a:lnTo>
                    <a:pt x="50" y="0"/>
                  </a:lnTo>
                  <a:cubicBezTo>
                    <a:pt x="25" y="0"/>
                    <a:pt x="0" y="26"/>
                    <a:pt x="0" y="76"/>
                  </a:cubicBezTo>
                  <a:cubicBezTo>
                    <a:pt x="25" y="76"/>
                    <a:pt x="50" y="76"/>
                    <a:pt x="76" y="76"/>
                  </a:cubicBezTo>
                  <a:cubicBezTo>
                    <a:pt x="76" y="26"/>
                    <a:pt x="50" y="26"/>
                    <a:pt x="50" y="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64" name="Freeform 191">
              <a:extLst>
                <a:ext uri="{FF2B5EF4-FFF2-40B4-BE49-F238E27FC236}">
                  <a16:creationId xmlns:a16="http://schemas.microsoft.com/office/drawing/2014/main" id="{22B6EEF7-5AE9-797A-93C3-768446F8A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1108" y="3986489"/>
              <a:ext cx="188455" cy="126374"/>
            </a:xfrm>
            <a:custGeom>
              <a:avLst/>
              <a:gdLst>
                <a:gd name="T0" fmla="*/ 0 w 377"/>
                <a:gd name="T1" fmla="*/ 75 h 251"/>
                <a:gd name="T2" fmla="*/ 0 w 377"/>
                <a:gd name="T3" fmla="*/ 75 h 251"/>
                <a:gd name="T4" fmla="*/ 50 w 377"/>
                <a:gd name="T5" fmla="*/ 100 h 251"/>
                <a:gd name="T6" fmla="*/ 100 w 377"/>
                <a:gd name="T7" fmla="*/ 125 h 251"/>
                <a:gd name="T8" fmla="*/ 150 w 377"/>
                <a:gd name="T9" fmla="*/ 174 h 251"/>
                <a:gd name="T10" fmla="*/ 176 w 377"/>
                <a:gd name="T11" fmla="*/ 200 h 251"/>
                <a:gd name="T12" fmla="*/ 225 w 377"/>
                <a:gd name="T13" fmla="*/ 174 h 251"/>
                <a:gd name="T14" fmla="*/ 250 w 377"/>
                <a:gd name="T15" fmla="*/ 225 h 251"/>
                <a:gd name="T16" fmla="*/ 300 w 377"/>
                <a:gd name="T17" fmla="*/ 250 h 251"/>
                <a:gd name="T18" fmla="*/ 300 w 377"/>
                <a:gd name="T19" fmla="*/ 250 h 251"/>
                <a:gd name="T20" fmla="*/ 350 w 377"/>
                <a:gd name="T21" fmla="*/ 174 h 251"/>
                <a:gd name="T22" fmla="*/ 350 w 377"/>
                <a:gd name="T23" fmla="*/ 150 h 251"/>
                <a:gd name="T24" fmla="*/ 325 w 377"/>
                <a:gd name="T25" fmla="*/ 100 h 251"/>
                <a:gd name="T26" fmla="*/ 325 w 377"/>
                <a:gd name="T27" fmla="*/ 75 h 251"/>
                <a:gd name="T28" fmla="*/ 325 w 377"/>
                <a:gd name="T29" fmla="*/ 75 h 251"/>
                <a:gd name="T30" fmla="*/ 250 w 377"/>
                <a:gd name="T31" fmla="*/ 25 h 251"/>
                <a:gd name="T32" fmla="*/ 176 w 377"/>
                <a:gd name="T33" fmla="*/ 0 h 251"/>
                <a:gd name="T34" fmla="*/ 100 w 377"/>
                <a:gd name="T35" fmla="*/ 50 h 251"/>
                <a:gd name="T36" fmla="*/ 50 w 377"/>
                <a:gd name="T37" fmla="*/ 25 h 251"/>
                <a:gd name="T38" fmla="*/ 0 w 377"/>
                <a:gd name="T39" fmla="*/ 50 h 251"/>
                <a:gd name="T40" fmla="*/ 0 w 377"/>
                <a:gd name="T41" fmla="*/ 7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251">
                  <a:moveTo>
                    <a:pt x="0" y="75"/>
                  </a:moveTo>
                  <a:lnTo>
                    <a:pt x="0" y="75"/>
                  </a:lnTo>
                  <a:cubicBezTo>
                    <a:pt x="25" y="75"/>
                    <a:pt x="25" y="125"/>
                    <a:pt x="50" y="100"/>
                  </a:cubicBezTo>
                  <a:cubicBezTo>
                    <a:pt x="50" y="100"/>
                    <a:pt x="76" y="125"/>
                    <a:pt x="100" y="125"/>
                  </a:cubicBezTo>
                  <a:cubicBezTo>
                    <a:pt x="100" y="150"/>
                    <a:pt x="150" y="150"/>
                    <a:pt x="150" y="174"/>
                  </a:cubicBezTo>
                  <a:cubicBezTo>
                    <a:pt x="150" y="174"/>
                    <a:pt x="150" y="200"/>
                    <a:pt x="176" y="200"/>
                  </a:cubicBezTo>
                  <a:cubicBezTo>
                    <a:pt x="200" y="200"/>
                    <a:pt x="225" y="174"/>
                    <a:pt x="225" y="174"/>
                  </a:cubicBezTo>
                  <a:cubicBezTo>
                    <a:pt x="225" y="200"/>
                    <a:pt x="225" y="225"/>
                    <a:pt x="250" y="225"/>
                  </a:cubicBezTo>
                  <a:cubicBezTo>
                    <a:pt x="276" y="225"/>
                    <a:pt x="276" y="250"/>
                    <a:pt x="300" y="250"/>
                  </a:cubicBezTo>
                  <a:lnTo>
                    <a:pt x="300" y="250"/>
                  </a:lnTo>
                  <a:cubicBezTo>
                    <a:pt x="300" y="200"/>
                    <a:pt x="325" y="174"/>
                    <a:pt x="350" y="174"/>
                  </a:cubicBezTo>
                  <a:lnTo>
                    <a:pt x="350" y="150"/>
                  </a:lnTo>
                  <a:cubicBezTo>
                    <a:pt x="376" y="125"/>
                    <a:pt x="325" y="100"/>
                    <a:pt x="325" y="100"/>
                  </a:cubicBezTo>
                  <a:cubicBezTo>
                    <a:pt x="325" y="75"/>
                    <a:pt x="325" y="75"/>
                    <a:pt x="325" y="75"/>
                  </a:cubicBezTo>
                  <a:lnTo>
                    <a:pt x="325" y="75"/>
                  </a:lnTo>
                  <a:cubicBezTo>
                    <a:pt x="300" y="50"/>
                    <a:pt x="276" y="25"/>
                    <a:pt x="250" y="25"/>
                  </a:cubicBezTo>
                  <a:cubicBezTo>
                    <a:pt x="225" y="0"/>
                    <a:pt x="200" y="0"/>
                    <a:pt x="176" y="0"/>
                  </a:cubicBezTo>
                  <a:cubicBezTo>
                    <a:pt x="176" y="25"/>
                    <a:pt x="125" y="50"/>
                    <a:pt x="100" y="50"/>
                  </a:cubicBezTo>
                  <a:cubicBezTo>
                    <a:pt x="100" y="50"/>
                    <a:pt x="76" y="25"/>
                    <a:pt x="50" y="25"/>
                  </a:cubicBezTo>
                  <a:cubicBezTo>
                    <a:pt x="50" y="50"/>
                    <a:pt x="25" y="50"/>
                    <a:pt x="0" y="50"/>
                  </a:cubicBezTo>
                  <a:cubicBezTo>
                    <a:pt x="0" y="50"/>
                    <a:pt x="0" y="50"/>
                    <a:pt x="0" y="75"/>
                  </a:cubicBezTo>
                </a:path>
              </a:pathLst>
            </a:custGeom>
            <a:solidFill>
              <a:srgbClr val="2B7A88"/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65" name="Freeform 192">
              <a:extLst>
                <a:ext uri="{FF2B5EF4-FFF2-40B4-BE49-F238E27FC236}">
                  <a16:creationId xmlns:a16="http://schemas.microsoft.com/office/drawing/2014/main" id="{FDB7C938-69E7-E184-8814-0F57472AAE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0311" y="4174945"/>
              <a:ext cx="427901" cy="290443"/>
            </a:xfrm>
            <a:custGeom>
              <a:avLst/>
              <a:gdLst>
                <a:gd name="T0" fmla="*/ 776 w 852"/>
                <a:gd name="T1" fmla="*/ 375 h 576"/>
                <a:gd name="T2" fmla="*/ 776 w 852"/>
                <a:gd name="T3" fmla="*/ 375 h 576"/>
                <a:gd name="T4" fmla="*/ 725 w 852"/>
                <a:gd name="T5" fmla="*/ 350 h 576"/>
                <a:gd name="T6" fmla="*/ 725 w 852"/>
                <a:gd name="T7" fmla="*/ 350 h 576"/>
                <a:gd name="T8" fmla="*/ 725 w 852"/>
                <a:gd name="T9" fmla="*/ 250 h 576"/>
                <a:gd name="T10" fmla="*/ 651 w 852"/>
                <a:gd name="T11" fmla="*/ 125 h 576"/>
                <a:gd name="T12" fmla="*/ 601 w 852"/>
                <a:gd name="T13" fmla="*/ 0 h 576"/>
                <a:gd name="T14" fmla="*/ 551 w 852"/>
                <a:gd name="T15" fmla="*/ 25 h 576"/>
                <a:gd name="T16" fmla="*/ 501 w 852"/>
                <a:gd name="T17" fmla="*/ 50 h 576"/>
                <a:gd name="T18" fmla="*/ 451 w 852"/>
                <a:gd name="T19" fmla="*/ 75 h 576"/>
                <a:gd name="T20" fmla="*/ 400 w 852"/>
                <a:gd name="T21" fmla="*/ 75 h 576"/>
                <a:gd name="T22" fmla="*/ 351 w 852"/>
                <a:gd name="T23" fmla="*/ 50 h 576"/>
                <a:gd name="T24" fmla="*/ 251 w 852"/>
                <a:gd name="T25" fmla="*/ 50 h 576"/>
                <a:gd name="T26" fmla="*/ 226 w 852"/>
                <a:gd name="T27" fmla="*/ 50 h 576"/>
                <a:gd name="T28" fmla="*/ 226 w 852"/>
                <a:gd name="T29" fmla="*/ 75 h 576"/>
                <a:gd name="T30" fmla="*/ 151 w 852"/>
                <a:gd name="T31" fmla="*/ 100 h 576"/>
                <a:gd name="T32" fmla="*/ 76 w 852"/>
                <a:gd name="T33" fmla="*/ 250 h 576"/>
                <a:gd name="T34" fmla="*/ 0 w 852"/>
                <a:gd name="T35" fmla="*/ 300 h 576"/>
                <a:gd name="T36" fmla="*/ 51 w 852"/>
                <a:gd name="T37" fmla="*/ 350 h 576"/>
                <a:gd name="T38" fmla="*/ 76 w 852"/>
                <a:gd name="T39" fmla="*/ 375 h 576"/>
                <a:gd name="T40" fmla="*/ 76 w 852"/>
                <a:gd name="T41" fmla="*/ 450 h 576"/>
                <a:gd name="T42" fmla="*/ 200 w 852"/>
                <a:gd name="T43" fmla="*/ 475 h 576"/>
                <a:gd name="T44" fmla="*/ 200 w 852"/>
                <a:gd name="T45" fmla="*/ 500 h 576"/>
                <a:gd name="T46" fmla="*/ 251 w 852"/>
                <a:gd name="T47" fmla="*/ 550 h 576"/>
                <a:gd name="T48" fmla="*/ 351 w 852"/>
                <a:gd name="T49" fmla="*/ 550 h 576"/>
                <a:gd name="T50" fmla="*/ 451 w 852"/>
                <a:gd name="T51" fmla="*/ 550 h 576"/>
                <a:gd name="T52" fmla="*/ 526 w 852"/>
                <a:gd name="T53" fmla="*/ 525 h 576"/>
                <a:gd name="T54" fmla="*/ 626 w 852"/>
                <a:gd name="T55" fmla="*/ 525 h 576"/>
                <a:gd name="T56" fmla="*/ 701 w 852"/>
                <a:gd name="T57" fmla="*/ 525 h 576"/>
                <a:gd name="T58" fmla="*/ 751 w 852"/>
                <a:gd name="T59" fmla="*/ 550 h 576"/>
                <a:gd name="T60" fmla="*/ 751 w 852"/>
                <a:gd name="T61" fmla="*/ 525 h 576"/>
                <a:gd name="T62" fmla="*/ 801 w 852"/>
                <a:gd name="T63" fmla="*/ 425 h 576"/>
                <a:gd name="T64" fmla="*/ 851 w 852"/>
                <a:gd name="T65" fmla="*/ 375 h 576"/>
                <a:gd name="T66" fmla="*/ 851 w 852"/>
                <a:gd name="T67" fmla="*/ 375 h 576"/>
                <a:gd name="T68" fmla="*/ 826 w 852"/>
                <a:gd name="T69" fmla="*/ 350 h 576"/>
                <a:gd name="T70" fmla="*/ 776 w 852"/>
                <a:gd name="T71" fmla="*/ 375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2" h="576">
                  <a:moveTo>
                    <a:pt x="776" y="375"/>
                  </a:moveTo>
                  <a:lnTo>
                    <a:pt x="776" y="375"/>
                  </a:lnTo>
                  <a:cubicBezTo>
                    <a:pt x="751" y="375"/>
                    <a:pt x="725" y="375"/>
                    <a:pt x="725" y="350"/>
                  </a:cubicBezTo>
                  <a:lnTo>
                    <a:pt x="725" y="350"/>
                  </a:lnTo>
                  <a:cubicBezTo>
                    <a:pt x="701" y="325"/>
                    <a:pt x="701" y="275"/>
                    <a:pt x="725" y="250"/>
                  </a:cubicBezTo>
                  <a:cubicBezTo>
                    <a:pt x="751" y="225"/>
                    <a:pt x="676" y="150"/>
                    <a:pt x="651" y="125"/>
                  </a:cubicBezTo>
                  <a:cubicBezTo>
                    <a:pt x="651" y="100"/>
                    <a:pt x="626" y="50"/>
                    <a:pt x="601" y="0"/>
                  </a:cubicBezTo>
                  <a:cubicBezTo>
                    <a:pt x="576" y="25"/>
                    <a:pt x="551" y="25"/>
                    <a:pt x="551" y="25"/>
                  </a:cubicBezTo>
                  <a:cubicBezTo>
                    <a:pt x="551" y="50"/>
                    <a:pt x="526" y="50"/>
                    <a:pt x="501" y="50"/>
                  </a:cubicBezTo>
                  <a:cubicBezTo>
                    <a:pt x="476" y="50"/>
                    <a:pt x="476" y="50"/>
                    <a:pt x="451" y="75"/>
                  </a:cubicBezTo>
                  <a:cubicBezTo>
                    <a:pt x="426" y="75"/>
                    <a:pt x="426" y="75"/>
                    <a:pt x="400" y="75"/>
                  </a:cubicBezTo>
                  <a:cubicBezTo>
                    <a:pt x="400" y="75"/>
                    <a:pt x="376" y="50"/>
                    <a:pt x="351" y="50"/>
                  </a:cubicBezTo>
                  <a:cubicBezTo>
                    <a:pt x="326" y="50"/>
                    <a:pt x="276" y="50"/>
                    <a:pt x="251" y="50"/>
                  </a:cubicBezTo>
                  <a:lnTo>
                    <a:pt x="226" y="50"/>
                  </a:lnTo>
                  <a:cubicBezTo>
                    <a:pt x="226" y="50"/>
                    <a:pt x="226" y="50"/>
                    <a:pt x="226" y="75"/>
                  </a:cubicBezTo>
                  <a:cubicBezTo>
                    <a:pt x="200" y="75"/>
                    <a:pt x="176" y="100"/>
                    <a:pt x="151" y="100"/>
                  </a:cubicBezTo>
                  <a:cubicBezTo>
                    <a:pt x="151" y="125"/>
                    <a:pt x="100" y="225"/>
                    <a:pt x="76" y="250"/>
                  </a:cubicBezTo>
                  <a:cubicBezTo>
                    <a:pt x="26" y="275"/>
                    <a:pt x="0" y="275"/>
                    <a:pt x="0" y="300"/>
                  </a:cubicBezTo>
                  <a:cubicBezTo>
                    <a:pt x="0" y="300"/>
                    <a:pt x="51" y="325"/>
                    <a:pt x="51" y="350"/>
                  </a:cubicBezTo>
                  <a:cubicBezTo>
                    <a:pt x="51" y="375"/>
                    <a:pt x="51" y="375"/>
                    <a:pt x="76" y="375"/>
                  </a:cubicBezTo>
                  <a:cubicBezTo>
                    <a:pt x="100" y="375"/>
                    <a:pt x="76" y="425"/>
                    <a:pt x="76" y="450"/>
                  </a:cubicBezTo>
                  <a:cubicBezTo>
                    <a:pt x="100" y="450"/>
                    <a:pt x="200" y="450"/>
                    <a:pt x="200" y="475"/>
                  </a:cubicBezTo>
                  <a:lnTo>
                    <a:pt x="200" y="500"/>
                  </a:lnTo>
                  <a:cubicBezTo>
                    <a:pt x="226" y="525"/>
                    <a:pt x="251" y="550"/>
                    <a:pt x="251" y="550"/>
                  </a:cubicBezTo>
                  <a:cubicBezTo>
                    <a:pt x="251" y="550"/>
                    <a:pt x="326" y="550"/>
                    <a:pt x="351" y="550"/>
                  </a:cubicBezTo>
                  <a:cubicBezTo>
                    <a:pt x="351" y="550"/>
                    <a:pt x="426" y="550"/>
                    <a:pt x="451" y="550"/>
                  </a:cubicBezTo>
                  <a:cubicBezTo>
                    <a:pt x="476" y="575"/>
                    <a:pt x="501" y="550"/>
                    <a:pt x="526" y="525"/>
                  </a:cubicBezTo>
                  <a:cubicBezTo>
                    <a:pt x="526" y="525"/>
                    <a:pt x="601" y="500"/>
                    <a:pt x="626" y="525"/>
                  </a:cubicBezTo>
                  <a:cubicBezTo>
                    <a:pt x="651" y="525"/>
                    <a:pt x="701" y="525"/>
                    <a:pt x="701" y="525"/>
                  </a:cubicBezTo>
                  <a:cubicBezTo>
                    <a:pt x="701" y="550"/>
                    <a:pt x="725" y="550"/>
                    <a:pt x="751" y="550"/>
                  </a:cubicBezTo>
                  <a:lnTo>
                    <a:pt x="751" y="525"/>
                  </a:lnTo>
                  <a:cubicBezTo>
                    <a:pt x="751" y="475"/>
                    <a:pt x="776" y="450"/>
                    <a:pt x="801" y="425"/>
                  </a:cubicBezTo>
                  <a:cubicBezTo>
                    <a:pt x="826" y="425"/>
                    <a:pt x="851" y="425"/>
                    <a:pt x="851" y="375"/>
                  </a:cubicBezTo>
                  <a:lnTo>
                    <a:pt x="851" y="375"/>
                  </a:lnTo>
                  <a:lnTo>
                    <a:pt x="826" y="350"/>
                  </a:lnTo>
                  <a:cubicBezTo>
                    <a:pt x="801" y="350"/>
                    <a:pt x="776" y="375"/>
                    <a:pt x="776" y="375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66" name="Freeform 193">
              <a:extLst>
                <a:ext uri="{FF2B5EF4-FFF2-40B4-BE49-F238E27FC236}">
                  <a16:creationId xmlns:a16="http://schemas.microsoft.com/office/drawing/2014/main" id="{1E7D9D7B-AA0F-6AB3-1F76-F91DFB133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8996" y="4427695"/>
              <a:ext cx="290440" cy="164065"/>
            </a:xfrm>
            <a:custGeom>
              <a:avLst/>
              <a:gdLst>
                <a:gd name="T0" fmla="*/ 450 w 576"/>
                <a:gd name="T1" fmla="*/ 25 h 326"/>
                <a:gd name="T2" fmla="*/ 450 w 576"/>
                <a:gd name="T3" fmla="*/ 25 h 326"/>
                <a:gd name="T4" fmla="*/ 350 w 576"/>
                <a:gd name="T5" fmla="*/ 25 h 326"/>
                <a:gd name="T6" fmla="*/ 275 w 576"/>
                <a:gd name="T7" fmla="*/ 50 h 326"/>
                <a:gd name="T8" fmla="*/ 175 w 576"/>
                <a:gd name="T9" fmla="*/ 50 h 326"/>
                <a:gd name="T10" fmla="*/ 75 w 576"/>
                <a:gd name="T11" fmla="*/ 50 h 326"/>
                <a:gd name="T12" fmla="*/ 24 w 576"/>
                <a:gd name="T13" fmla="*/ 0 h 326"/>
                <a:gd name="T14" fmla="*/ 0 w 576"/>
                <a:gd name="T15" fmla="*/ 25 h 326"/>
                <a:gd name="T16" fmla="*/ 0 w 576"/>
                <a:gd name="T17" fmla="*/ 75 h 326"/>
                <a:gd name="T18" fmla="*/ 50 w 576"/>
                <a:gd name="T19" fmla="*/ 150 h 326"/>
                <a:gd name="T20" fmla="*/ 0 w 576"/>
                <a:gd name="T21" fmla="*/ 175 h 326"/>
                <a:gd name="T22" fmla="*/ 0 w 576"/>
                <a:gd name="T23" fmla="*/ 225 h 326"/>
                <a:gd name="T24" fmla="*/ 50 w 576"/>
                <a:gd name="T25" fmla="*/ 300 h 326"/>
                <a:gd name="T26" fmla="*/ 75 w 576"/>
                <a:gd name="T27" fmla="*/ 325 h 326"/>
                <a:gd name="T28" fmla="*/ 200 w 576"/>
                <a:gd name="T29" fmla="*/ 325 h 326"/>
                <a:gd name="T30" fmla="*/ 300 w 576"/>
                <a:gd name="T31" fmla="*/ 325 h 326"/>
                <a:gd name="T32" fmla="*/ 350 w 576"/>
                <a:gd name="T33" fmla="*/ 300 h 326"/>
                <a:gd name="T34" fmla="*/ 375 w 576"/>
                <a:gd name="T35" fmla="*/ 300 h 326"/>
                <a:gd name="T36" fmla="*/ 375 w 576"/>
                <a:gd name="T37" fmla="*/ 275 h 326"/>
                <a:gd name="T38" fmla="*/ 475 w 576"/>
                <a:gd name="T39" fmla="*/ 275 h 326"/>
                <a:gd name="T40" fmla="*/ 525 w 576"/>
                <a:gd name="T41" fmla="*/ 250 h 326"/>
                <a:gd name="T42" fmla="*/ 500 w 576"/>
                <a:gd name="T43" fmla="*/ 225 h 326"/>
                <a:gd name="T44" fmla="*/ 500 w 576"/>
                <a:gd name="T45" fmla="*/ 175 h 326"/>
                <a:gd name="T46" fmla="*/ 575 w 576"/>
                <a:gd name="T47" fmla="*/ 75 h 326"/>
                <a:gd name="T48" fmla="*/ 575 w 576"/>
                <a:gd name="T49" fmla="*/ 50 h 326"/>
                <a:gd name="T50" fmla="*/ 525 w 576"/>
                <a:gd name="T51" fmla="*/ 25 h 326"/>
                <a:gd name="T52" fmla="*/ 450 w 576"/>
                <a:gd name="T53" fmla="*/ 2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6" h="326">
                  <a:moveTo>
                    <a:pt x="450" y="25"/>
                  </a:moveTo>
                  <a:lnTo>
                    <a:pt x="450" y="25"/>
                  </a:lnTo>
                  <a:cubicBezTo>
                    <a:pt x="425" y="0"/>
                    <a:pt x="350" y="25"/>
                    <a:pt x="350" y="25"/>
                  </a:cubicBezTo>
                  <a:cubicBezTo>
                    <a:pt x="325" y="50"/>
                    <a:pt x="300" y="75"/>
                    <a:pt x="275" y="50"/>
                  </a:cubicBezTo>
                  <a:cubicBezTo>
                    <a:pt x="250" y="50"/>
                    <a:pt x="175" y="50"/>
                    <a:pt x="175" y="50"/>
                  </a:cubicBezTo>
                  <a:cubicBezTo>
                    <a:pt x="150" y="50"/>
                    <a:pt x="75" y="50"/>
                    <a:pt x="75" y="50"/>
                  </a:cubicBezTo>
                  <a:cubicBezTo>
                    <a:pt x="75" y="50"/>
                    <a:pt x="50" y="25"/>
                    <a:pt x="24" y="0"/>
                  </a:cubicBezTo>
                  <a:cubicBezTo>
                    <a:pt x="24" y="25"/>
                    <a:pt x="24" y="25"/>
                    <a:pt x="0" y="25"/>
                  </a:cubicBezTo>
                  <a:lnTo>
                    <a:pt x="0" y="75"/>
                  </a:lnTo>
                  <a:cubicBezTo>
                    <a:pt x="24" y="100"/>
                    <a:pt x="50" y="150"/>
                    <a:pt x="50" y="150"/>
                  </a:cubicBezTo>
                  <a:cubicBezTo>
                    <a:pt x="24" y="150"/>
                    <a:pt x="0" y="175"/>
                    <a:pt x="0" y="175"/>
                  </a:cubicBezTo>
                  <a:cubicBezTo>
                    <a:pt x="0" y="200"/>
                    <a:pt x="0" y="225"/>
                    <a:pt x="0" y="225"/>
                  </a:cubicBezTo>
                  <a:cubicBezTo>
                    <a:pt x="24" y="225"/>
                    <a:pt x="50" y="275"/>
                    <a:pt x="50" y="300"/>
                  </a:cubicBezTo>
                  <a:cubicBezTo>
                    <a:pt x="75" y="300"/>
                    <a:pt x="75" y="300"/>
                    <a:pt x="75" y="325"/>
                  </a:cubicBezTo>
                  <a:cubicBezTo>
                    <a:pt x="124" y="300"/>
                    <a:pt x="200" y="300"/>
                    <a:pt x="200" y="325"/>
                  </a:cubicBezTo>
                  <a:cubicBezTo>
                    <a:pt x="224" y="325"/>
                    <a:pt x="300" y="325"/>
                    <a:pt x="300" y="325"/>
                  </a:cubicBezTo>
                  <a:cubicBezTo>
                    <a:pt x="325" y="325"/>
                    <a:pt x="350" y="325"/>
                    <a:pt x="350" y="300"/>
                  </a:cubicBezTo>
                  <a:lnTo>
                    <a:pt x="375" y="300"/>
                  </a:lnTo>
                  <a:cubicBezTo>
                    <a:pt x="375" y="275"/>
                    <a:pt x="375" y="275"/>
                    <a:pt x="375" y="275"/>
                  </a:cubicBezTo>
                  <a:cubicBezTo>
                    <a:pt x="400" y="250"/>
                    <a:pt x="450" y="250"/>
                    <a:pt x="475" y="275"/>
                  </a:cubicBezTo>
                  <a:cubicBezTo>
                    <a:pt x="500" y="275"/>
                    <a:pt x="500" y="275"/>
                    <a:pt x="525" y="250"/>
                  </a:cubicBezTo>
                  <a:cubicBezTo>
                    <a:pt x="525" y="250"/>
                    <a:pt x="525" y="225"/>
                    <a:pt x="500" y="225"/>
                  </a:cubicBezTo>
                  <a:cubicBezTo>
                    <a:pt x="500" y="225"/>
                    <a:pt x="475" y="175"/>
                    <a:pt x="500" y="175"/>
                  </a:cubicBezTo>
                  <a:cubicBezTo>
                    <a:pt x="500" y="150"/>
                    <a:pt x="525" y="100"/>
                    <a:pt x="575" y="75"/>
                  </a:cubicBezTo>
                  <a:cubicBezTo>
                    <a:pt x="575" y="75"/>
                    <a:pt x="575" y="75"/>
                    <a:pt x="575" y="50"/>
                  </a:cubicBezTo>
                  <a:cubicBezTo>
                    <a:pt x="549" y="50"/>
                    <a:pt x="525" y="50"/>
                    <a:pt x="525" y="25"/>
                  </a:cubicBezTo>
                  <a:cubicBezTo>
                    <a:pt x="525" y="25"/>
                    <a:pt x="475" y="25"/>
                    <a:pt x="450" y="25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67" name="Freeform 194">
              <a:extLst>
                <a:ext uri="{FF2B5EF4-FFF2-40B4-BE49-F238E27FC236}">
                  <a16:creationId xmlns:a16="http://schemas.microsoft.com/office/drawing/2014/main" id="{857AA4BF-EC6C-3900-4F37-FBA25A457B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0309" y="4527467"/>
              <a:ext cx="126374" cy="101987"/>
            </a:xfrm>
            <a:custGeom>
              <a:avLst/>
              <a:gdLst>
                <a:gd name="T0" fmla="*/ 51 w 252"/>
                <a:gd name="T1" fmla="*/ 200 h 201"/>
                <a:gd name="T2" fmla="*/ 51 w 252"/>
                <a:gd name="T3" fmla="*/ 200 h 201"/>
                <a:gd name="T4" fmla="*/ 51 w 252"/>
                <a:gd name="T5" fmla="*/ 200 h 201"/>
                <a:gd name="T6" fmla="*/ 76 w 252"/>
                <a:gd name="T7" fmla="*/ 200 h 201"/>
                <a:gd name="T8" fmla="*/ 76 w 252"/>
                <a:gd name="T9" fmla="*/ 200 h 201"/>
                <a:gd name="T10" fmla="*/ 76 w 252"/>
                <a:gd name="T11" fmla="*/ 200 h 201"/>
                <a:gd name="T12" fmla="*/ 76 w 252"/>
                <a:gd name="T13" fmla="*/ 200 h 201"/>
                <a:gd name="T14" fmla="*/ 100 w 252"/>
                <a:gd name="T15" fmla="*/ 200 h 201"/>
                <a:gd name="T16" fmla="*/ 100 w 252"/>
                <a:gd name="T17" fmla="*/ 200 h 201"/>
                <a:gd name="T18" fmla="*/ 100 w 252"/>
                <a:gd name="T19" fmla="*/ 175 h 201"/>
                <a:gd name="T20" fmla="*/ 126 w 252"/>
                <a:gd name="T21" fmla="*/ 175 h 201"/>
                <a:gd name="T22" fmla="*/ 126 w 252"/>
                <a:gd name="T23" fmla="*/ 175 h 201"/>
                <a:gd name="T24" fmla="*/ 176 w 252"/>
                <a:gd name="T25" fmla="*/ 150 h 201"/>
                <a:gd name="T26" fmla="*/ 251 w 252"/>
                <a:gd name="T27" fmla="*/ 125 h 201"/>
                <a:gd name="T28" fmla="*/ 251 w 252"/>
                <a:gd name="T29" fmla="*/ 125 h 201"/>
                <a:gd name="T30" fmla="*/ 226 w 252"/>
                <a:gd name="T31" fmla="*/ 100 h 201"/>
                <a:gd name="T32" fmla="*/ 176 w 252"/>
                <a:gd name="T33" fmla="*/ 25 h 201"/>
                <a:gd name="T34" fmla="*/ 176 w 252"/>
                <a:gd name="T35" fmla="*/ 25 h 201"/>
                <a:gd name="T36" fmla="*/ 176 w 252"/>
                <a:gd name="T37" fmla="*/ 25 h 201"/>
                <a:gd name="T38" fmla="*/ 176 w 252"/>
                <a:gd name="T39" fmla="*/ 0 h 201"/>
                <a:gd name="T40" fmla="*/ 26 w 252"/>
                <a:gd name="T41" fmla="*/ 50 h 201"/>
                <a:gd name="T42" fmla="*/ 26 w 252"/>
                <a:gd name="T43" fmla="*/ 25 h 201"/>
                <a:gd name="T44" fmla="*/ 0 w 252"/>
                <a:gd name="T45" fmla="*/ 125 h 201"/>
                <a:gd name="T46" fmla="*/ 51 w 252"/>
                <a:gd name="T47" fmla="*/ 20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2" h="201">
                  <a:moveTo>
                    <a:pt x="51" y="200"/>
                  </a:moveTo>
                  <a:lnTo>
                    <a:pt x="51" y="200"/>
                  </a:lnTo>
                  <a:lnTo>
                    <a:pt x="51" y="200"/>
                  </a:lnTo>
                  <a:cubicBezTo>
                    <a:pt x="51" y="200"/>
                    <a:pt x="51" y="200"/>
                    <a:pt x="76" y="200"/>
                  </a:cubicBezTo>
                  <a:lnTo>
                    <a:pt x="76" y="200"/>
                  </a:lnTo>
                  <a:lnTo>
                    <a:pt x="76" y="200"/>
                  </a:lnTo>
                  <a:lnTo>
                    <a:pt x="76" y="200"/>
                  </a:lnTo>
                  <a:lnTo>
                    <a:pt x="100" y="200"/>
                  </a:lnTo>
                  <a:lnTo>
                    <a:pt x="100" y="200"/>
                  </a:lnTo>
                  <a:cubicBezTo>
                    <a:pt x="100" y="200"/>
                    <a:pt x="100" y="200"/>
                    <a:pt x="100" y="175"/>
                  </a:cubicBezTo>
                  <a:cubicBezTo>
                    <a:pt x="100" y="175"/>
                    <a:pt x="100" y="175"/>
                    <a:pt x="126" y="175"/>
                  </a:cubicBezTo>
                  <a:lnTo>
                    <a:pt x="126" y="175"/>
                  </a:lnTo>
                  <a:cubicBezTo>
                    <a:pt x="151" y="175"/>
                    <a:pt x="151" y="150"/>
                    <a:pt x="176" y="150"/>
                  </a:cubicBezTo>
                  <a:cubicBezTo>
                    <a:pt x="176" y="175"/>
                    <a:pt x="251" y="125"/>
                    <a:pt x="251" y="125"/>
                  </a:cubicBezTo>
                  <a:lnTo>
                    <a:pt x="251" y="125"/>
                  </a:lnTo>
                  <a:cubicBezTo>
                    <a:pt x="251" y="100"/>
                    <a:pt x="251" y="100"/>
                    <a:pt x="226" y="100"/>
                  </a:cubicBezTo>
                  <a:cubicBezTo>
                    <a:pt x="226" y="75"/>
                    <a:pt x="200" y="25"/>
                    <a:pt x="176" y="25"/>
                  </a:cubicBezTo>
                  <a:lnTo>
                    <a:pt x="176" y="25"/>
                  </a:lnTo>
                  <a:lnTo>
                    <a:pt x="176" y="25"/>
                  </a:lnTo>
                  <a:cubicBezTo>
                    <a:pt x="176" y="25"/>
                    <a:pt x="176" y="25"/>
                    <a:pt x="176" y="0"/>
                  </a:cubicBezTo>
                  <a:cubicBezTo>
                    <a:pt x="126" y="25"/>
                    <a:pt x="26" y="50"/>
                    <a:pt x="26" y="50"/>
                  </a:cubicBezTo>
                  <a:cubicBezTo>
                    <a:pt x="26" y="50"/>
                    <a:pt x="26" y="50"/>
                    <a:pt x="26" y="25"/>
                  </a:cubicBezTo>
                  <a:cubicBezTo>
                    <a:pt x="0" y="75"/>
                    <a:pt x="0" y="100"/>
                    <a:pt x="0" y="125"/>
                  </a:cubicBezTo>
                  <a:cubicBezTo>
                    <a:pt x="0" y="150"/>
                    <a:pt x="26" y="175"/>
                    <a:pt x="51" y="200"/>
                  </a:cubicBezTo>
                </a:path>
              </a:pathLst>
            </a:custGeom>
            <a:solidFill>
              <a:srgbClr val="2B7A88"/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68" name="Freeform 195">
              <a:extLst>
                <a:ext uri="{FF2B5EF4-FFF2-40B4-BE49-F238E27FC236}">
                  <a16:creationId xmlns:a16="http://schemas.microsoft.com/office/drawing/2014/main" id="{9269E948-10E0-ADF5-F165-42BAB31A3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8994" y="3924413"/>
              <a:ext cx="842502" cy="489980"/>
            </a:xfrm>
            <a:custGeom>
              <a:avLst/>
              <a:gdLst>
                <a:gd name="T0" fmla="*/ 1475 w 1676"/>
                <a:gd name="T1" fmla="*/ 625 h 976"/>
                <a:gd name="T2" fmla="*/ 1625 w 1676"/>
                <a:gd name="T3" fmla="*/ 575 h 976"/>
                <a:gd name="T4" fmla="*/ 1625 w 1676"/>
                <a:gd name="T5" fmla="*/ 475 h 976"/>
                <a:gd name="T6" fmla="*/ 1625 w 1676"/>
                <a:gd name="T7" fmla="*/ 425 h 976"/>
                <a:gd name="T8" fmla="*/ 1600 w 1676"/>
                <a:gd name="T9" fmla="*/ 350 h 976"/>
                <a:gd name="T10" fmla="*/ 1450 w 1676"/>
                <a:gd name="T11" fmla="*/ 325 h 976"/>
                <a:gd name="T12" fmla="*/ 1350 w 1676"/>
                <a:gd name="T13" fmla="*/ 275 h 976"/>
                <a:gd name="T14" fmla="*/ 1275 w 1676"/>
                <a:gd name="T15" fmla="*/ 250 h 976"/>
                <a:gd name="T16" fmla="*/ 1200 w 1676"/>
                <a:gd name="T17" fmla="*/ 175 h 976"/>
                <a:gd name="T18" fmla="*/ 1100 w 1676"/>
                <a:gd name="T19" fmla="*/ 100 h 976"/>
                <a:gd name="T20" fmla="*/ 1000 w 1676"/>
                <a:gd name="T21" fmla="*/ 25 h 976"/>
                <a:gd name="T22" fmla="*/ 900 w 1676"/>
                <a:gd name="T23" fmla="*/ 50 h 976"/>
                <a:gd name="T24" fmla="*/ 825 w 1676"/>
                <a:gd name="T25" fmla="*/ 50 h 976"/>
                <a:gd name="T26" fmla="*/ 749 w 1676"/>
                <a:gd name="T27" fmla="*/ 125 h 976"/>
                <a:gd name="T28" fmla="*/ 600 w 1676"/>
                <a:gd name="T29" fmla="*/ 100 h 976"/>
                <a:gd name="T30" fmla="*/ 475 w 1676"/>
                <a:gd name="T31" fmla="*/ 100 h 976"/>
                <a:gd name="T32" fmla="*/ 224 w 1676"/>
                <a:gd name="T33" fmla="*/ 74 h 976"/>
                <a:gd name="T34" fmla="*/ 124 w 1676"/>
                <a:gd name="T35" fmla="*/ 100 h 976"/>
                <a:gd name="T36" fmla="*/ 150 w 1676"/>
                <a:gd name="T37" fmla="*/ 225 h 976"/>
                <a:gd name="T38" fmla="*/ 24 w 1676"/>
                <a:gd name="T39" fmla="*/ 350 h 976"/>
                <a:gd name="T40" fmla="*/ 0 w 1676"/>
                <a:gd name="T41" fmla="*/ 500 h 976"/>
                <a:gd name="T42" fmla="*/ 50 w 1676"/>
                <a:gd name="T43" fmla="*/ 550 h 976"/>
                <a:gd name="T44" fmla="*/ 175 w 1676"/>
                <a:gd name="T45" fmla="*/ 550 h 976"/>
                <a:gd name="T46" fmla="*/ 275 w 1676"/>
                <a:gd name="T47" fmla="*/ 575 h 976"/>
                <a:gd name="T48" fmla="*/ 375 w 1676"/>
                <a:gd name="T49" fmla="*/ 525 h 976"/>
                <a:gd name="T50" fmla="*/ 575 w 1676"/>
                <a:gd name="T51" fmla="*/ 525 h 976"/>
                <a:gd name="T52" fmla="*/ 700 w 1676"/>
                <a:gd name="T53" fmla="*/ 675 h 976"/>
                <a:gd name="T54" fmla="*/ 650 w 1676"/>
                <a:gd name="T55" fmla="*/ 725 h 976"/>
                <a:gd name="T56" fmla="*/ 549 w 1676"/>
                <a:gd name="T57" fmla="*/ 850 h 976"/>
                <a:gd name="T58" fmla="*/ 650 w 1676"/>
                <a:gd name="T59" fmla="*/ 850 h 976"/>
                <a:gd name="T60" fmla="*/ 725 w 1676"/>
                <a:gd name="T61" fmla="*/ 800 h 976"/>
                <a:gd name="T62" fmla="*/ 900 w 1676"/>
                <a:gd name="T63" fmla="*/ 700 h 976"/>
                <a:gd name="T64" fmla="*/ 1075 w 1676"/>
                <a:gd name="T65" fmla="*/ 775 h 976"/>
                <a:gd name="T66" fmla="*/ 1050 w 1676"/>
                <a:gd name="T67" fmla="*/ 900 h 976"/>
                <a:gd name="T68" fmla="*/ 1125 w 1676"/>
                <a:gd name="T69" fmla="*/ 950 h 976"/>
                <a:gd name="T70" fmla="*/ 1325 w 1676"/>
                <a:gd name="T71" fmla="*/ 900 h 976"/>
                <a:gd name="T72" fmla="*/ 1175 w 1676"/>
                <a:gd name="T73" fmla="*/ 800 h 976"/>
                <a:gd name="T74" fmla="*/ 1400 w 1676"/>
                <a:gd name="T75" fmla="*/ 675 h 976"/>
                <a:gd name="T76" fmla="*/ 1475 w 1676"/>
                <a:gd name="T77" fmla="*/ 625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76" h="976">
                  <a:moveTo>
                    <a:pt x="1475" y="625"/>
                  </a:moveTo>
                  <a:lnTo>
                    <a:pt x="1475" y="625"/>
                  </a:lnTo>
                  <a:cubicBezTo>
                    <a:pt x="1500" y="625"/>
                    <a:pt x="1550" y="575"/>
                    <a:pt x="1550" y="575"/>
                  </a:cubicBezTo>
                  <a:cubicBezTo>
                    <a:pt x="1575" y="575"/>
                    <a:pt x="1625" y="575"/>
                    <a:pt x="1625" y="575"/>
                  </a:cubicBezTo>
                  <a:cubicBezTo>
                    <a:pt x="1625" y="550"/>
                    <a:pt x="1650" y="525"/>
                    <a:pt x="1650" y="500"/>
                  </a:cubicBezTo>
                  <a:lnTo>
                    <a:pt x="1625" y="475"/>
                  </a:lnTo>
                  <a:cubicBezTo>
                    <a:pt x="1625" y="475"/>
                    <a:pt x="1650" y="475"/>
                    <a:pt x="1650" y="450"/>
                  </a:cubicBezTo>
                  <a:lnTo>
                    <a:pt x="1625" y="425"/>
                  </a:lnTo>
                  <a:cubicBezTo>
                    <a:pt x="1625" y="425"/>
                    <a:pt x="1675" y="399"/>
                    <a:pt x="1675" y="375"/>
                  </a:cubicBezTo>
                  <a:cubicBezTo>
                    <a:pt x="1650" y="375"/>
                    <a:pt x="1625" y="375"/>
                    <a:pt x="1600" y="350"/>
                  </a:cubicBezTo>
                  <a:cubicBezTo>
                    <a:pt x="1575" y="350"/>
                    <a:pt x="1550" y="350"/>
                    <a:pt x="1525" y="325"/>
                  </a:cubicBezTo>
                  <a:cubicBezTo>
                    <a:pt x="1500" y="325"/>
                    <a:pt x="1450" y="325"/>
                    <a:pt x="1450" y="325"/>
                  </a:cubicBezTo>
                  <a:cubicBezTo>
                    <a:pt x="1450" y="299"/>
                    <a:pt x="1425" y="275"/>
                    <a:pt x="1400" y="275"/>
                  </a:cubicBezTo>
                  <a:cubicBezTo>
                    <a:pt x="1400" y="250"/>
                    <a:pt x="1375" y="275"/>
                    <a:pt x="1350" y="275"/>
                  </a:cubicBezTo>
                  <a:cubicBezTo>
                    <a:pt x="1350" y="275"/>
                    <a:pt x="1325" y="299"/>
                    <a:pt x="1300" y="275"/>
                  </a:cubicBezTo>
                  <a:lnTo>
                    <a:pt x="1275" y="250"/>
                  </a:lnTo>
                  <a:cubicBezTo>
                    <a:pt x="1250" y="275"/>
                    <a:pt x="1225" y="250"/>
                    <a:pt x="1225" y="250"/>
                  </a:cubicBezTo>
                  <a:cubicBezTo>
                    <a:pt x="1225" y="225"/>
                    <a:pt x="1200" y="175"/>
                    <a:pt x="1200" y="175"/>
                  </a:cubicBezTo>
                  <a:cubicBezTo>
                    <a:pt x="1175" y="150"/>
                    <a:pt x="1125" y="175"/>
                    <a:pt x="1125" y="150"/>
                  </a:cubicBezTo>
                  <a:cubicBezTo>
                    <a:pt x="1100" y="125"/>
                    <a:pt x="1100" y="100"/>
                    <a:pt x="1100" y="100"/>
                  </a:cubicBezTo>
                  <a:cubicBezTo>
                    <a:pt x="1100" y="74"/>
                    <a:pt x="1100" y="50"/>
                    <a:pt x="1075" y="25"/>
                  </a:cubicBezTo>
                  <a:cubicBezTo>
                    <a:pt x="1075" y="0"/>
                    <a:pt x="1025" y="0"/>
                    <a:pt x="1000" y="25"/>
                  </a:cubicBezTo>
                  <a:cubicBezTo>
                    <a:pt x="1000" y="25"/>
                    <a:pt x="950" y="0"/>
                    <a:pt x="950" y="25"/>
                  </a:cubicBezTo>
                  <a:cubicBezTo>
                    <a:pt x="925" y="25"/>
                    <a:pt x="925" y="50"/>
                    <a:pt x="900" y="50"/>
                  </a:cubicBezTo>
                  <a:cubicBezTo>
                    <a:pt x="900" y="50"/>
                    <a:pt x="875" y="50"/>
                    <a:pt x="875" y="25"/>
                  </a:cubicBezTo>
                  <a:cubicBezTo>
                    <a:pt x="850" y="50"/>
                    <a:pt x="825" y="50"/>
                    <a:pt x="825" y="50"/>
                  </a:cubicBezTo>
                  <a:lnTo>
                    <a:pt x="749" y="100"/>
                  </a:lnTo>
                  <a:cubicBezTo>
                    <a:pt x="749" y="125"/>
                    <a:pt x="749" y="150"/>
                    <a:pt x="749" y="125"/>
                  </a:cubicBezTo>
                  <a:cubicBezTo>
                    <a:pt x="725" y="125"/>
                    <a:pt x="675" y="125"/>
                    <a:pt x="650" y="125"/>
                  </a:cubicBezTo>
                  <a:cubicBezTo>
                    <a:pt x="650" y="150"/>
                    <a:pt x="625" y="100"/>
                    <a:pt x="600" y="100"/>
                  </a:cubicBezTo>
                  <a:cubicBezTo>
                    <a:pt x="575" y="125"/>
                    <a:pt x="549" y="100"/>
                    <a:pt x="525" y="100"/>
                  </a:cubicBezTo>
                  <a:cubicBezTo>
                    <a:pt x="525" y="125"/>
                    <a:pt x="500" y="100"/>
                    <a:pt x="475" y="100"/>
                  </a:cubicBezTo>
                  <a:cubicBezTo>
                    <a:pt x="450" y="74"/>
                    <a:pt x="400" y="100"/>
                    <a:pt x="375" y="74"/>
                  </a:cubicBezTo>
                  <a:cubicBezTo>
                    <a:pt x="375" y="74"/>
                    <a:pt x="250" y="74"/>
                    <a:pt x="224" y="74"/>
                  </a:cubicBezTo>
                  <a:cubicBezTo>
                    <a:pt x="200" y="74"/>
                    <a:pt x="175" y="74"/>
                    <a:pt x="175" y="100"/>
                  </a:cubicBezTo>
                  <a:cubicBezTo>
                    <a:pt x="150" y="125"/>
                    <a:pt x="124" y="100"/>
                    <a:pt x="124" y="100"/>
                  </a:cubicBezTo>
                  <a:cubicBezTo>
                    <a:pt x="124" y="125"/>
                    <a:pt x="124" y="125"/>
                    <a:pt x="124" y="150"/>
                  </a:cubicBezTo>
                  <a:cubicBezTo>
                    <a:pt x="124" y="150"/>
                    <a:pt x="175" y="225"/>
                    <a:pt x="150" y="225"/>
                  </a:cubicBezTo>
                  <a:cubicBezTo>
                    <a:pt x="150" y="250"/>
                    <a:pt x="124" y="250"/>
                    <a:pt x="124" y="275"/>
                  </a:cubicBezTo>
                  <a:cubicBezTo>
                    <a:pt x="100" y="275"/>
                    <a:pt x="24" y="350"/>
                    <a:pt x="24" y="350"/>
                  </a:cubicBezTo>
                  <a:cubicBezTo>
                    <a:pt x="24" y="375"/>
                    <a:pt x="50" y="425"/>
                    <a:pt x="24" y="425"/>
                  </a:cubicBezTo>
                  <a:cubicBezTo>
                    <a:pt x="24" y="425"/>
                    <a:pt x="0" y="475"/>
                    <a:pt x="0" y="500"/>
                  </a:cubicBezTo>
                  <a:lnTo>
                    <a:pt x="24" y="525"/>
                  </a:lnTo>
                  <a:cubicBezTo>
                    <a:pt x="50" y="550"/>
                    <a:pt x="50" y="550"/>
                    <a:pt x="50" y="550"/>
                  </a:cubicBezTo>
                  <a:lnTo>
                    <a:pt x="75" y="550"/>
                  </a:lnTo>
                  <a:cubicBezTo>
                    <a:pt x="100" y="550"/>
                    <a:pt x="150" y="550"/>
                    <a:pt x="175" y="550"/>
                  </a:cubicBezTo>
                  <a:cubicBezTo>
                    <a:pt x="200" y="550"/>
                    <a:pt x="224" y="575"/>
                    <a:pt x="224" y="575"/>
                  </a:cubicBezTo>
                  <a:cubicBezTo>
                    <a:pt x="250" y="575"/>
                    <a:pt x="250" y="575"/>
                    <a:pt x="275" y="575"/>
                  </a:cubicBezTo>
                  <a:cubicBezTo>
                    <a:pt x="300" y="550"/>
                    <a:pt x="300" y="550"/>
                    <a:pt x="325" y="550"/>
                  </a:cubicBezTo>
                  <a:cubicBezTo>
                    <a:pt x="350" y="550"/>
                    <a:pt x="375" y="550"/>
                    <a:pt x="375" y="525"/>
                  </a:cubicBezTo>
                  <a:cubicBezTo>
                    <a:pt x="375" y="525"/>
                    <a:pt x="475" y="500"/>
                    <a:pt x="500" y="500"/>
                  </a:cubicBezTo>
                  <a:cubicBezTo>
                    <a:pt x="500" y="500"/>
                    <a:pt x="549" y="525"/>
                    <a:pt x="575" y="525"/>
                  </a:cubicBezTo>
                  <a:cubicBezTo>
                    <a:pt x="575" y="525"/>
                    <a:pt x="625" y="550"/>
                    <a:pt x="625" y="575"/>
                  </a:cubicBezTo>
                  <a:cubicBezTo>
                    <a:pt x="650" y="625"/>
                    <a:pt x="675" y="675"/>
                    <a:pt x="700" y="675"/>
                  </a:cubicBezTo>
                  <a:cubicBezTo>
                    <a:pt x="700" y="700"/>
                    <a:pt x="700" y="725"/>
                    <a:pt x="700" y="750"/>
                  </a:cubicBezTo>
                  <a:cubicBezTo>
                    <a:pt x="700" y="750"/>
                    <a:pt x="675" y="750"/>
                    <a:pt x="650" y="725"/>
                  </a:cubicBezTo>
                  <a:cubicBezTo>
                    <a:pt x="625" y="725"/>
                    <a:pt x="600" y="750"/>
                    <a:pt x="600" y="775"/>
                  </a:cubicBezTo>
                  <a:cubicBezTo>
                    <a:pt x="600" y="800"/>
                    <a:pt x="575" y="850"/>
                    <a:pt x="549" y="850"/>
                  </a:cubicBezTo>
                  <a:cubicBezTo>
                    <a:pt x="549" y="875"/>
                    <a:pt x="575" y="875"/>
                    <a:pt x="600" y="875"/>
                  </a:cubicBezTo>
                  <a:cubicBezTo>
                    <a:pt x="600" y="875"/>
                    <a:pt x="625" y="850"/>
                    <a:pt x="650" y="850"/>
                  </a:cubicBezTo>
                  <a:lnTo>
                    <a:pt x="675" y="875"/>
                  </a:lnTo>
                  <a:cubicBezTo>
                    <a:pt x="675" y="825"/>
                    <a:pt x="675" y="850"/>
                    <a:pt x="725" y="800"/>
                  </a:cubicBezTo>
                  <a:cubicBezTo>
                    <a:pt x="775" y="775"/>
                    <a:pt x="775" y="725"/>
                    <a:pt x="800" y="725"/>
                  </a:cubicBezTo>
                  <a:cubicBezTo>
                    <a:pt x="850" y="700"/>
                    <a:pt x="850" y="700"/>
                    <a:pt x="900" y="700"/>
                  </a:cubicBezTo>
                  <a:cubicBezTo>
                    <a:pt x="950" y="700"/>
                    <a:pt x="875" y="750"/>
                    <a:pt x="925" y="750"/>
                  </a:cubicBezTo>
                  <a:cubicBezTo>
                    <a:pt x="950" y="775"/>
                    <a:pt x="1075" y="750"/>
                    <a:pt x="1075" y="775"/>
                  </a:cubicBezTo>
                  <a:cubicBezTo>
                    <a:pt x="1075" y="800"/>
                    <a:pt x="950" y="850"/>
                    <a:pt x="950" y="850"/>
                  </a:cubicBezTo>
                  <a:cubicBezTo>
                    <a:pt x="950" y="875"/>
                    <a:pt x="1025" y="875"/>
                    <a:pt x="1050" y="900"/>
                  </a:cubicBezTo>
                  <a:cubicBezTo>
                    <a:pt x="1075" y="900"/>
                    <a:pt x="1025" y="950"/>
                    <a:pt x="1050" y="975"/>
                  </a:cubicBezTo>
                  <a:cubicBezTo>
                    <a:pt x="1050" y="975"/>
                    <a:pt x="1100" y="975"/>
                    <a:pt x="1125" y="950"/>
                  </a:cubicBezTo>
                  <a:cubicBezTo>
                    <a:pt x="1150" y="925"/>
                    <a:pt x="1175" y="925"/>
                    <a:pt x="1200" y="900"/>
                  </a:cubicBezTo>
                  <a:cubicBezTo>
                    <a:pt x="1250" y="875"/>
                    <a:pt x="1325" y="900"/>
                    <a:pt x="1325" y="900"/>
                  </a:cubicBezTo>
                  <a:cubicBezTo>
                    <a:pt x="1350" y="875"/>
                    <a:pt x="1325" y="875"/>
                    <a:pt x="1250" y="875"/>
                  </a:cubicBezTo>
                  <a:cubicBezTo>
                    <a:pt x="1175" y="875"/>
                    <a:pt x="1175" y="800"/>
                    <a:pt x="1175" y="800"/>
                  </a:cubicBezTo>
                  <a:cubicBezTo>
                    <a:pt x="1175" y="775"/>
                    <a:pt x="1250" y="725"/>
                    <a:pt x="1275" y="725"/>
                  </a:cubicBezTo>
                  <a:cubicBezTo>
                    <a:pt x="1325" y="725"/>
                    <a:pt x="1350" y="700"/>
                    <a:pt x="1400" y="675"/>
                  </a:cubicBezTo>
                  <a:cubicBezTo>
                    <a:pt x="1425" y="675"/>
                    <a:pt x="1450" y="675"/>
                    <a:pt x="1475" y="650"/>
                  </a:cubicBezTo>
                  <a:lnTo>
                    <a:pt x="1475" y="625"/>
                  </a:ln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69" name="Freeform 196">
              <a:extLst>
                <a:ext uri="{FF2B5EF4-FFF2-40B4-BE49-F238E27FC236}">
                  <a16:creationId xmlns:a16="http://schemas.microsoft.com/office/drawing/2014/main" id="{26E9CF09-7DA3-23B2-C2F2-320C028C95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6685" y="3673880"/>
              <a:ext cx="452290" cy="328133"/>
            </a:xfrm>
            <a:custGeom>
              <a:avLst/>
              <a:gdLst>
                <a:gd name="T0" fmla="*/ 825 w 901"/>
                <a:gd name="T1" fmla="*/ 325 h 651"/>
                <a:gd name="T2" fmla="*/ 825 w 901"/>
                <a:gd name="T3" fmla="*/ 325 h 651"/>
                <a:gd name="T4" fmla="*/ 775 w 901"/>
                <a:gd name="T5" fmla="*/ 274 h 651"/>
                <a:gd name="T6" fmla="*/ 750 w 901"/>
                <a:gd name="T7" fmla="*/ 225 h 651"/>
                <a:gd name="T8" fmla="*/ 725 w 901"/>
                <a:gd name="T9" fmla="*/ 150 h 651"/>
                <a:gd name="T10" fmla="*/ 725 w 901"/>
                <a:gd name="T11" fmla="*/ 74 h 651"/>
                <a:gd name="T12" fmla="*/ 625 w 901"/>
                <a:gd name="T13" fmla="*/ 50 h 651"/>
                <a:gd name="T14" fmla="*/ 575 w 901"/>
                <a:gd name="T15" fmla="*/ 50 h 651"/>
                <a:gd name="T16" fmla="*/ 525 w 901"/>
                <a:gd name="T17" fmla="*/ 25 h 651"/>
                <a:gd name="T18" fmla="*/ 474 w 901"/>
                <a:gd name="T19" fmla="*/ 25 h 651"/>
                <a:gd name="T20" fmla="*/ 474 w 901"/>
                <a:gd name="T21" fmla="*/ 0 h 651"/>
                <a:gd name="T22" fmla="*/ 450 w 901"/>
                <a:gd name="T23" fmla="*/ 25 h 651"/>
                <a:gd name="T24" fmla="*/ 425 w 901"/>
                <a:gd name="T25" fmla="*/ 50 h 651"/>
                <a:gd name="T26" fmla="*/ 350 w 901"/>
                <a:gd name="T27" fmla="*/ 74 h 651"/>
                <a:gd name="T28" fmla="*/ 325 w 901"/>
                <a:gd name="T29" fmla="*/ 125 h 651"/>
                <a:gd name="T30" fmla="*/ 325 w 901"/>
                <a:gd name="T31" fmla="*/ 150 h 651"/>
                <a:gd name="T32" fmla="*/ 275 w 901"/>
                <a:gd name="T33" fmla="*/ 174 h 651"/>
                <a:gd name="T34" fmla="*/ 225 w 901"/>
                <a:gd name="T35" fmla="*/ 225 h 651"/>
                <a:gd name="T36" fmla="*/ 225 w 901"/>
                <a:gd name="T37" fmla="*/ 274 h 651"/>
                <a:gd name="T38" fmla="*/ 149 w 901"/>
                <a:gd name="T39" fmla="*/ 274 h 651"/>
                <a:gd name="T40" fmla="*/ 125 w 901"/>
                <a:gd name="T41" fmla="*/ 300 h 651"/>
                <a:gd name="T42" fmla="*/ 49 w 901"/>
                <a:gd name="T43" fmla="*/ 300 h 651"/>
                <a:gd name="T44" fmla="*/ 49 w 901"/>
                <a:gd name="T45" fmla="*/ 300 h 651"/>
                <a:gd name="T46" fmla="*/ 49 w 901"/>
                <a:gd name="T47" fmla="*/ 374 h 651"/>
                <a:gd name="T48" fmla="*/ 75 w 901"/>
                <a:gd name="T49" fmla="*/ 474 h 651"/>
                <a:gd name="T50" fmla="*/ 0 w 901"/>
                <a:gd name="T51" fmla="*/ 500 h 651"/>
                <a:gd name="T52" fmla="*/ 49 w 901"/>
                <a:gd name="T53" fmla="*/ 550 h 651"/>
                <a:gd name="T54" fmla="*/ 49 w 901"/>
                <a:gd name="T55" fmla="*/ 600 h 651"/>
                <a:gd name="T56" fmla="*/ 100 w 901"/>
                <a:gd name="T57" fmla="*/ 600 h 651"/>
                <a:gd name="T58" fmla="*/ 149 w 901"/>
                <a:gd name="T59" fmla="*/ 574 h 651"/>
                <a:gd name="T60" fmla="*/ 300 w 901"/>
                <a:gd name="T61" fmla="*/ 574 h 651"/>
                <a:gd name="T62" fmla="*/ 400 w 901"/>
                <a:gd name="T63" fmla="*/ 600 h 651"/>
                <a:gd name="T64" fmla="*/ 450 w 901"/>
                <a:gd name="T65" fmla="*/ 600 h 651"/>
                <a:gd name="T66" fmla="*/ 525 w 901"/>
                <a:gd name="T67" fmla="*/ 600 h 651"/>
                <a:gd name="T68" fmla="*/ 575 w 901"/>
                <a:gd name="T69" fmla="*/ 625 h 651"/>
                <a:gd name="T70" fmla="*/ 674 w 901"/>
                <a:gd name="T71" fmla="*/ 625 h 651"/>
                <a:gd name="T72" fmla="*/ 674 w 901"/>
                <a:gd name="T73" fmla="*/ 600 h 651"/>
                <a:gd name="T74" fmla="*/ 750 w 901"/>
                <a:gd name="T75" fmla="*/ 550 h 651"/>
                <a:gd name="T76" fmla="*/ 800 w 901"/>
                <a:gd name="T77" fmla="*/ 525 h 651"/>
                <a:gd name="T78" fmla="*/ 800 w 901"/>
                <a:gd name="T79" fmla="*/ 500 h 651"/>
                <a:gd name="T80" fmla="*/ 775 w 901"/>
                <a:gd name="T81" fmla="*/ 400 h 651"/>
                <a:gd name="T82" fmla="*/ 850 w 901"/>
                <a:gd name="T83" fmla="*/ 425 h 651"/>
                <a:gd name="T84" fmla="*/ 900 w 901"/>
                <a:gd name="T85" fmla="*/ 374 h 651"/>
                <a:gd name="T86" fmla="*/ 825 w 901"/>
                <a:gd name="T87" fmla="*/ 325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01" h="651">
                  <a:moveTo>
                    <a:pt x="825" y="325"/>
                  </a:moveTo>
                  <a:lnTo>
                    <a:pt x="825" y="325"/>
                  </a:lnTo>
                  <a:cubicBezTo>
                    <a:pt x="825" y="325"/>
                    <a:pt x="800" y="274"/>
                    <a:pt x="775" y="274"/>
                  </a:cubicBezTo>
                  <a:cubicBezTo>
                    <a:pt x="750" y="250"/>
                    <a:pt x="750" y="225"/>
                    <a:pt x="750" y="225"/>
                  </a:cubicBezTo>
                  <a:cubicBezTo>
                    <a:pt x="725" y="200"/>
                    <a:pt x="725" y="174"/>
                    <a:pt x="725" y="150"/>
                  </a:cubicBezTo>
                  <a:cubicBezTo>
                    <a:pt x="725" y="125"/>
                    <a:pt x="725" y="100"/>
                    <a:pt x="725" y="74"/>
                  </a:cubicBezTo>
                  <a:cubicBezTo>
                    <a:pt x="700" y="74"/>
                    <a:pt x="650" y="50"/>
                    <a:pt x="625" y="50"/>
                  </a:cubicBezTo>
                  <a:cubicBezTo>
                    <a:pt x="600" y="74"/>
                    <a:pt x="600" y="74"/>
                    <a:pt x="575" y="50"/>
                  </a:cubicBezTo>
                  <a:cubicBezTo>
                    <a:pt x="575" y="50"/>
                    <a:pt x="550" y="25"/>
                    <a:pt x="525" y="25"/>
                  </a:cubicBezTo>
                  <a:cubicBezTo>
                    <a:pt x="500" y="50"/>
                    <a:pt x="500" y="25"/>
                    <a:pt x="474" y="25"/>
                  </a:cubicBezTo>
                  <a:cubicBezTo>
                    <a:pt x="474" y="25"/>
                    <a:pt x="474" y="25"/>
                    <a:pt x="474" y="0"/>
                  </a:cubicBezTo>
                  <a:cubicBezTo>
                    <a:pt x="474" y="25"/>
                    <a:pt x="450" y="25"/>
                    <a:pt x="450" y="25"/>
                  </a:cubicBezTo>
                  <a:cubicBezTo>
                    <a:pt x="425" y="25"/>
                    <a:pt x="425" y="50"/>
                    <a:pt x="425" y="50"/>
                  </a:cubicBezTo>
                  <a:cubicBezTo>
                    <a:pt x="400" y="50"/>
                    <a:pt x="375" y="50"/>
                    <a:pt x="350" y="74"/>
                  </a:cubicBezTo>
                  <a:cubicBezTo>
                    <a:pt x="325" y="74"/>
                    <a:pt x="325" y="100"/>
                    <a:pt x="325" y="125"/>
                  </a:cubicBezTo>
                  <a:lnTo>
                    <a:pt x="325" y="150"/>
                  </a:lnTo>
                  <a:cubicBezTo>
                    <a:pt x="300" y="150"/>
                    <a:pt x="300" y="174"/>
                    <a:pt x="275" y="174"/>
                  </a:cubicBezTo>
                  <a:cubicBezTo>
                    <a:pt x="275" y="174"/>
                    <a:pt x="250" y="200"/>
                    <a:pt x="225" y="225"/>
                  </a:cubicBezTo>
                  <a:lnTo>
                    <a:pt x="225" y="274"/>
                  </a:lnTo>
                  <a:cubicBezTo>
                    <a:pt x="200" y="274"/>
                    <a:pt x="175" y="274"/>
                    <a:pt x="149" y="274"/>
                  </a:cubicBezTo>
                  <a:cubicBezTo>
                    <a:pt x="149" y="300"/>
                    <a:pt x="125" y="325"/>
                    <a:pt x="125" y="300"/>
                  </a:cubicBezTo>
                  <a:cubicBezTo>
                    <a:pt x="100" y="300"/>
                    <a:pt x="75" y="300"/>
                    <a:pt x="49" y="300"/>
                  </a:cubicBezTo>
                  <a:lnTo>
                    <a:pt x="49" y="300"/>
                  </a:lnTo>
                  <a:cubicBezTo>
                    <a:pt x="25" y="350"/>
                    <a:pt x="49" y="374"/>
                    <a:pt x="49" y="374"/>
                  </a:cubicBezTo>
                  <a:cubicBezTo>
                    <a:pt x="75" y="400"/>
                    <a:pt x="75" y="450"/>
                    <a:pt x="75" y="474"/>
                  </a:cubicBezTo>
                  <a:cubicBezTo>
                    <a:pt x="49" y="474"/>
                    <a:pt x="0" y="500"/>
                    <a:pt x="0" y="500"/>
                  </a:cubicBezTo>
                  <a:cubicBezTo>
                    <a:pt x="0" y="525"/>
                    <a:pt x="49" y="550"/>
                    <a:pt x="49" y="550"/>
                  </a:cubicBezTo>
                  <a:cubicBezTo>
                    <a:pt x="25" y="574"/>
                    <a:pt x="25" y="600"/>
                    <a:pt x="49" y="600"/>
                  </a:cubicBezTo>
                  <a:cubicBezTo>
                    <a:pt x="49" y="600"/>
                    <a:pt x="75" y="625"/>
                    <a:pt x="100" y="600"/>
                  </a:cubicBezTo>
                  <a:cubicBezTo>
                    <a:pt x="100" y="574"/>
                    <a:pt x="125" y="574"/>
                    <a:pt x="149" y="574"/>
                  </a:cubicBezTo>
                  <a:cubicBezTo>
                    <a:pt x="175" y="574"/>
                    <a:pt x="300" y="574"/>
                    <a:pt x="300" y="574"/>
                  </a:cubicBezTo>
                  <a:cubicBezTo>
                    <a:pt x="325" y="600"/>
                    <a:pt x="375" y="574"/>
                    <a:pt x="400" y="600"/>
                  </a:cubicBezTo>
                  <a:cubicBezTo>
                    <a:pt x="425" y="600"/>
                    <a:pt x="450" y="625"/>
                    <a:pt x="450" y="600"/>
                  </a:cubicBezTo>
                  <a:cubicBezTo>
                    <a:pt x="474" y="600"/>
                    <a:pt x="500" y="625"/>
                    <a:pt x="525" y="600"/>
                  </a:cubicBezTo>
                  <a:cubicBezTo>
                    <a:pt x="550" y="600"/>
                    <a:pt x="575" y="650"/>
                    <a:pt x="575" y="625"/>
                  </a:cubicBezTo>
                  <a:cubicBezTo>
                    <a:pt x="600" y="625"/>
                    <a:pt x="650" y="625"/>
                    <a:pt x="674" y="625"/>
                  </a:cubicBezTo>
                  <a:cubicBezTo>
                    <a:pt x="674" y="650"/>
                    <a:pt x="674" y="625"/>
                    <a:pt x="674" y="600"/>
                  </a:cubicBezTo>
                  <a:lnTo>
                    <a:pt x="750" y="550"/>
                  </a:lnTo>
                  <a:cubicBezTo>
                    <a:pt x="750" y="550"/>
                    <a:pt x="775" y="550"/>
                    <a:pt x="800" y="525"/>
                  </a:cubicBezTo>
                  <a:lnTo>
                    <a:pt x="800" y="500"/>
                  </a:lnTo>
                  <a:cubicBezTo>
                    <a:pt x="775" y="450"/>
                    <a:pt x="750" y="425"/>
                    <a:pt x="775" y="400"/>
                  </a:cubicBezTo>
                  <a:cubicBezTo>
                    <a:pt x="775" y="400"/>
                    <a:pt x="825" y="425"/>
                    <a:pt x="850" y="425"/>
                  </a:cubicBezTo>
                  <a:cubicBezTo>
                    <a:pt x="850" y="400"/>
                    <a:pt x="900" y="400"/>
                    <a:pt x="900" y="374"/>
                  </a:cubicBezTo>
                  <a:cubicBezTo>
                    <a:pt x="875" y="350"/>
                    <a:pt x="850" y="325"/>
                    <a:pt x="825" y="325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70" name="Freeform 197">
              <a:extLst>
                <a:ext uri="{FF2B5EF4-FFF2-40B4-BE49-F238E27FC236}">
                  <a16:creationId xmlns:a16="http://schemas.microsoft.com/office/drawing/2014/main" id="{DAB7D31B-E3A1-10F1-08CA-B074E09A02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3610" y="3547506"/>
              <a:ext cx="352520" cy="164065"/>
            </a:xfrm>
            <a:custGeom>
              <a:avLst/>
              <a:gdLst>
                <a:gd name="T0" fmla="*/ 250 w 700"/>
                <a:gd name="T1" fmla="*/ 224 h 325"/>
                <a:gd name="T2" fmla="*/ 250 w 700"/>
                <a:gd name="T3" fmla="*/ 224 h 325"/>
                <a:gd name="T4" fmla="*/ 374 w 700"/>
                <a:gd name="T5" fmla="*/ 224 h 325"/>
                <a:gd name="T6" fmla="*/ 425 w 700"/>
                <a:gd name="T7" fmla="*/ 250 h 325"/>
                <a:gd name="T8" fmla="*/ 500 w 700"/>
                <a:gd name="T9" fmla="*/ 300 h 325"/>
                <a:gd name="T10" fmla="*/ 550 w 700"/>
                <a:gd name="T11" fmla="*/ 324 h 325"/>
                <a:gd name="T12" fmla="*/ 575 w 700"/>
                <a:gd name="T13" fmla="*/ 324 h 325"/>
                <a:gd name="T14" fmla="*/ 650 w 700"/>
                <a:gd name="T15" fmla="*/ 300 h 325"/>
                <a:gd name="T16" fmla="*/ 675 w 700"/>
                <a:gd name="T17" fmla="*/ 275 h 325"/>
                <a:gd name="T18" fmla="*/ 699 w 700"/>
                <a:gd name="T19" fmla="*/ 250 h 325"/>
                <a:gd name="T20" fmla="*/ 675 w 700"/>
                <a:gd name="T21" fmla="*/ 200 h 325"/>
                <a:gd name="T22" fmla="*/ 650 w 700"/>
                <a:gd name="T23" fmla="*/ 150 h 325"/>
                <a:gd name="T24" fmla="*/ 650 w 700"/>
                <a:gd name="T25" fmla="*/ 100 h 325"/>
                <a:gd name="T26" fmla="*/ 625 w 700"/>
                <a:gd name="T27" fmla="*/ 75 h 325"/>
                <a:gd name="T28" fmla="*/ 550 w 700"/>
                <a:gd name="T29" fmla="*/ 75 h 325"/>
                <a:gd name="T30" fmla="*/ 450 w 700"/>
                <a:gd name="T31" fmla="*/ 24 h 325"/>
                <a:gd name="T32" fmla="*/ 350 w 700"/>
                <a:gd name="T33" fmla="*/ 24 h 325"/>
                <a:gd name="T34" fmla="*/ 325 w 700"/>
                <a:gd name="T35" fmla="*/ 100 h 325"/>
                <a:gd name="T36" fmla="*/ 250 w 700"/>
                <a:gd name="T37" fmla="*/ 150 h 325"/>
                <a:gd name="T38" fmla="*/ 174 w 700"/>
                <a:gd name="T39" fmla="*/ 50 h 325"/>
                <a:gd name="T40" fmla="*/ 74 w 700"/>
                <a:gd name="T41" fmla="*/ 100 h 325"/>
                <a:gd name="T42" fmla="*/ 50 w 700"/>
                <a:gd name="T43" fmla="*/ 175 h 325"/>
                <a:gd name="T44" fmla="*/ 25 w 700"/>
                <a:gd name="T45" fmla="*/ 250 h 325"/>
                <a:gd name="T46" fmla="*/ 25 w 700"/>
                <a:gd name="T47" fmla="*/ 250 h 325"/>
                <a:gd name="T48" fmla="*/ 100 w 700"/>
                <a:gd name="T49" fmla="*/ 224 h 325"/>
                <a:gd name="T50" fmla="*/ 250 w 700"/>
                <a:gd name="T51" fmla="*/ 22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0" h="325">
                  <a:moveTo>
                    <a:pt x="250" y="224"/>
                  </a:moveTo>
                  <a:lnTo>
                    <a:pt x="250" y="224"/>
                  </a:lnTo>
                  <a:cubicBezTo>
                    <a:pt x="274" y="224"/>
                    <a:pt x="325" y="250"/>
                    <a:pt x="374" y="224"/>
                  </a:cubicBezTo>
                  <a:cubicBezTo>
                    <a:pt x="400" y="224"/>
                    <a:pt x="400" y="275"/>
                    <a:pt x="425" y="250"/>
                  </a:cubicBezTo>
                  <a:cubicBezTo>
                    <a:pt x="450" y="250"/>
                    <a:pt x="475" y="275"/>
                    <a:pt x="500" y="300"/>
                  </a:cubicBezTo>
                  <a:cubicBezTo>
                    <a:pt x="525" y="324"/>
                    <a:pt x="550" y="324"/>
                    <a:pt x="550" y="324"/>
                  </a:cubicBezTo>
                  <a:lnTo>
                    <a:pt x="575" y="324"/>
                  </a:lnTo>
                  <a:cubicBezTo>
                    <a:pt x="600" y="300"/>
                    <a:pt x="625" y="300"/>
                    <a:pt x="650" y="300"/>
                  </a:cubicBezTo>
                  <a:cubicBezTo>
                    <a:pt x="650" y="300"/>
                    <a:pt x="650" y="275"/>
                    <a:pt x="675" y="275"/>
                  </a:cubicBezTo>
                  <a:cubicBezTo>
                    <a:pt x="675" y="275"/>
                    <a:pt x="699" y="275"/>
                    <a:pt x="699" y="250"/>
                  </a:cubicBezTo>
                  <a:cubicBezTo>
                    <a:pt x="699" y="250"/>
                    <a:pt x="699" y="224"/>
                    <a:pt x="675" y="200"/>
                  </a:cubicBezTo>
                  <a:cubicBezTo>
                    <a:pt x="675" y="200"/>
                    <a:pt x="650" y="175"/>
                    <a:pt x="650" y="150"/>
                  </a:cubicBezTo>
                  <a:cubicBezTo>
                    <a:pt x="650" y="124"/>
                    <a:pt x="650" y="124"/>
                    <a:pt x="650" y="100"/>
                  </a:cubicBezTo>
                  <a:lnTo>
                    <a:pt x="625" y="75"/>
                  </a:lnTo>
                  <a:cubicBezTo>
                    <a:pt x="600" y="75"/>
                    <a:pt x="550" y="75"/>
                    <a:pt x="550" y="75"/>
                  </a:cubicBezTo>
                  <a:cubicBezTo>
                    <a:pt x="525" y="75"/>
                    <a:pt x="450" y="24"/>
                    <a:pt x="450" y="24"/>
                  </a:cubicBezTo>
                  <a:cubicBezTo>
                    <a:pt x="450" y="0"/>
                    <a:pt x="400" y="0"/>
                    <a:pt x="350" y="24"/>
                  </a:cubicBezTo>
                  <a:cubicBezTo>
                    <a:pt x="325" y="50"/>
                    <a:pt x="325" y="75"/>
                    <a:pt x="325" y="100"/>
                  </a:cubicBezTo>
                  <a:cubicBezTo>
                    <a:pt x="325" y="150"/>
                    <a:pt x="274" y="150"/>
                    <a:pt x="250" y="150"/>
                  </a:cubicBezTo>
                  <a:cubicBezTo>
                    <a:pt x="225" y="150"/>
                    <a:pt x="200" y="75"/>
                    <a:pt x="174" y="50"/>
                  </a:cubicBezTo>
                  <a:cubicBezTo>
                    <a:pt x="150" y="24"/>
                    <a:pt x="125" y="75"/>
                    <a:pt x="74" y="100"/>
                  </a:cubicBezTo>
                  <a:cubicBezTo>
                    <a:pt x="50" y="100"/>
                    <a:pt x="74" y="150"/>
                    <a:pt x="50" y="175"/>
                  </a:cubicBezTo>
                  <a:cubicBezTo>
                    <a:pt x="25" y="175"/>
                    <a:pt x="0" y="200"/>
                    <a:pt x="25" y="250"/>
                  </a:cubicBezTo>
                  <a:lnTo>
                    <a:pt x="25" y="250"/>
                  </a:lnTo>
                  <a:cubicBezTo>
                    <a:pt x="74" y="250"/>
                    <a:pt x="100" y="250"/>
                    <a:pt x="100" y="224"/>
                  </a:cubicBezTo>
                  <a:cubicBezTo>
                    <a:pt x="150" y="224"/>
                    <a:pt x="225" y="224"/>
                    <a:pt x="250" y="224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71" name="Freeform 198">
              <a:extLst>
                <a:ext uri="{FF2B5EF4-FFF2-40B4-BE49-F238E27FC236}">
                  <a16:creationId xmlns:a16="http://schemas.microsoft.com/office/drawing/2014/main" id="{FE59C1AE-A740-8BE9-81BB-AE33C5B96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3613" y="3660576"/>
              <a:ext cx="277138" cy="177368"/>
            </a:xfrm>
            <a:custGeom>
              <a:avLst/>
              <a:gdLst>
                <a:gd name="T0" fmla="*/ 100 w 551"/>
                <a:gd name="T1" fmla="*/ 176 h 352"/>
                <a:gd name="T2" fmla="*/ 100 w 551"/>
                <a:gd name="T3" fmla="*/ 176 h 352"/>
                <a:gd name="T4" fmla="*/ 150 w 551"/>
                <a:gd name="T5" fmla="*/ 176 h 352"/>
                <a:gd name="T6" fmla="*/ 200 w 551"/>
                <a:gd name="T7" fmla="*/ 226 h 352"/>
                <a:gd name="T8" fmla="*/ 200 w 551"/>
                <a:gd name="T9" fmla="*/ 276 h 352"/>
                <a:gd name="T10" fmla="*/ 274 w 551"/>
                <a:gd name="T11" fmla="*/ 326 h 352"/>
                <a:gd name="T12" fmla="*/ 350 w 551"/>
                <a:gd name="T13" fmla="*/ 326 h 352"/>
                <a:gd name="T14" fmla="*/ 374 w 551"/>
                <a:gd name="T15" fmla="*/ 300 h 352"/>
                <a:gd name="T16" fmla="*/ 450 w 551"/>
                <a:gd name="T17" fmla="*/ 300 h 352"/>
                <a:gd name="T18" fmla="*/ 450 w 551"/>
                <a:gd name="T19" fmla="*/ 251 h 352"/>
                <a:gd name="T20" fmla="*/ 500 w 551"/>
                <a:gd name="T21" fmla="*/ 200 h 352"/>
                <a:gd name="T22" fmla="*/ 550 w 551"/>
                <a:gd name="T23" fmla="*/ 176 h 352"/>
                <a:gd name="T24" fmla="*/ 550 w 551"/>
                <a:gd name="T25" fmla="*/ 151 h 352"/>
                <a:gd name="T26" fmla="*/ 550 w 551"/>
                <a:gd name="T27" fmla="*/ 100 h 352"/>
                <a:gd name="T28" fmla="*/ 500 w 551"/>
                <a:gd name="T29" fmla="*/ 76 h 352"/>
                <a:gd name="T30" fmla="*/ 425 w 551"/>
                <a:gd name="T31" fmla="*/ 26 h 352"/>
                <a:gd name="T32" fmla="*/ 374 w 551"/>
                <a:gd name="T33" fmla="*/ 0 h 352"/>
                <a:gd name="T34" fmla="*/ 250 w 551"/>
                <a:gd name="T35" fmla="*/ 0 h 352"/>
                <a:gd name="T36" fmla="*/ 100 w 551"/>
                <a:gd name="T37" fmla="*/ 0 h 352"/>
                <a:gd name="T38" fmla="*/ 25 w 551"/>
                <a:gd name="T39" fmla="*/ 26 h 352"/>
                <a:gd name="T40" fmla="*/ 25 w 551"/>
                <a:gd name="T41" fmla="*/ 126 h 352"/>
                <a:gd name="T42" fmla="*/ 25 w 551"/>
                <a:gd name="T43" fmla="*/ 151 h 352"/>
                <a:gd name="T44" fmla="*/ 100 w 551"/>
                <a:gd name="T45" fmla="*/ 17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1" h="352">
                  <a:moveTo>
                    <a:pt x="100" y="176"/>
                  </a:moveTo>
                  <a:lnTo>
                    <a:pt x="100" y="176"/>
                  </a:lnTo>
                  <a:cubicBezTo>
                    <a:pt x="100" y="176"/>
                    <a:pt x="125" y="200"/>
                    <a:pt x="150" y="176"/>
                  </a:cubicBezTo>
                  <a:cubicBezTo>
                    <a:pt x="150" y="176"/>
                    <a:pt x="200" y="200"/>
                    <a:pt x="200" y="226"/>
                  </a:cubicBezTo>
                  <a:cubicBezTo>
                    <a:pt x="200" y="226"/>
                    <a:pt x="174" y="276"/>
                    <a:pt x="200" y="276"/>
                  </a:cubicBezTo>
                  <a:cubicBezTo>
                    <a:pt x="200" y="276"/>
                    <a:pt x="274" y="300"/>
                    <a:pt x="274" y="326"/>
                  </a:cubicBezTo>
                  <a:cubicBezTo>
                    <a:pt x="300" y="326"/>
                    <a:pt x="325" y="326"/>
                    <a:pt x="350" y="326"/>
                  </a:cubicBezTo>
                  <a:cubicBezTo>
                    <a:pt x="350" y="351"/>
                    <a:pt x="374" y="326"/>
                    <a:pt x="374" y="300"/>
                  </a:cubicBezTo>
                  <a:cubicBezTo>
                    <a:pt x="400" y="300"/>
                    <a:pt x="425" y="300"/>
                    <a:pt x="450" y="300"/>
                  </a:cubicBezTo>
                  <a:lnTo>
                    <a:pt x="450" y="251"/>
                  </a:lnTo>
                  <a:cubicBezTo>
                    <a:pt x="475" y="226"/>
                    <a:pt x="500" y="200"/>
                    <a:pt x="500" y="200"/>
                  </a:cubicBezTo>
                  <a:cubicBezTo>
                    <a:pt x="525" y="200"/>
                    <a:pt x="525" y="176"/>
                    <a:pt x="550" y="176"/>
                  </a:cubicBezTo>
                  <a:lnTo>
                    <a:pt x="550" y="151"/>
                  </a:lnTo>
                  <a:cubicBezTo>
                    <a:pt x="550" y="126"/>
                    <a:pt x="550" y="126"/>
                    <a:pt x="550" y="100"/>
                  </a:cubicBezTo>
                  <a:cubicBezTo>
                    <a:pt x="550" y="100"/>
                    <a:pt x="525" y="100"/>
                    <a:pt x="500" y="76"/>
                  </a:cubicBezTo>
                  <a:cubicBezTo>
                    <a:pt x="475" y="51"/>
                    <a:pt x="450" y="26"/>
                    <a:pt x="425" y="26"/>
                  </a:cubicBezTo>
                  <a:cubicBezTo>
                    <a:pt x="400" y="51"/>
                    <a:pt x="400" y="0"/>
                    <a:pt x="374" y="0"/>
                  </a:cubicBezTo>
                  <a:cubicBezTo>
                    <a:pt x="325" y="26"/>
                    <a:pt x="274" y="0"/>
                    <a:pt x="250" y="0"/>
                  </a:cubicBezTo>
                  <a:cubicBezTo>
                    <a:pt x="225" y="0"/>
                    <a:pt x="150" y="0"/>
                    <a:pt x="100" y="0"/>
                  </a:cubicBezTo>
                  <a:cubicBezTo>
                    <a:pt x="100" y="26"/>
                    <a:pt x="74" y="26"/>
                    <a:pt x="25" y="26"/>
                  </a:cubicBezTo>
                  <a:cubicBezTo>
                    <a:pt x="50" y="76"/>
                    <a:pt x="50" y="100"/>
                    <a:pt x="25" y="126"/>
                  </a:cubicBezTo>
                  <a:cubicBezTo>
                    <a:pt x="0" y="151"/>
                    <a:pt x="25" y="151"/>
                    <a:pt x="25" y="151"/>
                  </a:cubicBezTo>
                  <a:cubicBezTo>
                    <a:pt x="50" y="151"/>
                    <a:pt x="74" y="151"/>
                    <a:pt x="100" y="176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72" name="Freeform 199">
              <a:extLst>
                <a:ext uri="{FF2B5EF4-FFF2-40B4-BE49-F238E27FC236}">
                  <a16:creationId xmlns:a16="http://schemas.microsoft.com/office/drawing/2014/main" id="{13A5190E-F0EA-CBC7-10AC-4E0999043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6263" y="4225938"/>
              <a:ext cx="215059" cy="113070"/>
            </a:xfrm>
            <a:custGeom>
              <a:avLst/>
              <a:gdLst>
                <a:gd name="T0" fmla="*/ 375 w 427"/>
                <a:gd name="T1" fmla="*/ 100 h 226"/>
                <a:gd name="T2" fmla="*/ 375 w 427"/>
                <a:gd name="T3" fmla="*/ 100 h 226"/>
                <a:gd name="T4" fmla="*/ 326 w 427"/>
                <a:gd name="T5" fmla="*/ 75 h 226"/>
                <a:gd name="T6" fmla="*/ 326 w 427"/>
                <a:gd name="T7" fmla="*/ 25 h 226"/>
                <a:gd name="T8" fmla="*/ 275 w 427"/>
                <a:gd name="T9" fmla="*/ 0 h 226"/>
                <a:gd name="T10" fmla="*/ 200 w 427"/>
                <a:gd name="T11" fmla="*/ 0 h 226"/>
                <a:gd name="T12" fmla="*/ 126 w 427"/>
                <a:gd name="T13" fmla="*/ 0 h 226"/>
                <a:gd name="T14" fmla="*/ 126 w 427"/>
                <a:gd name="T15" fmla="*/ 25 h 226"/>
                <a:gd name="T16" fmla="*/ 75 w 427"/>
                <a:gd name="T17" fmla="*/ 50 h 226"/>
                <a:gd name="T18" fmla="*/ 0 w 427"/>
                <a:gd name="T19" fmla="*/ 125 h 226"/>
                <a:gd name="T20" fmla="*/ 26 w 427"/>
                <a:gd name="T21" fmla="*/ 175 h 226"/>
                <a:gd name="T22" fmla="*/ 51 w 427"/>
                <a:gd name="T23" fmla="*/ 175 h 226"/>
                <a:gd name="T24" fmla="*/ 75 w 427"/>
                <a:gd name="T25" fmla="*/ 225 h 226"/>
                <a:gd name="T26" fmla="*/ 75 w 427"/>
                <a:gd name="T27" fmla="*/ 225 h 226"/>
                <a:gd name="T28" fmla="*/ 151 w 427"/>
                <a:gd name="T29" fmla="*/ 225 h 226"/>
                <a:gd name="T30" fmla="*/ 200 w 427"/>
                <a:gd name="T31" fmla="*/ 150 h 226"/>
                <a:gd name="T32" fmla="*/ 251 w 427"/>
                <a:gd name="T33" fmla="*/ 200 h 226"/>
                <a:gd name="T34" fmla="*/ 275 w 427"/>
                <a:gd name="T35" fmla="*/ 175 h 226"/>
                <a:gd name="T36" fmla="*/ 326 w 427"/>
                <a:gd name="T37" fmla="*/ 150 h 226"/>
                <a:gd name="T38" fmla="*/ 351 w 427"/>
                <a:gd name="T39" fmla="*/ 150 h 226"/>
                <a:gd name="T40" fmla="*/ 375 w 427"/>
                <a:gd name="T41" fmla="*/ 125 h 226"/>
                <a:gd name="T42" fmla="*/ 400 w 427"/>
                <a:gd name="T43" fmla="*/ 125 h 226"/>
                <a:gd name="T44" fmla="*/ 426 w 427"/>
                <a:gd name="T45" fmla="*/ 100 h 226"/>
                <a:gd name="T46" fmla="*/ 375 w 427"/>
                <a:gd name="T47" fmla="*/ 10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7" h="226">
                  <a:moveTo>
                    <a:pt x="375" y="100"/>
                  </a:moveTo>
                  <a:lnTo>
                    <a:pt x="375" y="100"/>
                  </a:lnTo>
                  <a:cubicBezTo>
                    <a:pt x="351" y="100"/>
                    <a:pt x="326" y="75"/>
                    <a:pt x="326" y="75"/>
                  </a:cubicBezTo>
                  <a:cubicBezTo>
                    <a:pt x="326" y="50"/>
                    <a:pt x="326" y="50"/>
                    <a:pt x="326" y="25"/>
                  </a:cubicBezTo>
                  <a:cubicBezTo>
                    <a:pt x="300" y="25"/>
                    <a:pt x="275" y="0"/>
                    <a:pt x="275" y="0"/>
                  </a:cubicBezTo>
                  <a:cubicBezTo>
                    <a:pt x="251" y="0"/>
                    <a:pt x="226" y="0"/>
                    <a:pt x="200" y="0"/>
                  </a:cubicBezTo>
                  <a:cubicBezTo>
                    <a:pt x="200" y="0"/>
                    <a:pt x="151" y="0"/>
                    <a:pt x="126" y="0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0" y="25"/>
                    <a:pt x="75" y="50"/>
                    <a:pt x="75" y="50"/>
                  </a:cubicBezTo>
                  <a:cubicBezTo>
                    <a:pt x="51" y="75"/>
                    <a:pt x="26" y="100"/>
                    <a:pt x="0" y="125"/>
                  </a:cubicBezTo>
                  <a:cubicBezTo>
                    <a:pt x="0" y="175"/>
                    <a:pt x="0" y="200"/>
                    <a:pt x="26" y="175"/>
                  </a:cubicBezTo>
                  <a:cubicBezTo>
                    <a:pt x="26" y="150"/>
                    <a:pt x="51" y="150"/>
                    <a:pt x="51" y="175"/>
                  </a:cubicBezTo>
                  <a:cubicBezTo>
                    <a:pt x="51" y="200"/>
                    <a:pt x="75" y="200"/>
                    <a:pt x="75" y="225"/>
                  </a:cubicBezTo>
                  <a:lnTo>
                    <a:pt x="75" y="225"/>
                  </a:lnTo>
                  <a:cubicBezTo>
                    <a:pt x="100" y="225"/>
                    <a:pt x="151" y="225"/>
                    <a:pt x="151" y="225"/>
                  </a:cubicBezTo>
                  <a:cubicBezTo>
                    <a:pt x="175" y="225"/>
                    <a:pt x="200" y="150"/>
                    <a:pt x="200" y="150"/>
                  </a:cubicBezTo>
                  <a:cubicBezTo>
                    <a:pt x="200" y="150"/>
                    <a:pt x="226" y="200"/>
                    <a:pt x="251" y="200"/>
                  </a:cubicBezTo>
                  <a:cubicBezTo>
                    <a:pt x="275" y="225"/>
                    <a:pt x="275" y="200"/>
                    <a:pt x="275" y="175"/>
                  </a:cubicBezTo>
                  <a:cubicBezTo>
                    <a:pt x="275" y="150"/>
                    <a:pt x="300" y="150"/>
                    <a:pt x="326" y="150"/>
                  </a:cubicBezTo>
                  <a:cubicBezTo>
                    <a:pt x="326" y="150"/>
                    <a:pt x="351" y="175"/>
                    <a:pt x="351" y="150"/>
                  </a:cubicBezTo>
                  <a:cubicBezTo>
                    <a:pt x="351" y="125"/>
                    <a:pt x="375" y="125"/>
                    <a:pt x="375" y="125"/>
                  </a:cubicBezTo>
                  <a:cubicBezTo>
                    <a:pt x="400" y="125"/>
                    <a:pt x="400" y="125"/>
                    <a:pt x="400" y="125"/>
                  </a:cubicBezTo>
                  <a:cubicBezTo>
                    <a:pt x="426" y="100"/>
                    <a:pt x="426" y="100"/>
                    <a:pt x="426" y="100"/>
                  </a:cubicBezTo>
                  <a:cubicBezTo>
                    <a:pt x="400" y="100"/>
                    <a:pt x="375" y="75"/>
                    <a:pt x="375" y="10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73" name="Freeform 200">
              <a:extLst>
                <a:ext uri="{FF2B5EF4-FFF2-40B4-BE49-F238E27FC236}">
                  <a16:creationId xmlns:a16="http://schemas.microsoft.com/office/drawing/2014/main" id="{0B110175-C528-D6A0-FB65-DE902560A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4698" y="2629621"/>
              <a:ext cx="503284" cy="791508"/>
            </a:xfrm>
            <a:custGeom>
              <a:avLst/>
              <a:gdLst>
                <a:gd name="T0" fmla="*/ 850 w 1001"/>
                <a:gd name="T1" fmla="*/ 1301 h 1576"/>
                <a:gd name="T2" fmla="*/ 850 w 1001"/>
                <a:gd name="T3" fmla="*/ 1301 h 1576"/>
                <a:gd name="T4" fmla="*/ 975 w 1001"/>
                <a:gd name="T5" fmla="*/ 1176 h 1576"/>
                <a:gd name="T6" fmla="*/ 950 w 1001"/>
                <a:gd name="T7" fmla="*/ 1101 h 1576"/>
                <a:gd name="T8" fmla="*/ 850 w 1001"/>
                <a:gd name="T9" fmla="*/ 1001 h 1576"/>
                <a:gd name="T10" fmla="*/ 900 w 1001"/>
                <a:gd name="T11" fmla="*/ 950 h 1576"/>
                <a:gd name="T12" fmla="*/ 850 w 1001"/>
                <a:gd name="T13" fmla="*/ 901 h 1576"/>
                <a:gd name="T14" fmla="*/ 850 w 1001"/>
                <a:gd name="T15" fmla="*/ 850 h 1576"/>
                <a:gd name="T16" fmla="*/ 825 w 1001"/>
                <a:gd name="T17" fmla="*/ 825 h 1576"/>
                <a:gd name="T18" fmla="*/ 825 w 1001"/>
                <a:gd name="T19" fmla="*/ 801 h 1576"/>
                <a:gd name="T20" fmla="*/ 825 w 1001"/>
                <a:gd name="T21" fmla="*/ 725 h 1576"/>
                <a:gd name="T22" fmla="*/ 850 w 1001"/>
                <a:gd name="T23" fmla="*/ 676 h 1576"/>
                <a:gd name="T24" fmla="*/ 775 w 1001"/>
                <a:gd name="T25" fmla="*/ 525 h 1576"/>
                <a:gd name="T26" fmla="*/ 800 w 1001"/>
                <a:gd name="T27" fmla="*/ 476 h 1576"/>
                <a:gd name="T28" fmla="*/ 850 w 1001"/>
                <a:gd name="T29" fmla="*/ 401 h 1576"/>
                <a:gd name="T30" fmla="*/ 775 w 1001"/>
                <a:gd name="T31" fmla="*/ 350 h 1576"/>
                <a:gd name="T32" fmla="*/ 725 w 1001"/>
                <a:gd name="T33" fmla="*/ 301 h 1576"/>
                <a:gd name="T34" fmla="*/ 700 w 1001"/>
                <a:gd name="T35" fmla="*/ 250 h 1576"/>
                <a:gd name="T36" fmla="*/ 725 w 1001"/>
                <a:gd name="T37" fmla="*/ 200 h 1576"/>
                <a:gd name="T38" fmla="*/ 750 w 1001"/>
                <a:gd name="T39" fmla="*/ 175 h 1576"/>
                <a:gd name="T40" fmla="*/ 775 w 1001"/>
                <a:gd name="T41" fmla="*/ 150 h 1576"/>
                <a:gd name="T42" fmla="*/ 775 w 1001"/>
                <a:gd name="T43" fmla="*/ 76 h 1576"/>
                <a:gd name="T44" fmla="*/ 674 w 1001"/>
                <a:gd name="T45" fmla="*/ 25 h 1576"/>
                <a:gd name="T46" fmla="*/ 600 w 1001"/>
                <a:gd name="T47" fmla="*/ 25 h 1576"/>
                <a:gd name="T48" fmla="*/ 525 w 1001"/>
                <a:gd name="T49" fmla="*/ 50 h 1576"/>
                <a:gd name="T50" fmla="*/ 450 w 1001"/>
                <a:gd name="T51" fmla="*/ 100 h 1576"/>
                <a:gd name="T52" fmla="*/ 450 w 1001"/>
                <a:gd name="T53" fmla="*/ 175 h 1576"/>
                <a:gd name="T54" fmla="*/ 400 w 1001"/>
                <a:gd name="T55" fmla="*/ 250 h 1576"/>
                <a:gd name="T56" fmla="*/ 349 w 1001"/>
                <a:gd name="T57" fmla="*/ 225 h 1576"/>
                <a:gd name="T58" fmla="*/ 275 w 1001"/>
                <a:gd name="T59" fmla="*/ 225 h 1576"/>
                <a:gd name="T60" fmla="*/ 175 w 1001"/>
                <a:gd name="T61" fmla="*/ 225 h 1576"/>
                <a:gd name="T62" fmla="*/ 75 w 1001"/>
                <a:gd name="T63" fmla="*/ 150 h 1576"/>
                <a:gd name="T64" fmla="*/ 0 w 1001"/>
                <a:gd name="T65" fmla="*/ 175 h 1576"/>
                <a:gd name="T66" fmla="*/ 100 w 1001"/>
                <a:gd name="T67" fmla="*/ 250 h 1576"/>
                <a:gd name="T68" fmla="*/ 249 w 1001"/>
                <a:gd name="T69" fmla="*/ 350 h 1576"/>
                <a:gd name="T70" fmla="*/ 249 w 1001"/>
                <a:gd name="T71" fmla="*/ 425 h 1576"/>
                <a:gd name="T72" fmla="*/ 275 w 1001"/>
                <a:gd name="T73" fmla="*/ 525 h 1576"/>
                <a:gd name="T74" fmla="*/ 275 w 1001"/>
                <a:gd name="T75" fmla="*/ 601 h 1576"/>
                <a:gd name="T76" fmla="*/ 275 w 1001"/>
                <a:gd name="T77" fmla="*/ 650 h 1576"/>
                <a:gd name="T78" fmla="*/ 300 w 1001"/>
                <a:gd name="T79" fmla="*/ 701 h 1576"/>
                <a:gd name="T80" fmla="*/ 375 w 1001"/>
                <a:gd name="T81" fmla="*/ 725 h 1576"/>
                <a:gd name="T82" fmla="*/ 400 w 1001"/>
                <a:gd name="T83" fmla="*/ 801 h 1576"/>
                <a:gd name="T84" fmla="*/ 400 w 1001"/>
                <a:gd name="T85" fmla="*/ 825 h 1576"/>
                <a:gd name="T86" fmla="*/ 325 w 1001"/>
                <a:gd name="T87" fmla="*/ 876 h 1576"/>
                <a:gd name="T88" fmla="*/ 249 w 1001"/>
                <a:gd name="T89" fmla="*/ 976 h 1576"/>
                <a:gd name="T90" fmla="*/ 175 w 1001"/>
                <a:gd name="T91" fmla="*/ 1001 h 1576"/>
                <a:gd name="T92" fmla="*/ 125 w 1001"/>
                <a:gd name="T93" fmla="*/ 1050 h 1576"/>
                <a:gd name="T94" fmla="*/ 75 w 1001"/>
                <a:gd name="T95" fmla="*/ 1101 h 1576"/>
                <a:gd name="T96" fmla="*/ 25 w 1001"/>
                <a:gd name="T97" fmla="*/ 1150 h 1576"/>
                <a:gd name="T98" fmla="*/ 25 w 1001"/>
                <a:gd name="T99" fmla="*/ 1201 h 1576"/>
                <a:gd name="T100" fmla="*/ 49 w 1001"/>
                <a:gd name="T101" fmla="*/ 1276 h 1576"/>
                <a:gd name="T102" fmla="*/ 49 w 1001"/>
                <a:gd name="T103" fmla="*/ 1376 h 1576"/>
                <a:gd name="T104" fmla="*/ 25 w 1001"/>
                <a:gd name="T105" fmla="*/ 1476 h 1576"/>
                <a:gd name="T106" fmla="*/ 125 w 1001"/>
                <a:gd name="T107" fmla="*/ 1501 h 1576"/>
                <a:gd name="T108" fmla="*/ 175 w 1001"/>
                <a:gd name="T109" fmla="*/ 1550 h 1576"/>
                <a:gd name="T110" fmla="*/ 275 w 1001"/>
                <a:gd name="T111" fmla="*/ 1550 h 1576"/>
                <a:gd name="T112" fmla="*/ 575 w 1001"/>
                <a:gd name="T113" fmla="*/ 1501 h 1576"/>
                <a:gd name="T114" fmla="*/ 650 w 1001"/>
                <a:gd name="T115" fmla="*/ 1476 h 1576"/>
                <a:gd name="T116" fmla="*/ 700 w 1001"/>
                <a:gd name="T117" fmla="*/ 1425 h 1576"/>
                <a:gd name="T118" fmla="*/ 850 w 1001"/>
                <a:gd name="T119" fmla="*/ 1301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01" h="1576">
                  <a:moveTo>
                    <a:pt x="850" y="1301"/>
                  </a:moveTo>
                  <a:lnTo>
                    <a:pt x="850" y="1301"/>
                  </a:lnTo>
                  <a:cubicBezTo>
                    <a:pt x="874" y="1250"/>
                    <a:pt x="975" y="1225"/>
                    <a:pt x="975" y="1176"/>
                  </a:cubicBezTo>
                  <a:cubicBezTo>
                    <a:pt x="1000" y="1150"/>
                    <a:pt x="1000" y="1150"/>
                    <a:pt x="950" y="1101"/>
                  </a:cubicBezTo>
                  <a:cubicBezTo>
                    <a:pt x="925" y="1050"/>
                    <a:pt x="850" y="1025"/>
                    <a:pt x="850" y="1001"/>
                  </a:cubicBezTo>
                  <a:cubicBezTo>
                    <a:pt x="825" y="1001"/>
                    <a:pt x="900" y="976"/>
                    <a:pt x="900" y="950"/>
                  </a:cubicBezTo>
                  <a:cubicBezTo>
                    <a:pt x="900" y="925"/>
                    <a:pt x="850" y="925"/>
                    <a:pt x="850" y="901"/>
                  </a:cubicBezTo>
                  <a:cubicBezTo>
                    <a:pt x="825" y="876"/>
                    <a:pt x="874" y="876"/>
                    <a:pt x="850" y="850"/>
                  </a:cubicBezTo>
                  <a:cubicBezTo>
                    <a:pt x="850" y="850"/>
                    <a:pt x="825" y="850"/>
                    <a:pt x="825" y="825"/>
                  </a:cubicBezTo>
                  <a:cubicBezTo>
                    <a:pt x="800" y="825"/>
                    <a:pt x="850" y="825"/>
                    <a:pt x="825" y="801"/>
                  </a:cubicBezTo>
                  <a:cubicBezTo>
                    <a:pt x="825" y="776"/>
                    <a:pt x="800" y="750"/>
                    <a:pt x="825" y="725"/>
                  </a:cubicBezTo>
                  <a:cubicBezTo>
                    <a:pt x="850" y="701"/>
                    <a:pt x="874" y="725"/>
                    <a:pt x="850" y="676"/>
                  </a:cubicBezTo>
                  <a:cubicBezTo>
                    <a:pt x="825" y="625"/>
                    <a:pt x="775" y="550"/>
                    <a:pt x="775" y="525"/>
                  </a:cubicBezTo>
                  <a:cubicBezTo>
                    <a:pt x="750" y="525"/>
                    <a:pt x="775" y="501"/>
                    <a:pt x="800" y="476"/>
                  </a:cubicBezTo>
                  <a:cubicBezTo>
                    <a:pt x="800" y="476"/>
                    <a:pt x="850" y="425"/>
                    <a:pt x="850" y="401"/>
                  </a:cubicBezTo>
                  <a:cubicBezTo>
                    <a:pt x="850" y="401"/>
                    <a:pt x="800" y="350"/>
                    <a:pt x="775" y="350"/>
                  </a:cubicBezTo>
                  <a:cubicBezTo>
                    <a:pt x="775" y="325"/>
                    <a:pt x="750" y="325"/>
                    <a:pt x="725" y="301"/>
                  </a:cubicBezTo>
                  <a:cubicBezTo>
                    <a:pt x="700" y="275"/>
                    <a:pt x="700" y="275"/>
                    <a:pt x="700" y="250"/>
                  </a:cubicBezTo>
                  <a:cubicBezTo>
                    <a:pt x="725" y="225"/>
                    <a:pt x="725" y="225"/>
                    <a:pt x="725" y="200"/>
                  </a:cubicBezTo>
                  <a:cubicBezTo>
                    <a:pt x="725" y="175"/>
                    <a:pt x="750" y="200"/>
                    <a:pt x="750" y="175"/>
                  </a:cubicBezTo>
                  <a:cubicBezTo>
                    <a:pt x="775" y="150"/>
                    <a:pt x="775" y="150"/>
                    <a:pt x="775" y="150"/>
                  </a:cubicBezTo>
                  <a:cubicBezTo>
                    <a:pt x="775" y="125"/>
                    <a:pt x="775" y="100"/>
                    <a:pt x="775" y="76"/>
                  </a:cubicBezTo>
                  <a:cubicBezTo>
                    <a:pt x="775" y="50"/>
                    <a:pt x="700" y="50"/>
                    <a:pt x="674" y="25"/>
                  </a:cubicBezTo>
                  <a:cubicBezTo>
                    <a:pt x="674" y="0"/>
                    <a:pt x="625" y="0"/>
                    <a:pt x="600" y="25"/>
                  </a:cubicBezTo>
                  <a:cubicBezTo>
                    <a:pt x="600" y="50"/>
                    <a:pt x="525" y="25"/>
                    <a:pt x="525" y="50"/>
                  </a:cubicBezTo>
                  <a:cubicBezTo>
                    <a:pt x="525" y="76"/>
                    <a:pt x="450" y="76"/>
                    <a:pt x="450" y="100"/>
                  </a:cubicBezTo>
                  <a:cubicBezTo>
                    <a:pt x="450" y="125"/>
                    <a:pt x="475" y="200"/>
                    <a:pt x="450" y="175"/>
                  </a:cubicBezTo>
                  <a:cubicBezTo>
                    <a:pt x="400" y="175"/>
                    <a:pt x="425" y="200"/>
                    <a:pt x="400" y="250"/>
                  </a:cubicBezTo>
                  <a:cubicBezTo>
                    <a:pt x="375" y="275"/>
                    <a:pt x="375" y="225"/>
                    <a:pt x="349" y="225"/>
                  </a:cubicBezTo>
                  <a:cubicBezTo>
                    <a:pt x="325" y="225"/>
                    <a:pt x="275" y="200"/>
                    <a:pt x="275" y="225"/>
                  </a:cubicBezTo>
                  <a:cubicBezTo>
                    <a:pt x="249" y="250"/>
                    <a:pt x="225" y="225"/>
                    <a:pt x="175" y="225"/>
                  </a:cubicBezTo>
                  <a:cubicBezTo>
                    <a:pt x="125" y="200"/>
                    <a:pt x="100" y="150"/>
                    <a:pt x="75" y="150"/>
                  </a:cubicBezTo>
                  <a:cubicBezTo>
                    <a:pt x="49" y="150"/>
                    <a:pt x="25" y="150"/>
                    <a:pt x="0" y="175"/>
                  </a:cubicBezTo>
                  <a:cubicBezTo>
                    <a:pt x="49" y="200"/>
                    <a:pt x="75" y="250"/>
                    <a:pt x="100" y="250"/>
                  </a:cubicBezTo>
                  <a:cubicBezTo>
                    <a:pt x="149" y="275"/>
                    <a:pt x="249" y="301"/>
                    <a:pt x="249" y="350"/>
                  </a:cubicBezTo>
                  <a:cubicBezTo>
                    <a:pt x="249" y="376"/>
                    <a:pt x="225" y="425"/>
                    <a:pt x="249" y="425"/>
                  </a:cubicBezTo>
                  <a:cubicBezTo>
                    <a:pt x="275" y="450"/>
                    <a:pt x="249" y="501"/>
                    <a:pt x="275" y="525"/>
                  </a:cubicBezTo>
                  <a:cubicBezTo>
                    <a:pt x="300" y="525"/>
                    <a:pt x="275" y="601"/>
                    <a:pt x="275" y="601"/>
                  </a:cubicBezTo>
                  <a:cubicBezTo>
                    <a:pt x="249" y="601"/>
                    <a:pt x="275" y="625"/>
                    <a:pt x="275" y="650"/>
                  </a:cubicBezTo>
                  <a:cubicBezTo>
                    <a:pt x="300" y="650"/>
                    <a:pt x="300" y="676"/>
                    <a:pt x="300" y="701"/>
                  </a:cubicBezTo>
                  <a:cubicBezTo>
                    <a:pt x="325" y="701"/>
                    <a:pt x="349" y="701"/>
                    <a:pt x="375" y="725"/>
                  </a:cubicBezTo>
                  <a:cubicBezTo>
                    <a:pt x="400" y="750"/>
                    <a:pt x="400" y="776"/>
                    <a:pt x="400" y="801"/>
                  </a:cubicBezTo>
                  <a:cubicBezTo>
                    <a:pt x="400" y="825"/>
                    <a:pt x="400" y="850"/>
                    <a:pt x="400" y="825"/>
                  </a:cubicBezTo>
                  <a:cubicBezTo>
                    <a:pt x="375" y="825"/>
                    <a:pt x="349" y="825"/>
                    <a:pt x="325" y="876"/>
                  </a:cubicBezTo>
                  <a:cubicBezTo>
                    <a:pt x="325" y="901"/>
                    <a:pt x="275" y="950"/>
                    <a:pt x="249" y="976"/>
                  </a:cubicBezTo>
                  <a:cubicBezTo>
                    <a:pt x="200" y="976"/>
                    <a:pt x="200" y="1001"/>
                    <a:pt x="175" y="1001"/>
                  </a:cubicBezTo>
                  <a:cubicBezTo>
                    <a:pt x="149" y="1025"/>
                    <a:pt x="125" y="1025"/>
                    <a:pt x="125" y="1050"/>
                  </a:cubicBezTo>
                  <a:cubicBezTo>
                    <a:pt x="125" y="1101"/>
                    <a:pt x="100" y="1101"/>
                    <a:pt x="75" y="1101"/>
                  </a:cubicBezTo>
                  <a:cubicBezTo>
                    <a:pt x="49" y="1101"/>
                    <a:pt x="49" y="1150"/>
                    <a:pt x="25" y="1150"/>
                  </a:cubicBezTo>
                  <a:cubicBezTo>
                    <a:pt x="0" y="1176"/>
                    <a:pt x="0" y="1176"/>
                    <a:pt x="25" y="1201"/>
                  </a:cubicBezTo>
                  <a:cubicBezTo>
                    <a:pt x="49" y="1225"/>
                    <a:pt x="25" y="1250"/>
                    <a:pt x="49" y="1276"/>
                  </a:cubicBezTo>
                  <a:cubicBezTo>
                    <a:pt x="49" y="1301"/>
                    <a:pt x="75" y="1325"/>
                    <a:pt x="49" y="1376"/>
                  </a:cubicBezTo>
                  <a:cubicBezTo>
                    <a:pt x="25" y="1425"/>
                    <a:pt x="25" y="1476"/>
                    <a:pt x="25" y="1476"/>
                  </a:cubicBezTo>
                  <a:cubicBezTo>
                    <a:pt x="49" y="1476"/>
                    <a:pt x="100" y="1501"/>
                    <a:pt x="125" y="1501"/>
                  </a:cubicBezTo>
                  <a:cubicBezTo>
                    <a:pt x="149" y="1501"/>
                    <a:pt x="149" y="1550"/>
                    <a:pt x="175" y="1550"/>
                  </a:cubicBezTo>
                  <a:cubicBezTo>
                    <a:pt x="200" y="1526"/>
                    <a:pt x="200" y="1575"/>
                    <a:pt x="275" y="1550"/>
                  </a:cubicBezTo>
                  <a:cubicBezTo>
                    <a:pt x="349" y="1550"/>
                    <a:pt x="500" y="1501"/>
                    <a:pt x="575" y="1501"/>
                  </a:cubicBezTo>
                  <a:cubicBezTo>
                    <a:pt x="600" y="1501"/>
                    <a:pt x="625" y="1501"/>
                    <a:pt x="650" y="1476"/>
                  </a:cubicBezTo>
                  <a:cubicBezTo>
                    <a:pt x="674" y="1476"/>
                    <a:pt x="674" y="1450"/>
                    <a:pt x="700" y="1425"/>
                  </a:cubicBezTo>
                  <a:cubicBezTo>
                    <a:pt x="750" y="1401"/>
                    <a:pt x="825" y="1350"/>
                    <a:pt x="850" y="1301"/>
                  </a:cubicBezTo>
                </a:path>
              </a:pathLst>
            </a:custGeom>
            <a:solidFill>
              <a:srgbClr val="2B7A88"/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74" name="Freeform 201">
              <a:extLst>
                <a:ext uri="{FF2B5EF4-FFF2-40B4-BE49-F238E27FC236}">
                  <a16:creationId xmlns:a16="http://schemas.microsoft.com/office/drawing/2014/main" id="{E89A5A31-57B1-7D9B-5461-C655F8298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8588" y="4013099"/>
              <a:ext cx="691737" cy="578664"/>
            </a:xfrm>
            <a:custGeom>
              <a:avLst/>
              <a:gdLst>
                <a:gd name="T0" fmla="*/ 1201 w 1377"/>
                <a:gd name="T1" fmla="*/ 275 h 1151"/>
                <a:gd name="T2" fmla="*/ 1101 w 1377"/>
                <a:gd name="T3" fmla="*/ 224 h 1151"/>
                <a:gd name="T4" fmla="*/ 950 w 1377"/>
                <a:gd name="T5" fmla="*/ 175 h 1151"/>
                <a:gd name="T6" fmla="*/ 876 w 1377"/>
                <a:gd name="T7" fmla="*/ 150 h 1151"/>
                <a:gd name="T8" fmla="*/ 800 w 1377"/>
                <a:gd name="T9" fmla="*/ 75 h 1151"/>
                <a:gd name="T10" fmla="*/ 700 w 1377"/>
                <a:gd name="T11" fmla="*/ 25 h 1151"/>
                <a:gd name="T12" fmla="*/ 676 w 1377"/>
                <a:gd name="T13" fmla="*/ 0 h 1151"/>
                <a:gd name="T14" fmla="*/ 525 w 1377"/>
                <a:gd name="T15" fmla="*/ 150 h 1151"/>
                <a:gd name="T16" fmla="*/ 350 w 1377"/>
                <a:gd name="T17" fmla="*/ 175 h 1151"/>
                <a:gd name="T18" fmla="*/ 300 w 1377"/>
                <a:gd name="T19" fmla="*/ 325 h 1151"/>
                <a:gd name="T20" fmla="*/ 176 w 1377"/>
                <a:gd name="T21" fmla="*/ 275 h 1151"/>
                <a:gd name="T22" fmla="*/ 25 w 1377"/>
                <a:gd name="T23" fmla="*/ 350 h 1151"/>
                <a:gd name="T24" fmla="*/ 150 w 1377"/>
                <a:gd name="T25" fmla="*/ 450 h 1151"/>
                <a:gd name="T26" fmla="*/ 275 w 1377"/>
                <a:gd name="T27" fmla="*/ 500 h 1151"/>
                <a:gd name="T28" fmla="*/ 350 w 1377"/>
                <a:gd name="T29" fmla="*/ 650 h 1151"/>
                <a:gd name="T30" fmla="*/ 300 w 1377"/>
                <a:gd name="T31" fmla="*/ 950 h 1151"/>
                <a:gd name="T32" fmla="*/ 350 w 1377"/>
                <a:gd name="T33" fmla="*/ 975 h 1151"/>
                <a:gd name="T34" fmla="*/ 525 w 1377"/>
                <a:gd name="T35" fmla="*/ 1000 h 1151"/>
                <a:gd name="T36" fmla="*/ 676 w 1377"/>
                <a:gd name="T37" fmla="*/ 1050 h 1151"/>
                <a:gd name="T38" fmla="*/ 776 w 1377"/>
                <a:gd name="T39" fmla="*/ 1025 h 1151"/>
                <a:gd name="T40" fmla="*/ 1025 w 1377"/>
                <a:gd name="T41" fmla="*/ 975 h 1151"/>
                <a:gd name="T42" fmla="*/ 1176 w 1377"/>
                <a:gd name="T43" fmla="*/ 900 h 1151"/>
                <a:gd name="T44" fmla="*/ 1150 w 1377"/>
                <a:gd name="T45" fmla="*/ 850 h 1151"/>
                <a:gd name="T46" fmla="*/ 1101 w 1377"/>
                <a:gd name="T47" fmla="*/ 750 h 1151"/>
                <a:gd name="T48" fmla="*/ 1125 w 1377"/>
                <a:gd name="T49" fmla="*/ 700 h 1151"/>
                <a:gd name="T50" fmla="*/ 1101 w 1377"/>
                <a:gd name="T51" fmla="*/ 600 h 1151"/>
                <a:gd name="T52" fmla="*/ 1050 w 1377"/>
                <a:gd name="T53" fmla="*/ 550 h 1151"/>
                <a:gd name="T54" fmla="*/ 1176 w 1377"/>
                <a:gd name="T55" fmla="*/ 450 h 1151"/>
                <a:gd name="T56" fmla="*/ 1225 w 1377"/>
                <a:gd name="T57" fmla="*/ 300 h 1151"/>
                <a:gd name="T58" fmla="*/ 1350 w 1377"/>
                <a:gd name="T59" fmla="*/ 975 h 1151"/>
                <a:gd name="T60" fmla="*/ 1301 w 1377"/>
                <a:gd name="T61" fmla="*/ 1025 h 1151"/>
                <a:gd name="T62" fmla="*/ 1350 w 1377"/>
                <a:gd name="T63" fmla="*/ 975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77" h="1151">
                  <a:moveTo>
                    <a:pt x="1201" y="275"/>
                  </a:moveTo>
                  <a:lnTo>
                    <a:pt x="1201" y="275"/>
                  </a:lnTo>
                  <a:cubicBezTo>
                    <a:pt x="1201" y="275"/>
                    <a:pt x="1176" y="250"/>
                    <a:pt x="1150" y="250"/>
                  </a:cubicBezTo>
                  <a:cubicBezTo>
                    <a:pt x="1125" y="250"/>
                    <a:pt x="1101" y="250"/>
                    <a:pt x="1101" y="224"/>
                  </a:cubicBezTo>
                  <a:cubicBezTo>
                    <a:pt x="1076" y="200"/>
                    <a:pt x="1025" y="200"/>
                    <a:pt x="1000" y="200"/>
                  </a:cubicBezTo>
                  <a:cubicBezTo>
                    <a:pt x="976" y="200"/>
                    <a:pt x="976" y="175"/>
                    <a:pt x="950" y="175"/>
                  </a:cubicBezTo>
                  <a:cubicBezTo>
                    <a:pt x="925" y="175"/>
                    <a:pt x="925" y="150"/>
                    <a:pt x="925" y="124"/>
                  </a:cubicBezTo>
                  <a:cubicBezTo>
                    <a:pt x="925" y="124"/>
                    <a:pt x="900" y="150"/>
                    <a:pt x="876" y="150"/>
                  </a:cubicBezTo>
                  <a:cubicBezTo>
                    <a:pt x="850" y="150"/>
                    <a:pt x="850" y="124"/>
                    <a:pt x="850" y="124"/>
                  </a:cubicBezTo>
                  <a:cubicBezTo>
                    <a:pt x="850" y="100"/>
                    <a:pt x="800" y="100"/>
                    <a:pt x="800" y="75"/>
                  </a:cubicBezTo>
                  <a:cubicBezTo>
                    <a:pt x="776" y="75"/>
                    <a:pt x="750" y="50"/>
                    <a:pt x="750" y="50"/>
                  </a:cubicBezTo>
                  <a:cubicBezTo>
                    <a:pt x="725" y="75"/>
                    <a:pt x="725" y="25"/>
                    <a:pt x="700" y="25"/>
                  </a:cubicBezTo>
                  <a:cubicBezTo>
                    <a:pt x="700" y="0"/>
                    <a:pt x="700" y="0"/>
                    <a:pt x="700" y="0"/>
                  </a:cubicBezTo>
                  <a:lnTo>
                    <a:pt x="676" y="0"/>
                  </a:lnTo>
                  <a:cubicBezTo>
                    <a:pt x="650" y="0"/>
                    <a:pt x="625" y="25"/>
                    <a:pt x="625" y="100"/>
                  </a:cubicBezTo>
                  <a:cubicBezTo>
                    <a:pt x="625" y="150"/>
                    <a:pt x="576" y="150"/>
                    <a:pt x="525" y="150"/>
                  </a:cubicBezTo>
                  <a:cubicBezTo>
                    <a:pt x="475" y="150"/>
                    <a:pt x="475" y="200"/>
                    <a:pt x="475" y="224"/>
                  </a:cubicBezTo>
                  <a:cubicBezTo>
                    <a:pt x="450" y="250"/>
                    <a:pt x="350" y="200"/>
                    <a:pt x="350" y="175"/>
                  </a:cubicBezTo>
                  <a:cubicBezTo>
                    <a:pt x="325" y="150"/>
                    <a:pt x="250" y="175"/>
                    <a:pt x="300" y="224"/>
                  </a:cubicBezTo>
                  <a:cubicBezTo>
                    <a:pt x="325" y="250"/>
                    <a:pt x="325" y="300"/>
                    <a:pt x="300" y="325"/>
                  </a:cubicBezTo>
                  <a:cubicBezTo>
                    <a:pt x="275" y="325"/>
                    <a:pt x="250" y="300"/>
                    <a:pt x="225" y="325"/>
                  </a:cubicBezTo>
                  <a:cubicBezTo>
                    <a:pt x="200" y="325"/>
                    <a:pt x="200" y="300"/>
                    <a:pt x="176" y="275"/>
                  </a:cubicBezTo>
                  <a:cubicBezTo>
                    <a:pt x="125" y="275"/>
                    <a:pt x="125" y="300"/>
                    <a:pt x="75" y="300"/>
                  </a:cubicBezTo>
                  <a:cubicBezTo>
                    <a:pt x="25" y="300"/>
                    <a:pt x="0" y="325"/>
                    <a:pt x="25" y="350"/>
                  </a:cubicBezTo>
                  <a:cubicBezTo>
                    <a:pt x="25" y="350"/>
                    <a:pt x="0" y="375"/>
                    <a:pt x="25" y="400"/>
                  </a:cubicBezTo>
                  <a:cubicBezTo>
                    <a:pt x="50" y="425"/>
                    <a:pt x="100" y="425"/>
                    <a:pt x="150" y="450"/>
                  </a:cubicBezTo>
                  <a:cubicBezTo>
                    <a:pt x="200" y="475"/>
                    <a:pt x="200" y="450"/>
                    <a:pt x="225" y="450"/>
                  </a:cubicBezTo>
                  <a:cubicBezTo>
                    <a:pt x="250" y="475"/>
                    <a:pt x="250" y="475"/>
                    <a:pt x="275" y="500"/>
                  </a:cubicBezTo>
                  <a:cubicBezTo>
                    <a:pt x="275" y="525"/>
                    <a:pt x="300" y="575"/>
                    <a:pt x="325" y="575"/>
                  </a:cubicBezTo>
                  <a:cubicBezTo>
                    <a:pt x="376" y="600"/>
                    <a:pt x="350" y="625"/>
                    <a:pt x="350" y="650"/>
                  </a:cubicBezTo>
                  <a:cubicBezTo>
                    <a:pt x="376" y="675"/>
                    <a:pt x="350" y="725"/>
                    <a:pt x="350" y="775"/>
                  </a:cubicBezTo>
                  <a:cubicBezTo>
                    <a:pt x="350" y="800"/>
                    <a:pt x="325" y="925"/>
                    <a:pt x="300" y="950"/>
                  </a:cubicBezTo>
                  <a:lnTo>
                    <a:pt x="300" y="950"/>
                  </a:lnTo>
                  <a:cubicBezTo>
                    <a:pt x="325" y="950"/>
                    <a:pt x="350" y="950"/>
                    <a:pt x="350" y="975"/>
                  </a:cubicBezTo>
                  <a:cubicBezTo>
                    <a:pt x="376" y="975"/>
                    <a:pt x="425" y="1000"/>
                    <a:pt x="450" y="1000"/>
                  </a:cubicBezTo>
                  <a:cubicBezTo>
                    <a:pt x="475" y="1025"/>
                    <a:pt x="525" y="1025"/>
                    <a:pt x="525" y="1000"/>
                  </a:cubicBezTo>
                  <a:cubicBezTo>
                    <a:pt x="525" y="975"/>
                    <a:pt x="550" y="1000"/>
                    <a:pt x="550" y="1025"/>
                  </a:cubicBezTo>
                  <a:cubicBezTo>
                    <a:pt x="576" y="1025"/>
                    <a:pt x="650" y="1025"/>
                    <a:pt x="676" y="1050"/>
                  </a:cubicBezTo>
                  <a:cubicBezTo>
                    <a:pt x="700" y="1050"/>
                    <a:pt x="725" y="1050"/>
                    <a:pt x="776" y="1050"/>
                  </a:cubicBezTo>
                  <a:cubicBezTo>
                    <a:pt x="776" y="1025"/>
                    <a:pt x="776" y="1025"/>
                    <a:pt x="776" y="1025"/>
                  </a:cubicBezTo>
                  <a:cubicBezTo>
                    <a:pt x="750" y="975"/>
                    <a:pt x="800" y="925"/>
                    <a:pt x="850" y="925"/>
                  </a:cubicBezTo>
                  <a:cubicBezTo>
                    <a:pt x="876" y="925"/>
                    <a:pt x="976" y="950"/>
                    <a:pt x="1025" y="975"/>
                  </a:cubicBezTo>
                  <a:cubicBezTo>
                    <a:pt x="1050" y="975"/>
                    <a:pt x="1076" y="975"/>
                    <a:pt x="1125" y="925"/>
                  </a:cubicBezTo>
                  <a:cubicBezTo>
                    <a:pt x="1150" y="900"/>
                    <a:pt x="1176" y="900"/>
                    <a:pt x="1176" y="900"/>
                  </a:cubicBezTo>
                  <a:cubicBezTo>
                    <a:pt x="1176" y="875"/>
                    <a:pt x="1176" y="875"/>
                    <a:pt x="1201" y="850"/>
                  </a:cubicBezTo>
                  <a:cubicBezTo>
                    <a:pt x="1201" y="850"/>
                    <a:pt x="1176" y="850"/>
                    <a:pt x="1150" y="850"/>
                  </a:cubicBezTo>
                  <a:cubicBezTo>
                    <a:pt x="1125" y="850"/>
                    <a:pt x="1101" y="825"/>
                    <a:pt x="1125" y="800"/>
                  </a:cubicBezTo>
                  <a:cubicBezTo>
                    <a:pt x="1150" y="775"/>
                    <a:pt x="1125" y="775"/>
                    <a:pt x="1101" y="750"/>
                  </a:cubicBezTo>
                  <a:cubicBezTo>
                    <a:pt x="1076" y="725"/>
                    <a:pt x="1101" y="725"/>
                    <a:pt x="1125" y="725"/>
                  </a:cubicBezTo>
                  <a:cubicBezTo>
                    <a:pt x="1125" y="725"/>
                    <a:pt x="1150" y="700"/>
                    <a:pt x="1125" y="700"/>
                  </a:cubicBezTo>
                  <a:cubicBezTo>
                    <a:pt x="1125" y="675"/>
                    <a:pt x="1125" y="675"/>
                    <a:pt x="1125" y="650"/>
                  </a:cubicBezTo>
                  <a:cubicBezTo>
                    <a:pt x="1125" y="625"/>
                    <a:pt x="1101" y="625"/>
                    <a:pt x="1101" y="600"/>
                  </a:cubicBezTo>
                  <a:cubicBezTo>
                    <a:pt x="1101" y="575"/>
                    <a:pt x="1076" y="575"/>
                    <a:pt x="1076" y="600"/>
                  </a:cubicBezTo>
                  <a:cubicBezTo>
                    <a:pt x="1050" y="625"/>
                    <a:pt x="1050" y="600"/>
                    <a:pt x="1050" y="550"/>
                  </a:cubicBezTo>
                  <a:cubicBezTo>
                    <a:pt x="1076" y="525"/>
                    <a:pt x="1101" y="500"/>
                    <a:pt x="1125" y="475"/>
                  </a:cubicBezTo>
                  <a:cubicBezTo>
                    <a:pt x="1125" y="475"/>
                    <a:pt x="1150" y="450"/>
                    <a:pt x="1176" y="450"/>
                  </a:cubicBezTo>
                  <a:cubicBezTo>
                    <a:pt x="1176" y="450"/>
                    <a:pt x="1176" y="400"/>
                    <a:pt x="1176" y="375"/>
                  </a:cubicBezTo>
                  <a:cubicBezTo>
                    <a:pt x="1201" y="350"/>
                    <a:pt x="1201" y="325"/>
                    <a:pt x="1225" y="300"/>
                  </a:cubicBezTo>
                  <a:cubicBezTo>
                    <a:pt x="1250" y="275"/>
                    <a:pt x="1225" y="275"/>
                    <a:pt x="1201" y="275"/>
                  </a:cubicBezTo>
                  <a:close/>
                  <a:moveTo>
                    <a:pt x="1350" y="975"/>
                  </a:moveTo>
                  <a:lnTo>
                    <a:pt x="1350" y="975"/>
                  </a:lnTo>
                  <a:cubicBezTo>
                    <a:pt x="1325" y="975"/>
                    <a:pt x="1325" y="1000"/>
                    <a:pt x="1301" y="1025"/>
                  </a:cubicBezTo>
                  <a:cubicBezTo>
                    <a:pt x="1250" y="1050"/>
                    <a:pt x="1301" y="1150"/>
                    <a:pt x="1325" y="1150"/>
                  </a:cubicBezTo>
                  <a:cubicBezTo>
                    <a:pt x="1376" y="1150"/>
                    <a:pt x="1376" y="975"/>
                    <a:pt x="1350" y="975"/>
                  </a:cubicBezTo>
                  <a:close/>
                </a:path>
              </a:pathLst>
            </a:custGeom>
            <a:solidFill>
              <a:srgbClr val="000C47"/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75" name="Freeform 202">
              <a:extLst>
                <a:ext uri="{FF2B5EF4-FFF2-40B4-BE49-F238E27FC236}">
                  <a16:creationId xmlns:a16="http://schemas.microsoft.com/office/drawing/2014/main" id="{E05EB4B4-D068-8E2D-00BC-A8184DCAA7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1088" y="4276934"/>
              <a:ext cx="164065" cy="88683"/>
            </a:xfrm>
            <a:custGeom>
              <a:avLst/>
              <a:gdLst>
                <a:gd name="T0" fmla="*/ 0 w 326"/>
                <a:gd name="T1" fmla="*/ 150 h 176"/>
                <a:gd name="T2" fmla="*/ 0 w 326"/>
                <a:gd name="T3" fmla="*/ 150 h 176"/>
                <a:gd name="T4" fmla="*/ 49 w 326"/>
                <a:gd name="T5" fmla="*/ 150 h 176"/>
                <a:gd name="T6" fmla="*/ 74 w 326"/>
                <a:gd name="T7" fmla="*/ 175 h 176"/>
                <a:gd name="T8" fmla="*/ 149 w 326"/>
                <a:gd name="T9" fmla="*/ 150 h 176"/>
                <a:gd name="T10" fmla="*/ 200 w 326"/>
                <a:gd name="T11" fmla="*/ 150 h 176"/>
                <a:gd name="T12" fmla="*/ 225 w 326"/>
                <a:gd name="T13" fmla="*/ 125 h 176"/>
                <a:gd name="T14" fmla="*/ 249 w 326"/>
                <a:gd name="T15" fmla="*/ 75 h 176"/>
                <a:gd name="T16" fmla="*/ 325 w 326"/>
                <a:gd name="T17" fmla="*/ 25 h 176"/>
                <a:gd name="T18" fmla="*/ 300 w 326"/>
                <a:gd name="T19" fmla="*/ 0 h 176"/>
                <a:gd name="T20" fmla="*/ 225 w 326"/>
                <a:gd name="T21" fmla="*/ 25 h 176"/>
                <a:gd name="T22" fmla="*/ 149 w 326"/>
                <a:gd name="T23" fmla="*/ 50 h 176"/>
                <a:gd name="T24" fmla="*/ 49 w 326"/>
                <a:gd name="T25" fmla="*/ 25 h 176"/>
                <a:gd name="T26" fmla="*/ 0 w 326"/>
                <a:gd name="T27" fmla="*/ 25 h 176"/>
                <a:gd name="T28" fmla="*/ 0 w 326"/>
                <a:gd name="T29" fmla="*/ 15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6" h="176">
                  <a:moveTo>
                    <a:pt x="0" y="150"/>
                  </a:moveTo>
                  <a:lnTo>
                    <a:pt x="0" y="150"/>
                  </a:lnTo>
                  <a:cubicBezTo>
                    <a:pt x="25" y="150"/>
                    <a:pt x="49" y="125"/>
                    <a:pt x="49" y="150"/>
                  </a:cubicBezTo>
                  <a:cubicBezTo>
                    <a:pt x="74" y="150"/>
                    <a:pt x="74" y="150"/>
                    <a:pt x="74" y="175"/>
                  </a:cubicBezTo>
                  <a:cubicBezTo>
                    <a:pt x="99" y="175"/>
                    <a:pt x="125" y="150"/>
                    <a:pt x="149" y="150"/>
                  </a:cubicBezTo>
                  <a:cubicBezTo>
                    <a:pt x="149" y="150"/>
                    <a:pt x="200" y="175"/>
                    <a:pt x="200" y="150"/>
                  </a:cubicBezTo>
                  <a:lnTo>
                    <a:pt x="225" y="125"/>
                  </a:lnTo>
                  <a:cubicBezTo>
                    <a:pt x="249" y="125"/>
                    <a:pt x="249" y="75"/>
                    <a:pt x="249" y="75"/>
                  </a:cubicBezTo>
                  <a:cubicBezTo>
                    <a:pt x="274" y="75"/>
                    <a:pt x="325" y="25"/>
                    <a:pt x="325" y="25"/>
                  </a:cubicBezTo>
                  <a:lnTo>
                    <a:pt x="300" y="0"/>
                  </a:lnTo>
                  <a:cubicBezTo>
                    <a:pt x="274" y="0"/>
                    <a:pt x="274" y="25"/>
                    <a:pt x="225" y="25"/>
                  </a:cubicBezTo>
                  <a:cubicBezTo>
                    <a:pt x="200" y="25"/>
                    <a:pt x="174" y="50"/>
                    <a:pt x="149" y="50"/>
                  </a:cubicBezTo>
                  <a:cubicBezTo>
                    <a:pt x="125" y="50"/>
                    <a:pt x="74" y="25"/>
                    <a:pt x="49" y="25"/>
                  </a:cubicBezTo>
                  <a:cubicBezTo>
                    <a:pt x="25" y="25"/>
                    <a:pt x="25" y="25"/>
                    <a:pt x="0" y="25"/>
                  </a:cubicBezTo>
                  <a:cubicBezTo>
                    <a:pt x="0" y="50"/>
                    <a:pt x="0" y="100"/>
                    <a:pt x="0" y="150"/>
                  </a:cubicBezTo>
                </a:path>
              </a:pathLst>
            </a:custGeom>
            <a:solidFill>
              <a:srgbClr val="2B7A88"/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76" name="Freeform 203">
              <a:extLst>
                <a:ext uri="{FF2B5EF4-FFF2-40B4-BE49-F238E27FC236}">
                  <a16:creationId xmlns:a16="http://schemas.microsoft.com/office/drawing/2014/main" id="{174BE528-9AEC-9FDA-A25F-D00E356152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7009" y="4578459"/>
              <a:ext cx="301527" cy="290443"/>
            </a:xfrm>
            <a:custGeom>
              <a:avLst/>
              <a:gdLst>
                <a:gd name="T0" fmla="*/ 575 w 601"/>
                <a:gd name="T1" fmla="*/ 0 h 576"/>
                <a:gd name="T2" fmla="*/ 575 w 601"/>
                <a:gd name="T3" fmla="*/ 0 h 576"/>
                <a:gd name="T4" fmla="*/ 550 w 601"/>
                <a:gd name="T5" fmla="*/ 0 h 576"/>
                <a:gd name="T6" fmla="*/ 500 w 601"/>
                <a:gd name="T7" fmla="*/ 25 h 576"/>
                <a:gd name="T8" fmla="*/ 400 w 601"/>
                <a:gd name="T9" fmla="*/ 25 h 576"/>
                <a:gd name="T10" fmla="*/ 275 w 601"/>
                <a:gd name="T11" fmla="*/ 25 h 576"/>
                <a:gd name="T12" fmla="*/ 275 w 601"/>
                <a:gd name="T13" fmla="*/ 25 h 576"/>
                <a:gd name="T14" fmla="*/ 200 w 601"/>
                <a:gd name="T15" fmla="*/ 50 h 576"/>
                <a:gd name="T16" fmla="*/ 150 w 601"/>
                <a:gd name="T17" fmla="*/ 75 h 576"/>
                <a:gd name="T18" fmla="*/ 75 w 601"/>
                <a:gd name="T19" fmla="*/ 100 h 576"/>
                <a:gd name="T20" fmla="*/ 50 w 601"/>
                <a:gd name="T21" fmla="*/ 150 h 576"/>
                <a:gd name="T22" fmla="*/ 24 w 601"/>
                <a:gd name="T23" fmla="*/ 175 h 576"/>
                <a:gd name="T24" fmla="*/ 0 w 601"/>
                <a:gd name="T25" fmla="*/ 225 h 576"/>
                <a:gd name="T26" fmla="*/ 0 w 601"/>
                <a:gd name="T27" fmla="*/ 225 h 576"/>
                <a:gd name="T28" fmla="*/ 50 w 601"/>
                <a:gd name="T29" fmla="*/ 325 h 576"/>
                <a:gd name="T30" fmla="*/ 124 w 601"/>
                <a:gd name="T31" fmla="*/ 350 h 576"/>
                <a:gd name="T32" fmla="*/ 200 w 601"/>
                <a:gd name="T33" fmla="*/ 375 h 576"/>
                <a:gd name="T34" fmla="*/ 100 w 601"/>
                <a:gd name="T35" fmla="*/ 375 h 576"/>
                <a:gd name="T36" fmla="*/ 124 w 601"/>
                <a:gd name="T37" fmla="*/ 450 h 576"/>
                <a:gd name="T38" fmla="*/ 175 w 601"/>
                <a:gd name="T39" fmla="*/ 525 h 576"/>
                <a:gd name="T40" fmla="*/ 250 w 601"/>
                <a:gd name="T41" fmla="*/ 575 h 576"/>
                <a:gd name="T42" fmla="*/ 250 w 601"/>
                <a:gd name="T43" fmla="*/ 475 h 576"/>
                <a:gd name="T44" fmla="*/ 300 w 601"/>
                <a:gd name="T45" fmla="*/ 475 h 576"/>
                <a:gd name="T46" fmla="*/ 275 w 601"/>
                <a:gd name="T47" fmla="*/ 425 h 576"/>
                <a:gd name="T48" fmla="*/ 300 w 601"/>
                <a:gd name="T49" fmla="*/ 400 h 576"/>
                <a:gd name="T50" fmla="*/ 375 w 601"/>
                <a:gd name="T51" fmla="*/ 400 h 576"/>
                <a:gd name="T52" fmla="*/ 324 w 601"/>
                <a:gd name="T53" fmla="*/ 325 h 576"/>
                <a:gd name="T54" fmla="*/ 250 w 601"/>
                <a:gd name="T55" fmla="*/ 325 h 576"/>
                <a:gd name="T56" fmla="*/ 300 w 601"/>
                <a:gd name="T57" fmla="*/ 275 h 576"/>
                <a:gd name="T58" fmla="*/ 224 w 601"/>
                <a:gd name="T59" fmla="*/ 175 h 576"/>
                <a:gd name="T60" fmla="*/ 250 w 601"/>
                <a:gd name="T61" fmla="*/ 150 h 576"/>
                <a:gd name="T62" fmla="*/ 324 w 601"/>
                <a:gd name="T63" fmla="*/ 150 h 576"/>
                <a:gd name="T64" fmla="*/ 350 w 601"/>
                <a:gd name="T65" fmla="*/ 100 h 576"/>
                <a:gd name="T66" fmla="*/ 400 w 601"/>
                <a:gd name="T67" fmla="*/ 100 h 576"/>
                <a:gd name="T68" fmla="*/ 475 w 601"/>
                <a:gd name="T69" fmla="*/ 75 h 576"/>
                <a:gd name="T70" fmla="*/ 550 w 601"/>
                <a:gd name="T71" fmla="*/ 100 h 576"/>
                <a:gd name="T72" fmla="*/ 575 w 601"/>
                <a:gd name="T73" fmla="*/ 75 h 576"/>
                <a:gd name="T74" fmla="*/ 600 w 601"/>
                <a:gd name="T75" fmla="*/ 25 h 576"/>
                <a:gd name="T76" fmla="*/ 575 w 601"/>
                <a:gd name="T77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1" h="576">
                  <a:moveTo>
                    <a:pt x="575" y="0"/>
                  </a:moveTo>
                  <a:lnTo>
                    <a:pt x="575" y="0"/>
                  </a:lnTo>
                  <a:lnTo>
                    <a:pt x="550" y="0"/>
                  </a:lnTo>
                  <a:cubicBezTo>
                    <a:pt x="550" y="25"/>
                    <a:pt x="525" y="25"/>
                    <a:pt x="500" y="25"/>
                  </a:cubicBezTo>
                  <a:cubicBezTo>
                    <a:pt x="500" y="25"/>
                    <a:pt x="424" y="25"/>
                    <a:pt x="400" y="25"/>
                  </a:cubicBezTo>
                  <a:cubicBezTo>
                    <a:pt x="400" y="0"/>
                    <a:pt x="324" y="0"/>
                    <a:pt x="275" y="25"/>
                  </a:cubicBezTo>
                  <a:lnTo>
                    <a:pt x="275" y="25"/>
                  </a:lnTo>
                  <a:cubicBezTo>
                    <a:pt x="275" y="25"/>
                    <a:pt x="200" y="75"/>
                    <a:pt x="200" y="50"/>
                  </a:cubicBezTo>
                  <a:cubicBezTo>
                    <a:pt x="175" y="50"/>
                    <a:pt x="175" y="75"/>
                    <a:pt x="150" y="75"/>
                  </a:cubicBezTo>
                  <a:cubicBezTo>
                    <a:pt x="124" y="100"/>
                    <a:pt x="75" y="75"/>
                    <a:pt x="75" y="100"/>
                  </a:cubicBezTo>
                  <a:cubicBezTo>
                    <a:pt x="75" y="100"/>
                    <a:pt x="75" y="125"/>
                    <a:pt x="50" y="150"/>
                  </a:cubicBezTo>
                  <a:cubicBezTo>
                    <a:pt x="24" y="175"/>
                    <a:pt x="50" y="175"/>
                    <a:pt x="24" y="175"/>
                  </a:cubicBezTo>
                  <a:cubicBezTo>
                    <a:pt x="0" y="175"/>
                    <a:pt x="0" y="200"/>
                    <a:pt x="0" y="225"/>
                  </a:cubicBezTo>
                  <a:lnTo>
                    <a:pt x="0" y="225"/>
                  </a:lnTo>
                  <a:cubicBezTo>
                    <a:pt x="24" y="250"/>
                    <a:pt x="50" y="275"/>
                    <a:pt x="50" y="325"/>
                  </a:cubicBezTo>
                  <a:cubicBezTo>
                    <a:pt x="50" y="350"/>
                    <a:pt x="100" y="375"/>
                    <a:pt x="124" y="350"/>
                  </a:cubicBezTo>
                  <a:cubicBezTo>
                    <a:pt x="150" y="325"/>
                    <a:pt x="200" y="350"/>
                    <a:pt x="200" y="375"/>
                  </a:cubicBezTo>
                  <a:cubicBezTo>
                    <a:pt x="200" y="375"/>
                    <a:pt x="150" y="350"/>
                    <a:pt x="100" y="375"/>
                  </a:cubicBezTo>
                  <a:cubicBezTo>
                    <a:pt x="75" y="400"/>
                    <a:pt x="124" y="425"/>
                    <a:pt x="124" y="450"/>
                  </a:cubicBezTo>
                  <a:cubicBezTo>
                    <a:pt x="124" y="475"/>
                    <a:pt x="150" y="525"/>
                    <a:pt x="175" y="525"/>
                  </a:cubicBezTo>
                  <a:cubicBezTo>
                    <a:pt x="200" y="525"/>
                    <a:pt x="250" y="575"/>
                    <a:pt x="250" y="575"/>
                  </a:cubicBezTo>
                  <a:cubicBezTo>
                    <a:pt x="275" y="550"/>
                    <a:pt x="224" y="475"/>
                    <a:pt x="250" y="475"/>
                  </a:cubicBezTo>
                  <a:cubicBezTo>
                    <a:pt x="250" y="450"/>
                    <a:pt x="300" y="500"/>
                    <a:pt x="300" y="475"/>
                  </a:cubicBezTo>
                  <a:cubicBezTo>
                    <a:pt x="324" y="450"/>
                    <a:pt x="300" y="425"/>
                    <a:pt x="275" y="425"/>
                  </a:cubicBezTo>
                  <a:cubicBezTo>
                    <a:pt x="224" y="425"/>
                    <a:pt x="275" y="400"/>
                    <a:pt x="300" y="400"/>
                  </a:cubicBezTo>
                  <a:cubicBezTo>
                    <a:pt x="324" y="425"/>
                    <a:pt x="350" y="400"/>
                    <a:pt x="375" y="400"/>
                  </a:cubicBezTo>
                  <a:cubicBezTo>
                    <a:pt x="375" y="400"/>
                    <a:pt x="400" y="350"/>
                    <a:pt x="324" y="325"/>
                  </a:cubicBezTo>
                  <a:cubicBezTo>
                    <a:pt x="275" y="325"/>
                    <a:pt x="300" y="375"/>
                    <a:pt x="250" y="325"/>
                  </a:cubicBezTo>
                  <a:cubicBezTo>
                    <a:pt x="224" y="300"/>
                    <a:pt x="300" y="300"/>
                    <a:pt x="300" y="275"/>
                  </a:cubicBezTo>
                  <a:cubicBezTo>
                    <a:pt x="300" y="250"/>
                    <a:pt x="250" y="200"/>
                    <a:pt x="224" y="175"/>
                  </a:cubicBezTo>
                  <a:cubicBezTo>
                    <a:pt x="200" y="150"/>
                    <a:pt x="250" y="125"/>
                    <a:pt x="250" y="150"/>
                  </a:cubicBezTo>
                  <a:cubicBezTo>
                    <a:pt x="275" y="175"/>
                    <a:pt x="324" y="175"/>
                    <a:pt x="324" y="150"/>
                  </a:cubicBezTo>
                  <a:cubicBezTo>
                    <a:pt x="350" y="150"/>
                    <a:pt x="300" y="100"/>
                    <a:pt x="350" y="100"/>
                  </a:cubicBezTo>
                  <a:cubicBezTo>
                    <a:pt x="400" y="75"/>
                    <a:pt x="400" y="100"/>
                    <a:pt x="400" y="100"/>
                  </a:cubicBezTo>
                  <a:cubicBezTo>
                    <a:pt x="424" y="100"/>
                    <a:pt x="450" y="75"/>
                    <a:pt x="475" y="75"/>
                  </a:cubicBezTo>
                  <a:cubicBezTo>
                    <a:pt x="500" y="75"/>
                    <a:pt x="525" y="75"/>
                    <a:pt x="550" y="100"/>
                  </a:cubicBezTo>
                  <a:lnTo>
                    <a:pt x="575" y="75"/>
                  </a:lnTo>
                  <a:cubicBezTo>
                    <a:pt x="575" y="50"/>
                    <a:pt x="600" y="50"/>
                    <a:pt x="600" y="25"/>
                  </a:cubicBezTo>
                  <a:cubicBezTo>
                    <a:pt x="600" y="25"/>
                    <a:pt x="600" y="0"/>
                    <a:pt x="575" y="0"/>
                  </a:cubicBezTo>
                </a:path>
              </a:pathLst>
            </a:custGeom>
            <a:solidFill>
              <a:srgbClr val="000C47"/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77" name="Freeform 204">
              <a:extLst>
                <a:ext uri="{FF2B5EF4-FFF2-40B4-BE49-F238E27FC236}">
                  <a16:creationId xmlns:a16="http://schemas.microsoft.com/office/drawing/2014/main" id="{6DE4B436-402F-B39D-0BA5-673031387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4755" y="3749258"/>
              <a:ext cx="215059" cy="239449"/>
            </a:xfrm>
            <a:custGeom>
              <a:avLst/>
              <a:gdLst>
                <a:gd name="T0" fmla="*/ 375 w 426"/>
                <a:gd name="T1" fmla="*/ 150 h 476"/>
                <a:gd name="T2" fmla="*/ 375 w 426"/>
                <a:gd name="T3" fmla="*/ 150 h 476"/>
                <a:gd name="T4" fmla="*/ 350 w 426"/>
                <a:gd name="T5" fmla="*/ 124 h 476"/>
                <a:gd name="T6" fmla="*/ 300 w 426"/>
                <a:gd name="T7" fmla="*/ 150 h 476"/>
                <a:gd name="T8" fmla="*/ 225 w 426"/>
                <a:gd name="T9" fmla="*/ 124 h 476"/>
                <a:gd name="T10" fmla="*/ 250 w 426"/>
                <a:gd name="T11" fmla="*/ 75 h 476"/>
                <a:gd name="T12" fmla="*/ 275 w 426"/>
                <a:gd name="T13" fmla="*/ 24 h 476"/>
                <a:gd name="T14" fmla="*/ 275 w 426"/>
                <a:gd name="T15" fmla="*/ 24 h 476"/>
                <a:gd name="T16" fmla="*/ 175 w 426"/>
                <a:gd name="T17" fmla="*/ 50 h 476"/>
                <a:gd name="T18" fmla="*/ 225 w 426"/>
                <a:gd name="T19" fmla="*/ 75 h 476"/>
                <a:gd name="T20" fmla="*/ 150 w 426"/>
                <a:gd name="T21" fmla="*/ 124 h 476"/>
                <a:gd name="T22" fmla="*/ 50 w 426"/>
                <a:gd name="T23" fmla="*/ 124 h 476"/>
                <a:gd name="T24" fmla="*/ 50 w 426"/>
                <a:gd name="T25" fmla="*/ 200 h 476"/>
                <a:gd name="T26" fmla="*/ 100 w 426"/>
                <a:gd name="T27" fmla="*/ 250 h 476"/>
                <a:gd name="T28" fmla="*/ 75 w 426"/>
                <a:gd name="T29" fmla="*/ 350 h 476"/>
                <a:gd name="T30" fmla="*/ 0 w 426"/>
                <a:gd name="T31" fmla="*/ 400 h 476"/>
                <a:gd name="T32" fmla="*/ 100 w 426"/>
                <a:gd name="T33" fmla="*/ 475 h 476"/>
                <a:gd name="T34" fmla="*/ 275 w 426"/>
                <a:gd name="T35" fmla="*/ 400 h 476"/>
                <a:gd name="T36" fmla="*/ 375 w 426"/>
                <a:gd name="T37" fmla="*/ 375 h 476"/>
                <a:gd name="T38" fmla="*/ 375 w 426"/>
                <a:gd name="T39" fmla="*/ 175 h 476"/>
                <a:gd name="T40" fmla="*/ 375 w 426"/>
                <a:gd name="T41" fmla="*/ 15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6" h="476">
                  <a:moveTo>
                    <a:pt x="375" y="150"/>
                  </a:moveTo>
                  <a:lnTo>
                    <a:pt x="375" y="150"/>
                  </a:lnTo>
                  <a:lnTo>
                    <a:pt x="350" y="124"/>
                  </a:lnTo>
                  <a:cubicBezTo>
                    <a:pt x="300" y="75"/>
                    <a:pt x="300" y="124"/>
                    <a:pt x="300" y="150"/>
                  </a:cubicBezTo>
                  <a:cubicBezTo>
                    <a:pt x="300" y="175"/>
                    <a:pt x="250" y="124"/>
                    <a:pt x="225" y="124"/>
                  </a:cubicBezTo>
                  <a:lnTo>
                    <a:pt x="250" y="75"/>
                  </a:lnTo>
                  <a:cubicBezTo>
                    <a:pt x="275" y="75"/>
                    <a:pt x="275" y="50"/>
                    <a:pt x="275" y="24"/>
                  </a:cubicBezTo>
                  <a:lnTo>
                    <a:pt x="275" y="24"/>
                  </a:lnTo>
                  <a:cubicBezTo>
                    <a:pt x="225" y="0"/>
                    <a:pt x="175" y="0"/>
                    <a:pt x="175" y="50"/>
                  </a:cubicBezTo>
                  <a:cubicBezTo>
                    <a:pt x="175" y="75"/>
                    <a:pt x="225" y="50"/>
                    <a:pt x="225" y="75"/>
                  </a:cubicBezTo>
                  <a:cubicBezTo>
                    <a:pt x="225" y="100"/>
                    <a:pt x="175" y="100"/>
                    <a:pt x="150" y="124"/>
                  </a:cubicBezTo>
                  <a:cubicBezTo>
                    <a:pt x="100" y="150"/>
                    <a:pt x="75" y="100"/>
                    <a:pt x="50" y="124"/>
                  </a:cubicBezTo>
                  <a:cubicBezTo>
                    <a:pt x="0" y="150"/>
                    <a:pt x="75" y="150"/>
                    <a:pt x="50" y="200"/>
                  </a:cubicBezTo>
                  <a:cubicBezTo>
                    <a:pt x="25" y="224"/>
                    <a:pt x="50" y="224"/>
                    <a:pt x="100" y="250"/>
                  </a:cubicBezTo>
                  <a:cubicBezTo>
                    <a:pt x="150" y="300"/>
                    <a:pt x="75" y="300"/>
                    <a:pt x="75" y="350"/>
                  </a:cubicBezTo>
                  <a:cubicBezTo>
                    <a:pt x="75" y="375"/>
                    <a:pt x="25" y="375"/>
                    <a:pt x="0" y="400"/>
                  </a:cubicBezTo>
                  <a:cubicBezTo>
                    <a:pt x="0" y="424"/>
                    <a:pt x="50" y="475"/>
                    <a:pt x="100" y="475"/>
                  </a:cubicBezTo>
                  <a:cubicBezTo>
                    <a:pt x="125" y="475"/>
                    <a:pt x="225" y="450"/>
                    <a:pt x="275" y="400"/>
                  </a:cubicBezTo>
                  <a:cubicBezTo>
                    <a:pt x="300" y="375"/>
                    <a:pt x="325" y="400"/>
                    <a:pt x="375" y="375"/>
                  </a:cubicBezTo>
                  <a:cubicBezTo>
                    <a:pt x="425" y="375"/>
                    <a:pt x="400" y="200"/>
                    <a:pt x="375" y="175"/>
                  </a:cubicBezTo>
                  <a:cubicBezTo>
                    <a:pt x="375" y="150"/>
                    <a:pt x="375" y="150"/>
                    <a:pt x="375" y="15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78" name="Freeform 205">
              <a:extLst>
                <a:ext uri="{FF2B5EF4-FFF2-40B4-BE49-F238E27FC236}">
                  <a16:creationId xmlns:a16="http://schemas.microsoft.com/office/drawing/2014/main" id="{0101257D-4B16-DC6B-F742-13DA7366B6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4948" y="3571893"/>
              <a:ext cx="226144" cy="215059"/>
            </a:xfrm>
            <a:custGeom>
              <a:avLst/>
              <a:gdLst>
                <a:gd name="T0" fmla="*/ 225 w 451"/>
                <a:gd name="T1" fmla="*/ 174 h 426"/>
                <a:gd name="T2" fmla="*/ 225 w 451"/>
                <a:gd name="T3" fmla="*/ 174 h 426"/>
                <a:gd name="T4" fmla="*/ 225 w 451"/>
                <a:gd name="T5" fmla="*/ 100 h 426"/>
                <a:gd name="T6" fmla="*/ 225 w 451"/>
                <a:gd name="T7" fmla="*/ 25 h 426"/>
                <a:gd name="T8" fmla="*/ 151 w 451"/>
                <a:gd name="T9" fmla="*/ 50 h 426"/>
                <a:gd name="T10" fmla="*/ 100 w 451"/>
                <a:gd name="T11" fmla="*/ 74 h 426"/>
                <a:gd name="T12" fmla="*/ 100 w 451"/>
                <a:gd name="T13" fmla="*/ 125 h 426"/>
                <a:gd name="T14" fmla="*/ 51 w 451"/>
                <a:gd name="T15" fmla="*/ 100 h 426"/>
                <a:gd name="T16" fmla="*/ 0 w 451"/>
                <a:gd name="T17" fmla="*/ 174 h 426"/>
                <a:gd name="T18" fmla="*/ 0 w 451"/>
                <a:gd name="T19" fmla="*/ 274 h 426"/>
                <a:gd name="T20" fmla="*/ 51 w 451"/>
                <a:gd name="T21" fmla="*/ 350 h 426"/>
                <a:gd name="T22" fmla="*/ 51 w 451"/>
                <a:gd name="T23" fmla="*/ 400 h 426"/>
                <a:gd name="T24" fmla="*/ 151 w 451"/>
                <a:gd name="T25" fmla="*/ 400 h 426"/>
                <a:gd name="T26" fmla="*/ 176 w 451"/>
                <a:gd name="T27" fmla="*/ 400 h 426"/>
                <a:gd name="T28" fmla="*/ 151 w 451"/>
                <a:gd name="T29" fmla="*/ 350 h 426"/>
                <a:gd name="T30" fmla="*/ 200 w 451"/>
                <a:gd name="T31" fmla="*/ 374 h 426"/>
                <a:gd name="T32" fmla="*/ 251 w 451"/>
                <a:gd name="T33" fmla="*/ 350 h 426"/>
                <a:gd name="T34" fmla="*/ 225 w 451"/>
                <a:gd name="T35" fmla="*/ 300 h 426"/>
                <a:gd name="T36" fmla="*/ 176 w 451"/>
                <a:gd name="T37" fmla="*/ 300 h 426"/>
                <a:gd name="T38" fmla="*/ 200 w 451"/>
                <a:gd name="T39" fmla="*/ 250 h 426"/>
                <a:gd name="T40" fmla="*/ 276 w 451"/>
                <a:gd name="T41" fmla="*/ 200 h 426"/>
                <a:gd name="T42" fmla="*/ 225 w 451"/>
                <a:gd name="T43" fmla="*/ 174 h 426"/>
                <a:gd name="T44" fmla="*/ 424 w 451"/>
                <a:gd name="T45" fmla="*/ 250 h 426"/>
                <a:gd name="T46" fmla="*/ 424 w 451"/>
                <a:gd name="T47" fmla="*/ 250 h 426"/>
                <a:gd name="T48" fmla="*/ 399 w 451"/>
                <a:gd name="T49" fmla="*/ 274 h 426"/>
                <a:gd name="T50" fmla="*/ 375 w 451"/>
                <a:gd name="T51" fmla="*/ 250 h 426"/>
                <a:gd name="T52" fmla="*/ 299 w 451"/>
                <a:gd name="T53" fmla="*/ 274 h 426"/>
                <a:gd name="T54" fmla="*/ 350 w 451"/>
                <a:gd name="T55" fmla="*/ 350 h 426"/>
                <a:gd name="T56" fmla="*/ 324 w 451"/>
                <a:gd name="T57" fmla="*/ 374 h 426"/>
                <a:gd name="T58" fmla="*/ 350 w 451"/>
                <a:gd name="T59" fmla="*/ 425 h 426"/>
                <a:gd name="T60" fmla="*/ 399 w 451"/>
                <a:gd name="T61" fmla="*/ 350 h 426"/>
                <a:gd name="T62" fmla="*/ 424 w 451"/>
                <a:gd name="T63" fmla="*/ 25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1" h="426">
                  <a:moveTo>
                    <a:pt x="225" y="174"/>
                  </a:moveTo>
                  <a:lnTo>
                    <a:pt x="225" y="174"/>
                  </a:lnTo>
                  <a:cubicBezTo>
                    <a:pt x="200" y="150"/>
                    <a:pt x="200" y="100"/>
                    <a:pt x="225" y="100"/>
                  </a:cubicBezTo>
                  <a:cubicBezTo>
                    <a:pt x="225" y="74"/>
                    <a:pt x="251" y="25"/>
                    <a:pt x="225" y="25"/>
                  </a:cubicBezTo>
                  <a:cubicBezTo>
                    <a:pt x="225" y="0"/>
                    <a:pt x="176" y="25"/>
                    <a:pt x="151" y="50"/>
                  </a:cubicBezTo>
                  <a:cubicBezTo>
                    <a:pt x="151" y="100"/>
                    <a:pt x="125" y="74"/>
                    <a:pt x="100" y="74"/>
                  </a:cubicBezTo>
                  <a:cubicBezTo>
                    <a:pt x="100" y="100"/>
                    <a:pt x="125" y="100"/>
                    <a:pt x="100" y="125"/>
                  </a:cubicBezTo>
                  <a:cubicBezTo>
                    <a:pt x="100" y="150"/>
                    <a:pt x="76" y="100"/>
                    <a:pt x="51" y="100"/>
                  </a:cubicBezTo>
                  <a:cubicBezTo>
                    <a:pt x="25" y="100"/>
                    <a:pt x="25" y="150"/>
                    <a:pt x="0" y="174"/>
                  </a:cubicBezTo>
                  <a:cubicBezTo>
                    <a:pt x="0" y="200"/>
                    <a:pt x="0" y="250"/>
                    <a:pt x="0" y="274"/>
                  </a:cubicBezTo>
                  <a:cubicBezTo>
                    <a:pt x="0" y="300"/>
                    <a:pt x="51" y="325"/>
                    <a:pt x="51" y="350"/>
                  </a:cubicBezTo>
                  <a:cubicBezTo>
                    <a:pt x="51" y="374"/>
                    <a:pt x="51" y="374"/>
                    <a:pt x="51" y="400"/>
                  </a:cubicBezTo>
                  <a:cubicBezTo>
                    <a:pt x="100" y="400"/>
                    <a:pt x="125" y="400"/>
                    <a:pt x="151" y="400"/>
                  </a:cubicBezTo>
                  <a:cubicBezTo>
                    <a:pt x="151" y="400"/>
                    <a:pt x="151" y="400"/>
                    <a:pt x="176" y="400"/>
                  </a:cubicBezTo>
                  <a:cubicBezTo>
                    <a:pt x="176" y="374"/>
                    <a:pt x="125" y="374"/>
                    <a:pt x="151" y="350"/>
                  </a:cubicBezTo>
                  <a:cubicBezTo>
                    <a:pt x="151" y="325"/>
                    <a:pt x="176" y="350"/>
                    <a:pt x="200" y="374"/>
                  </a:cubicBezTo>
                  <a:cubicBezTo>
                    <a:pt x="200" y="374"/>
                    <a:pt x="251" y="374"/>
                    <a:pt x="251" y="350"/>
                  </a:cubicBezTo>
                  <a:cubicBezTo>
                    <a:pt x="251" y="350"/>
                    <a:pt x="251" y="300"/>
                    <a:pt x="225" y="300"/>
                  </a:cubicBezTo>
                  <a:cubicBezTo>
                    <a:pt x="200" y="325"/>
                    <a:pt x="200" y="300"/>
                    <a:pt x="176" y="300"/>
                  </a:cubicBezTo>
                  <a:cubicBezTo>
                    <a:pt x="176" y="274"/>
                    <a:pt x="200" y="250"/>
                    <a:pt x="200" y="250"/>
                  </a:cubicBezTo>
                  <a:cubicBezTo>
                    <a:pt x="200" y="225"/>
                    <a:pt x="251" y="225"/>
                    <a:pt x="276" y="200"/>
                  </a:cubicBezTo>
                  <a:lnTo>
                    <a:pt x="225" y="174"/>
                  </a:lnTo>
                  <a:close/>
                  <a:moveTo>
                    <a:pt x="424" y="250"/>
                  </a:moveTo>
                  <a:lnTo>
                    <a:pt x="424" y="250"/>
                  </a:lnTo>
                  <a:lnTo>
                    <a:pt x="399" y="274"/>
                  </a:lnTo>
                  <a:cubicBezTo>
                    <a:pt x="375" y="274"/>
                    <a:pt x="375" y="225"/>
                    <a:pt x="375" y="250"/>
                  </a:cubicBezTo>
                  <a:cubicBezTo>
                    <a:pt x="350" y="274"/>
                    <a:pt x="324" y="225"/>
                    <a:pt x="299" y="274"/>
                  </a:cubicBezTo>
                  <a:cubicBezTo>
                    <a:pt x="276" y="325"/>
                    <a:pt x="324" y="350"/>
                    <a:pt x="350" y="350"/>
                  </a:cubicBezTo>
                  <a:cubicBezTo>
                    <a:pt x="350" y="374"/>
                    <a:pt x="350" y="400"/>
                    <a:pt x="324" y="374"/>
                  </a:cubicBezTo>
                  <a:cubicBezTo>
                    <a:pt x="299" y="374"/>
                    <a:pt x="299" y="425"/>
                    <a:pt x="350" y="425"/>
                  </a:cubicBezTo>
                  <a:cubicBezTo>
                    <a:pt x="375" y="425"/>
                    <a:pt x="399" y="374"/>
                    <a:pt x="399" y="350"/>
                  </a:cubicBezTo>
                  <a:cubicBezTo>
                    <a:pt x="399" y="325"/>
                    <a:pt x="450" y="250"/>
                    <a:pt x="424" y="250"/>
                  </a:cubicBezTo>
                  <a:close/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79" name="Freeform 206">
              <a:extLst>
                <a:ext uri="{FF2B5EF4-FFF2-40B4-BE49-F238E27FC236}">
                  <a16:creationId xmlns:a16="http://schemas.microsoft.com/office/drawing/2014/main" id="{C371F669-DA3A-1630-FA71-1332FBA67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5709" y="2705004"/>
              <a:ext cx="591969" cy="1044257"/>
            </a:xfrm>
            <a:custGeom>
              <a:avLst/>
              <a:gdLst>
                <a:gd name="T0" fmla="*/ 1151 w 1177"/>
                <a:gd name="T1" fmla="*/ 500 h 2077"/>
                <a:gd name="T2" fmla="*/ 1151 w 1177"/>
                <a:gd name="T3" fmla="*/ 375 h 2077"/>
                <a:gd name="T4" fmla="*/ 1125 w 1177"/>
                <a:gd name="T5" fmla="*/ 200 h 2077"/>
                <a:gd name="T6" fmla="*/ 876 w 1177"/>
                <a:gd name="T7" fmla="*/ 25 h 2077"/>
                <a:gd name="T8" fmla="*/ 751 w 1177"/>
                <a:gd name="T9" fmla="*/ 125 h 2077"/>
                <a:gd name="T10" fmla="*/ 625 w 1177"/>
                <a:gd name="T11" fmla="*/ 175 h 2077"/>
                <a:gd name="T12" fmla="*/ 501 w 1177"/>
                <a:gd name="T13" fmla="*/ 251 h 2077"/>
                <a:gd name="T14" fmla="*/ 451 w 1177"/>
                <a:gd name="T15" fmla="*/ 375 h 2077"/>
                <a:gd name="T16" fmla="*/ 376 w 1177"/>
                <a:gd name="T17" fmla="*/ 500 h 2077"/>
                <a:gd name="T18" fmla="*/ 300 w 1177"/>
                <a:gd name="T19" fmla="*/ 600 h 2077"/>
                <a:gd name="T20" fmla="*/ 250 w 1177"/>
                <a:gd name="T21" fmla="*/ 775 h 2077"/>
                <a:gd name="T22" fmla="*/ 200 w 1177"/>
                <a:gd name="T23" fmla="*/ 826 h 2077"/>
                <a:gd name="T24" fmla="*/ 100 w 1177"/>
                <a:gd name="T25" fmla="*/ 975 h 2077"/>
                <a:gd name="T26" fmla="*/ 100 w 1177"/>
                <a:gd name="T27" fmla="*/ 1151 h 2077"/>
                <a:gd name="T28" fmla="*/ 125 w 1177"/>
                <a:gd name="T29" fmla="*/ 1275 h 2077"/>
                <a:gd name="T30" fmla="*/ 125 w 1177"/>
                <a:gd name="T31" fmla="*/ 1400 h 2077"/>
                <a:gd name="T32" fmla="*/ 51 w 1177"/>
                <a:gd name="T33" fmla="*/ 1500 h 2077"/>
                <a:gd name="T34" fmla="*/ 0 w 1177"/>
                <a:gd name="T35" fmla="*/ 1576 h 2077"/>
                <a:gd name="T36" fmla="*/ 51 w 1177"/>
                <a:gd name="T37" fmla="*/ 1676 h 2077"/>
                <a:gd name="T38" fmla="*/ 125 w 1177"/>
                <a:gd name="T39" fmla="*/ 1851 h 2077"/>
                <a:gd name="T40" fmla="*/ 176 w 1177"/>
                <a:gd name="T41" fmla="*/ 1976 h 2077"/>
                <a:gd name="T42" fmla="*/ 250 w 1177"/>
                <a:gd name="T43" fmla="*/ 2051 h 2077"/>
                <a:gd name="T44" fmla="*/ 300 w 1177"/>
                <a:gd name="T45" fmla="*/ 1951 h 2077"/>
                <a:gd name="T46" fmla="*/ 451 w 1177"/>
                <a:gd name="T47" fmla="*/ 1900 h 2077"/>
                <a:gd name="T48" fmla="*/ 525 w 1177"/>
                <a:gd name="T49" fmla="*/ 1826 h 2077"/>
                <a:gd name="T50" fmla="*/ 501 w 1177"/>
                <a:gd name="T51" fmla="*/ 1776 h 2077"/>
                <a:gd name="T52" fmla="*/ 551 w 1177"/>
                <a:gd name="T53" fmla="*/ 1576 h 2077"/>
                <a:gd name="T54" fmla="*/ 701 w 1177"/>
                <a:gd name="T55" fmla="*/ 1425 h 2077"/>
                <a:gd name="T56" fmla="*/ 551 w 1177"/>
                <a:gd name="T57" fmla="*/ 1300 h 2077"/>
                <a:gd name="T58" fmla="*/ 576 w 1177"/>
                <a:gd name="T59" fmla="*/ 1126 h 2077"/>
                <a:gd name="T60" fmla="*/ 625 w 1177"/>
                <a:gd name="T61" fmla="*/ 1000 h 2077"/>
                <a:gd name="T62" fmla="*/ 801 w 1177"/>
                <a:gd name="T63" fmla="*/ 875 h 2077"/>
                <a:gd name="T64" fmla="*/ 925 w 1177"/>
                <a:gd name="T65" fmla="*/ 675 h 2077"/>
                <a:gd name="T66" fmla="*/ 1025 w 1177"/>
                <a:gd name="T67" fmla="*/ 551 h 2077"/>
                <a:gd name="T68" fmla="*/ 1176 w 1177"/>
                <a:gd name="T69" fmla="*/ 551 h 2077"/>
                <a:gd name="T70" fmla="*/ 701 w 1177"/>
                <a:gd name="T71" fmla="*/ 1726 h 2077"/>
                <a:gd name="T72" fmla="*/ 625 w 1177"/>
                <a:gd name="T73" fmla="*/ 1851 h 2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77" h="2077">
                  <a:moveTo>
                    <a:pt x="1151" y="500"/>
                  </a:moveTo>
                  <a:lnTo>
                    <a:pt x="1151" y="500"/>
                  </a:lnTo>
                  <a:cubicBezTo>
                    <a:pt x="1151" y="475"/>
                    <a:pt x="1125" y="451"/>
                    <a:pt x="1151" y="451"/>
                  </a:cubicBezTo>
                  <a:cubicBezTo>
                    <a:pt x="1151" y="451"/>
                    <a:pt x="1176" y="375"/>
                    <a:pt x="1151" y="375"/>
                  </a:cubicBezTo>
                  <a:cubicBezTo>
                    <a:pt x="1125" y="351"/>
                    <a:pt x="1151" y="300"/>
                    <a:pt x="1125" y="275"/>
                  </a:cubicBezTo>
                  <a:cubicBezTo>
                    <a:pt x="1101" y="275"/>
                    <a:pt x="1125" y="226"/>
                    <a:pt x="1125" y="200"/>
                  </a:cubicBezTo>
                  <a:cubicBezTo>
                    <a:pt x="1125" y="151"/>
                    <a:pt x="1025" y="125"/>
                    <a:pt x="976" y="100"/>
                  </a:cubicBezTo>
                  <a:cubicBezTo>
                    <a:pt x="925" y="100"/>
                    <a:pt x="901" y="50"/>
                    <a:pt x="876" y="25"/>
                  </a:cubicBezTo>
                  <a:cubicBezTo>
                    <a:pt x="825" y="0"/>
                    <a:pt x="825" y="75"/>
                    <a:pt x="825" y="100"/>
                  </a:cubicBezTo>
                  <a:cubicBezTo>
                    <a:pt x="825" y="151"/>
                    <a:pt x="776" y="151"/>
                    <a:pt x="751" y="125"/>
                  </a:cubicBezTo>
                  <a:cubicBezTo>
                    <a:pt x="725" y="100"/>
                    <a:pt x="701" y="125"/>
                    <a:pt x="651" y="100"/>
                  </a:cubicBezTo>
                  <a:cubicBezTo>
                    <a:pt x="625" y="75"/>
                    <a:pt x="625" y="151"/>
                    <a:pt x="625" y="175"/>
                  </a:cubicBezTo>
                  <a:cubicBezTo>
                    <a:pt x="625" y="200"/>
                    <a:pt x="601" y="200"/>
                    <a:pt x="576" y="200"/>
                  </a:cubicBezTo>
                  <a:cubicBezTo>
                    <a:pt x="525" y="200"/>
                    <a:pt x="501" y="226"/>
                    <a:pt x="501" y="251"/>
                  </a:cubicBezTo>
                  <a:cubicBezTo>
                    <a:pt x="501" y="275"/>
                    <a:pt x="451" y="300"/>
                    <a:pt x="476" y="326"/>
                  </a:cubicBezTo>
                  <a:cubicBezTo>
                    <a:pt x="476" y="326"/>
                    <a:pt x="451" y="351"/>
                    <a:pt x="451" y="375"/>
                  </a:cubicBezTo>
                  <a:cubicBezTo>
                    <a:pt x="425" y="375"/>
                    <a:pt x="400" y="426"/>
                    <a:pt x="400" y="426"/>
                  </a:cubicBezTo>
                  <a:cubicBezTo>
                    <a:pt x="376" y="451"/>
                    <a:pt x="400" y="475"/>
                    <a:pt x="376" y="500"/>
                  </a:cubicBezTo>
                  <a:cubicBezTo>
                    <a:pt x="351" y="500"/>
                    <a:pt x="325" y="500"/>
                    <a:pt x="300" y="500"/>
                  </a:cubicBezTo>
                  <a:cubicBezTo>
                    <a:pt x="300" y="526"/>
                    <a:pt x="300" y="551"/>
                    <a:pt x="300" y="600"/>
                  </a:cubicBezTo>
                  <a:cubicBezTo>
                    <a:pt x="300" y="626"/>
                    <a:pt x="276" y="675"/>
                    <a:pt x="250" y="726"/>
                  </a:cubicBezTo>
                  <a:cubicBezTo>
                    <a:pt x="200" y="751"/>
                    <a:pt x="250" y="751"/>
                    <a:pt x="250" y="775"/>
                  </a:cubicBezTo>
                  <a:cubicBezTo>
                    <a:pt x="276" y="775"/>
                    <a:pt x="276" y="800"/>
                    <a:pt x="250" y="826"/>
                  </a:cubicBezTo>
                  <a:cubicBezTo>
                    <a:pt x="250" y="851"/>
                    <a:pt x="225" y="826"/>
                    <a:pt x="200" y="826"/>
                  </a:cubicBezTo>
                  <a:cubicBezTo>
                    <a:pt x="176" y="826"/>
                    <a:pt x="125" y="851"/>
                    <a:pt x="100" y="875"/>
                  </a:cubicBezTo>
                  <a:cubicBezTo>
                    <a:pt x="76" y="926"/>
                    <a:pt x="76" y="951"/>
                    <a:pt x="100" y="975"/>
                  </a:cubicBezTo>
                  <a:cubicBezTo>
                    <a:pt x="100" y="1000"/>
                    <a:pt x="76" y="1026"/>
                    <a:pt x="100" y="1075"/>
                  </a:cubicBezTo>
                  <a:cubicBezTo>
                    <a:pt x="125" y="1126"/>
                    <a:pt x="76" y="1126"/>
                    <a:pt x="100" y="1151"/>
                  </a:cubicBezTo>
                  <a:cubicBezTo>
                    <a:pt x="100" y="1200"/>
                    <a:pt x="151" y="1200"/>
                    <a:pt x="151" y="1226"/>
                  </a:cubicBezTo>
                  <a:cubicBezTo>
                    <a:pt x="151" y="1275"/>
                    <a:pt x="125" y="1275"/>
                    <a:pt x="125" y="1275"/>
                  </a:cubicBezTo>
                  <a:cubicBezTo>
                    <a:pt x="100" y="1275"/>
                    <a:pt x="100" y="1300"/>
                    <a:pt x="125" y="1326"/>
                  </a:cubicBezTo>
                  <a:cubicBezTo>
                    <a:pt x="151" y="1326"/>
                    <a:pt x="125" y="1400"/>
                    <a:pt x="125" y="1400"/>
                  </a:cubicBezTo>
                  <a:cubicBezTo>
                    <a:pt x="125" y="1425"/>
                    <a:pt x="51" y="1400"/>
                    <a:pt x="76" y="1425"/>
                  </a:cubicBezTo>
                  <a:cubicBezTo>
                    <a:pt x="76" y="1451"/>
                    <a:pt x="51" y="1500"/>
                    <a:pt x="51" y="1500"/>
                  </a:cubicBezTo>
                  <a:cubicBezTo>
                    <a:pt x="51" y="1526"/>
                    <a:pt x="51" y="1576"/>
                    <a:pt x="25" y="1576"/>
                  </a:cubicBezTo>
                  <a:lnTo>
                    <a:pt x="0" y="1576"/>
                  </a:lnTo>
                  <a:lnTo>
                    <a:pt x="0" y="1576"/>
                  </a:lnTo>
                  <a:cubicBezTo>
                    <a:pt x="0" y="1600"/>
                    <a:pt x="0" y="1651"/>
                    <a:pt x="51" y="1676"/>
                  </a:cubicBezTo>
                  <a:cubicBezTo>
                    <a:pt x="76" y="1700"/>
                    <a:pt x="51" y="1726"/>
                    <a:pt x="76" y="1776"/>
                  </a:cubicBezTo>
                  <a:cubicBezTo>
                    <a:pt x="100" y="1800"/>
                    <a:pt x="100" y="1826"/>
                    <a:pt x="125" y="1851"/>
                  </a:cubicBezTo>
                  <a:cubicBezTo>
                    <a:pt x="151" y="1876"/>
                    <a:pt x="151" y="1900"/>
                    <a:pt x="151" y="1926"/>
                  </a:cubicBezTo>
                  <a:cubicBezTo>
                    <a:pt x="125" y="1951"/>
                    <a:pt x="176" y="1951"/>
                    <a:pt x="176" y="1976"/>
                  </a:cubicBezTo>
                  <a:cubicBezTo>
                    <a:pt x="176" y="1976"/>
                    <a:pt x="151" y="2026"/>
                    <a:pt x="176" y="2051"/>
                  </a:cubicBezTo>
                  <a:cubicBezTo>
                    <a:pt x="176" y="2076"/>
                    <a:pt x="200" y="2051"/>
                    <a:pt x="250" y="2051"/>
                  </a:cubicBezTo>
                  <a:cubicBezTo>
                    <a:pt x="276" y="2051"/>
                    <a:pt x="276" y="2026"/>
                    <a:pt x="276" y="2000"/>
                  </a:cubicBezTo>
                  <a:cubicBezTo>
                    <a:pt x="276" y="1951"/>
                    <a:pt x="300" y="1976"/>
                    <a:pt x="300" y="1951"/>
                  </a:cubicBezTo>
                  <a:cubicBezTo>
                    <a:pt x="300" y="1951"/>
                    <a:pt x="351" y="1926"/>
                    <a:pt x="376" y="1951"/>
                  </a:cubicBezTo>
                  <a:cubicBezTo>
                    <a:pt x="425" y="1976"/>
                    <a:pt x="425" y="1951"/>
                    <a:pt x="451" y="1900"/>
                  </a:cubicBezTo>
                  <a:cubicBezTo>
                    <a:pt x="451" y="1876"/>
                    <a:pt x="451" y="1926"/>
                    <a:pt x="476" y="1926"/>
                  </a:cubicBezTo>
                  <a:cubicBezTo>
                    <a:pt x="476" y="1926"/>
                    <a:pt x="501" y="1876"/>
                    <a:pt x="525" y="1826"/>
                  </a:cubicBezTo>
                  <a:cubicBezTo>
                    <a:pt x="551" y="1800"/>
                    <a:pt x="525" y="1800"/>
                    <a:pt x="501" y="1851"/>
                  </a:cubicBezTo>
                  <a:cubicBezTo>
                    <a:pt x="451" y="1876"/>
                    <a:pt x="476" y="1800"/>
                    <a:pt x="501" y="1776"/>
                  </a:cubicBezTo>
                  <a:cubicBezTo>
                    <a:pt x="501" y="1751"/>
                    <a:pt x="501" y="1651"/>
                    <a:pt x="501" y="1651"/>
                  </a:cubicBezTo>
                  <a:cubicBezTo>
                    <a:pt x="501" y="1626"/>
                    <a:pt x="525" y="1600"/>
                    <a:pt x="551" y="1576"/>
                  </a:cubicBezTo>
                  <a:cubicBezTo>
                    <a:pt x="601" y="1576"/>
                    <a:pt x="651" y="1526"/>
                    <a:pt x="651" y="1500"/>
                  </a:cubicBezTo>
                  <a:cubicBezTo>
                    <a:pt x="625" y="1476"/>
                    <a:pt x="701" y="1451"/>
                    <a:pt x="701" y="1425"/>
                  </a:cubicBezTo>
                  <a:cubicBezTo>
                    <a:pt x="701" y="1400"/>
                    <a:pt x="625" y="1351"/>
                    <a:pt x="601" y="1326"/>
                  </a:cubicBezTo>
                  <a:cubicBezTo>
                    <a:pt x="576" y="1326"/>
                    <a:pt x="551" y="1326"/>
                    <a:pt x="551" y="1300"/>
                  </a:cubicBezTo>
                  <a:cubicBezTo>
                    <a:pt x="551" y="1300"/>
                    <a:pt x="525" y="1226"/>
                    <a:pt x="525" y="1200"/>
                  </a:cubicBezTo>
                  <a:cubicBezTo>
                    <a:pt x="525" y="1175"/>
                    <a:pt x="576" y="1151"/>
                    <a:pt x="576" y="1126"/>
                  </a:cubicBezTo>
                  <a:cubicBezTo>
                    <a:pt x="576" y="1075"/>
                    <a:pt x="576" y="1051"/>
                    <a:pt x="601" y="1051"/>
                  </a:cubicBezTo>
                  <a:cubicBezTo>
                    <a:pt x="625" y="1026"/>
                    <a:pt x="601" y="1000"/>
                    <a:pt x="625" y="1000"/>
                  </a:cubicBezTo>
                  <a:cubicBezTo>
                    <a:pt x="676" y="1000"/>
                    <a:pt x="676" y="951"/>
                    <a:pt x="701" y="926"/>
                  </a:cubicBezTo>
                  <a:cubicBezTo>
                    <a:pt x="751" y="900"/>
                    <a:pt x="751" y="900"/>
                    <a:pt x="801" y="875"/>
                  </a:cubicBezTo>
                  <a:cubicBezTo>
                    <a:pt x="851" y="851"/>
                    <a:pt x="925" y="800"/>
                    <a:pt x="925" y="775"/>
                  </a:cubicBezTo>
                  <a:cubicBezTo>
                    <a:pt x="951" y="726"/>
                    <a:pt x="876" y="700"/>
                    <a:pt x="925" y="675"/>
                  </a:cubicBezTo>
                  <a:cubicBezTo>
                    <a:pt x="976" y="651"/>
                    <a:pt x="925" y="600"/>
                    <a:pt x="951" y="600"/>
                  </a:cubicBezTo>
                  <a:cubicBezTo>
                    <a:pt x="1001" y="575"/>
                    <a:pt x="1001" y="575"/>
                    <a:pt x="1025" y="551"/>
                  </a:cubicBezTo>
                  <a:cubicBezTo>
                    <a:pt x="1051" y="526"/>
                    <a:pt x="1076" y="551"/>
                    <a:pt x="1125" y="551"/>
                  </a:cubicBezTo>
                  <a:cubicBezTo>
                    <a:pt x="1151" y="526"/>
                    <a:pt x="1151" y="551"/>
                    <a:pt x="1176" y="551"/>
                  </a:cubicBezTo>
                  <a:cubicBezTo>
                    <a:pt x="1176" y="526"/>
                    <a:pt x="1176" y="500"/>
                    <a:pt x="1151" y="500"/>
                  </a:cubicBezTo>
                  <a:close/>
                  <a:moveTo>
                    <a:pt x="701" y="1726"/>
                  </a:moveTo>
                  <a:lnTo>
                    <a:pt x="701" y="1726"/>
                  </a:lnTo>
                  <a:cubicBezTo>
                    <a:pt x="625" y="1726"/>
                    <a:pt x="601" y="1826"/>
                    <a:pt x="625" y="1851"/>
                  </a:cubicBezTo>
                  <a:cubicBezTo>
                    <a:pt x="625" y="1851"/>
                    <a:pt x="751" y="1726"/>
                    <a:pt x="701" y="1726"/>
                  </a:cubicBezTo>
                  <a:close/>
                </a:path>
              </a:pathLst>
            </a:custGeom>
            <a:noFill/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80" name="Freeform 207">
              <a:extLst>
                <a:ext uri="{FF2B5EF4-FFF2-40B4-BE49-F238E27FC236}">
                  <a16:creationId xmlns:a16="http://schemas.microsoft.com/office/drawing/2014/main" id="{2050DB9F-8278-5827-2ADE-2FB9E1CBB3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691" y="3434429"/>
              <a:ext cx="288224" cy="150763"/>
            </a:xfrm>
            <a:custGeom>
              <a:avLst/>
              <a:gdLst>
                <a:gd name="T0" fmla="*/ 525 w 575"/>
                <a:gd name="T1" fmla="*/ 100 h 301"/>
                <a:gd name="T2" fmla="*/ 525 w 575"/>
                <a:gd name="T3" fmla="*/ 100 h 301"/>
                <a:gd name="T4" fmla="*/ 550 w 575"/>
                <a:gd name="T5" fmla="*/ 25 h 301"/>
                <a:gd name="T6" fmla="*/ 525 w 575"/>
                <a:gd name="T7" fmla="*/ 49 h 301"/>
                <a:gd name="T8" fmla="*/ 350 w 575"/>
                <a:gd name="T9" fmla="*/ 25 h 301"/>
                <a:gd name="T10" fmla="*/ 175 w 575"/>
                <a:gd name="T11" fmla="*/ 49 h 301"/>
                <a:gd name="T12" fmla="*/ 125 w 575"/>
                <a:gd name="T13" fmla="*/ 100 h 301"/>
                <a:gd name="T14" fmla="*/ 149 w 575"/>
                <a:gd name="T15" fmla="*/ 175 h 301"/>
                <a:gd name="T16" fmla="*/ 200 w 575"/>
                <a:gd name="T17" fmla="*/ 200 h 301"/>
                <a:gd name="T18" fmla="*/ 225 w 575"/>
                <a:gd name="T19" fmla="*/ 249 h 301"/>
                <a:gd name="T20" fmla="*/ 225 w 575"/>
                <a:gd name="T21" fmla="*/ 249 h 301"/>
                <a:gd name="T22" fmla="*/ 325 w 575"/>
                <a:gd name="T23" fmla="*/ 249 h 301"/>
                <a:gd name="T24" fmla="*/ 425 w 575"/>
                <a:gd name="T25" fmla="*/ 300 h 301"/>
                <a:gd name="T26" fmla="*/ 500 w 575"/>
                <a:gd name="T27" fmla="*/ 300 h 301"/>
                <a:gd name="T28" fmla="*/ 500 w 575"/>
                <a:gd name="T29" fmla="*/ 275 h 301"/>
                <a:gd name="T30" fmla="*/ 525 w 575"/>
                <a:gd name="T31" fmla="*/ 249 h 301"/>
                <a:gd name="T32" fmla="*/ 500 w 575"/>
                <a:gd name="T33" fmla="*/ 200 h 301"/>
                <a:gd name="T34" fmla="*/ 500 w 575"/>
                <a:gd name="T35" fmla="*/ 149 h 301"/>
                <a:gd name="T36" fmla="*/ 525 w 575"/>
                <a:gd name="T37" fmla="*/ 100 h 301"/>
                <a:gd name="T38" fmla="*/ 49 w 575"/>
                <a:gd name="T39" fmla="*/ 149 h 301"/>
                <a:gd name="T40" fmla="*/ 49 w 575"/>
                <a:gd name="T41" fmla="*/ 149 h 301"/>
                <a:gd name="T42" fmla="*/ 0 w 575"/>
                <a:gd name="T43" fmla="*/ 249 h 301"/>
                <a:gd name="T44" fmla="*/ 100 w 575"/>
                <a:gd name="T45" fmla="*/ 175 h 301"/>
                <a:gd name="T46" fmla="*/ 49 w 575"/>
                <a:gd name="T47" fmla="*/ 149 h 301"/>
                <a:gd name="T48" fmla="*/ 75 w 575"/>
                <a:gd name="T49" fmla="*/ 125 h 301"/>
                <a:gd name="T50" fmla="*/ 75 w 575"/>
                <a:gd name="T51" fmla="*/ 125 h 301"/>
                <a:gd name="T52" fmla="*/ 25 w 575"/>
                <a:gd name="T53" fmla="*/ 125 h 301"/>
                <a:gd name="T54" fmla="*/ 75 w 575"/>
                <a:gd name="T55" fmla="*/ 12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5" h="301">
                  <a:moveTo>
                    <a:pt x="525" y="100"/>
                  </a:moveTo>
                  <a:lnTo>
                    <a:pt x="525" y="100"/>
                  </a:lnTo>
                  <a:cubicBezTo>
                    <a:pt x="550" y="75"/>
                    <a:pt x="574" y="49"/>
                    <a:pt x="550" y="25"/>
                  </a:cubicBezTo>
                  <a:cubicBezTo>
                    <a:pt x="550" y="25"/>
                    <a:pt x="550" y="25"/>
                    <a:pt x="525" y="49"/>
                  </a:cubicBezTo>
                  <a:cubicBezTo>
                    <a:pt x="500" y="49"/>
                    <a:pt x="400" y="0"/>
                    <a:pt x="350" y="25"/>
                  </a:cubicBezTo>
                  <a:cubicBezTo>
                    <a:pt x="300" y="25"/>
                    <a:pt x="200" y="25"/>
                    <a:pt x="175" y="49"/>
                  </a:cubicBezTo>
                  <a:cubicBezTo>
                    <a:pt x="149" y="75"/>
                    <a:pt x="100" y="75"/>
                    <a:pt x="125" y="100"/>
                  </a:cubicBezTo>
                  <a:cubicBezTo>
                    <a:pt x="149" y="125"/>
                    <a:pt x="125" y="149"/>
                    <a:pt x="149" y="175"/>
                  </a:cubicBezTo>
                  <a:cubicBezTo>
                    <a:pt x="175" y="200"/>
                    <a:pt x="175" y="200"/>
                    <a:pt x="200" y="200"/>
                  </a:cubicBezTo>
                  <a:cubicBezTo>
                    <a:pt x="225" y="200"/>
                    <a:pt x="249" y="200"/>
                    <a:pt x="225" y="249"/>
                  </a:cubicBezTo>
                  <a:lnTo>
                    <a:pt x="225" y="249"/>
                  </a:lnTo>
                  <a:cubicBezTo>
                    <a:pt x="275" y="225"/>
                    <a:pt x="325" y="225"/>
                    <a:pt x="325" y="249"/>
                  </a:cubicBezTo>
                  <a:cubicBezTo>
                    <a:pt x="325" y="249"/>
                    <a:pt x="400" y="300"/>
                    <a:pt x="425" y="300"/>
                  </a:cubicBezTo>
                  <a:cubicBezTo>
                    <a:pt x="425" y="300"/>
                    <a:pt x="475" y="300"/>
                    <a:pt x="500" y="300"/>
                  </a:cubicBezTo>
                  <a:lnTo>
                    <a:pt x="500" y="275"/>
                  </a:lnTo>
                  <a:cubicBezTo>
                    <a:pt x="525" y="275"/>
                    <a:pt x="550" y="275"/>
                    <a:pt x="525" y="249"/>
                  </a:cubicBezTo>
                  <a:cubicBezTo>
                    <a:pt x="525" y="225"/>
                    <a:pt x="525" y="225"/>
                    <a:pt x="500" y="200"/>
                  </a:cubicBezTo>
                  <a:cubicBezTo>
                    <a:pt x="500" y="175"/>
                    <a:pt x="500" y="149"/>
                    <a:pt x="500" y="149"/>
                  </a:cubicBezTo>
                  <a:cubicBezTo>
                    <a:pt x="500" y="125"/>
                    <a:pt x="525" y="125"/>
                    <a:pt x="525" y="100"/>
                  </a:cubicBezTo>
                  <a:close/>
                  <a:moveTo>
                    <a:pt x="49" y="149"/>
                  </a:moveTo>
                  <a:lnTo>
                    <a:pt x="49" y="149"/>
                  </a:lnTo>
                  <a:cubicBezTo>
                    <a:pt x="0" y="175"/>
                    <a:pt x="0" y="249"/>
                    <a:pt x="0" y="249"/>
                  </a:cubicBezTo>
                  <a:cubicBezTo>
                    <a:pt x="25" y="249"/>
                    <a:pt x="100" y="200"/>
                    <a:pt x="100" y="175"/>
                  </a:cubicBezTo>
                  <a:cubicBezTo>
                    <a:pt x="125" y="149"/>
                    <a:pt x="100" y="149"/>
                    <a:pt x="49" y="149"/>
                  </a:cubicBezTo>
                  <a:close/>
                  <a:moveTo>
                    <a:pt x="75" y="125"/>
                  </a:moveTo>
                  <a:lnTo>
                    <a:pt x="75" y="125"/>
                  </a:lnTo>
                  <a:cubicBezTo>
                    <a:pt x="100" y="100"/>
                    <a:pt x="0" y="100"/>
                    <a:pt x="25" y="125"/>
                  </a:cubicBezTo>
                  <a:cubicBezTo>
                    <a:pt x="49" y="149"/>
                    <a:pt x="75" y="149"/>
                    <a:pt x="75" y="125"/>
                  </a:cubicBezTo>
                  <a:close/>
                </a:path>
              </a:pathLst>
            </a:custGeom>
            <a:solidFill>
              <a:srgbClr val="000C47"/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81" name="Freeform 208">
              <a:extLst>
                <a:ext uri="{FF2B5EF4-FFF2-40B4-BE49-F238E27FC236}">
                  <a16:creationId xmlns:a16="http://schemas.microsoft.com/office/drawing/2014/main" id="{0DB6F615-04A2-C3EE-68E1-949DF4095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4182" y="2527634"/>
              <a:ext cx="1219409" cy="1030954"/>
            </a:xfrm>
            <a:custGeom>
              <a:avLst/>
              <a:gdLst>
                <a:gd name="T0" fmla="*/ 2325 w 2426"/>
                <a:gd name="T1" fmla="*/ 250 h 2051"/>
                <a:gd name="T2" fmla="*/ 2375 w 2426"/>
                <a:gd name="T3" fmla="*/ 176 h 2051"/>
                <a:gd name="T4" fmla="*/ 2300 w 2426"/>
                <a:gd name="T5" fmla="*/ 100 h 2051"/>
                <a:gd name="T6" fmla="*/ 2149 w 2426"/>
                <a:gd name="T7" fmla="*/ 125 h 2051"/>
                <a:gd name="T8" fmla="*/ 2075 w 2426"/>
                <a:gd name="T9" fmla="*/ 76 h 2051"/>
                <a:gd name="T10" fmla="*/ 1950 w 2426"/>
                <a:gd name="T11" fmla="*/ 100 h 2051"/>
                <a:gd name="T12" fmla="*/ 1950 w 2426"/>
                <a:gd name="T13" fmla="*/ 50 h 2051"/>
                <a:gd name="T14" fmla="*/ 1824 w 2426"/>
                <a:gd name="T15" fmla="*/ 50 h 2051"/>
                <a:gd name="T16" fmla="*/ 1724 w 2426"/>
                <a:gd name="T17" fmla="*/ 125 h 2051"/>
                <a:gd name="T18" fmla="*/ 1650 w 2426"/>
                <a:gd name="T19" fmla="*/ 150 h 2051"/>
                <a:gd name="T20" fmla="*/ 1675 w 2426"/>
                <a:gd name="T21" fmla="*/ 76 h 2051"/>
                <a:gd name="T22" fmla="*/ 1600 w 2426"/>
                <a:gd name="T23" fmla="*/ 176 h 2051"/>
                <a:gd name="T24" fmla="*/ 1524 w 2426"/>
                <a:gd name="T25" fmla="*/ 225 h 2051"/>
                <a:gd name="T26" fmla="*/ 1475 w 2426"/>
                <a:gd name="T27" fmla="*/ 276 h 2051"/>
                <a:gd name="T28" fmla="*/ 1375 w 2426"/>
                <a:gd name="T29" fmla="*/ 200 h 2051"/>
                <a:gd name="T30" fmla="*/ 1275 w 2426"/>
                <a:gd name="T31" fmla="*/ 276 h 2051"/>
                <a:gd name="T32" fmla="*/ 1150 w 2426"/>
                <a:gd name="T33" fmla="*/ 300 h 2051"/>
                <a:gd name="T34" fmla="*/ 1175 w 2426"/>
                <a:gd name="T35" fmla="*/ 400 h 2051"/>
                <a:gd name="T36" fmla="*/ 1075 w 2426"/>
                <a:gd name="T37" fmla="*/ 400 h 2051"/>
                <a:gd name="T38" fmla="*/ 999 w 2426"/>
                <a:gd name="T39" fmla="*/ 400 h 2051"/>
                <a:gd name="T40" fmla="*/ 775 w 2426"/>
                <a:gd name="T41" fmla="*/ 550 h 2051"/>
                <a:gd name="T42" fmla="*/ 975 w 2426"/>
                <a:gd name="T43" fmla="*/ 475 h 2051"/>
                <a:gd name="T44" fmla="*/ 1075 w 2426"/>
                <a:gd name="T45" fmla="*/ 525 h 2051"/>
                <a:gd name="T46" fmla="*/ 975 w 2426"/>
                <a:gd name="T47" fmla="*/ 550 h 2051"/>
                <a:gd name="T48" fmla="*/ 799 w 2426"/>
                <a:gd name="T49" fmla="*/ 776 h 2051"/>
                <a:gd name="T50" fmla="*/ 699 w 2426"/>
                <a:gd name="T51" fmla="*/ 950 h 2051"/>
                <a:gd name="T52" fmla="*/ 576 w 2426"/>
                <a:gd name="T53" fmla="*/ 1025 h 2051"/>
                <a:gd name="T54" fmla="*/ 525 w 2426"/>
                <a:gd name="T55" fmla="*/ 1125 h 2051"/>
                <a:gd name="T56" fmla="*/ 376 w 2426"/>
                <a:gd name="T57" fmla="*/ 1225 h 2051"/>
                <a:gd name="T58" fmla="*/ 225 w 2426"/>
                <a:gd name="T59" fmla="*/ 1350 h 2051"/>
                <a:gd name="T60" fmla="*/ 125 w 2426"/>
                <a:gd name="T61" fmla="*/ 1425 h 2051"/>
                <a:gd name="T62" fmla="*/ 0 w 2426"/>
                <a:gd name="T63" fmla="*/ 1501 h 2051"/>
                <a:gd name="T64" fmla="*/ 25 w 2426"/>
                <a:gd name="T65" fmla="*/ 1625 h 2051"/>
                <a:gd name="T66" fmla="*/ 75 w 2426"/>
                <a:gd name="T67" fmla="*/ 1750 h 2051"/>
                <a:gd name="T68" fmla="*/ 100 w 2426"/>
                <a:gd name="T69" fmla="*/ 1801 h 2051"/>
                <a:gd name="T70" fmla="*/ 25 w 2426"/>
                <a:gd name="T71" fmla="*/ 1850 h 2051"/>
                <a:gd name="T72" fmla="*/ 100 w 2426"/>
                <a:gd name="T73" fmla="*/ 1901 h 2051"/>
                <a:gd name="T74" fmla="*/ 276 w 2426"/>
                <a:gd name="T75" fmla="*/ 2026 h 2051"/>
                <a:gd name="T76" fmla="*/ 551 w 2426"/>
                <a:gd name="T77" fmla="*/ 1826 h 2051"/>
                <a:gd name="T78" fmla="*/ 624 w 2426"/>
                <a:gd name="T79" fmla="*/ 1926 h 2051"/>
                <a:gd name="T80" fmla="*/ 724 w 2426"/>
                <a:gd name="T81" fmla="*/ 1750 h 2051"/>
                <a:gd name="T82" fmla="*/ 750 w 2426"/>
                <a:gd name="T83" fmla="*/ 1576 h 2051"/>
                <a:gd name="T84" fmla="*/ 699 w 2426"/>
                <a:gd name="T85" fmla="*/ 1325 h 2051"/>
                <a:gd name="T86" fmla="*/ 849 w 2426"/>
                <a:gd name="T87" fmla="*/ 1176 h 2051"/>
                <a:gd name="T88" fmla="*/ 899 w 2426"/>
                <a:gd name="T89" fmla="*/ 950 h 2051"/>
                <a:gd name="T90" fmla="*/ 999 w 2426"/>
                <a:gd name="T91" fmla="*/ 776 h 2051"/>
                <a:gd name="T92" fmla="*/ 1100 w 2426"/>
                <a:gd name="T93" fmla="*/ 601 h 2051"/>
                <a:gd name="T94" fmla="*/ 1250 w 2426"/>
                <a:gd name="T95" fmla="*/ 450 h 2051"/>
                <a:gd name="T96" fmla="*/ 1475 w 2426"/>
                <a:gd name="T97" fmla="*/ 375 h 2051"/>
                <a:gd name="T98" fmla="*/ 1650 w 2426"/>
                <a:gd name="T99" fmla="*/ 425 h 2051"/>
                <a:gd name="T100" fmla="*/ 1875 w 2426"/>
                <a:gd name="T101" fmla="*/ 450 h 2051"/>
                <a:gd name="T102" fmla="*/ 2000 w 2426"/>
                <a:gd name="T103" fmla="*/ 250 h 2051"/>
                <a:gd name="T104" fmla="*/ 2250 w 2426"/>
                <a:gd name="T105" fmla="*/ 276 h 2051"/>
                <a:gd name="T106" fmla="*/ 2375 w 2426"/>
                <a:gd name="T107" fmla="*/ 276 h 2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26" h="2051">
                  <a:moveTo>
                    <a:pt x="2349" y="250"/>
                  </a:moveTo>
                  <a:lnTo>
                    <a:pt x="2349" y="250"/>
                  </a:lnTo>
                  <a:cubicBezTo>
                    <a:pt x="2349" y="276"/>
                    <a:pt x="2325" y="276"/>
                    <a:pt x="2325" y="250"/>
                  </a:cubicBezTo>
                  <a:cubicBezTo>
                    <a:pt x="2325" y="225"/>
                    <a:pt x="2250" y="200"/>
                    <a:pt x="2250" y="200"/>
                  </a:cubicBezTo>
                  <a:cubicBezTo>
                    <a:pt x="2250" y="200"/>
                    <a:pt x="2275" y="200"/>
                    <a:pt x="2300" y="200"/>
                  </a:cubicBezTo>
                  <a:cubicBezTo>
                    <a:pt x="2325" y="225"/>
                    <a:pt x="2349" y="200"/>
                    <a:pt x="2375" y="176"/>
                  </a:cubicBezTo>
                  <a:cubicBezTo>
                    <a:pt x="2400" y="150"/>
                    <a:pt x="2425" y="176"/>
                    <a:pt x="2425" y="150"/>
                  </a:cubicBezTo>
                  <a:lnTo>
                    <a:pt x="2375" y="125"/>
                  </a:lnTo>
                  <a:cubicBezTo>
                    <a:pt x="2375" y="100"/>
                    <a:pt x="2349" y="76"/>
                    <a:pt x="2300" y="100"/>
                  </a:cubicBezTo>
                  <a:cubicBezTo>
                    <a:pt x="2275" y="100"/>
                    <a:pt x="2275" y="76"/>
                    <a:pt x="2250" y="76"/>
                  </a:cubicBezTo>
                  <a:cubicBezTo>
                    <a:pt x="2250" y="50"/>
                    <a:pt x="2175" y="76"/>
                    <a:pt x="2175" y="125"/>
                  </a:cubicBezTo>
                  <a:cubicBezTo>
                    <a:pt x="2175" y="150"/>
                    <a:pt x="2149" y="150"/>
                    <a:pt x="2149" y="125"/>
                  </a:cubicBezTo>
                  <a:cubicBezTo>
                    <a:pt x="2175" y="100"/>
                    <a:pt x="2149" y="76"/>
                    <a:pt x="2175" y="76"/>
                  </a:cubicBezTo>
                  <a:cubicBezTo>
                    <a:pt x="2200" y="76"/>
                    <a:pt x="2175" y="25"/>
                    <a:pt x="2125" y="25"/>
                  </a:cubicBezTo>
                  <a:cubicBezTo>
                    <a:pt x="2075" y="25"/>
                    <a:pt x="2075" y="50"/>
                    <a:pt x="2075" y="76"/>
                  </a:cubicBezTo>
                  <a:cubicBezTo>
                    <a:pt x="2100" y="76"/>
                    <a:pt x="2050" y="150"/>
                    <a:pt x="2025" y="150"/>
                  </a:cubicBezTo>
                  <a:cubicBezTo>
                    <a:pt x="2000" y="150"/>
                    <a:pt x="2025" y="100"/>
                    <a:pt x="2025" y="76"/>
                  </a:cubicBezTo>
                  <a:cubicBezTo>
                    <a:pt x="2025" y="50"/>
                    <a:pt x="2000" y="50"/>
                    <a:pt x="1950" y="100"/>
                  </a:cubicBezTo>
                  <a:cubicBezTo>
                    <a:pt x="1925" y="150"/>
                    <a:pt x="1900" y="176"/>
                    <a:pt x="1875" y="176"/>
                  </a:cubicBezTo>
                  <a:cubicBezTo>
                    <a:pt x="1850" y="200"/>
                    <a:pt x="1850" y="150"/>
                    <a:pt x="1900" y="125"/>
                  </a:cubicBezTo>
                  <a:cubicBezTo>
                    <a:pt x="1925" y="100"/>
                    <a:pt x="1925" y="50"/>
                    <a:pt x="1950" y="50"/>
                  </a:cubicBezTo>
                  <a:cubicBezTo>
                    <a:pt x="1975" y="50"/>
                    <a:pt x="1975" y="25"/>
                    <a:pt x="1950" y="25"/>
                  </a:cubicBezTo>
                  <a:cubicBezTo>
                    <a:pt x="1900" y="0"/>
                    <a:pt x="1900" y="50"/>
                    <a:pt x="1875" y="50"/>
                  </a:cubicBezTo>
                  <a:cubicBezTo>
                    <a:pt x="1875" y="76"/>
                    <a:pt x="1824" y="50"/>
                    <a:pt x="1824" y="50"/>
                  </a:cubicBezTo>
                  <a:cubicBezTo>
                    <a:pt x="1824" y="76"/>
                    <a:pt x="1800" y="76"/>
                    <a:pt x="1800" y="100"/>
                  </a:cubicBezTo>
                  <a:cubicBezTo>
                    <a:pt x="1824" y="100"/>
                    <a:pt x="1800" y="125"/>
                    <a:pt x="1775" y="100"/>
                  </a:cubicBezTo>
                  <a:cubicBezTo>
                    <a:pt x="1775" y="76"/>
                    <a:pt x="1724" y="100"/>
                    <a:pt x="1724" y="125"/>
                  </a:cubicBezTo>
                  <a:cubicBezTo>
                    <a:pt x="1700" y="150"/>
                    <a:pt x="1675" y="150"/>
                    <a:pt x="1700" y="150"/>
                  </a:cubicBezTo>
                  <a:cubicBezTo>
                    <a:pt x="1700" y="176"/>
                    <a:pt x="1700" y="200"/>
                    <a:pt x="1675" y="225"/>
                  </a:cubicBezTo>
                  <a:cubicBezTo>
                    <a:pt x="1650" y="225"/>
                    <a:pt x="1675" y="150"/>
                    <a:pt x="1650" y="150"/>
                  </a:cubicBezTo>
                  <a:cubicBezTo>
                    <a:pt x="1624" y="150"/>
                    <a:pt x="1650" y="125"/>
                    <a:pt x="1675" y="125"/>
                  </a:cubicBezTo>
                  <a:cubicBezTo>
                    <a:pt x="1700" y="125"/>
                    <a:pt x="1724" y="76"/>
                    <a:pt x="1724" y="76"/>
                  </a:cubicBezTo>
                  <a:cubicBezTo>
                    <a:pt x="1724" y="50"/>
                    <a:pt x="1675" y="50"/>
                    <a:pt x="1675" y="76"/>
                  </a:cubicBezTo>
                  <a:cubicBezTo>
                    <a:pt x="1675" y="100"/>
                    <a:pt x="1650" y="100"/>
                    <a:pt x="1600" y="100"/>
                  </a:cubicBezTo>
                  <a:cubicBezTo>
                    <a:pt x="1575" y="100"/>
                    <a:pt x="1575" y="125"/>
                    <a:pt x="1624" y="150"/>
                  </a:cubicBezTo>
                  <a:cubicBezTo>
                    <a:pt x="1650" y="176"/>
                    <a:pt x="1600" y="200"/>
                    <a:pt x="1600" y="176"/>
                  </a:cubicBezTo>
                  <a:cubicBezTo>
                    <a:pt x="1575" y="150"/>
                    <a:pt x="1550" y="176"/>
                    <a:pt x="1524" y="176"/>
                  </a:cubicBezTo>
                  <a:cubicBezTo>
                    <a:pt x="1500" y="176"/>
                    <a:pt x="1575" y="200"/>
                    <a:pt x="1575" y="225"/>
                  </a:cubicBezTo>
                  <a:cubicBezTo>
                    <a:pt x="1575" y="225"/>
                    <a:pt x="1524" y="200"/>
                    <a:pt x="1524" y="225"/>
                  </a:cubicBezTo>
                  <a:cubicBezTo>
                    <a:pt x="1524" y="225"/>
                    <a:pt x="1475" y="200"/>
                    <a:pt x="1475" y="176"/>
                  </a:cubicBezTo>
                  <a:cubicBezTo>
                    <a:pt x="1475" y="176"/>
                    <a:pt x="1400" y="200"/>
                    <a:pt x="1450" y="200"/>
                  </a:cubicBezTo>
                  <a:cubicBezTo>
                    <a:pt x="1475" y="225"/>
                    <a:pt x="1475" y="225"/>
                    <a:pt x="1475" y="276"/>
                  </a:cubicBezTo>
                  <a:cubicBezTo>
                    <a:pt x="1475" y="300"/>
                    <a:pt x="1424" y="276"/>
                    <a:pt x="1424" y="250"/>
                  </a:cubicBezTo>
                  <a:cubicBezTo>
                    <a:pt x="1450" y="225"/>
                    <a:pt x="1400" y="225"/>
                    <a:pt x="1375" y="250"/>
                  </a:cubicBezTo>
                  <a:cubicBezTo>
                    <a:pt x="1350" y="250"/>
                    <a:pt x="1400" y="200"/>
                    <a:pt x="1375" y="200"/>
                  </a:cubicBezTo>
                  <a:cubicBezTo>
                    <a:pt x="1375" y="176"/>
                    <a:pt x="1350" y="200"/>
                    <a:pt x="1300" y="200"/>
                  </a:cubicBezTo>
                  <a:cubicBezTo>
                    <a:pt x="1275" y="200"/>
                    <a:pt x="1275" y="200"/>
                    <a:pt x="1275" y="225"/>
                  </a:cubicBezTo>
                  <a:cubicBezTo>
                    <a:pt x="1300" y="250"/>
                    <a:pt x="1300" y="276"/>
                    <a:pt x="1275" y="276"/>
                  </a:cubicBezTo>
                  <a:cubicBezTo>
                    <a:pt x="1250" y="250"/>
                    <a:pt x="1250" y="276"/>
                    <a:pt x="1250" y="276"/>
                  </a:cubicBezTo>
                  <a:cubicBezTo>
                    <a:pt x="1250" y="300"/>
                    <a:pt x="1224" y="300"/>
                    <a:pt x="1224" y="300"/>
                  </a:cubicBezTo>
                  <a:cubicBezTo>
                    <a:pt x="1200" y="276"/>
                    <a:pt x="1175" y="276"/>
                    <a:pt x="1150" y="300"/>
                  </a:cubicBezTo>
                  <a:cubicBezTo>
                    <a:pt x="1124" y="325"/>
                    <a:pt x="1100" y="325"/>
                    <a:pt x="1100" y="350"/>
                  </a:cubicBezTo>
                  <a:cubicBezTo>
                    <a:pt x="1100" y="375"/>
                    <a:pt x="1124" y="350"/>
                    <a:pt x="1150" y="350"/>
                  </a:cubicBezTo>
                  <a:cubicBezTo>
                    <a:pt x="1175" y="375"/>
                    <a:pt x="1150" y="375"/>
                    <a:pt x="1175" y="400"/>
                  </a:cubicBezTo>
                  <a:lnTo>
                    <a:pt x="1175" y="425"/>
                  </a:lnTo>
                  <a:cubicBezTo>
                    <a:pt x="1150" y="400"/>
                    <a:pt x="1124" y="400"/>
                    <a:pt x="1124" y="425"/>
                  </a:cubicBezTo>
                  <a:cubicBezTo>
                    <a:pt x="1100" y="450"/>
                    <a:pt x="1100" y="425"/>
                    <a:pt x="1075" y="400"/>
                  </a:cubicBezTo>
                  <a:cubicBezTo>
                    <a:pt x="1050" y="375"/>
                    <a:pt x="1050" y="425"/>
                    <a:pt x="1024" y="425"/>
                  </a:cubicBezTo>
                  <a:cubicBezTo>
                    <a:pt x="999" y="400"/>
                    <a:pt x="1050" y="375"/>
                    <a:pt x="1050" y="350"/>
                  </a:cubicBezTo>
                  <a:cubicBezTo>
                    <a:pt x="1024" y="325"/>
                    <a:pt x="1024" y="350"/>
                    <a:pt x="999" y="400"/>
                  </a:cubicBezTo>
                  <a:cubicBezTo>
                    <a:pt x="950" y="425"/>
                    <a:pt x="924" y="425"/>
                    <a:pt x="924" y="425"/>
                  </a:cubicBezTo>
                  <a:cubicBezTo>
                    <a:pt x="950" y="450"/>
                    <a:pt x="899" y="450"/>
                    <a:pt x="899" y="475"/>
                  </a:cubicBezTo>
                  <a:cubicBezTo>
                    <a:pt x="875" y="501"/>
                    <a:pt x="824" y="525"/>
                    <a:pt x="775" y="550"/>
                  </a:cubicBezTo>
                  <a:cubicBezTo>
                    <a:pt x="724" y="576"/>
                    <a:pt x="775" y="576"/>
                    <a:pt x="799" y="550"/>
                  </a:cubicBezTo>
                  <a:cubicBezTo>
                    <a:pt x="824" y="525"/>
                    <a:pt x="849" y="550"/>
                    <a:pt x="875" y="525"/>
                  </a:cubicBezTo>
                  <a:cubicBezTo>
                    <a:pt x="924" y="501"/>
                    <a:pt x="950" y="475"/>
                    <a:pt x="975" y="475"/>
                  </a:cubicBezTo>
                  <a:cubicBezTo>
                    <a:pt x="975" y="501"/>
                    <a:pt x="999" y="501"/>
                    <a:pt x="1024" y="475"/>
                  </a:cubicBezTo>
                  <a:cubicBezTo>
                    <a:pt x="1050" y="450"/>
                    <a:pt x="1075" y="450"/>
                    <a:pt x="1075" y="475"/>
                  </a:cubicBezTo>
                  <a:cubicBezTo>
                    <a:pt x="1100" y="475"/>
                    <a:pt x="1050" y="501"/>
                    <a:pt x="1075" y="525"/>
                  </a:cubicBezTo>
                  <a:cubicBezTo>
                    <a:pt x="1100" y="550"/>
                    <a:pt x="1050" y="550"/>
                    <a:pt x="1050" y="525"/>
                  </a:cubicBezTo>
                  <a:cubicBezTo>
                    <a:pt x="1050" y="525"/>
                    <a:pt x="1024" y="501"/>
                    <a:pt x="999" y="525"/>
                  </a:cubicBezTo>
                  <a:lnTo>
                    <a:pt x="975" y="550"/>
                  </a:lnTo>
                  <a:cubicBezTo>
                    <a:pt x="950" y="550"/>
                    <a:pt x="924" y="601"/>
                    <a:pt x="924" y="625"/>
                  </a:cubicBezTo>
                  <a:cubicBezTo>
                    <a:pt x="924" y="650"/>
                    <a:pt x="899" y="625"/>
                    <a:pt x="899" y="650"/>
                  </a:cubicBezTo>
                  <a:cubicBezTo>
                    <a:pt x="899" y="676"/>
                    <a:pt x="849" y="725"/>
                    <a:pt x="799" y="776"/>
                  </a:cubicBezTo>
                  <a:cubicBezTo>
                    <a:pt x="775" y="801"/>
                    <a:pt x="799" y="825"/>
                    <a:pt x="799" y="850"/>
                  </a:cubicBezTo>
                  <a:cubicBezTo>
                    <a:pt x="775" y="876"/>
                    <a:pt x="724" y="850"/>
                    <a:pt x="724" y="850"/>
                  </a:cubicBezTo>
                  <a:cubicBezTo>
                    <a:pt x="699" y="876"/>
                    <a:pt x="724" y="925"/>
                    <a:pt x="699" y="950"/>
                  </a:cubicBezTo>
                  <a:cubicBezTo>
                    <a:pt x="675" y="950"/>
                    <a:pt x="699" y="976"/>
                    <a:pt x="699" y="1001"/>
                  </a:cubicBezTo>
                  <a:cubicBezTo>
                    <a:pt x="699" y="1025"/>
                    <a:pt x="650" y="1001"/>
                    <a:pt x="650" y="1001"/>
                  </a:cubicBezTo>
                  <a:cubicBezTo>
                    <a:pt x="650" y="1025"/>
                    <a:pt x="599" y="1025"/>
                    <a:pt x="576" y="1025"/>
                  </a:cubicBezTo>
                  <a:cubicBezTo>
                    <a:pt x="576" y="1050"/>
                    <a:pt x="599" y="1076"/>
                    <a:pt x="624" y="1101"/>
                  </a:cubicBezTo>
                  <a:cubicBezTo>
                    <a:pt x="650" y="1101"/>
                    <a:pt x="599" y="1125"/>
                    <a:pt x="599" y="1101"/>
                  </a:cubicBezTo>
                  <a:cubicBezTo>
                    <a:pt x="599" y="1076"/>
                    <a:pt x="576" y="1125"/>
                    <a:pt x="525" y="1125"/>
                  </a:cubicBezTo>
                  <a:cubicBezTo>
                    <a:pt x="476" y="1150"/>
                    <a:pt x="500" y="1201"/>
                    <a:pt x="476" y="1201"/>
                  </a:cubicBezTo>
                  <a:cubicBezTo>
                    <a:pt x="425" y="1201"/>
                    <a:pt x="451" y="1250"/>
                    <a:pt x="425" y="1276"/>
                  </a:cubicBezTo>
                  <a:cubicBezTo>
                    <a:pt x="400" y="1276"/>
                    <a:pt x="400" y="1225"/>
                    <a:pt x="376" y="1225"/>
                  </a:cubicBezTo>
                  <a:cubicBezTo>
                    <a:pt x="325" y="1225"/>
                    <a:pt x="325" y="1250"/>
                    <a:pt x="351" y="1276"/>
                  </a:cubicBezTo>
                  <a:cubicBezTo>
                    <a:pt x="376" y="1301"/>
                    <a:pt x="325" y="1276"/>
                    <a:pt x="300" y="1301"/>
                  </a:cubicBezTo>
                  <a:cubicBezTo>
                    <a:pt x="276" y="1325"/>
                    <a:pt x="225" y="1325"/>
                    <a:pt x="225" y="1350"/>
                  </a:cubicBezTo>
                  <a:cubicBezTo>
                    <a:pt x="200" y="1376"/>
                    <a:pt x="251" y="1376"/>
                    <a:pt x="276" y="1376"/>
                  </a:cubicBezTo>
                  <a:cubicBezTo>
                    <a:pt x="276" y="1401"/>
                    <a:pt x="225" y="1401"/>
                    <a:pt x="176" y="1376"/>
                  </a:cubicBezTo>
                  <a:cubicBezTo>
                    <a:pt x="151" y="1376"/>
                    <a:pt x="151" y="1425"/>
                    <a:pt x="125" y="1425"/>
                  </a:cubicBezTo>
                  <a:cubicBezTo>
                    <a:pt x="100" y="1401"/>
                    <a:pt x="75" y="1450"/>
                    <a:pt x="100" y="1450"/>
                  </a:cubicBezTo>
                  <a:cubicBezTo>
                    <a:pt x="100" y="1476"/>
                    <a:pt x="75" y="1476"/>
                    <a:pt x="51" y="1476"/>
                  </a:cubicBezTo>
                  <a:cubicBezTo>
                    <a:pt x="25" y="1450"/>
                    <a:pt x="25" y="1501"/>
                    <a:pt x="0" y="1501"/>
                  </a:cubicBezTo>
                  <a:cubicBezTo>
                    <a:pt x="0" y="1525"/>
                    <a:pt x="51" y="1550"/>
                    <a:pt x="51" y="1550"/>
                  </a:cubicBezTo>
                  <a:cubicBezTo>
                    <a:pt x="51" y="1576"/>
                    <a:pt x="0" y="1601"/>
                    <a:pt x="25" y="1601"/>
                  </a:cubicBezTo>
                  <a:cubicBezTo>
                    <a:pt x="51" y="1601"/>
                    <a:pt x="51" y="1625"/>
                    <a:pt x="25" y="1625"/>
                  </a:cubicBezTo>
                  <a:cubicBezTo>
                    <a:pt x="0" y="1625"/>
                    <a:pt x="0" y="1650"/>
                    <a:pt x="25" y="1676"/>
                  </a:cubicBezTo>
                  <a:cubicBezTo>
                    <a:pt x="51" y="1701"/>
                    <a:pt x="0" y="1701"/>
                    <a:pt x="25" y="1726"/>
                  </a:cubicBezTo>
                  <a:cubicBezTo>
                    <a:pt x="51" y="1750"/>
                    <a:pt x="51" y="1726"/>
                    <a:pt x="75" y="1750"/>
                  </a:cubicBezTo>
                  <a:cubicBezTo>
                    <a:pt x="75" y="1775"/>
                    <a:pt x="100" y="1750"/>
                    <a:pt x="125" y="1726"/>
                  </a:cubicBezTo>
                  <a:cubicBezTo>
                    <a:pt x="176" y="1701"/>
                    <a:pt x="176" y="1750"/>
                    <a:pt x="151" y="1750"/>
                  </a:cubicBezTo>
                  <a:cubicBezTo>
                    <a:pt x="125" y="1750"/>
                    <a:pt x="100" y="1775"/>
                    <a:pt x="100" y="1801"/>
                  </a:cubicBezTo>
                  <a:cubicBezTo>
                    <a:pt x="100" y="1826"/>
                    <a:pt x="75" y="1801"/>
                    <a:pt x="75" y="1775"/>
                  </a:cubicBezTo>
                  <a:cubicBezTo>
                    <a:pt x="75" y="1750"/>
                    <a:pt x="25" y="1775"/>
                    <a:pt x="25" y="1801"/>
                  </a:cubicBezTo>
                  <a:cubicBezTo>
                    <a:pt x="51" y="1826"/>
                    <a:pt x="25" y="1850"/>
                    <a:pt x="25" y="1850"/>
                  </a:cubicBezTo>
                  <a:cubicBezTo>
                    <a:pt x="25" y="1876"/>
                    <a:pt x="75" y="1876"/>
                    <a:pt x="75" y="1850"/>
                  </a:cubicBezTo>
                  <a:cubicBezTo>
                    <a:pt x="100" y="1826"/>
                    <a:pt x="125" y="1826"/>
                    <a:pt x="125" y="1850"/>
                  </a:cubicBezTo>
                  <a:cubicBezTo>
                    <a:pt x="151" y="1876"/>
                    <a:pt x="100" y="1876"/>
                    <a:pt x="100" y="1901"/>
                  </a:cubicBezTo>
                  <a:cubicBezTo>
                    <a:pt x="100" y="1926"/>
                    <a:pt x="75" y="1901"/>
                    <a:pt x="75" y="1926"/>
                  </a:cubicBezTo>
                  <a:cubicBezTo>
                    <a:pt x="51" y="1950"/>
                    <a:pt x="151" y="2001"/>
                    <a:pt x="176" y="2001"/>
                  </a:cubicBezTo>
                  <a:cubicBezTo>
                    <a:pt x="200" y="2001"/>
                    <a:pt x="225" y="2050"/>
                    <a:pt x="276" y="2026"/>
                  </a:cubicBezTo>
                  <a:cubicBezTo>
                    <a:pt x="325" y="2026"/>
                    <a:pt x="425" y="1926"/>
                    <a:pt x="451" y="1901"/>
                  </a:cubicBezTo>
                  <a:cubicBezTo>
                    <a:pt x="476" y="1876"/>
                    <a:pt x="500" y="1901"/>
                    <a:pt x="525" y="1901"/>
                  </a:cubicBezTo>
                  <a:cubicBezTo>
                    <a:pt x="525" y="1876"/>
                    <a:pt x="525" y="1826"/>
                    <a:pt x="551" y="1826"/>
                  </a:cubicBezTo>
                  <a:lnTo>
                    <a:pt x="576" y="1876"/>
                  </a:lnTo>
                  <a:cubicBezTo>
                    <a:pt x="599" y="1876"/>
                    <a:pt x="599" y="1901"/>
                    <a:pt x="599" y="1926"/>
                  </a:cubicBezTo>
                  <a:lnTo>
                    <a:pt x="624" y="1926"/>
                  </a:lnTo>
                  <a:cubicBezTo>
                    <a:pt x="650" y="1926"/>
                    <a:pt x="650" y="1876"/>
                    <a:pt x="650" y="1850"/>
                  </a:cubicBezTo>
                  <a:cubicBezTo>
                    <a:pt x="650" y="1850"/>
                    <a:pt x="675" y="1801"/>
                    <a:pt x="675" y="1775"/>
                  </a:cubicBezTo>
                  <a:cubicBezTo>
                    <a:pt x="650" y="1750"/>
                    <a:pt x="724" y="1775"/>
                    <a:pt x="724" y="1750"/>
                  </a:cubicBezTo>
                  <a:cubicBezTo>
                    <a:pt x="724" y="1750"/>
                    <a:pt x="750" y="1676"/>
                    <a:pt x="724" y="1676"/>
                  </a:cubicBezTo>
                  <a:cubicBezTo>
                    <a:pt x="699" y="1650"/>
                    <a:pt x="699" y="1625"/>
                    <a:pt x="724" y="1625"/>
                  </a:cubicBezTo>
                  <a:cubicBezTo>
                    <a:pt x="724" y="1625"/>
                    <a:pt x="750" y="1625"/>
                    <a:pt x="750" y="1576"/>
                  </a:cubicBezTo>
                  <a:cubicBezTo>
                    <a:pt x="750" y="1550"/>
                    <a:pt x="699" y="1550"/>
                    <a:pt x="699" y="1501"/>
                  </a:cubicBezTo>
                  <a:cubicBezTo>
                    <a:pt x="675" y="1476"/>
                    <a:pt x="724" y="1476"/>
                    <a:pt x="699" y="1425"/>
                  </a:cubicBezTo>
                  <a:cubicBezTo>
                    <a:pt x="675" y="1376"/>
                    <a:pt x="699" y="1350"/>
                    <a:pt x="699" y="1325"/>
                  </a:cubicBezTo>
                  <a:cubicBezTo>
                    <a:pt x="675" y="1301"/>
                    <a:pt x="675" y="1276"/>
                    <a:pt x="699" y="1225"/>
                  </a:cubicBezTo>
                  <a:cubicBezTo>
                    <a:pt x="724" y="1201"/>
                    <a:pt x="775" y="1176"/>
                    <a:pt x="799" y="1176"/>
                  </a:cubicBezTo>
                  <a:cubicBezTo>
                    <a:pt x="824" y="1176"/>
                    <a:pt x="849" y="1201"/>
                    <a:pt x="849" y="1176"/>
                  </a:cubicBezTo>
                  <a:cubicBezTo>
                    <a:pt x="875" y="1150"/>
                    <a:pt x="875" y="1125"/>
                    <a:pt x="849" y="1125"/>
                  </a:cubicBezTo>
                  <a:cubicBezTo>
                    <a:pt x="849" y="1101"/>
                    <a:pt x="799" y="1101"/>
                    <a:pt x="849" y="1076"/>
                  </a:cubicBezTo>
                  <a:cubicBezTo>
                    <a:pt x="875" y="1025"/>
                    <a:pt x="899" y="976"/>
                    <a:pt x="899" y="950"/>
                  </a:cubicBezTo>
                  <a:cubicBezTo>
                    <a:pt x="899" y="901"/>
                    <a:pt x="899" y="876"/>
                    <a:pt x="899" y="850"/>
                  </a:cubicBezTo>
                  <a:cubicBezTo>
                    <a:pt x="924" y="850"/>
                    <a:pt x="950" y="850"/>
                    <a:pt x="975" y="850"/>
                  </a:cubicBezTo>
                  <a:cubicBezTo>
                    <a:pt x="999" y="825"/>
                    <a:pt x="975" y="801"/>
                    <a:pt x="999" y="776"/>
                  </a:cubicBezTo>
                  <a:cubicBezTo>
                    <a:pt x="999" y="776"/>
                    <a:pt x="1024" y="725"/>
                    <a:pt x="1050" y="725"/>
                  </a:cubicBezTo>
                  <a:cubicBezTo>
                    <a:pt x="1050" y="701"/>
                    <a:pt x="1075" y="676"/>
                    <a:pt x="1075" y="676"/>
                  </a:cubicBezTo>
                  <a:cubicBezTo>
                    <a:pt x="1050" y="650"/>
                    <a:pt x="1100" y="625"/>
                    <a:pt x="1100" y="601"/>
                  </a:cubicBezTo>
                  <a:cubicBezTo>
                    <a:pt x="1100" y="576"/>
                    <a:pt x="1124" y="550"/>
                    <a:pt x="1175" y="550"/>
                  </a:cubicBezTo>
                  <a:cubicBezTo>
                    <a:pt x="1200" y="550"/>
                    <a:pt x="1224" y="550"/>
                    <a:pt x="1224" y="525"/>
                  </a:cubicBezTo>
                  <a:cubicBezTo>
                    <a:pt x="1224" y="501"/>
                    <a:pt x="1224" y="425"/>
                    <a:pt x="1250" y="450"/>
                  </a:cubicBezTo>
                  <a:cubicBezTo>
                    <a:pt x="1300" y="475"/>
                    <a:pt x="1324" y="450"/>
                    <a:pt x="1350" y="475"/>
                  </a:cubicBezTo>
                  <a:cubicBezTo>
                    <a:pt x="1375" y="501"/>
                    <a:pt x="1424" y="501"/>
                    <a:pt x="1424" y="450"/>
                  </a:cubicBezTo>
                  <a:cubicBezTo>
                    <a:pt x="1424" y="425"/>
                    <a:pt x="1424" y="350"/>
                    <a:pt x="1475" y="375"/>
                  </a:cubicBezTo>
                  <a:lnTo>
                    <a:pt x="1475" y="375"/>
                  </a:lnTo>
                  <a:cubicBezTo>
                    <a:pt x="1500" y="350"/>
                    <a:pt x="1524" y="350"/>
                    <a:pt x="1550" y="350"/>
                  </a:cubicBezTo>
                  <a:cubicBezTo>
                    <a:pt x="1575" y="350"/>
                    <a:pt x="1600" y="400"/>
                    <a:pt x="1650" y="425"/>
                  </a:cubicBezTo>
                  <a:cubicBezTo>
                    <a:pt x="1700" y="425"/>
                    <a:pt x="1724" y="450"/>
                    <a:pt x="1750" y="425"/>
                  </a:cubicBezTo>
                  <a:cubicBezTo>
                    <a:pt x="1750" y="400"/>
                    <a:pt x="1800" y="425"/>
                    <a:pt x="1824" y="425"/>
                  </a:cubicBezTo>
                  <a:cubicBezTo>
                    <a:pt x="1850" y="425"/>
                    <a:pt x="1850" y="475"/>
                    <a:pt x="1875" y="450"/>
                  </a:cubicBezTo>
                  <a:cubicBezTo>
                    <a:pt x="1900" y="400"/>
                    <a:pt x="1875" y="375"/>
                    <a:pt x="1925" y="375"/>
                  </a:cubicBezTo>
                  <a:cubicBezTo>
                    <a:pt x="1950" y="400"/>
                    <a:pt x="1925" y="325"/>
                    <a:pt x="1925" y="300"/>
                  </a:cubicBezTo>
                  <a:cubicBezTo>
                    <a:pt x="1925" y="276"/>
                    <a:pt x="2000" y="276"/>
                    <a:pt x="2000" y="250"/>
                  </a:cubicBezTo>
                  <a:cubicBezTo>
                    <a:pt x="2000" y="225"/>
                    <a:pt x="2075" y="250"/>
                    <a:pt x="2075" y="225"/>
                  </a:cubicBezTo>
                  <a:cubicBezTo>
                    <a:pt x="2100" y="200"/>
                    <a:pt x="2149" y="200"/>
                    <a:pt x="2149" y="225"/>
                  </a:cubicBezTo>
                  <a:cubicBezTo>
                    <a:pt x="2175" y="250"/>
                    <a:pt x="2250" y="250"/>
                    <a:pt x="2250" y="276"/>
                  </a:cubicBezTo>
                  <a:cubicBezTo>
                    <a:pt x="2250" y="300"/>
                    <a:pt x="2250" y="325"/>
                    <a:pt x="2250" y="350"/>
                  </a:cubicBezTo>
                  <a:cubicBezTo>
                    <a:pt x="2275" y="325"/>
                    <a:pt x="2275" y="325"/>
                    <a:pt x="2300" y="325"/>
                  </a:cubicBezTo>
                  <a:cubicBezTo>
                    <a:pt x="2325" y="325"/>
                    <a:pt x="2349" y="276"/>
                    <a:pt x="2375" y="276"/>
                  </a:cubicBezTo>
                  <a:cubicBezTo>
                    <a:pt x="2400" y="276"/>
                    <a:pt x="2425" y="276"/>
                    <a:pt x="2425" y="250"/>
                  </a:cubicBezTo>
                  <a:cubicBezTo>
                    <a:pt x="2400" y="225"/>
                    <a:pt x="2349" y="225"/>
                    <a:pt x="2349" y="25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82" name="Freeform 209">
              <a:extLst>
                <a:ext uri="{FF2B5EF4-FFF2-40B4-BE49-F238E27FC236}">
                  <a16:creationId xmlns:a16="http://schemas.microsoft.com/office/drawing/2014/main" id="{1F91642A-C416-1ABA-60C6-15D520BA1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2616" y="3735959"/>
              <a:ext cx="150763" cy="75381"/>
            </a:xfrm>
            <a:custGeom>
              <a:avLst/>
              <a:gdLst>
                <a:gd name="T0" fmla="*/ 250 w 301"/>
                <a:gd name="T1" fmla="*/ 25 h 150"/>
                <a:gd name="T2" fmla="*/ 250 w 301"/>
                <a:gd name="T3" fmla="*/ 25 h 150"/>
                <a:gd name="T4" fmla="*/ 200 w 301"/>
                <a:gd name="T5" fmla="*/ 25 h 150"/>
                <a:gd name="T6" fmla="*/ 125 w 301"/>
                <a:gd name="T7" fmla="*/ 0 h 150"/>
                <a:gd name="T8" fmla="*/ 150 w 301"/>
                <a:gd name="T9" fmla="*/ 25 h 150"/>
                <a:gd name="T10" fmla="*/ 125 w 301"/>
                <a:gd name="T11" fmla="*/ 75 h 150"/>
                <a:gd name="T12" fmla="*/ 74 w 301"/>
                <a:gd name="T13" fmla="*/ 75 h 150"/>
                <a:gd name="T14" fmla="*/ 0 w 301"/>
                <a:gd name="T15" fmla="*/ 75 h 150"/>
                <a:gd name="T16" fmla="*/ 0 w 301"/>
                <a:gd name="T17" fmla="*/ 100 h 150"/>
                <a:gd name="T18" fmla="*/ 50 w 301"/>
                <a:gd name="T19" fmla="*/ 125 h 150"/>
                <a:gd name="T20" fmla="*/ 300 w 301"/>
                <a:gd name="T21" fmla="*/ 125 h 150"/>
                <a:gd name="T22" fmla="*/ 300 w 301"/>
                <a:gd name="T23" fmla="*/ 75 h 150"/>
                <a:gd name="T24" fmla="*/ 250 w 301"/>
                <a:gd name="T25" fmla="*/ 2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1" h="150">
                  <a:moveTo>
                    <a:pt x="250" y="25"/>
                  </a:moveTo>
                  <a:lnTo>
                    <a:pt x="250" y="25"/>
                  </a:lnTo>
                  <a:cubicBezTo>
                    <a:pt x="225" y="49"/>
                    <a:pt x="200" y="25"/>
                    <a:pt x="200" y="25"/>
                  </a:cubicBezTo>
                  <a:cubicBezTo>
                    <a:pt x="174" y="0"/>
                    <a:pt x="150" y="0"/>
                    <a:pt x="125" y="0"/>
                  </a:cubicBezTo>
                  <a:cubicBezTo>
                    <a:pt x="125" y="25"/>
                    <a:pt x="150" y="25"/>
                    <a:pt x="150" y="25"/>
                  </a:cubicBezTo>
                  <a:cubicBezTo>
                    <a:pt x="150" y="49"/>
                    <a:pt x="100" y="49"/>
                    <a:pt x="125" y="75"/>
                  </a:cubicBezTo>
                  <a:cubicBezTo>
                    <a:pt x="125" y="100"/>
                    <a:pt x="74" y="100"/>
                    <a:pt x="74" y="75"/>
                  </a:cubicBezTo>
                  <a:cubicBezTo>
                    <a:pt x="74" y="49"/>
                    <a:pt x="0" y="49"/>
                    <a:pt x="0" y="75"/>
                  </a:cubicBezTo>
                  <a:lnTo>
                    <a:pt x="0" y="100"/>
                  </a:lnTo>
                  <a:cubicBezTo>
                    <a:pt x="25" y="100"/>
                    <a:pt x="50" y="125"/>
                    <a:pt x="50" y="125"/>
                  </a:cubicBezTo>
                  <a:cubicBezTo>
                    <a:pt x="50" y="125"/>
                    <a:pt x="225" y="149"/>
                    <a:pt x="300" y="125"/>
                  </a:cubicBezTo>
                  <a:lnTo>
                    <a:pt x="300" y="75"/>
                  </a:lnTo>
                  <a:cubicBezTo>
                    <a:pt x="300" y="49"/>
                    <a:pt x="250" y="25"/>
                    <a:pt x="250" y="25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83" name="Freeform 210">
              <a:extLst>
                <a:ext uri="{FF2B5EF4-FFF2-40B4-BE49-F238E27FC236}">
                  <a16:creationId xmlns:a16="http://schemas.microsoft.com/office/drawing/2014/main" id="{9DF9E48C-822C-B9A6-9858-1E53E59691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2616" y="3735959"/>
              <a:ext cx="150763" cy="75381"/>
            </a:xfrm>
            <a:custGeom>
              <a:avLst/>
              <a:gdLst>
                <a:gd name="T0" fmla="*/ 250 w 301"/>
                <a:gd name="T1" fmla="*/ 25 h 150"/>
                <a:gd name="T2" fmla="*/ 250 w 301"/>
                <a:gd name="T3" fmla="*/ 25 h 150"/>
                <a:gd name="T4" fmla="*/ 200 w 301"/>
                <a:gd name="T5" fmla="*/ 25 h 150"/>
                <a:gd name="T6" fmla="*/ 125 w 301"/>
                <a:gd name="T7" fmla="*/ 0 h 150"/>
                <a:gd name="T8" fmla="*/ 150 w 301"/>
                <a:gd name="T9" fmla="*/ 25 h 150"/>
                <a:gd name="T10" fmla="*/ 125 w 301"/>
                <a:gd name="T11" fmla="*/ 75 h 150"/>
                <a:gd name="T12" fmla="*/ 74 w 301"/>
                <a:gd name="T13" fmla="*/ 75 h 150"/>
                <a:gd name="T14" fmla="*/ 0 w 301"/>
                <a:gd name="T15" fmla="*/ 75 h 150"/>
                <a:gd name="T16" fmla="*/ 0 w 301"/>
                <a:gd name="T17" fmla="*/ 100 h 150"/>
                <a:gd name="T18" fmla="*/ 50 w 301"/>
                <a:gd name="T19" fmla="*/ 125 h 150"/>
                <a:gd name="T20" fmla="*/ 300 w 301"/>
                <a:gd name="T21" fmla="*/ 125 h 150"/>
                <a:gd name="T22" fmla="*/ 300 w 301"/>
                <a:gd name="T23" fmla="*/ 75 h 150"/>
                <a:gd name="T24" fmla="*/ 250 w 301"/>
                <a:gd name="T25" fmla="*/ 2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1" h="150">
                  <a:moveTo>
                    <a:pt x="250" y="25"/>
                  </a:moveTo>
                  <a:lnTo>
                    <a:pt x="250" y="25"/>
                  </a:lnTo>
                  <a:cubicBezTo>
                    <a:pt x="225" y="49"/>
                    <a:pt x="200" y="25"/>
                    <a:pt x="200" y="25"/>
                  </a:cubicBezTo>
                  <a:cubicBezTo>
                    <a:pt x="174" y="0"/>
                    <a:pt x="150" y="0"/>
                    <a:pt x="125" y="0"/>
                  </a:cubicBezTo>
                  <a:cubicBezTo>
                    <a:pt x="125" y="25"/>
                    <a:pt x="150" y="25"/>
                    <a:pt x="150" y="25"/>
                  </a:cubicBezTo>
                  <a:cubicBezTo>
                    <a:pt x="150" y="49"/>
                    <a:pt x="100" y="49"/>
                    <a:pt x="125" y="75"/>
                  </a:cubicBezTo>
                  <a:cubicBezTo>
                    <a:pt x="125" y="100"/>
                    <a:pt x="74" y="100"/>
                    <a:pt x="74" y="75"/>
                  </a:cubicBezTo>
                  <a:cubicBezTo>
                    <a:pt x="74" y="49"/>
                    <a:pt x="0" y="49"/>
                    <a:pt x="0" y="75"/>
                  </a:cubicBezTo>
                  <a:lnTo>
                    <a:pt x="0" y="100"/>
                  </a:lnTo>
                  <a:cubicBezTo>
                    <a:pt x="25" y="100"/>
                    <a:pt x="50" y="125"/>
                    <a:pt x="50" y="125"/>
                  </a:cubicBezTo>
                  <a:cubicBezTo>
                    <a:pt x="50" y="125"/>
                    <a:pt x="225" y="149"/>
                    <a:pt x="300" y="125"/>
                  </a:cubicBezTo>
                  <a:lnTo>
                    <a:pt x="300" y="75"/>
                  </a:lnTo>
                  <a:cubicBezTo>
                    <a:pt x="300" y="49"/>
                    <a:pt x="250" y="25"/>
                    <a:pt x="250" y="25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84" name="Freeform 211">
              <a:extLst>
                <a:ext uri="{FF2B5EF4-FFF2-40B4-BE49-F238E27FC236}">
                  <a16:creationId xmlns:a16="http://schemas.microsoft.com/office/drawing/2014/main" id="{39A085AC-38EA-29C5-9922-8BFC979AA5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1628" y="4476472"/>
              <a:ext cx="50993" cy="75381"/>
            </a:xfrm>
            <a:custGeom>
              <a:avLst/>
              <a:gdLst>
                <a:gd name="T0" fmla="*/ 25 w 101"/>
                <a:gd name="T1" fmla="*/ 0 h 151"/>
                <a:gd name="T2" fmla="*/ 25 w 101"/>
                <a:gd name="T3" fmla="*/ 0 h 151"/>
                <a:gd name="T4" fmla="*/ 0 w 101"/>
                <a:gd name="T5" fmla="*/ 75 h 151"/>
                <a:gd name="T6" fmla="*/ 0 w 101"/>
                <a:gd name="T7" fmla="*/ 100 h 151"/>
                <a:gd name="T8" fmla="*/ 50 w 101"/>
                <a:gd name="T9" fmla="*/ 150 h 151"/>
                <a:gd name="T10" fmla="*/ 74 w 101"/>
                <a:gd name="T11" fmla="*/ 150 h 151"/>
                <a:gd name="T12" fmla="*/ 100 w 101"/>
                <a:gd name="T13" fmla="*/ 100 h 151"/>
                <a:gd name="T14" fmla="*/ 25 w 101"/>
                <a:gd name="T1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51">
                  <a:moveTo>
                    <a:pt x="25" y="0"/>
                  </a:moveTo>
                  <a:lnTo>
                    <a:pt x="25" y="0"/>
                  </a:lnTo>
                  <a:cubicBezTo>
                    <a:pt x="25" y="25"/>
                    <a:pt x="0" y="75"/>
                    <a:pt x="0" y="75"/>
                  </a:cubicBezTo>
                  <a:lnTo>
                    <a:pt x="0" y="100"/>
                  </a:lnTo>
                  <a:cubicBezTo>
                    <a:pt x="25" y="125"/>
                    <a:pt x="50" y="150"/>
                    <a:pt x="50" y="150"/>
                  </a:cubicBezTo>
                  <a:cubicBezTo>
                    <a:pt x="50" y="150"/>
                    <a:pt x="50" y="150"/>
                    <a:pt x="74" y="150"/>
                  </a:cubicBezTo>
                  <a:cubicBezTo>
                    <a:pt x="74" y="125"/>
                    <a:pt x="100" y="100"/>
                    <a:pt x="100" y="100"/>
                  </a:cubicBezTo>
                  <a:cubicBezTo>
                    <a:pt x="74" y="75"/>
                    <a:pt x="50" y="25"/>
                    <a:pt x="25" y="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85" name="Freeform 212">
              <a:extLst>
                <a:ext uri="{FF2B5EF4-FFF2-40B4-BE49-F238E27FC236}">
                  <a16:creationId xmlns:a16="http://schemas.microsoft.com/office/drawing/2014/main" id="{58C8E862-5120-ACBC-C67F-BEBC4D93C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4928" y="4314621"/>
              <a:ext cx="188455" cy="239449"/>
            </a:xfrm>
            <a:custGeom>
              <a:avLst/>
              <a:gdLst>
                <a:gd name="T0" fmla="*/ 325 w 376"/>
                <a:gd name="T1" fmla="*/ 300 h 476"/>
                <a:gd name="T2" fmla="*/ 325 w 376"/>
                <a:gd name="T3" fmla="*/ 300 h 476"/>
                <a:gd name="T4" fmla="*/ 325 w 376"/>
                <a:gd name="T5" fmla="*/ 250 h 476"/>
                <a:gd name="T6" fmla="*/ 349 w 376"/>
                <a:gd name="T7" fmla="*/ 200 h 476"/>
                <a:gd name="T8" fmla="*/ 225 w 376"/>
                <a:gd name="T9" fmla="*/ 175 h 476"/>
                <a:gd name="T10" fmla="*/ 225 w 376"/>
                <a:gd name="T11" fmla="*/ 100 h 476"/>
                <a:gd name="T12" fmla="*/ 200 w 376"/>
                <a:gd name="T13" fmla="*/ 75 h 476"/>
                <a:gd name="T14" fmla="*/ 149 w 376"/>
                <a:gd name="T15" fmla="*/ 25 h 476"/>
                <a:gd name="T16" fmla="*/ 149 w 376"/>
                <a:gd name="T17" fmla="*/ 25 h 476"/>
                <a:gd name="T18" fmla="*/ 125 w 376"/>
                <a:gd name="T19" fmla="*/ 0 h 476"/>
                <a:gd name="T20" fmla="*/ 100 w 376"/>
                <a:gd name="T21" fmla="*/ 0 h 476"/>
                <a:gd name="T22" fmla="*/ 0 w 376"/>
                <a:gd name="T23" fmla="*/ 25 h 476"/>
                <a:gd name="T24" fmla="*/ 25 w 376"/>
                <a:gd name="T25" fmla="*/ 75 h 476"/>
                <a:gd name="T26" fmla="*/ 49 w 376"/>
                <a:gd name="T27" fmla="*/ 150 h 476"/>
                <a:gd name="T28" fmla="*/ 49 w 376"/>
                <a:gd name="T29" fmla="*/ 300 h 476"/>
                <a:gd name="T30" fmla="*/ 0 w 376"/>
                <a:gd name="T31" fmla="*/ 325 h 476"/>
                <a:gd name="T32" fmla="*/ 75 w 376"/>
                <a:gd name="T33" fmla="*/ 425 h 476"/>
                <a:gd name="T34" fmla="*/ 75 w 376"/>
                <a:gd name="T35" fmla="*/ 425 h 476"/>
                <a:gd name="T36" fmla="*/ 175 w 376"/>
                <a:gd name="T37" fmla="*/ 475 h 476"/>
                <a:gd name="T38" fmla="*/ 325 w 376"/>
                <a:gd name="T39" fmla="*/ 425 h 476"/>
                <a:gd name="T40" fmla="*/ 325 w 376"/>
                <a:gd name="T41" fmla="*/ 400 h 476"/>
                <a:gd name="T42" fmla="*/ 375 w 376"/>
                <a:gd name="T43" fmla="*/ 375 h 476"/>
                <a:gd name="T44" fmla="*/ 325 w 376"/>
                <a:gd name="T45" fmla="*/ 30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6" h="476">
                  <a:moveTo>
                    <a:pt x="325" y="300"/>
                  </a:moveTo>
                  <a:lnTo>
                    <a:pt x="325" y="300"/>
                  </a:lnTo>
                  <a:lnTo>
                    <a:pt x="325" y="250"/>
                  </a:lnTo>
                  <a:cubicBezTo>
                    <a:pt x="349" y="225"/>
                    <a:pt x="349" y="225"/>
                    <a:pt x="349" y="200"/>
                  </a:cubicBezTo>
                  <a:cubicBezTo>
                    <a:pt x="349" y="175"/>
                    <a:pt x="249" y="175"/>
                    <a:pt x="225" y="175"/>
                  </a:cubicBezTo>
                  <a:cubicBezTo>
                    <a:pt x="225" y="150"/>
                    <a:pt x="249" y="100"/>
                    <a:pt x="225" y="100"/>
                  </a:cubicBezTo>
                  <a:cubicBezTo>
                    <a:pt x="200" y="100"/>
                    <a:pt x="200" y="100"/>
                    <a:pt x="200" y="75"/>
                  </a:cubicBezTo>
                  <a:cubicBezTo>
                    <a:pt x="200" y="50"/>
                    <a:pt x="149" y="25"/>
                    <a:pt x="149" y="25"/>
                  </a:cubicBezTo>
                  <a:lnTo>
                    <a:pt x="149" y="25"/>
                  </a:lnTo>
                  <a:cubicBezTo>
                    <a:pt x="149" y="0"/>
                    <a:pt x="125" y="0"/>
                    <a:pt x="125" y="0"/>
                  </a:cubicBezTo>
                  <a:lnTo>
                    <a:pt x="100" y="0"/>
                  </a:lnTo>
                  <a:cubicBezTo>
                    <a:pt x="100" y="0"/>
                    <a:pt x="25" y="25"/>
                    <a:pt x="0" y="25"/>
                  </a:cubicBezTo>
                  <a:cubicBezTo>
                    <a:pt x="0" y="50"/>
                    <a:pt x="0" y="75"/>
                    <a:pt x="25" y="75"/>
                  </a:cubicBezTo>
                  <a:cubicBezTo>
                    <a:pt x="49" y="100"/>
                    <a:pt x="49" y="125"/>
                    <a:pt x="49" y="150"/>
                  </a:cubicBezTo>
                  <a:cubicBezTo>
                    <a:pt x="49" y="175"/>
                    <a:pt x="49" y="300"/>
                    <a:pt x="49" y="300"/>
                  </a:cubicBezTo>
                  <a:cubicBezTo>
                    <a:pt x="25" y="300"/>
                    <a:pt x="25" y="300"/>
                    <a:pt x="0" y="325"/>
                  </a:cubicBezTo>
                  <a:cubicBezTo>
                    <a:pt x="25" y="350"/>
                    <a:pt x="49" y="400"/>
                    <a:pt x="75" y="425"/>
                  </a:cubicBezTo>
                  <a:lnTo>
                    <a:pt x="75" y="425"/>
                  </a:lnTo>
                  <a:cubicBezTo>
                    <a:pt x="100" y="425"/>
                    <a:pt x="175" y="475"/>
                    <a:pt x="175" y="475"/>
                  </a:cubicBezTo>
                  <a:cubicBezTo>
                    <a:pt x="175" y="475"/>
                    <a:pt x="275" y="450"/>
                    <a:pt x="325" y="425"/>
                  </a:cubicBezTo>
                  <a:cubicBezTo>
                    <a:pt x="325" y="425"/>
                    <a:pt x="325" y="425"/>
                    <a:pt x="325" y="400"/>
                  </a:cubicBezTo>
                  <a:cubicBezTo>
                    <a:pt x="325" y="400"/>
                    <a:pt x="349" y="375"/>
                    <a:pt x="375" y="375"/>
                  </a:cubicBezTo>
                  <a:cubicBezTo>
                    <a:pt x="375" y="375"/>
                    <a:pt x="349" y="325"/>
                    <a:pt x="325" y="300"/>
                  </a:cubicBezTo>
                </a:path>
              </a:pathLst>
            </a:custGeom>
            <a:solidFill>
              <a:srgbClr val="39A3B5">
                <a:lumMod val="75000"/>
              </a:srgbClr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86" name="Freeform 66">
              <a:extLst>
                <a:ext uri="{FF2B5EF4-FFF2-40B4-BE49-F238E27FC236}">
                  <a16:creationId xmlns:a16="http://schemas.microsoft.com/office/drawing/2014/main" id="{1CFF9F19-E958-322C-4722-CD029A91E2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0329" y="4137255"/>
              <a:ext cx="352521" cy="164068"/>
            </a:xfrm>
            <a:custGeom>
              <a:avLst/>
              <a:gdLst>
                <a:gd name="T0" fmla="*/ 573 w 700"/>
                <a:gd name="T1" fmla="*/ 25 h 326"/>
                <a:gd name="T2" fmla="*/ 573 w 700"/>
                <a:gd name="T3" fmla="*/ 25 h 326"/>
                <a:gd name="T4" fmla="*/ 499 w 700"/>
                <a:gd name="T5" fmla="*/ 0 h 326"/>
                <a:gd name="T6" fmla="*/ 473 w 700"/>
                <a:gd name="T7" fmla="*/ 50 h 326"/>
                <a:gd name="T8" fmla="*/ 398 w 700"/>
                <a:gd name="T9" fmla="*/ 50 h 326"/>
                <a:gd name="T10" fmla="*/ 348 w 700"/>
                <a:gd name="T11" fmla="*/ 100 h 326"/>
                <a:gd name="T12" fmla="*/ 299 w 700"/>
                <a:gd name="T13" fmla="*/ 150 h 326"/>
                <a:gd name="T14" fmla="*/ 273 w 700"/>
                <a:gd name="T15" fmla="*/ 175 h 326"/>
                <a:gd name="T16" fmla="*/ 173 w 700"/>
                <a:gd name="T17" fmla="*/ 200 h 326"/>
                <a:gd name="T18" fmla="*/ 125 w 700"/>
                <a:gd name="T19" fmla="*/ 200 h 326"/>
                <a:gd name="T20" fmla="*/ 74 w 700"/>
                <a:gd name="T21" fmla="*/ 200 h 326"/>
                <a:gd name="T22" fmla="*/ 0 w 700"/>
                <a:gd name="T23" fmla="*/ 200 h 326"/>
                <a:gd name="T24" fmla="*/ 0 w 700"/>
                <a:gd name="T25" fmla="*/ 250 h 326"/>
                <a:gd name="T26" fmla="*/ 49 w 700"/>
                <a:gd name="T27" fmla="*/ 275 h 326"/>
                <a:gd name="T28" fmla="*/ 100 w 700"/>
                <a:gd name="T29" fmla="*/ 275 h 326"/>
                <a:gd name="T30" fmla="*/ 173 w 700"/>
                <a:gd name="T31" fmla="*/ 250 h 326"/>
                <a:gd name="T32" fmla="*/ 248 w 700"/>
                <a:gd name="T33" fmla="*/ 250 h 326"/>
                <a:gd name="T34" fmla="*/ 248 w 700"/>
                <a:gd name="T35" fmla="*/ 300 h 326"/>
                <a:gd name="T36" fmla="*/ 348 w 700"/>
                <a:gd name="T37" fmla="*/ 300 h 326"/>
                <a:gd name="T38" fmla="*/ 448 w 700"/>
                <a:gd name="T39" fmla="*/ 325 h 326"/>
                <a:gd name="T40" fmla="*/ 524 w 700"/>
                <a:gd name="T41" fmla="*/ 300 h 326"/>
                <a:gd name="T42" fmla="*/ 599 w 700"/>
                <a:gd name="T43" fmla="*/ 275 h 326"/>
                <a:gd name="T44" fmla="*/ 599 w 700"/>
                <a:gd name="T45" fmla="*/ 275 h 326"/>
                <a:gd name="T46" fmla="*/ 599 w 700"/>
                <a:gd name="T47" fmla="*/ 250 h 326"/>
                <a:gd name="T48" fmla="*/ 624 w 700"/>
                <a:gd name="T49" fmla="*/ 200 h 326"/>
                <a:gd name="T50" fmla="*/ 624 w 700"/>
                <a:gd name="T51" fmla="*/ 175 h 326"/>
                <a:gd name="T52" fmla="*/ 673 w 700"/>
                <a:gd name="T53" fmla="*/ 150 h 326"/>
                <a:gd name="T54" fmla="*/ 699 w 700"/>
                <a:gd name="T55" fmla="*/ 125 h 326"/>
                <a:gd name="T56" fmla="*/ 649 w 700"/>
                <a:gd name="T57" fmla="*/ 50 h 326"/>
                <a:gd name="T58" fmla="*/ 573 w 700"/>
                <a:gd name="T59" fmla="*/ 2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00" h="326">
                  <a:moveTo>
                    <a:pt x="573" y="25"/>
                  </a:moveTo>
                  <a:lnTo>
                    <a:pt x="573" y="25"/>
                  </a:lnTo>
                  <a:cubicBezTo>
                    <a:pt x="548" y="0"/>
                    <a:pt x="499" y="0"/>
                    <a:pt x="499" y="0"/>
                  </a:cubicBezTo>
                  <a:cubicBezTo>
                    <a:pt x="499" y="0"/>
                    <a:pt x="473" y="25"/>
                    <a:pt x="473" y="50"/>
                  </a:cubicBezTo>
                  <a:cubicBezTo>
                    <a:pt x="473" y="50"/>
                    <a:pt x="424" y="50"/>
                    <a:pt x="398" y="50"/>
                  </a:cubicBezTo>
                  <a:cubicBezTo>
                    <a:pt x="398" y="75"/>
                    <a:pt x="348" y="75"/>
                    <a:pt x="348" y="100"/>
                  </a:cubicBezTo>
                  <a:cubicBezTo>
                    <a:pt x="348" y="100"/>
                    <a:pt x="299" y="100"/>
                    <a:pt x="299" y="150"/>
                  </a:cubicBezTo>
                  <a:cubicBezTo>
                    <a:pt x="324" y="200"/>
                    <a:pt x="273" y="175"/>
                    <a:pt x="273" y="175"/>
                  </a:cubicBezTo>
                  <a:cubicBezTo>
                    <a:pt x="248" y="175"/>
                    <a:pt x="199" y="175"/>
                    <a:pt x="173" y="200"/>
                  </a:cubicBezTo>
                  <a:cubicBezTo>
                    <a:pt x="148" y="200"/>
                    <a:pt x="125" y="200"/>
                    <a:pt x="125" y="200"/>
                  </a:cubicBezTo>
                  <a:cubicBezTo>
                    <a:pt x="100" y="200"/>
                    <a:pt x="74" y="175"/>
                    <a:pt x="74" y="200"/>
                  </a:cubicBezTo>
                  <a:cubicBezTo>
                    <a:pt x="49" y="225"/>
                    <a:pt x="25" y="200"/>
                    <a:pt x="0" y="200"/>
                  </a:cubicBezTo>
                  <a:cubicBezTo>
                    <a:pt x="0" y="200"/>
                    <a:pt x="0" y="225"/>
                    <a:pt x="0" y="250"/>
                  </a:cubicBezTo>
                  <a:cubicBezTo>
                    <a:pt x="0" y="250"/>
                    <a:pt x="25" y="275"/>
                    <a:pt x="49" y="275"/>
                  </a:cubicBezTo>
                  <a:cubicBezTo>
                    <a:pt x="74" y="250"/>
                    <a:pt x="100" y="275"/>
                    <a:pt x="100" y="275"/>
                  </a:cubicBezTo>
                  <a:cubicBezTo>
                    <a:pt x="125" y="300"/>
                    <a:pt x="148" y="275"/>
                    <a:pt x="173" y="250"/>
                  </a:cubicBezTo>
                  <a:cubicBezTo>
                    <a:pt x="173" y="250"/>
                    <a:pt x="224" y="250"/>
                    <a:pt x="248" y="250"/>
                  </a:cubicBezTo>
                  <a:cubicBezTo>
                    <a:pt x="248" y="250"/>
                    <a:pt x="248" y="275"/>
                    <a:pt x="248" y="300"/>
                  </a:cubicBezTo>
                  <a:cubicBezTo>
                    <a:pt x="273" y="300"/>
                    <a:pt x="299" y="300"/>
                    <a:pt x="348" y="300"/>
                  </a:cubicBezTo>
                  <a:cubicBezTo>
                    <a:pt x="373" y="300"/>
                    <a:pt x="424" y="325"/>
                    <a:pt x="448" y="325"/>
                  </a:cubicBezTo>
                  <a:cubicBezTo>
                    <a:pt x="473" y="325"/>
                    <a:pt x="499" y="300"/>
                    <a:pt x="524" y="300"/>
                  </a:cubicBezTo>
                  <a:cubicBezTo>
                    <a:pt x="573" y="300"/>
                    <a:pt x="573" y="275"/>
                    <a:pt x="599" y="275"/>
                  </a:cubicBezTo>
                  <a:lnTo>
                    <a:pt x="599" y="275"/>
                  </a:lnTo>
                  <a:cubicBezTo>
                    <a:pt x="599" y="250"/>
                    <a:pt x="599" y="250"/>
                    <a:pt x="599" y="250"/>
                  </a:cubicBezTo>
                  <a:cubicBezTo>
                    <a:pt x="624" y="250"/>
                    <a:pt x="624" y="225"/>
                    <a:pt x="624" y="200"/>
                  </a:cubicBezTo>
                  <a:lnTo>
                    <a:pt x="624" y="175"/>
                  </a:lnTo>
                  <a:cubicBezTo>
                    <a:pt x="649" y="175"/>
                    <a:pt x="673" y="175"/>
                    <a:pt x="673" y="150"/>
                  </a:cubicBezTo>
                  <a:cubicBezTo>
                    <a:pt x="673" y="125"/>
                    <a:pt x="673" y="125"/>
                    <a:pt x="699" y="125"/>
                  </a:cubicBezTo>
                  <a:cubicBezTo>
                    <a:pt x="673" y="100"/>
                    <a:pt x="649" y="50"/>
                    <a:pt x="649" y="50"/>
                  </a:cubicBezTo>
                  <a:cubicBezTo>
                    <a:pt x="649" y="50"/>
                    <a:pt x="599" y="50"/>
                    <a:pt x="573" y="25"/>
                  </a:cubicBezTo>
                </a:path>
              </a:pathLst>
            </a:custGeom>
            <a:solidFill>
              <a:srgbClr val="000C47"/>
            </a:solidFill>
            <a:ln w="317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87" name="Freeform 83">
              <a:extLst>
                <a:ext uri="{FF2B5EF4-FFF2-40B4-BE49-F238E27FC236}">
                  <a16:creationId xmlns:a16="http://schemas.microsoft.com/office/drawing/2014/main" id="{87AAE7C2-D5E7-50D0-2BA6-21710D2F6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2956" y="3773648"/>
              <a:ext cx="427903" cy="478895"/>
            </a:xfrm>
            <a:custGeom>
              <a:avLst/>
              <a:gdLst>
                <a:gd name="T0" fmla="*/ 125 w 851"/>
                <a:gd name="T1" fmla="*/ 250 h 951"/>
                <a:gd name="T2" fmla="*/ 125 w 851"/>
                <a:gd name="T3" fmla="*/ 250 h 951"/>
                <a:gd name="T4" fmla="*/ 76 w 851"/>
                <a:gd name="T5" fmla="*/ 300 h 951"/>
                <a:gd name="T6" fmla="*/ 100 w 851"/>
                <a:gd name="T7" fmla="*/ 350 h 951"/>
                <a:gd name="T8" fmla="*/ 76 w 851"/>
                <a:gd name="T9" fmla="*/ 374 h 951"/>
                <a:gd name="T10" fmla="*/ 25 w 851"/>
                <a:gd name="T11" fmla="*/ 400 h 951"/>
                <a:gd name="T12" fmla="*/ 25 w 851"/>
                <a:gd name="T13" fmla="*/ 450 h 951"/>
                <a:gd name="T14" fmla="*/ 0 w 851"/>
                <a:gd name="T15" fmla="*/ 525 h 951"/>
                <a:gd name="T16" fmla="*/ 25 w 851"/>
                <a:gd name="T17" fmla="*/ 575 h 951"/>
                <a:gd name="T18" fmla="*/ 25 w 851"/>
                <a:gd name="T19" fmla="*/ 599 h 951"/>
                <a:gd name="T20" fmla="*/ 51 w 851"/>
                <a:gd name="T21" fmla="*/ 675 h 951"/>
                <a:gd name="T22" fmla="*/ 76 w 851"/>
                <a:gd name="T23" fmla="*/ 699 h 951"/>
                <a:gd name="T24" fmla="*/ 125 w 851"/>
                <a:gd name="T25" fmla="*/ 725 h 951"/>
                <a:gd name="T26" fmla="*/ 176 w 851"/>
                <a:gd name="T27" fmla="*/ 750 h 951"/>
                <a:gd name="T28" fmla="*/ 200 w 851"/>
                <a:gd name="T29" fmla="*/ 775 h 951"/>
                <a:gd name="T30" fmla="*/ 151 w 851"/>
                <a:gd name="T31" fmla="*/ 850 h 951"/>
                <a:gd name="T32" fmla="*/ 151 w 851"/>
                <a:gd name="T33" fmla="*/ 900 h 951"/>
                <a:gd name="T34" fmla="*/ 225 w 851"/>
                <a:gd name="T35" fmla="*/ 900 h 951"/>
                <a:gd name="T36" fmla="*/ 300 w 851"/>
                <a:gd name="T37" fmla="*/ 900 h 951"/>
                <a:gd name="T38" fmla="*/ 351 w 851"/>
                <a:gd name="T39" fmla="*/ 925 h 951"/>
                <a:gd name="T40" fmla="*/ 351 w 851"/>
                <a:gd name="T41" fmla="*/ 925 h 951"/>
                <a:gd name="T42" fmla="*/ 425 w 851"/>
                <a:gd name="T43" fmla="*/ 925 h 951"/>
                <a:gd name="T44" fmla="*/ 476 w 851"/>
                <a:gd name="T45" fmla="*/ 925 h 951"/>
                <a:gd name="T46" fmla="*/ 524 w 851"/>
                <a:gd name="T47" fmla="*/ 925 h 951"/>
                <a:gd name="T48" fmla="*/ 624 w 851"/>
                <a:gd name="T49" fmla="*/ 900 h 951"/>
                <a:gd name="T50" fmla="*/ 650 w 851"/>
                <a:gd name="T51" fmla="*/ 875 h 951"/>
                <a:gd name="T52" fmla="*/ 699 w 851"/>
                <a:gd name="T53" fmla="*/ 825 h 951"/>
                <a:gd name="T54" fmla="*/ 749 w 851"/>
                <a:gd name="T55" fmla="*/ 775 h 951"/>
                <a:gd name="T56" fmla="*/ 650 w 851"/>
                <a:gd name="T57" fmla="*/ 699 h 951"/>
                <a:gd name="T58" fmla="*/ 624 w 851"/>
                <a:gd name="T59" fmla="*/ 625 h 951"/>
                <a:gd name="T60" fmla="*/ 599 w 851"/>
                <a:gd name="T61" fmla="*/ 575 h 951"/>
                <a:gd name="T62" fmla="*/ 699 w 851"/>
                <a:gd name="T63" fmla="*/ 525 h 951"/>
                <a:gd name="T64" fmla="*/ 775 w 851"/>
                <a:gd name="T65" fmla="*/ 500 h 951"/>
                <a:gd name="T66" fmla="*/ 824 w 851"/>
                <a:gd name="T67" fmla="*/ 500 h 951"/>
                <a:gd name="T68" fmla="*/ 850 w 851"/>
                <a:gd name="T69" fmla="*/ 450 h 951"/>
                <a:gd name="T70" fmla="*/ 824 w 851"/>
                <a:gd name="T71" fmla="*/ 374 h 951"/>
                <a:gd name="T72" fmla="*/ 799 w 851"/>
                <a:gd name="T73" fmla="*/ 325 h 951"/>
                <a:gd name="T74" fmla="*/ 775 w 851"/>
                <a:gd name="T75" fmla="*/ 274 h 951"/>
                <a:gd name="T76" fmla="*/ 775 w 851"/>
                <a:gd name="T77" fmla="*/ 225 h 951"/>
                <a:gd name="T78" fmla="*/ 775 w 851"/>
                <a:gd name="T79" fmla="*/ 125 h 951"/>
                <a:gd name="T80" fmla="*/ 775 w 851"/>
                <a:gd name="T81" fmla="*/ 125 h 951"/>
                <a:gd name="T82" fmla="*/ 775 w 851"/>
                <a:gd name="T83" fmla="*/ 125 h 951"/>
                <a:gd name="T84" fmla="*/ 724 w 851"/>
                <a:gd name="T85" fmla="*/ 74 h 951"/>
                <a:gd name="T86" fmla="*/ 724 w 851"/>
                <a:gd name="T87" fmla="*/ 25 h 951"/>
                <a:gd name="T88" fmla="*/ 650 w 851"/>
                <a:gd name="T89" fmla="*/ 50 h 951"/>
                <a:gd name="T90" fmla="*/ 524 w 851"/>
                <a:gd name="T91" fmla="*/ 100 h 951"/>
                <a:gd name="T92" fmla="*/ 476 w 851"/>
                <a:gd name="T93" fmla="*/ 74 h 951"/>
                <a:gd name="T94" fmla="*/ 451 w 851"/>
                <a:gd name="T95" fmla="*/ 50 h 951"/>
                <a:gd name="T96" fmla="*/ 376 w 851"/>
                <a:gd name="T97" fmla="*/ 25 h 951"/>
                <a:gd name="T98" fmla="*/ 376 w 851"/>
                <a:gd name="T99" fmla="*/ 0 h 951"/>
                <a:gd name="T100" fmla="*/ 351 w 851"/>
                <a:gd name="T101" fmla="*/ 0 h 951"/>
                <a:gd name="T102" fmla="*/ 251 w 851"/>
                <a:gd name="T103" fmla="*/ 0 h 951"/>
                <a:gd name="T104" fmla="*/ 276 w 851"/>
                <a:gd name="T105" fmla="*/ 50 h 951"/>
                <a:gd name="T106" fmla="*/ 300 w 851"/>
                <a:gd name="T107" fmla="*/ 125 h 951"/>
                <a:gd name="T108" fmla="*/ 251 w 851"/>
                <a:gd name="T109" fmla="*/ 150 h 951"/>
                <a:gd name="T110" fmla="*/ 200 w 851"/>
                <a:gd name="T111" fmla="*/ 150 h 951"/>
                <a:gd name="T112" fmla="*/ 125 w 851"/>
                <a:gd name="T113" fmla="*/ 150 h 951"/>
                <a:gd name="T114" fmla="*/ 125 w 851"/>
                <a:gd name="T115" fmla="*/ 174 h 951"/>
                <a:gd name="T116" fmla="*/ 125 w 851"/>
                <a:gd name="T117" fmla="*/ 25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51" h="951">
                  <a:moveTo>
                    <a:pt x="125" y="250"/>
                  </a:moveTo>
                  <a:lnTo>
                    <a:pt x="125" y="250"/>
                  </a:lnTo>
                  <a:cubicBezTo>
                    <a:pt x="100" y="274"/>
                    <a:pt x="76" y="274"/>
                    <a:pt x="76" y="300"/>
                  </a:cubicBezTo>
                  <a:cubicBezTo>
                    <a:pt x="76" y="300"/>
                    <a:pt x="100" y="325"/>
                    <a:pt x="100" y="350"/>
                  </a:cubicBezTo>
                  <a:cubicBezTo>
                    <a:pt x="100" y="350"/>
                    <a:pt x="76" y="350"/>
                    <a:pt x="76" y="374"/>
                  </a:cubicBezTo>
                  <a:cubicBezTo>
                    <a:pt x="76" y="400"/>
                    <a:pt x="51" y="400"/>
                    <a:pt x="25" y="400"/>
                  </a:cubicBezTo>
                  <a:cubicBezTo>
                    <a:pt x="25" y="400"/>
                    <a:pt x="25" y="425"/>
                    <a:pt x="25" y="450"/>
                  </a:cubicBezTo>
                  <a:cubicBezTo>
                    <a:pt x="25" y="450"/>
                    <a:pt x="25" y="500"/>
                    <a:pt x="0" y="525"/>
                  </a:cubicBezTo>
                  <a:cubicBezTo>
                    <a:pt x="0" y="525"/>
                    <a:pt x="51" y="550"/>
                    <a:pt x="25" y="575"/>
                  </a:cubicBezTo>
                  <a:cubicBezTo>
                    <a:pt x="25" y="575"/>
                    <a:pt x="0" y="599"/>
                    <a:pt x="25" y="599"/>
                  </a:cubicBezTo>
                  <a:cubicBezTo>
                    <a:pt x="25" y="625"/>
                    <a:pt x="51" y="625"/>
                    <a:pt x="51" y="675"/>
                  </a:cubicBezTo>
                  <a:cubicBezTo>
                    <a:pt x="51" y="699"/>
                    <a:pt x="76" y="699"/>
                    <a:pt x="76" y="699"/>
                  </a:cubicBezTo>
                  <a:cubicBezTo>
                    <a:pt x="76" y="725"/>
                    <a:pt x="100" y="725"/>
                    <a:pt x="125" y="725"/>
                  </a:cubicBezTo>
                  <a:cubicBezTo>
                    <a:pt x="151" y="725"/>
                    <a:pt x="176" y="750"/>
                    <a:pt x="176" y="750"/>
                  </a:cubicBezTo>
                  <a:cubicBezTo>
                    <a:pt x="200" y="750"/>
                    <a:pt x="225" y="750"/>
                    <a:pt x="200" y="775"/>
                  </a:cubicBezTo>
                  <a:cubicBezTo>
                    <a:pt x="176" y="800"/>
                    <a:pt x="176" y="825"/>
                    <a:pt x="151" y="850"/>
                  </a:cubicBezTo>
                  <a:cubicBezTo>
                    <a:pt x="151" y="875"/>
                    <a:pt x="151" y="900"/>
                    <a:pt x="151" y="900"/>
                  </a:cubicBezTo>
                  <a:cubicBezTo>
                    <a:pt x="176" y="900"/>
                    <a:pt x="225" y="900"/>
                    <a:pt x="225" y="900"/>
                  </a:cubicBezTo>
                  <a:cubicBezTo>
                    <a:pt x="251" y="900"/>
                    <a:pt x="276" y="900"/>
                    <a:pt x="300" y="900"/>
                  </a:cubicBezTo>
                  <a:cubicBezTo>
                    <a:pt x="300" y="900"/>
                    <a:pt x="325" y="925"/>
                    <a:pt x="351" y="925"/>
                  </a:cubicBezTo>
                  <a:lnTo>
                    <a:pt x="351" y="925"/>
                  </a:lnTo>
                  <a:cubicBezTo>
                    <a:pt x="376" y="925"/>
                    <a:pt x="400" y="950"/>
                    <a:pt x="425" y="925"/>
                  </a:cubicBezTo>
                  <a:cubicBezTo>
                    <a:pt x="425" y="900"/>
                    <a:pt x="451" y="925"/>
                    <a:pt x="476" y="925"/>
                  </a:cubicBezTo>
                  <a:cubicBezTo>
                    <a:pt x="476" y="925"/>
                    <a:pt x="499" y="925"/>
                    <a:pt x="524" y="925"/>
                  </a:cubicBezTo>
                  <a:cubicBezTo>
                    <a:pt x="550" y="900"/>
                    <a:pt x="599" y="900"/>
                    <a:pt x="624" y="900"/>
                  </a:cubicBezTo>
                  <a:cubicBezTo>
                    <a:pt x="624" y="900"/>
                    <a:pt x="675" y="925"/>
                    <a:pt x="650" y="875"/>
                  </a:cubicBezTo>
                  <a:cubicBezTo>
                    <a:pt x="650" y="825"/>
                    <a:pt x="699" y="825"/>
                    <a:pt x="699" y="825"/>
                  </a:cubicBezTo>
                  <a:cubicBezTo>
                    <a:pt x="699" y="800"/>
                    <a:pt x="749" y="775"/>
                    <a:pt x="749" y="775"/>
                  </a:cubicBezTo>
                  <a:cubicBezTo>
                    <a:pt x="749" y="750"/>
                    <a:pt x="675" y="725"/>
                    <a:pt x="650" y="699"/>
                  </a:cubicBezTo>
                  <a:cubicBezTo>
                    <a:pt x="624" y="675"/>
                    <a:pt x="624" y="650"/>
                    <a:pt x="624" y="625"/>
                  </a:cubicBezTo>
                  <a:cubicBezTo>
                    <a:pt x="599" y="599"/>
                    <a:pt x="575" y="575"/>
                    <a:pt x="599" y="575"/>
                  </a:cubicBezTo>
                  <a:cubicBezTo>
                    <a:pt x="650" y="575"/>
                    <a:pt x="675" y="550"/>
                    <a:pt x="699" y="525"/>
                  </a:cubicBezTo>
                  <a:cubicBezTo>
                    <a:pt x="724" y="500"/>
                    <a:pt x="775" y="500"/>
                    <a:pt x="775" y="500"/>
                  </a:cubicBezTo>
                  <a:cubicBezTo>
                    <a:pt x="799" y="475"/>
                    <a:pt x="824" y="500"/>
                    <a:pt x="824" y="500"/>
                  </a:cubicBezTo>
                  <a:cubicBezTo>
                    <a:pt x="850" y="475"/>
                    <a:pt x="850" y="450"/>
                    <a:pt x="850" y="450"/>
                  </a:cubicBezTo>
                  <a:cubicBezTo>
                    <a:pt x="824" y="425"/>
                    <a:pt x="824" y="400"/>
                    <a:pt x="824" y="374"/>
                  </a:cubicBezTo>
                  <a:cubicBezTo>
                    <a:pt x="824" y="325"/>
                    <a:pt x="799" y="325"/>
                    <a:pt x="799" y="325"/>
                  </a:cubicBezTo>
                  <a:cubicBezTo>
                    <a:pt x="799" y="300"/>
                    <a:pt x="799" y="274"/>
                    <a:pt x="775" y="274"/>
                  </a:cubicBezTo>
                  <a:cubicBezTo>
                    <a:pt x="775" y="274"/>
                    <a:pt x="749" y="250"/>
                    <a:pt x="775" y="225"/>
                  </a:cubicBezTo>
                  <a:cubicBezTo>
                    <a:pt x="799" y="200"/>
                    <a:pt x="775" y="150"/>
                    <a:pt x="775" y="125"/>
                  </a:cubicBezTo>
                  <a:lnTo>
                    <a:pt x="775" y="125"/>
                  </a:lnTo>
                  <a:lnTo>
                    <a:pt x="775" y="125"/>
                  </a:lnTo>
                  <a:cubicBezTo>
                    <a:pt x="775" y="100"/>
                    <a:pt x="749" y="74"/>
                    <a:pt x="724" y="74"/>
                  </a:cubicBezTo>
                  <a:cubicBezTo>
                    <a:pt x="675" y="74"/>
                    <a:pt x="724" y="50"/>
                    <a:pt x="724" y="25"/>
                  </a:cubicBezTo>
                  <a:cubicBezTo>
                    <a:pt x="699" y="0"/>
                    <a:pt x="675" y="50"/>
                    <a:pt x="650" y="50"/>
                  </a:cubicBezTo>
                  <a:cubicBezTo>
                    <a:pt x="599" y="50"/>
                    <a:pt x="575" y="100"/>
                    <a:pt x="524" y="100"/>
                  </a:cubicBezTo>
                  <a:cubicBezTo>
                    <a:pt x="499" y="125"/>
                    <a:pt x="476" y="100"/>
                    <a:pt x="476" y="74"/>
                  </a:cubicBezTo>
                  <a:cubicBezTo>
                    <a:pt x="499" y="50"/>
                    <a:pt x="476" y="50"/>
                    <a:pt x="451" y="50"/>
                  </a:cubicBezTo>
                  <a:cubicBezTo>
                    <a:pt x="425" y="74"/>
                    <a:pt x="376" y="50"/>
                    <a:pt x="376" y="25"/>
                  </a:cubicBezTo>
                  <a:lnTo>
                    <a:pt x="376" y="0"/>
                  </a:lnTo>
                  <a:cubicBezTo>
                    <a:pt x="351" y="0"/>
                    <a:pt x="351" y="0"/>
                    <a:pt x="351" y="0"/>
                  </a:cubicBezTo>
                  <a:cubicBezTo>
                    <a:pt x="325" y="0"/>
                    <a:pt x="300" y="0"/>
                    <a:pt x="251" y="0"/>
                  </a:cubicBezTo>
                  <a:cubicBezTo>
                    <a:pt x="276" y="0"/>
                    <a:pt x="276" y="25"/>
                    <a:pt x="276" y="50"/>
                  </a:cubicBezTo>
                  <a:cubicBezTo>
                    <a:pt x="251" y="74"/>
                    <a:pt x="276" y="74"/>
                    <a:pt x="300" y="125"/>
                  </a:cubicBezTo>
                  <a:cubicBezTo>
                    <a:pt x="325" y="150"/>
                    <a:pt x="251" y="125"/>
                    <a:pt x="251" y="150"/>
                  </a:cubicBezTo>
                  <a:cubicBezTo>
                    <a:pt x="251" y="174"/>
                    <a:pt x="200" y="150"/>
                    <a:pt x="200" y="150"/>
                  </a:cubicBezTo>
                  <a:cubicBezTo>
                    <a:pt x="176" y="150"/>
                    <a:pt x="125" y="150"/>
                    <a:pt x="125" y="150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5" y="200"/>
                    <a:pt x="125" y="225"/>
                    <a:pt x="125" y="250"/>
                  </a:cubicBezTo>
                </a:path>
              </a:pathLst>
            </a:custGeom>
            <a:solidFill>
              <a:srgbClr val="000C47"/>
            </a:solidFill>
            <a:ln w="317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88" name="Freeform 125">
              <a:extLst>
                <a:ext uri="{FF2B5EF4-FFF2-40B4-BE49-F238E27FC236}">
                  <a16:creationId xmlns:a16="http://schemas.microsoft.com/office/drawing/2014/main" id="{093B4904-30BB-0D12-E901-5F3E7E11F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5744" y="4465387"/>
              <a:ext cx="605271" cy="427901"/>
            </a:xfrm>
            <a:custGeom>
              <a:avLst/>
              <a:gdLst>
                <a:gd name="T0" fmla="*/ 1201 w 1202"/>
                <a:gd name="T1" fmla="*/ 150 h 851"/>
                <a:gd name="T2" fmla="*/ 1201 w 1202"/>
                <a:gd name="T3" fmla="*/ 150 h 851"/>
                <a:gd name="T4" fmla="*/ 1101 w 1202"/>
                <a:gd name="T5" fmla="*/ 150 h 851"/>
                <a:gd name="T6" fmla="*/ 975 w 1202"/>
                <a:gd name="T7" fmla="*/ 125 h 851"/>
                <a:gd name="T8" fmla="*/ 950 w 1202"/>
                <a:gd name="T9" fmla="*/ 100 h 851"/>
                <a:gd name="T10" fmla="*/ 875 w 1202"/>
                <a:gd name="T11" fmla="*/ 100 h 851"/>
                <a:gd name="T12" fmla="*/ 775 w 1202"/>
                <a:gd name="T13" fmla="*/ 75 h 851"/>
                <a:gd name="T14" fmla="*/ 725 w 1202"/>
                <a:gd name="T15" fmla="*/ 50 h 851"/>
                <a:gd name="T16" fmla="*/ 550 w 1202"/>
                <a:gd name="T17" fmla="*/ 25 h 851"/>
                <a:gd name="T18" fmla="*/ 250 w 1202"/>
                <a:gd name="T19" fmla="*/ 25 h 851"/>
                <a:gd name="T20" fmla="*/ 125 w 1202"/>
                <a:gd name="T21" fmla="*/ 0 h 851"/>
                <a:gd name="T22" fmla="*/ 50 w 1202"/>
                <a:gd name="T23" fmla="*/ 50 h 851"/>
                <a:gd name="T24" fmla="*/ 50 w 1202"/>
                <a:gd name="T25" fmla="*/ 100 h 851"/>
                <a:gd name="T26" fmla="*/ 50 w 1202"/>
                <a:gd name="T27" fmla="*/ 200 h 851"/>
                <a:gd name="T28" fmla="*/ 75 w 1202"/>
                <a:gd name="T29" fmla="*/ 175 h 851"/>
                <a:gd name="T30" fmla="*/ 125 w 1202"/>
                <a:gd name="T31" fmla="*/ 200 h 851"/>
                <a:gd name="T32" fmla="*/ 175 w 1202"/>
                <a:gd name="T33" fmla="*/ 200 h 851"/>
                <a:gd name="T34" fmla="*/ 200 w 1202"/>
                <a:gd name="T35" fmla="*/ 200 h 851"/>
                <a:gd name="T36" fmla="*/ 275 w 1202"/>
                <a:gd name="T37" fmla="*/ 225 h 851"/>
                <a:gd name="T38" fmla="*/ 300 w 1202"/>
                <a:gd name="T39" fmla="*/ 250 h 851"/>
                <a:gd name="T40" fmla="*/ 225 w 1202"/>
                <a:gd name="T41" fmla="*/ 300 h 851"/>
                <a:gd name="T42" fmla="*/ 225 w 1202"/>
                <a:gd name="T43" fmla="*/ 400 h 851"/>
                <a:gd name="T44" fmla="*/ 225 w 1202"/>
                <a:gd name="T45" fmla="*/ 450 h 851"/>
                <a:gd name="T46" fmla="*/ 200 w 1202"/>
                <a:gd name="T47" fmla="*/ 500 h 851"/>
                <a:gd name="T48" fmla="*/ 225 w 1202"/>
                <a:gd name="T49" fmla="*/ 550 h 851"/>
                <a:gd name="T50" fmla="*/ 200 w 1202"/>
                <a:gd name="T51" fmla="*/ 600 h 851"/>
                <a:gd name="T52" fmla="*/ 225 w 1202"/>
                <a:gd name="T53" fmla="*/ 650 h 851"/>
                <a:gd name="T54" fmla="*/ 175 w 1202"/>
                <a:gd name="T55" fmla="*/ 700 h 851"/>
                <a:gd name="T56" fmla="*/ 200 w 1202"/>
                <a:gd name="T57" fmla="*/ 725 h 851"/>
                <a:gd name="T58" fmla="*/ 250 w 1202"/>
                <a:gd name="T59" fmla="*/ 725 h 851"/>
                <a:gd name="T60" fmla="*/ 350 w 1202"/>
                <a:gd name="T61" fmla="*/ 850 h 851"/>
                <a:gd name="T62" fmla="*/ 375 w 1202"/>
                <a:gd name="T63" fmla="*/ 825 h 851"/>
                <a:gd name="T64" fmla="*/ 425 w 1202"/>
                <a:gd name="T65" fmla="*/ 800 h 851"/>
                <a:gd name="T66" fmla="*/ 525 w 1202"/>
                <a:gd name="T67" fmla="*/ 775 h 851"/>
                <a:gd name="T68" fmla="*/ 650 w 1202"/>
                <a:gd name="T69" fmla="*/ 775 h 851"/>
                <a:gd name="T70" fmla="*/ 700 w 1202"/>
                <a:gd name="T71" fmla="*/ 750 h 851"/>
                <a:gd name="T72" fmla="*/ 775 w 1202"/>
                <a:gd name="T73" fmla="*/ 700 h 851"/>
                <a:gd name="T74" fmla="*/ 825 w 1202"/>
                <a:gd name="T75" fmla="*/ 625 h 851"/>
                <a:gd name="T76" fmla="*/ 875 w 1202"/>
                <a:gd name="T77" fmla="*/ 550 h 851"/>
                <a:gd name="T78" fmla="*/ 900 w 1202"/>
                <a:gd name="T79" fmla="*/ 425 h 851"/>
                <a:gd name="T80" fmla="*/ 975 w 1202"/>
                <a:gd name="T81" fmla="*/ 325 h 851"/>
                <a:gd name="T82" fmla="*/ 1050 w 1202"/>
                <a:gd name="T83" fmla="*/ 275 h 851"/>
                <a:gd name="T84" fmla="*/ 1150 w 1202"/>
                <a:gd name="T85" fmla="*/ 225 h 851"/>
                <a:gd name="T86" fmla="*/ 1201 w 1202"/>
                <a:gd name="T87" fmla="*/ 150 h 851"/>
                <a:gd name="T88" fmla="*/ 1201 w 1202"/>
                <a:gd name="T89" fmla="*/ 450 h 851"/>
                <a:gd name="T90" fmla="*/ 1201 w 1202"/>
                <a:gd name="T91" fmla="*/ 450 h 851"/>
                <a:gd name="T92" fmla="*/ 1125 w 1202"/>
                <a:gd name="T93" fmla="*/ 475 h 851"/>
                <a:gd name="T94" fmla="*/ 1201 w 1202"/>
                <a:gd name="T95" fmla="*/ 45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2" h="851">
                  <a:moveTo>
                    <a:pt x="1201" y="150"/>
                  </a:moveTo>
                  <a:lnTo>
                    <a:pt x="1201" y="150"/>
                  </a:lnTo>
                  <a:cubicBezTo>
                    <a:pt x="1150" y="150"/>
                    <a:pt x="1125" y="150"/>
                    <a:pt x="1101" y="150"/>
                  </a:cubicBezTo>
                  <a:cubicBezTo>
                    <a:pt x="1075" y="125"/>
                    <a:pt x="1001" y="125"/>
                    <a:pt x="975" y="125"/>
                  </a:cubicBezTo>
                  <a:cubicBezTo>
                    <a:pt x="975" y="100"/>
                    <a:pt x="950" y="75"/>
                    <a:pt x="950" y="100"/>
                  </a:cubicBezTo>
                  <a:cubicBezTo>
                    <a:pt x="950" y="125"/>
                    <a:pt x="900" y="125"/>
                    <a:pt x="875" y="100"/>
                  </a:cubicBezTo>
                  <a:cubicBezTo>
                    <a:pt x="850" y="100"/>
                    <a:pt x="801" y="75"/>
                    <a:pt x="775" y="75"/>
                  </a:cubicBezTo>
                  <a:cubicBezTo>
                    <a:pt x="775" y="50"/>
                    <a:pt x="750" y="50"/>
                    <a:pt x="725" y="50"/>
                  </a:cubicBezTo>
                  <a:cubicBezTo>
                    <a:pt x="700" y="50"/>
                    <a:pt x="625" y="25"/>
                    <a:pt x="550" y="25"/>
                  </a:cubicBezTo>
                  <a:cubicBezTo>
                    <a:pt x="500" y="25"/>
                    <a:pt x="325" y="25"/>
                    <a:pt x="250" y="25"/>
                  </a:cubicBezTo>
                  <a:cubicBezTo>
                    <a:pt x="175" y="25"/>
                    <a:pt x="175" y="0"/>
                    <a:pt x="125" y="0"/>
                  </a:cubicBezTo>
                  <a:cubicBezTo>
                    <a:pt x="100" y="0"/>
                    <a:pt x="125" y="25"/>
                    <a:pt x="50" y="50"/>
                  </a:cubicBezTo>
                  <a:cubicBezTo>
                    <a:pt x="0" y="50"/>
                    <a:pt x="0" y="75"/>
                    <a:pt x="50" y="100"/>
                  </a:cubicBezTo>
                  <a:cubicBezTo>
                    <a:pt x="50" y="125"/>
                    <a:pt x="50" y="150"/>
                    <a:pt x="50" y="200"/>
                  </a:cubicBezTo>
                  <a:cubicBezTo>
                    <a:pt x="75" y="200"/>
                    <a:pt x="75" y="200"/>
                    <a:pt x="75" y="175"/>
                  </a:cubicBezTo>
                  <a:cubicBezTo>
                    <a:pt x="100" y="175"/>
                    <a:pt x="125" y="175"/>
                    <a:pt x="125" y="200"/>
                  </a:cubicBezTo>
                  <a:cubicBezTo>
                    <a:pt x="125" y="200"/>
                    <a:pt x="150" y="200"/>
                    <a:pt x="175" y="200"/>
                  </a:cubicBezTo>
                  <a:cubicBezTo>
                    <a:pt x="200" y="200"/>
                    <a:pt x="175" y="225"/>
                    <a:pt x="200" y="200"/>
                  </a:cubicBezTo>
                  <a:cubicBezTo>
                    <a:pt x="225" y="175"/>
                    <a:pt x="275" y="200"/>
                    <a:pt x="275" y="225"/>
                  </a:cubicBezTo>
                  <a:cubicBezTo>
                    <a:pt x="275" y="225"/>
                    <a:pt x="325" y="225"/>
                    <a:pt x="300" y="250"/>
                  </a:cubicBezTo>
                  <a:cubicBezTo>
                    <a:pt x="250" y="275"/>
                    <a:pt x="225" y="275"/>
                    <a:pt x="225" y="300"/>
                  </a:cubicBezTo>
                  <a:cubicBezTo>
                    <a:pt x="225" y="325"/>
                    <a:pt x="250" y="375"/>
                    <a:pt x="225" y="400"/>
                  </a:cubicBezTo>
                  <a:cubicBezTo>
                    <a:pt x="200" y="425"/>
                    <a:pt x="250" y="450"/>
                    <a:pt x="225" y="450"/>
                  </a:cubicBezTo>
                  <a:cubicBezTo>
                    <a:pt x="200" y="450"/>
                    <a:pt x="175" y="475"/>
                    <a:pt x="200" y="500"/>
                  </a:cubicBezTo>
                  <a:cubicBezTo>
                    <a:pt x="225" y="525"/>
                    <a:pt x="250" y="550"/>
                    <a:pt x="225" y="550"/>
                  </a:cubicBezTo>
                  <a:cubicBezTo>
                    <a:pt x="200" y="550"/>
                    <a:pt x="200" y="575"/>
                    <a:pt x="200" y="600"/>
                  </a:cubicBezTo>
                  <a:cubicBezTo>
                    <a:pt x="200" y="600"/>
                    <a:pt x="250" y="625"/>
                    <a:pt x="225" y="650"/>
                  </a:cubicBezTo>
                  <a:cubicBezTo>
                    <a:pt x="175" y="650"/>
                    <a:pt x="175" y="675"/>
                    <a:pt x="175" y="700"/>
                  </a:cubicBezTo>
                  <a:cubicBezTo>
                    <a:pt x="175" y="700"/>
                    <a:pt x="175" y="725"/>
                    <a:pt x="200" y="725"/>
                  </a:cubicBezTo>
                  <a:cubicBezTo>
                    <a:pt x="200" y="725"/>
                    <a:pt x="225" y="725"/>
                    <a:pt x="250" y="725"/>
                  </a:cubicBezTo>
                  <a:cubicBezTo>
                    <a:pt x="275" y="750"/>
                    <a:pt x="300" y="850"/>
                    <a:pt x="350" y="850"/>
                  </a:cubicBezTo>
                  <a:cubicBezTo>
                    <a:pt x="375" y="850"/>
                    <a:pt x="375" y="825"/>
                    <a:pt x="375" y="825"/>
                  </a:cubicBezTo>
                  <a:cubicBezTo>
                    <a:pt x="400" y="800"/>
                    <a:pt x="425" y="800"/>
                    <a:pt x="425" y="800"/>
                  </a:cubicBezTo>
                  <a:cubicBezTo>
                    <a:pt x="450" y="800"/>
                    <a:pt x="475" y="775"/>
                    <a:pt x="525" y="775"/>
                  </a:cubicBezTo>
                  <a:cubicBezTo>
                    <a:pt x="575" y="775"/>
                    <a:pt x="601" y="775"/>
                    <a:pt x="650" y="775"/>
                  </a:cubicBezTo>
                  <a:cubicBezTo>
                    <a:pt x="675" y="775"/>
                    <a:pt x="700" y="775"/>
                    <a:pt x="700" y="750"/>
                  </a:cubicBezTo>
                  <a:cubicBezTo>
                    <a:pt x="725" y="725"/>
                    <a:pt x="750" y="700"/>
                    <a:pt x="775" y="700"/>
                  </a:cubicBezTo>
                  <a:cubicBezTo>
                    <a:pt x="825" y="675"/>
                    <a:pt x="825" y="650"/>
                    <a:pt x="825" y="625"/>
                  </a:cubicBezTo>
                  <a:cubicBezTo>
                    <a:pt x="825" y="600"/>
                    <a:pt x="875" y="575"/>
                    <a:pt x="875" y="550"/>
                  </a:cubicBezTo>
                  <a:cubicBezTo>
                    <a:pt x="900" y="525"/>
                    <a:pt x="850" y="475"/>
                    <a:pt x="900" y="425"/>
                  </a:cubicBezTo>
                  <a:cubicBezTo>
                    <a:pt x="925" y="350"/>
                    <a:pt x="975" y="350"/>
                    <a:pt x="975" y="325"/>
                  </a:cubicBezTo>
                  <a:cubicBezTo>
                    <a:pt x="975" y="300"/>
                    <a:pt x="1001" y="275"/>
                    <a:pt x="1050" y="275"/>
                  </a:cubicBezTo>
                  <a:cubicBezTo>
                    <a:pt x="1101" y="275"/>
                    <a:pt x="1125" y="250"/>
                    <a:pt x="1150" y="225"/>
                  </a:cubicBezTo>
                  <a:cubicBezTo>
                    <a:pt x="1201" y="200"/>
                    <a:pt x="1201" y="175"/>
                    <a:pt x="1201" y="150"/>
                  </a:cubicBezTo>
                  <a:close/>
                  <a:moveTo>
                    <a:pt x="1201" y="450"/>
                  </a:moveTo>
                  <a:lnTo>
                    <a:pt x="1201" y="450"/>
                  </a:lnTo>
                  <a:cubicBezTo>
                    <a:pt x="1201" y="400"/>
                    <a:pt x="1101" y="450"/>
                    <a:pt x="1125" y="475"/>
                  </a:cubicBezTo>
                  <a:cubicBezTo>
                    <a:pt x="1150" y="500"/>
                    <a:pt x="1201" y="500"/>
                    <a:pt x="1201" y="450"/>
                  </a:cubicBezTo>
                  <a:close/>
                </a:path>
              </a:pathLst>
            </a:custGeom>
            <a:solidFill>
              <a:srgbClr val="000C47"/>
            </a:solidFill>
            <a:ln w="317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89" name="Freeform 132">
              <a:extLst>
                <a:ext uri="{FF2B5EF4-FFF2-40B4-BE49-F238E27FC236}">
                  <a16:creationId xmlns:a16="http://schemas.microsoft.com/office/drawing/2014/main" id="{3C19BC6F-A7D0-C02D-1C2C-8F28F0CAC4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7829" y="3359051"/>
              <a:ext cx="465593" cy="729431"/>
            </a:xfrm>
            <a:custGeom>
              <a:avLst/>
              <a:gdLst>
                <a:gd name="T0" fmla="*/ 175 w 926"/>
                <a:gd name="T1" fmla="*/ 776 h 1452"/>
                <a:gd name="T2" fmla="*/ 25 w 926"/>
                <a:gd name="T3" fmla="*/ 851 h 1452"/>
                <a:gd name="T4" fmla="*/ 75 w 926"/>
                <a:gd name="T5" fmla="*/ 926 h 1452"/>
                <a:gd name="T6" fmla="*/ 150 w 926"/>
                <a:gd name="T7" fmla="*/ 926 h 1452"/>
                <a:gd name="T8" fmla="*/ 175 w 926"/>
                <a:gd name="T9" fmla="*/ 776 h 1452"/>
                <a:gd name="T10" fmla="*/ 925 w 926"/>
                <a:gd name="T11" fmla="*/ 1126 h 1452"/>
                <a:gd name="T12" fmla="*/ 800 w 926"/>
                <a:gd name="T13" fmla="*/ 1076 h 1452"/>
                <a:gd name="T14" fmla="*/ 750 w 926"/>
                <a:gd name="T15" fmla="*/ 976 h 1452"/>
                <a:gd name="T16" fmla="*/ 625 w 926"/>
                <a:gd name="T17" fmla="*/ 751 h 1452"/>
                <a:gd name="T18" fmla="*/ 476 w 926"/>
                <a:gd name="T19" fmla="*/ 676 h 1452"/>
                <a:gd name="T20" fmla="*/ 575 w 926"/>
                <a:gd name="T21" fmla="*/ 451 h 1452"/>
                <a:gd name="T22" fmla="*/ 375 w 926"/>
                <a:gd name="T23" fmla="*/ 426 h 1452"/>
                <a:gd name="T24" fmla="*/ 450 w 926"/>
                <a:gd name="T25" fmla="*/ 276 h 1452"/>
                <a:gd name="T26" fmla="*/ 325 w 926"/>
                <a:gd name="T27" fmla="*/ 326 h 1452"/>
                <a:gd name="T28" fmla="*/ 225 w 926"/>
                <a:gd name="T29" fmla="*/ 451 h 1452"/>
                <a:gd name="T30" fmla="*/ 125 w 926"/>
                <a:gd name="T31" fmla="*/ 476 h 1452"/>
                <a:gd name="T32" fmla="*/ 175 w 926"/>
                <a:gd name="T33" fmla="*/ 600 h 1452"/>
                <a:gd name="T34" fmla="*/ 150 w 926"/>
                <a:gd name="T35" fmla="*/ 700 h 1452"/>
                <a:gd name="T36" fmla="*/ 250 w 926"/>
                <a:gd name="T37" fmla="*/ 726 h 1452"/>
                <a:gd name="T38" fmla="*/ 300 w 926"/>
                <a:gd name="T39" fmla="*/ 726 h 1452"/>
                <a:gd name="T40" fmla="*/ 400 w 926"/>
                <a:gd name="T41" fmla="*/ 800 h 1452"/>
                <a:gd name="T42" fmla="*/ 450 w 926"/>
                <a:gd name="T43" fmla="*/ 900 h 1452"/>
                <a:gd name="T44" fmla="*/ 476 w 926"/>
                <a:gd name="T45" fmla="*/ 1026 h 1452"/>
                <a:gd name="T46" fmla="*/ 350 w 926"/>
                <a:gd name="T47" fmla="*/ 1026 h 1452"/>
                <a:gd name="T48" fmla="*/ 375 w 926"/>
                <a:gd name="T49" fmla="*/ 1126 h 1452"/>
                <a:gd name="T50" fmla="*/ 325 w 926"/>
                <a:gd name="T51" fmla="*/ 1226 h 1452"/>
                <a:gd name="T52" fmla="*/ 476 w 926"/>
                <a:gd name="T53" fmla="*/ 1251 h 1452"/>
                <a:gd name="T54" fmla="*/ 375 w 926"/>
                <a:gd name="T55" fmla="*/ 1301 h 1452"/>
                <a:gd name="T56" fmla="*/ 325 w 926"/>
                <a:gd name="T57" fmla="*/ 1401 h 1452"/>
                <a:gd name="T58" fmla="*/ 425 w 926"/>
                <a:gd name="T59" fmla="*/ 1376 h 1452"/>
                <a:gd name="T60" fmla="*/ 575 w 926"/>
                <a:gd name="T61" fmla="*/ 1351 h 1452"/>
                <a:gd name="T62" fmla="*/ 750 w 926"/>
                <a:gd name="T63" fmla="*/ 1351 h 1452"/>
                <a:gd name="T64" fmla="*/ 850 w 926"/>
                <a:gd name="T65" fmla="*/ 1276 h 1452"/>
                <a:gd name="T66" fmla="*/ 925 w 926"/>
                <a:gd name="T67" fmla="*/ 1126 h 1452"/>
                <a:gd name="T68" fmla="*/ 100 w 926"/>
                <a:gd name="T69" fmla="*/ 426 h 1452"/>
                <a:gd name="T70" fmla="*/ 100 w 926"/>
                <a:gd name="T71" fmla="*/ 426 h 1452"/>
                <a:gd name="T72" fmla="*/ 625 w 926"/>
                <a:gd name="T73" fmla="*/ 125 h 1452"/>
                <a:gd name="T74" fmla="*/ 625 w 926"/>
                <a:gd name="T75" fmla="*/ 125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6" h="1452">
                  <a:moveTo>
                    <a:pt x="175" y="776"/>
                  </a:moveTo>
                  <a:lnTo>
                    <a:pt x="175" y="776"/>
                  </a:lnTo>
                  <a:cubicBezTo>
                    <a:pt x="150" y="751"/>
                    <a:pt x="100" y="800"/>
                    <a:pt x="50" y="800"/>
                  </a:cubicBezTo>
                  <a:cubicBezTo>
                    <a:pt x="50" y="826"/>
                    <a:pt x="50" y="851"/>
                    <a:pt x="25" y="851"/>
                  </a:cubicBezTo>
                  <a:lnTo>
                    <a:pt x="0" y="900"/>
                  </a:lnTo>
                  <a:cubicBezTo>
                    <a:pt x="25" y="900"/>
                    <a:pt x="75" y="951"/>
                    <a:pt x="75" y="926"/>
                  </a:cubicBezTo>
                  <a:cubicBezTo>
                    <a:pt x="75" y="900"/>
                    <a:pt x="75" y="851"/>
                    <a:pt x="125" y="900"/>
                  </a:cubicBezTo>
                  <a:lnTo>
                    <a:pt x="150" y="926"/>
                  </a:lnTo>
                  <a:cubicBezTo>
                    <a:pt x="150" y="900"/>
                    <a:pt x="200" y="900"/>
                    <a:pt x="225" y="876"/>
                  </a:cubicBezTo>
                  <a:cubicBezTo>
                    <a:pt x="250" y="851"/>
                    <a:pt x="200" y="826"/>
                    <a:pt x="175" y="776"/>
                  </a:cubicBezTo>
                  <a:close/>
                  <a:moveTo>
                    <a:pt x="925" y="1126"/>
                  </a:moveTo>
                  <a:lnTo>
                    <a:pt x="925" y="1126"/>
                  </a:lnTo>
                  <a:cubicBezTo>
                    <a:pt x="925" y="1076"/>
                    <a:pt x="850" y="1051"/>
                    <a:pt x="825" y="1076"/>
                  </a:cubicBezTo>
                  <a:cubicBezTo>
                    <a:pt x="825" y="1100"/>
                    <a:pt x="800" y="1100"/>
                    <a:pt x="800" y="1076"/>
                  </a:cubicBezTo>
                  <a:cubicBezTo>
                    <a:pt x="775" y="1051"/>
                    <a:pt x="800" y="1026"/>
                    <a:pt x="775" y="1026"/>
                  </a:cubicBezTo>
                  <a:lnTo>
                    <a:pt x="750" y="976"/>
                  </a:lnTo>
                  <a:cubicBezTo>
                    <a:pt x="750" y="951"/>
                    <a:pt x="725" y="876"/>
                    <a:pt x="676" y="851"/>
                  </a:cubicBezTo>
                  <a:cubicBezTo>
                    <a:pt x="650" y="851"/>
                    <a:pt x="625" y="776"/>
                    <a:pt x="625" y="751"/>
                  </a:cubicBezTo>
                  <a:cubicBezTo>
                    <a:pt x="625" y="700"/>
                    <a:pt x="575" y="726"/>
                    <a:pt x="550" y="700"/>
                  </a:cubicBezTo>
                  <a:cubicBezTo>
                    <a:pt x="525" y="651"/>
                    <a:pt x="500" y="676"/>
                    <a:pt x="476" y="676"/>
                  </a:cubicBezTo>
                  <a:cubicBezTo>
                    <a:pt x="450" y="676"/>
                    <a:pt x="476" y="651"/>
                    <a:pt x="500" y="626"/>
                  </a:cubicBezTo>
                  <a:cubicBezTo>
                    <a:pt x="550" y="600"/>
                    <a:pt x="575" y="476"/>
                    <a:pt x="575" y="451"/>
                  </a:cubicBezTo>
                  <a:cubicBezTo>
                    <a:pt x="575" y="426"/>
                    <a:pt x="425" y="426"/>
                    <a:pt x="400" y="451"/>
                  </a:cubicBezTo>
                  <a:cubicBezTo>
                    <a:pt x="375" y="451"/>
                    <a:pt x="350" y="426"/>
                    <a:pt x="375" y="426"/>
                  </a:cubicBezTo>
                  <a:cubicBezTo>
                    <a:pt x="400" y="400"/>
                    <a:pt x="450" y="351"/>
                    <a:pt x="450" y="326"/>
                  </a:cubicBezTo>
                  <a:cubicBezTo>
                    <a:pt x="450" y="326"/>
                    <a:pt x="476" y="300"/>
                    <a:pt x="450" y="276"/>
                  </a:cubicBezTo>
                  <a:cubicBezTo>
                    <a:pt x="450" y="251"/>
                    <a:pt x="425" y="300"/>
                    <a:pt x="425" y="326"/>
                  </a:cubicBezTo>
                  <a:cubicBezTo>
                    <a:pt x="400" y="326"/>
                    <a:pt x="350" y="326"/>
                    <a:pt x="325" y="326"/>
                  </a:cubicBezTo>
                  <a:cubicBezTo>
                    <a:pt x="275" y="300"/>
                    <a:pt x="250" y="376"/>
                    <a:pt x="250" y="400"/>
                  </a:cubicBezTo>
                  <a:cubicBezTo>
                    <a:pt x="250" y="426"/>
                    <a:pt x="200" y="451"/>
                    <a:pt x="225" y="451"/>
                  </a:cubicBezTo>
                  <a:cubicBezTo>
                    <a:pt x="225" y="476"/>
                    <a:pt x="200" y="500"/>
                    <a:pt x="200" y="500"/>
                  </a:cubicBezTo>
                  <a:cubicBezTo>
                    <a:pt x="175" y="476"/>
                    <a:pt x="175" y="451"/>
                    <a:pt x="125" y="476"/>
                  </a:cubicBezTo>
                  <a:cubicBezTo>
                    <a:pt x="100" y="500"/>
                    <a:pt x="175" y="526"/>
                    <a:pt x="200" y="526"/>
                  </a:cubicBezTo>
                  <a:cubicBezTo>
                    <a:pt x="250" y="526"/>
                    <a:pt x="175" y="551"/>
                    <a:pt x="175" y="600"/>
                  </a:cubicBezTo>
                  <a:cubicBezTo>
                    <a:pt x="175" y="626"/>
                    <a:pt x="225" y="626"/>
                    <a:pt x="225" y="651"/>
                  </a:cubicBezTo>
                  <a:cubicBezTo>
                    <a:pt x="225" y="676"/>
                    <a:pt x="150" y="676"/>
                    <a:pt x="150" y="700"/>
                  </a:cubicBezTo>
                  <a:cubicBezTo>
                    <a:pt x="150" y="726"/>
                    <a:pt x="200" y="700"/>
                    <a:pt x="200" y="676"/>
                  </a:cubicBezTo>
                  <a:cubicBezTo>
                    <a:pt x="225" y="676"/>
                    <a:pt x="200" y="751"/>
                    <a:pt x="250" y="726"/>
                  </a:cubicBezTo>
                  <a:cubicBezTo>
                    <a:pt x="300" y="726"/>
                    <a:pt x="275" y="651"/>
                    <a:pt x="300" y="651"/>
                  </a:cubicBezTo>
                  <a:cubicBezTo>
                    <a:pt x="325" y="676"/>
                    <a:pt x="300" y="700"/>
                    <a:pt x="300" y="726"/>
                  </a:cubicBezTo>
                  <a:cubicBezTo>
                    <a:pt x="325" y="751"/>
                    <a:pt x="275" y="800"/>
                    <a:pt x="275" y="826"/>
                  </a:cubicBezTo>
                  <a:cubicBezTo>
                    <a:pt x="275" y="851"/>
                    <a:pt x="375" y="851"/>
                    <a:pt x="400" y="800"/>
                  </a:cubicBezTo>
                  <a:cubicBezTo>
                    <a:pt x="450" y="776"/>
                    <a:pt x="450" y="800"/>
                    <a:pt x="425" y="826"/>
                  </a:cubicBezTo>
                  <a:cubicBezTo>
                    <a:pt x="425" y="851"/>
                    <a:pt x="425" y="876"/>
                    <a:pt x="450" y="900"/>
                  </a:cubicBezTo>
                  <a:cubicBezTo>
                    <a:pt x="476" y="900"/>
                    <a:pt x="500" y="900"/>
                    <a:pt x="476" y="926"/>
                  </a:cubicBezTo>
                  <a:cubicBezTo>
                    <a:pt x="476" y="951"/>
                    <a:pt x="476" y="1000"/>
                    <a:pt x="476" y="1026"/>
                  </a:cubicBezTo>
                  <a:cubicBezTo>
                    <a:pt x="450" y="1026"/>
                    <a:pt x="375" y="1026"/>
                    <a:pt x="375" y="1026"/>
                  </a:cubicBezTo>
                  <a:cubicBezTo>
                    <a:pt x="375" y="1000"/>
                    <a:pt x="325" y="1026"/>
                    <a:pt x="350" y="1026"/>
                  </a:cubicBezTo>
                  <a:cubicBezTo>
                    <a:pt x="350" y="1051"/>
                    <a:pt x="300" y="1076"/>
                    <a:pt x="325" y="1100"/>
                  </a:cubicBezTo>
                  <a:cubicBezTo>
                    <a:pt x="325" y="1100"/>
                    <a:pt x="375" y="1100"/>
                    <a:pt x="375" y="1126"/>
                  </a:cubicBezTo>
                  <a:cubicBezTo>
                    <a:pt x="375" y="1151"/>
                    <a:pt x="325" y="1176"/>
                    <a:pt x="275" y="1200"/>
                  </a:cubicBezTo>
                  <a:cubicBezTo>
                    <a:pt x="225" y="1200"/>
                    <a:pt x="300" y="1251"/>
                    <a:pt x="325" y="1226"/>
                  </a:cubicBezTo>
                  <a:cubicBezTo>
                    <a:pt x="350" y="1200"/>
                    <a:pt x="325" y="1251"/>
                    <a:pt x="375" y="1251"/>
                  </a:cubicBezTo>
                  <a:cubicBezTo>
                    <a:pt x="400" y="1251"/>
                    <a:pt x="425" y="1276"/>
                    <a:pt x="476" y="1251"/>
                  </a:cubicBezTo>
                  <a:cubicBezTo>
                    <a:pt x="500" y="1251"/>
                    <a:pt x="500" y="1251"/>
                    <a:pt x="476" y="1276"/>
                  </a:cubicBezTo>
                  <a:cubicBezTo>
                    <a:pt x="450" y="1301"/>
                    <a:pt x="400" y="1276"/>
                    <a:pt x="375" y="1301"/>
                  </a:cubicBezTo>
                  <a:cubicBezTo>
                    <a:pt x="350" y="1301"/>
                    <a:pt x="225" y="1425"/>
                    <a:pt x="250" y="1451"/>
                  </a:cubicBezTo>
                  <a:cubicBezTo>
                    <a:pt x="275" y="1451"/>
                    <a:pt x="275" y="1425"/>
                    <a:pt x="325" y="1401"/>
                  </a:cubicBezTo>
                  <a:cubicBezTo>
                    <a:pt x="375" y="1376"/>
                    <a:pt x="375" y="1425"/>
                    <a:pt x="400" y="1425"/>
                  </a:cubicBezTo>
                  <a:cubicBezTo>
                    <a:pt x="425" y="1425"/>
                    <a:pt x="425" y="1376"/>
                    <a:pt x="425" y="1376"/>
                  </a:cubicBezTo>
                  <a:cubicBezTo>
                    <a:pt x="450" y="1376"/>
                    <a:pt x="476" y="1351"/>
                    <a:pt x="500" y="1376"/>
                  </a:cubicBezTo>
                  <a:cubicBezTo>
                    <a:pt x="525" y="1376"/>
                    <a:pt x="550" y="1351"/>
                    <a:pt x="575" y="1351"/>
                  </a:cubicBezTo>
                  <a:cubicBezTo>
                    <a:pt x="600" y="1326"/>
                    <a:pt x="650" y="1376"/>
                    <a:pt x="650" y="1351"/>
                  </a:cubicBezTo>
                  <a:cubicBezTo>
                    <a:pt x="676" y="1351"/>
                    <a:pt x="725" y="1351"/>
                    <a:pt x="750" y="1351"/>
                  </a:cubicBezTo>
                  <a:cubicBezTo>
                    <a:pt x="800" y="1351"/>
                    <a:pt x="876" y="1301"/>
                    <a:pt x="900" y="1301"/>
                  </a:cubicBezTo>
                  <a:cubicBezTo>
                    <a:pt x="900" y="1276"/>
                    <a:pt x="876" y="1276"/>
                    <a:pt x="850" y="1276"/>
                  </a:cubicBezTo>
                  <a:cubicBezTo>
                    <a:pt x="825" y="1276"/>
                    <a:pt x="825" y="1251"/>
                    <a:pt x="850" y="1226"/>
                  </a:cubicBezTo>
                  <a:cubicBezTo>
                    <a:pt x="876" y="1176"/>
                    <a:pt x="925" y="1176"/>
                    <a:pt x="925" y="1126"/>
                  </a:cubicBezTo>
                  <a:close/>
                  <a:moveTo>
                    <a:pt x="100" y="426"/>
                  </a:moveTo>
                  <a:lnTo>
                    <a:pt x="100" y="426"/>
                  </a:lnTo>
                  <a:cubicBezTo>
                    <a:pt x="125" y="426"/>
                    <a:pt x="175" y="351"/>
                    <a:pt x="150" y="351"/>
                  </a:cubicBezTo>
                  <a:cubicBezTo>
                    <a:pt x="150" y="326"/>
                    <a:pt x="75" y="426"/>
                    <a:pt x="100" y="426"/>
                  </a:cubicBezTo>
                  <a:close/>
                  <a:moveTo>
                    <a:pt x="625" y="125"/>
                  </a:moveTo>
                  <a:lnTo>
                    <a:pt x="625" y="125"/>
                  </a:lnTo>
                  <a:cubicBezTo>
                    <a:pt x="650" y="100"/>
                    <a:pt x="676" y="0"/>
                    <a:pt x="650" y="26"/>
                  </a:cubicBezTo>
                  <a:cubicBezTo>
                    <a:pt x="625" y="26"/>
                    <a:pt x="625" y="125"/>
                    <a:pt x="625" y="125"/>
                  </a:cubicBezTo>
                  <a:close/>
                </a:path>
              </a:pathLst>
            </a:custGeom>
            <a:solidFill>
              <a:srgbClr val="000C47"/>
            </a:solidFill>
            <a:ln w="317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0" name="Freeform 174">
              <a:extLst>
                <a:ext uri="{FF2B5EF4-FFF2-40B4-BE49-F238E27FC236}">
                  <a16:creationId xmlns:a16="http://schemas.microsoft.com/office/drawing/2014/main" id="{773F7A3D-0FC5-02D1-5F99-B7806D1ECF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078" y="4259559"/>
              <a:ext cx="552062" cy="591969"/>
            </a:xfrm>
            <a:custGeom>
              <a:avLst/>
              <a:gdLst>
                <a:gd name="T0" fmla="*/ 748 w 1100"/>
                <a:gd name="T1" fmla="*/ 1025 h 1176"/>
                <a:gd name="T2" fmla="*/ 573 w 1100"/>
                <a:gd name="T3" fmla="*/ 1050 h 1176"/>
                <a:gd name="T4" fmla="*/ 773 w 1100"/>
                <a:gd name="T5" fmla="*/ 1175 h 1176"/>
                <a:gd name="T6" fmla="*/ 824 w 1100"/>
                <a:gd name="T7" fmla="*/ 1025 h 1176"/>
                <a:gd name="T8" fmla="*/ 225 w 1100"/>
                <a:gd name="T9" fmla="*/ 700 h 1176"/>
                <a:gd name="T10" fmla="*/ 149 w 1100"/>
                <a:gd name="T11" fmla="*/ 725 h 1176"/>
                <a:gd name="T12" fmla="*/ 225 w 1100"/>
                <a:gd name="T13" fmla="*/ 925 h 1176"/>
                <a:gd name="T14" fmla="*/ 300 w 1100"/>
                <a:gd name="T15" fmla="*/ 750 h 1176"/>
                <a:gd name="T16" fmla="*/ 899 w 1100"/>
                <a:gd name="T17" fmla="*/ 650 h 1176"/>
                <a:gd name="T18" fmla="*/ 824 w 1100"/>
                <a:gd name="T19" fmla="*/ 600 h 1176"/>
                <a:gd name="T20" fmla="*/ 548 w 1100"/>
                <a:gd name="T21" fmla="*/ 325 h 1176"/>
                <a:gd name="T22" fmla="*/ 599 w 1100"/>
                <a:gd name="T23" fmla="*/ 175 h 1176"/>
                <a:gd name="T24" fmla="*/ 548 w 1100"/>
                <a:gd name="T25" fmla="*/ 50 h 1176"/>
                <a:gd name="T26" fmla="*/ 473 w 1100"/>
                <a:gd name="T27" fmla="*/ 0 h 1176"/>
                <a:gd name="T28" fmla="*/ 400 w 1100"/>
                <a:gd name="T29" fmla="*/ 25 h 1176"/>
                <a:gd name="T30" fmla="*/ 349 w 1100"/>
                <a:gd name="T31" fmla="*/ 50 h 1176"/>
                <a:gd name="T32" fmla="*/ 300 w 1100"/>
                <a:gd name="T33" fmla="*/ 75 h 1176"/>
                <a:gd name="T34" fmla="*/ 225 w 1100"/>
                <a:gd name="T35" fmla="*/ 125 h 1176"/>
                <a:gd name="T36" fmla="*/ 125 w 1100"/>
                <a:gd name="T37" fmla="*/ 150 h 1176"/>
                <a:gd name="T38" fmla="*/ 49 w 1100"/>
                <a:gd name="T39" fmla="*/ 200 h 1176"/>
                <a:gd name="T40" fmla="*/ 25 w 1100"/>
                <a:gd name="T41" fmla="*/ 250 h 1176"/>
                <a:gd name="T42" fmla="*/ 74 w 1100"/>
                <a:gd name="T43" fmla="*/ 350 h 1176"/>
                <a:gd name="T44" fmla="*/ 100 w 1100"/>
                <a:gd name="T45" fmla="*/ 400 h 1176"/>
                <a:gd name="T46" fmla="*/ 225 w 1100"/>
                <a:gd name="T47" fmla="*/ 325 h 1176"/>
                <a:gd name="T48" fmla="*/ 374 w 1100"/>
                <a:gd name="T49" fmla="*/ 425 h 1176"/>
                <a:gd name="T50" fmla="*/ 599 w 1100"/>
                <a:gd name="T51" fmla="*/ 650 h 1176"/>
                <a:gd name="T52" fmla="*/ 773 w 1100"/>
                <a:gd name="T53" fmla="*/ 750 h 1176"/>
                <a:gd name="T54" fmla="*/ 873 w 1100"/>
                <a:gd name="T55" fmla="*/ 850 h 1176"/>
                <a:gd name="T56" fmla="*/ 873 w 1100"/>
                <a:gd name="T57" fmla="*/ 1025 h 1176"/>
                <a:gd name="T58" fmla="*/ 973 w 1100"/>
                <a:gd name="T59" fmla="*/ 900 h 1176"/>
                <a:gd name="T60" fmla="*/ 1024 w 1100"/>
                <a:gd name="T61" fmla="*/ 800 h 1176"/>
                <a:gd name="T62" fmla="*/ 899 w 1100"/>
                <a:gd name="T63" fmla="*/ 65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0" h="1176">
                  <a:moveTo>
                    <a:pt x="748" y="1025"/>
                  </a:moveTo>
                  <a:lnTo>
                    <a:pt x="748" y="1025"/>
                  </a:lnTo>
                  <a:cubicBezTo>
                    <a:pt x="698" y="1025"/>
                    <a:pt x="673" y="1025"/>
                    <a:pt x="648" y="1025"/>
                  </a:cubicBezTo>
                  <a:cubicBezTo>
                    <a:pt x="624" y="1000"/>
                    <a:pt x="548" y="1025"/>
                    <a:pt x="573" y="1050"/>
                  </a:cubicBezTo>
                  <a:cubicBezTo>
                    <a:pt x="573" y="1075"/>
                    <a:pt x="599" y="1100"/>
                    <a:pt x="673" y="1100"/>
                  </a:cubicBezTo>
                  <a:cubicBezTo>
                    <a:pt x="724" y="1125"/>
                    <a:pt x="748" y="1175"/>
                    <a:pt x="773" y="1175"/>
                  </a:cubicBezTo>
                  <a:cubicBezTo>
                    <a:pt x="799" y="1175"/>
                    <a:pt x="799" y="1150"/>
                    <a:pt x="799" y="1125"/>
                  </a:cubicBezTo>
                  <a:cubicBezTo>
                    <a:pt x="799" y="1075"/>
                    <a:pt x="824" y="1025"/>
                    <a:pt x="824" y="1025"/>
                  </a:cubicBezTo>
                  <a:cubicBezTo>
                    <a:pt x="848" y="1025"/>
                    <a:pt x="824" y="1000"/>
                    <a:pt x="748" y="1025"/>
                  </a:cubicBezTo>
                  <a:close/>
                  <a:moveTo>
                    <a:pt x="225" y="700"/>
                  </a:moveTo>
                  <a:lnTo>
                    <a:pt x="225" y="700"/>
                  </a:lnTo>
                  <a:cubicBezTo>
                    <a:pt x="200" y="725"/>
                    <a:pt x="174" y="700"/>
                    <a:pt x="149" y="725"/>
                  </a:cubicBezTo>
                  <a:cubicBezTo>
                    <a:pt x="149" y="750"/>
                    <a:pt x="200" y="800"/>
                    <a:pt x="200" y="850"/>
                  </a:cubicBezTo>
                  <a:cubicBezTo>
                    <a:pt x="174" y="900"/>
                    <a:pt x="200" y="975"/>
                    <a:pt x="225" y="925"/>
                  </a:cubicBezTo>
                  <a:cubicBezTo>
                    <a:pt x="249" y="900"/>
                    <a:pt x="274" y="925"/>
                    <a:pt x="300" y="900"/>
                  </a:cubicBezTo>
                  <a:cubicBezTo>
                    <a:pt x="325" y="875"/>
                    <a:pt x="300" y="775"/>
                    <a:pt x="300" y="750"/>
                  </a:cubicBezTo>
                  <a:cubicBezTo>
                    <a:pt x="325" y="700"/>
                    <a:pt x="249" y="675"/>
                    <a:pt x="225" y="700"/>
                  </a:cubicBezTo>
                  <a:close/>
                  <a:moveTo>
                    <a:pt x="899" y="650"/>
                  </a:moveTo>
                  <a:lnTo>
                    <a:pt x="899" y="650"/>
                  </a:lnTo>
                  <a:cubicBezTo>
                    <a:pt x="873" y="650"/>
                    <a:pt x="899" y="600"/>
                    <a:pt x="824" y="600"/>
                  </a:cubicBezTo>
                  <a:cubicBezTo>
                    <a:pt x="773" y="600"/>
                    <a:pt x="698" y="525"/>
                    <a:pt x="698" y="450"/>
                  </a:cubicBezTo>
                  <a:cubicBezTo>
                    <a:pt x="673" y="375"/>
                    <a:pt x="573" y="375"/>
                    <a:pt x="548" y="325"/>
                  </a:cubicBezTo>
                  <a:cubicBezTo>
                    <a:pt x="524" y="275"/>
                    <a:pt x="573" y="275"/>
                    <a:pt x="548" y="225"/>
                  </a:cubicBezTo>
                  <a:cubicBezTo>
                    <a:pt x="548" y="200"/>
                    <a:pt x="573" y="175"/>
                    <a:pt x="599" y="175"/>
                  </a:cubicBezTo>
                  <a:cubicBezTo>
                    <a:pt x="599" y="125"/>
                    <a:pt x="599" y="75"/>
                    <a:pt x="599" y="50"/>
                  </a:cubicBezTo>
                  <a:cubicBezTo>
                    <a:pt x="573" y="50"/>
                    <a:pt x="573" y="50"/>
                    <a:pt x="548" y="50"/>
                  </a:cubicBezTo>
                  <a:cubicBezTo>
                    <a:pt x="548" y="25"/>
                    <a:pt x="548" y="0"/>
                    <a:pt x="548" y="0"/>
                  </a:cubicBezTo>
                  <a:cubicBezTo>
                    <a:pt x="524" y="0"/>
                    <a:pt x="473" y="0"/>
                    <a:pt x="473" y="0"/>
                  </a:cubicBezTo>
                  <a:cubicBezTo>
                    <a:pt x="448" y="25"/>
                    <a:pt x="425" y="50"/>
                    <a:pt x="400" y="25"/>
                  </a:cubicBezTo>
                  <a:lnTo>
                    <a:pt x="400" y="25"/>
                  </a:lnTo>
                  <a:cubicBezTo>
                    <a:pt x="374" y="50"/>
                    <a:pt x="374" y="50"/>
                    <a:pt x="374" y="50"/>
                  </a:cubicBezTo>
                  <a:cubicBezTo>
                    <a:pt x="374" y="50"/>
                    <a:pt x="374" y="50"/>
                    <a:pt x="349" y="50"/>
                  </a:cubicBezTo>
                  <a:cubicBezTo>
                    <a:pt x="349" y="50"/>
                    <a:pt x="325" y="50"/>
                    <a:pt x="325" y="75"/>
                  </a:cubicBezTo>
                  <a:cubicBezTo>
                    <a:pt x="325" y="100"/>
                    <a:pt x="300" y="75"/>
                    <a:pt x="300" y="75"/>
                  </a:cubicBezTo>
                  <a:cubicBezTo>
                    <a:pt x="274" y="75"/>
                    <a:pt x="249" y="75"/>
                    <a:pt x="249" y="100"/>
                  </a:cubicBezTo>
                  <a:cubicBezTo>
                    <a:pt x="249" y="125"/>
                    <a:pt x="249" y="150"/>
                    <a:pt x="225" y="125"/>
                  </a:cubicBezTo>
                  <a:cubicBezTo>
                    <a:pt x="200" y="125"/>
                    <a:pt x="174" y="75"/>
                    <a:pt x="174" y="75"/>
                  </a:cubicBezTo>
                  <a:cubicBezTo>
                    <a:pt x="174" y="75"/>
                    <a:pt x="149" y="150"/>
                    <a:pt x="125" y="150"/>
                  </a:cubicBezTo>
                  <a:cubicBezTo>
                    <a:pt x="125" y="150"/>
                    <a:pt x="74" y="150"/>
                    <a:pt x="49" y="150"/>
                  </a:cubicBezTo>
                  <a:cubicBezTo>
                    <a:pt x="49" y="175"/>
                    <a:pt x="49" y="175"/>
                    <a:pt x="49" y="200"/>
                  </a:cubicBezTo>
                  <a:cubicBezTo>
                    <a:pt x="74" y="200"/>
                    <a:pt x="49" y="225"/>
                    <a:pt x="49" y="225"/>
                  </a:cubicBezTo>
                  <a:cubicBezTo>
                    <a:pt x="25" y="225"/>
                    <a:pt x="0" y="225"/>
                    <a:pt x="25" y="250"/>
                  </a:cubicBezTo>
                  <a:cubicBezTo>
                    <a:pt x="49" y="275"/>
                    <a:pt x="74" y="275"/>
                    <a:pt x="49" y="300"/>
                  </a:cubicBezTo>
                  <a:cubicBezTo>
                    <a:pt x="25" y="325"/>
                    <a:pt x="49" y="350"/>
                    <a:pt x="74" y="350"/>
                  </a:cubicBezTo>
                  <a:cubicBezTo>
                    <a:pt x="100" y="350"/>
                    <a:pt x="125" y="350"/>
                    <a:pt x="125" y="350"/>
                  </a:cubicBezTo>
                  <a:cubicBezTo>
                    <a:pt x="100" y="375"/>
                    <a:pt x="100" y="375"/>
                    <a:pt x="100" y="400"/>
                  </a:cubicBezTo>
                  <a:cubicBezTo>
                    <a:pt x="125" y="375"/>
                    <a:pt x="125" y="375"/>
                    <a:pt x="149" y="375"/>
                  </a:cubicBezTo>
                  <a:cubicBezTo>
                    <a:pt x="174" y="350"/>
                    <a:pt x="174" y="325"/>
                    <a:pt x="225" y="325"/>
                  </a:cubicBezTo>
                  <a:cubicBezTo>
                    <a:pt x="274" y="300"/>
                    <a:pt x="325" y="350"/>
                    <a:pt x="349" y="375"/>
                  </a:cubicBezTo>
                  <a:cubicBezTo>
                    <a:pt x="374" y="400"/>
                    <a:pt x="374" y="400"/>
                    <a:pt x="374" y="425"/>
                  </a:cubicBezTo>
                  <a:cubicBezTo>
                    <a:pt x="374" y="450"/>
                    <a:pt x="400" y="500"/>
                    <a:pt x="473" y="550"/>
                  </a:cubicBezTo>
                  <a:cubicBezTo>
                    <a:pt x="524" y="600"/>
                    <a:pt x="548" y="625"/>
                    <a:pt x="599" y="650"/>
                  </a:cubicBezTo>
                  <a:cubicBezTo>
                    <a:pt x="624" y="675"/>
                    <a:pt x="673" y="675"/>
                    <a:pt x="673" y="700"/>
                  </a:cubicBezTo>
                  <a:cubicBezTo>
                    <a:pt x="698" y="725"/>
                    <a:pt x="724" y="725"/>
                    <a:pt x="773" y="750"/>
                  </a:cubicBezTo>
                  <a:cubicBezTo>
                    <a:pt x="799" y="775"/>
                    <a:pt x="799" y="800"/>
                    <a:pt x="824" y="800"/>
                  </a:cubicBezTo>
                  <a:cubicBezTo>
                    <a:pt x="873" y="800"/>
                    <a:pt x="848" y="825"/>
                    <a:pt x="873" y="850"/>
                  </a:cubicBezTo>
                  <a:cubicBezTo>
                    <a:pt x="873" y="875"/>
                    <a:pt x="899" y="925"/>
                    <a:pt x="873" y="950"/>
                  </a:cubicBezTo>
                  <a:cubicBezTo>
                    <a:pt x="848" y="1000"/>
                    <a:pt x="848" y="1025"/>
                    <a:pt x="873" y="1025"/>
                  </a:cubicBezTo>
                  <a:cubicBezTo>
                    <a:pt x="873" y="1025"/>
                    <a:pt x="924" y="975"/>
                    <a:pt x="924" y="950"/>
                  </a:cubicBezTo>
                  <a:cubicBezTo>
                    <a:pt x="924" y="925"/>
                    <a:pt x="949" y="925"/>
                    <a:pt x="973" y="900"/>
                  </a:cubicBezTo>
                  <a:cubicBezTo>
                    <a:pt x="999" y="875"/>
                    <a:pt x="949" y="875"/>
                    <a:pt x="924" y="825"/>
                  </a:cubicBezTo>
                  <a:cubicBezTo>
                    <a:pt x="924" y="800"/>
                    <a:pt x="973" y="750"/>
                    <a:pt x="1024" y="800"/>
                  </a:cubicBezTo>
                  <a:cubicBezTo>
                    <a:pt x="1073" y="825"/>
                    <a:pt x="1099" y="850"/>
                    <a:pt x="1099" y="800"/>
                  </a:cubicBezTo>
                  <a:cubicBezTo>
                    <a:pt x="1099" y="750"/>
                    <a:pt x="949" y="675"/>
                    <a:pt x="899" y="650"/>
                  </a:cubicBezTo>
                  <a:close/>
                </a:path>
              </a:pathLst>
            </a:custGeom>
            <a:solidFill>
              <a:srgbClr val="39A3B5">
                <a:lumMod val="75000"/>
              </a:srgbClr>
            </a:solidFill>
            <a:ln w="317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1" name="Freeform 174">
              <a:extLst>
                <a:ext uri="{FF2B5EF4-FFF2-40B4-BE49-F238E27FC236}">
                  <a16:creationId xmlns:a16="http://schemas.microsoft.com/office/drawing/2014/main" id="{F2C2D104-B28C-7647-8BB4-86B2C2F847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9563" y="4263632"/>
              <a:ext cx="552062" cy="591969"/>
            </a:xfrm>
            <a:custGeom>
              <a:avLst/>
              <a:gdLst>
                <a:gd name="T0" fmla="*/ 748 w 1100"/>
                <a:gd name="T1" fmla="*/ 1025 h 1176"/>
                <a:gd name="T2" fmla="*/ 573 w 1100"/>
                <a:gd name="T3" fmla="*/ 1050 h 1176"/>
                <a:gd name="T4" fmla="*/ 773 w 1100"/>
                <a:gd name="T5" fmla="*/ 1175 h 1176"/>
                <a:gd name="T6" fmla="*/ 824 w 1100"/>
                <a:gd name="T7" fmla="*/ 1025 h 1176"/>
                <a:gd name="T8" fmla="*/ 225 w 1100"/>
                <a:gd name="T9" fmla="*/ 700 h 1176"/>
                <a:gd name="T10" fmla="*/ 149 w 1100"/>
                <a:gd name="T11" fmla="*/ 725 h 1176"/>
                <a:gd name="T12" fmla="*/ 225 w 1100"/>
                <a:gd name="T13" fmla="*/ 925 h 1176"/>
                <a:gd name="T14" fmla="*/ 300 w 1100"/>
                <a:gd name="T15" fmla="*/ 750 h 1176"/>
                <a:gd name="T16" fmla="*/ 899 w 1100"/>
                <a:gd name="T17" fmla="*/ 650 h 1176"/>
                <a:gd name="T18" fmla="*/ 824 w 1100"/>
                <a:gd name="T19" fmla="*/ 600 h 1176"/>
                <a:gd name="T20" fmla="*/ 548 w 1100"/>
                <a:gd name="T21" fmla="*/ 325 h 1176"/>
                <a:gd name="T22" fmla="*/ 599 w 1100"/>
                <a:gd name="T23" fmla="*/ 175 h 1176"/>
                <a:gd name="T24" fmla="*/ 548 w 1100"/>
                <a:gd name="T25" fmla="*/ 50 h 1176"/>
                <a:gd name="T26" fmla="*/ 473 w 1100"/>
                <a:gd name="T27" fmla="*/ 0 h 1176"/>
                <a:gd name="T28" fmla="*/ 400 w 1100"/>
                <a:gd name="T29" fmla="*/ 25 h 1176"/>
                <a:gd name="T30" fmla="*/ 349 w 1100"/>
                <a:gd name="T31" fmla="*/ 50 h 1176"/>
                <a:gd name="T32" fmla="*/ 300 w 1100"/>
                <a:gd name="T33" fmla="*/ 75 h 1176"/>
                <a:gd name="T34" fmla="*/ 225 w 1100"/>
                <a:gd name="T35" fmla="*/ 125 h 1176"/>
                <a:gd name="T36" fmla="*/ 125 w 1100"/>
                <a:gd name="T37" fmla="*/ 150 h 1176"/>
                <a:gd name="T38" fmla="*/ 49 w 1100"/>
                <a:gd name="T39" fmla="*/ 200 h 1176"/>
                <a:gd name="T40" fmla="*/ 25 w 1100"/>
                <a:gd name="T41" fmla="*/ 250 h 1176"/>
                <a:gd name="T42" fmla="*/ 74 w 1100"/>
                <a:gd name="T43" fmla="*/ 350 h 1176"/>
                <a:gd name="T44" fmla="*/ 100 w 1100"/>
                <a:gd name="T45" fmla="*/ 400 h 1176"/>
                <a:gd name="T46" fmla="*/ 225 w 1100"/>
                <a:gd name="T47" fmla="*/ 325 h 1176"/>
                <a:gd name="T48" fmla="*/ 374 w 1100"/>
                <a:gd name="T49" fmla="*/ 425 h 1176"/>
                <a:gd name="T50" fmla="*/ 599 w 1100"/>
                <a:gd name="T51" fmla="*/ 650 h 1176"/>
                <a:gd name="T52" fmla="*/ 773 w 1100"/>
                <a:gd name="T53" fmla="*/ 750 h 1176"/>
                <a:gd name="T54" fmla="*/ 873 w 1100"/>
                <a:gd name="T55" fmla="*/ 850 h 1176"/>
                <a:gd name="T56" fmla="*/ 873 w 1100"/>
                <a:gd name="T57" fmla="*/ 1025 h 1176"/>
                <a:gd name="T58" fmla="*/ 973 w 1100"/>
                <a:gd name="T59" fmla="*/ 900 h 1176"/>
                <a:gd name="T60" fmla="*/ 1024 w 1100"/>
                <a:gd name="T61" fmla="*/ 800 h 1176"/>
                <a:gd name="T62" fmla="*/ 899 w 1100"/>
                <a:gd name="T63" fmla="*/ 65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0" h="1176">
                  <a:moveTo>
                    <a:pt x="748" y="1025"/>
                  </a:moveTo>
                  <a:lnTo>
                    <a:pt x="748" y="1025"/>
                  </a:lnTo>
                  <a:cubicBezTo>
                    <a:pt x="698" y="1025"/>
                    <a:pt x="673" y="1025"/>
                    <a:pt x="648" y="1025"/>
                  </a:cubicBezTo>
                  <a:cubicBezTo>
                    <a:pt x="624" y="1000"/>
                    <a:pt x="548" y="1025"/>
                    <a:pt x="573" y="1050"/>
                  </a:cubicBezTo>
                  <a:cubicBezTo>
                    <a:pt x="573" y="1075"/>
                    <a:pt x="599" y="1100"/>
                    <a:pt x="673" y="1100"/>
                  </a:cubicBezTo>
                  <a:cubicBezTo>
                    <a:pt x="724" y="1125"/>
                    <a:pt x="748" y="1175"/>
                    <a:pt x="773" y="1175"/>
                  </a:cubicBezTo>
                  <a:cubicBezTo>
                    <a:pt x="799" y="1175"/>
                    <a:pt x="799" y="1150"/>
                    <a:pt x="799" y="1125"/>
                  </a:cubicBezTo>
                  <a:cubicBezTo>
                    <a:pt x="799" y="1075"/>
                    <a:pt x="824" y="1025"/>
                    <a:pt x="824" y="1025"/>
                  </a:cubicBezTo>
                  <a:cubicBezTo>
                    <a:pt x="848" y="1025"/>
                    <a:pt x="824" y="1000"/>
                    <a:pt x="748" y="1025"/>
                  </a:cubicBezTo>
                  <a:close/>
                  <a:moveTo>
                    <a:pt x="225" y="700"/>
                  </a:moveTo>
                  <a:lnTo>
                    <a:pt x="225" y="700"/>
                  </a:lnTo>
                  <a:cubicBezTo>
                    <a:pt x="200" y="725"/>
                    <a:pt x="174" y="700"/>
                    <a:pt x="149" y="725"/>
                  </a:cubicBezTo>
                  <a:cubicBezTo>
                    <a:pt x="149" y="750"/>
                    <a:pt x="200" y="800"/>
                    <a:pt x="200" y="850"/>
                  </a:cubicBezTo>
                  <a:cubicBezTo>
                    <a:pt x="174" y="900"/>
                    <a:pt x="200" y="975"/>
                    <a:pt x="225" y="925"/>
                  </a:cubicBezTo>
                  <a:cubicBezTo>
                    <a:pt x="249" y="900"/>
                    <a:pt x="274" y="925"/>
                    <a:pt x="300" y="900"/>
                  </a:cubicBezTo>
                  <a:cubicBezTo>
                    <a:pt x="325" y="875"/>
                    <a:pt x="300" y="775"/>
                    <a:pt x="300" y="750"/>
                  </a:cubicBezTo>
                  <a:cubicBezTo>
                    <a:pt x="325" y="700"/>
                    <a:pt x="249" y="675"/>
                    <a:pt x="225" y="700"/>
                  </a:cubicBezTo>
                  <a:close/>
                  <a:moveTo>
                    <a:pt x="899" y="650"/>
                  </a:moveTo>
                  <a:lnTo>
                    <a:pt x="899" y="650"/>
                  </a:lnTo>
                  <a:cubicBezTo>
                    <a:pt x="873" y="650"/>
                    <a:pt x="899" y="600"/>
                    <a:pt x="824" y="600"/>
                  </a:cubicBezTo>
                  <a:cubicBezTo>
                    <a:pt x="773" y="600"/>
                    <a:pt x="698" y="525"/>
                    <a:pt x="698" y="450"/>
                  </a:cubicBezTo>
                  <a:cubicBezTo>
                    <a:pt x="673" y="375"/>
                    <a:pt x="573" y="375"/>
                    <a:pt x="548" y="325"/>
                  </a:cubicBezTo>
                  <a:cubicBezTo>
                    <a:pt x="524" y="275"/>
                    <a:pt x="573" y="275"/>
                    <a:pt x="548" y="225"/>
                  </a:cubicBezTo>
                  <a:cubicBezTo>
                    <a:pt x="548" y="200"/>
                    <a:pt x="573" y="175"/>
                    <a:pt x="599" y="175"/>
                  </a:cubicBezTo>
                  <a:cubicBezTo>
                    <a:pt x="599" y="125"/>
                    <a:pt x="599" y="75"/>
                    <a:pt x="599" y="50"/>
                  </a:cubicBezTo>
                  <a:cubicBezTo>
                    <a:pt x="573" y="50"/>
                    <a:pt x="573" y="50"/>
                    <a:pt x="548" y="50"/>
                  </a:cubicBezTo>
                  <a:cubicBezTo>
                    <a:pt x="548" y="25"/>
                    <a:pt x="548" y="0"/>
                    <a:pt x="548" y="0"/>
                  </a:cubicBezTo>
                  <a:cubicBezTo>
                    <a:pt x="524" y="0"/>
                    <a:pt x="473" y="0"/>
                    <a:pt x="473" y="0"/>
                  </a:cubicBezTo>
                  <a:cubicBezTo>
                    <a:pt x="448" y="25"/>
                    <a:pt x="425" y="50"/>
                    <a:pt x="400" y="25"/>
                  </a:cubicBezTo>
                  <a:lnTo>
                    <a:pt x="400" y="25"/>
                  </a:lnTo>
                  <a:cubicBezTo>
                    <a:pt x="374" y="50"/>
                    <a:pt x="374" y="50"/>
                    <a:pt x="374" y="50"/>
                  </a:cubicBezTo>
                  <a:cubicBezTo>
                    <a:pt x="374" y="50"/>
                    <a:pt x="374" y="50"/>
                    <a:pt x="349" y="50"/>
                  </a:cubicBezTo>
                  <a:cubicBezTo>
                    <a:pt x="349" y="50"/>
                    <a:pt x="325" y="50"/>
                    <a:pt x="325" y="75"/>
                  </a:cubicBezTo>
                  <a:cubicBezTo>
                    <a:pt x="325" y="100"/>
                    <a:pt x="300" y="75"/>
                    <a:pt x="300" y="75"/>
                  </a:cubicBezTo>
                  <a:cubicBezTo>
                    <a:pt x="274" y="75"/>
                    <a:pt x="249" y="75"/>
                    <a:pt x="249" y="100"/>
                  </a:cubicBezTo>
                  <a:cubicBezTo>
                    <a:pt x="249" y="125"/>
                    <a:pt x="249" y="150"/>
                    <a:pt x="225" y="125"/>
                  </a:cubicBezTo>
                  <a:cubicBezTo>
                    <a:pt x="200" y="125"/>
                    <a:pt x="174" y="75"/>
                    <a:pt x="174" y="75"/>
                  </a:cubicBezTo>
                  <a:cubicBezTo>
                    <a:pt x="174" y="75"/>
                    <a:pt x="149" y="150"/>
                    <a:pt x="125" y="150"/>
                  </a:cubicBezTo>
                  <a:cubicBezTo>
                    <a:pt x="125" y="150"/>
                    <a:pt x="74" y="150"/>
                    <a:pt x="49" y="150"/>
                  </a:cubicBezTo>
                  <a:cubicBezTo>
                    <a:pt x="49" y="175"/>
                    <a:pt x="49" y="175"/>
                    <a:pt x="49" y="200"/>
                  </a:cubicBezTo>
                  <a:cubicBezTo>
                    <a:pt x="74" y="200"/>
                    <a:pt x="49" y="225"/>
                    <a:pt x="49" y="225"/>
                  </a:cubicBezTo>
                  <a:cubicBezTo>
                    <a:pt x="25" y="225"/>
                    <a:pt x="0" y="225"/>
                    <a:pt x="25" y="250"/>
                  </a:cubicBezTo>
                  <a:cubicBezTo>
                    <a:pt x="49" y="275"/>
                    <a:pt x="74" y="275"/>
                    <a:pt x="49" y="300"/>
                  </a:cubicBezTo>
                  <a:cubicBezTo>
                    <a:pt x="25" y="325"/>
                    <a:pt x="49" y="350"/>
                    <a:pt x="74" y="350"/>
                  </a:cubicBezTo>
                  <a:cubicBezTo>
                    <a:pt x="100" y="350"/>
                    <a:pt x="125" y="350"/>
                    <a:pt x="125" y="350"/>
                  </a:cubicBezTo>
                  <a:cubicBezTo>
                    <a:pt x="100" y="375"/>
                    <a:pt x="100" y="375"/>
                    <a:pt x="100" y="400"/>
                  </a:cubicBezTo>
                  <a:cubicBezTo>
                    <a:pt x="125" y="375"/>
                    <a:pt x="125" y="375"/>
                    <a:pt x="149" y="375"/>
                  </a:cubicBezTo>
                  <a:cubicBezTo>
                    <a:pt x="174" y="350"/>
                    <a:pt x="174" y="325"/>
                    <a:pt x="225" y="325"/>
                  </a:cubicBezTo>
                  <a:cubicBezTo>
                    <a:pt x="274" y="300"/>
                    <a:pt x="325" y="350"/>
                    <a:pt x="349" y="375"/>
                  </a:cubicBezTo>
                  <a:cubicBezTo>
                    <a:pt x="374" y="400"/>
                    <a:pt x="374" y="400"/>
                    <a:pt x="374" y="425"/>
                  </a:cubicBezTo>
                  <a:cubicBezTo>
                    <a:pt x="374" y="450"/>
                    <a:pt x="400" y="500"/>
                    <a:pt x="473" y="550"/>
                  </a:cubicBezTo>
                  <a:cubicBezTo>
                    <a:pt x="524" y="600"/>
                    <a:pt x="548" y="625"/>
                    <a:pt x="599" y="650"/>
                  </a:cubicBezTo>
                  <a:cubicBezTo>
                    <a:pt x="624" y="675"/>
                    <a:pt x="673" y="675"/>
                    <a:pt x="673" y="700"/>
                  </a:cubicBezTo>
                  <a:cubicBezTo>
                    <a:pt x="698" y="725"/>
                    <a:pt x="724" y="725"/>
                    <a:pt x="773" y="750"/>
                  </a:cubicBezTo>
                  <a:cubicBezTo>
                    <a:pt x="799" y="775"/>
                    <a:pt x="799" y="800"/>
                    <a:pt x="824" y="800"/>
                  </a:cubicBezTo>
                  <a:cubicBezTo>
                    <a:pt x="873" y="800"/>
                    <a:pt x="848" y="825"/>
                    <a:pt x="873" y="850"/>
                  </a:cubicBezTo>
                  <a:cubicBezTo>
                    <a:pt x="873" y="875"/>
                    <a:pt x="899" y="925"/>
                    <a:pt x="873" y="950"/>
                  </a:cubicBezTo>
                  <a:cubicBezTo>
                    <a:pt x="848" y="1000"/>
                    <a:pt x="848" y="1025"/>
                    <a:pt x="873" y="1025"/>
                  </a:cubicBezTo>
                  <a:cubicBezTo>
                    <a:pt x="873" y="1025"/>
                    <a:pt x="924" y="975"/>
                    <a:pt x="924" y="950"/>
                  </a:cubicBezTo>
                  <a:cubicBezTo>
                    <a:pt x="924" y="925"/>
                    <a:pt x="949" y="925"/>
                    <a:pt x="973" y="900"/>
                  </a:cubicBezTo>
                  <a:cubicBezTo>
                    <a:pt x="999" y="875"/>
                    <a:pt x="949" y="875"/>
                    <a:pt x="924" y="825"/>
                  </a:cubicBezTo>
                  <a:cubicBezTo>
                    <a:pt x="924" y="800"/>
                    <a:pt x="973" y="750"/>
                    <a:pt x="1024" y="800"/>
                  </a:cubicBezTo>
                  <a:cubicBezTo>
                    <a:pt x="1073" y="825"/>
                    <a:pt x="1099" y="850"/>
                    <a:pt x="1099" y="800"/>
                  </a:cubicBezTo>
                  <a:cubicBezTo>
                    <a:pt x="1099" y="750"/>
                    <a:pt x="949" y="675"/>
                    <a:pt x="899" y="650"/>
                  </a:cubicBezTo>
                  <a:close/>
                </a:path>
              </a:pathLst>
            </a:custGeom>
            <a:solidFill>
              <a:srgbClr val="000C47"/>
            </a:solidFill>
            <a:ln w="317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2" name="Freeform 205">
              <a:extLst>
                <a:ext uri="{FF2B5EF4-FFF2-40B4-BE49-F238E27FC236}">
                  <a16:creationId xmlns:a16="http://schemas.microsoft.com/office/drawing/2014/main" id="{189F3D0C-408E-6C69-34AC-DCCFBD267B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1676" y="3566848"/>
              <a:ext cx="226144" cy="215059"/>
            </a:xfrm>
            <a:custGeom>
              <a:avLst/>
              <a:gdLst>
                <a:gd name="T0" fmla="*/ 225 w 451"/>
                <a:gd name="T1" fmla="*/ 174 h 426"/>
                <a:gd name="T2" fmla="*/ 225 w 451"/>
                <a:gd name="T3" fmla="*/ 174 h 426"/>
                <a:gd name="T4" fmla="*/ 225 w 451"/>
                <a:gd name="T5" fmla="*/ 100 h 426"/>
                <a:gd name="T6" fmla="*/ 225 w 451"/>
                <a:gd name="T7" fmla="*/ 25 h 426"/>
                <a:gd name="T8" fmla="*/ 151 w 451"/>
                <a:gd name="T9" fmla="*/ 50 h 426"/>
                <a:gd name="T10" fmla="*/ 100 w 451"/>
                <a:gd name="T11" fmla="*/ 74 h 426"/>
                <a:gd name="T12" fmla="*/ 100 w 451"/>
                <a:gd name="T13" fmla="*/ 125 h 426"/>
                <a:gd name="T14" fmla="*/ 51 w 451"/>
                <a:gd name="T15" fmla="*/ 100 h 426"/>
                <a:gd name="T16" fmla="*/ 0 w 451"/>
                <a:gd name="T17" fmla="*/ 174 h 426"/>
                <a:gd name="T18" fmla="*/ 0 w 451"/>
                <a:gd name="T19" fmla="*/ 274 h 426"/>
                <a:gd name="T20" fmla="*/ 51 w 451"/>
                <a:gd name="T21" fmla="*/ 350 h 426"/>
                <a:gd name="T22" fmla="*/ 51 w 451"/>
                <a:gd name="T23" fmla="*/ 400 h 426"/>
                <a:gd name="T24" fmla="*/ 151 w 451"/>
                <a:gd name="T25" fmla="*/ 400 h 426"/>
                <a:gd name="T26" fmla="*/ 176 w 451"/>
                <a:gd name="T27" fmla="*/ 400 h 426"/>
                <a:gd name="T28" fmla="*/ 151 w 451"/>
                <a:gd name="T29" fmla="*/ 350 h 426"/>
                <a:gd name="T30" fmla="*/ 200 w 451"/>
                <a:gd name="T31" fmla="*/ 374 h 426"/>
                <a:gd name="T32" fmla="*/ 251 w 451"/>
                <a:gd name="T33" fmla="*/ 350 h 426"/>
                <a:gd name="T34" fmla="*/ 225 w 451"/>
                <a:gd name="T35" fmla="*/ 300 h 426"/>
                <a:gd name="T36" fmla="*/ 176 w 451"/>
                <a:gd name="T37" fmla="*/ 300 h 426"/>
                <a:gd name="T38" fmla="*/ 200 w 451"/>
                <a:gd name="T39" fmla="*/ 250 h 426"/>
                <a:gd name="T40" fmla="*/ 276 w 451"/>
                <a:gd name="T41" fmla="*/ 200 h 426"/>
                <a:gd name="T42" fmla="*/ 225 w 451"/>
                <a:gd name="T43" fmla="*/ 174 h 426"/>
                <a:gd name="T44" fmla="*/ 424 w 451"/>
                <a:gd name="T45" fmla="*/ 250 h 426"/>
                <a:gd name="T46" fmla="*/ 424 w 451"/>
                <a:gd name="T47" fmla="*/ 250 h 426"/>
                <a:gd name="T48" fmla="*/ 399 w 451"/>
                <a:gd name="T49" fmla="*/ 274 h 426"/>
                <a:gd name="T50" fmla="*/ 375 w 451"/>
                <a:gd name="T51" fmla="*/ 250 h 426"/>
                <a:gd name="T52" fmla="*/ 299 w 451"/>
                <a:gd name="T53" fmla="*/ 274 h 426"/>
                <a:gd name="T54" fmla="*/ 350 w 451"/>
                <a:gd name="T55" fmla="*/ 350 h 426"/>
                <a:gd name="T56" fmla="*/ 324 w 451"/>
                <a:gd name="T57" fmla="*/ 374 h 426"/>
                <a:gd name="T58" fmla="*/ 350 w 451"/>
                <a:gd name="T59" fmla="*/ 425 h 426"/>
                <a:gd name="T60" fmla="*/ 399 w 451"/>
                <a:gd name="T61" fmla="*/ 350 h 426"/>
                <a:gd name="T62" fmla="*/ 424 w 451"/>
                <a:gd name="T63" fmla="*/ 25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1" h="426">
                  <a:moveTo>
                    <a:pt x="225" y="174"/>
                  </a:moveTo>
                  <a:lnTo>
                    <a:pt x="225" y="174"/>
                  </a:lnTo>
                  <a:cubicBezTo>
                    <a:pt x="200" y="150"/>
                    <a:pt x="200" y="100"/>
                    <a:pt x="225" y="100"/>
                  </a:cubicBezTo>
                  <a:cubicBezTo>
                    <a:pt x="225" y="74"/>
                    <a:pt x="251" y="25"/>
                    <a:pt x="225" y="25"/>
                  </a:cubicBezTo>
                  <a:cubicBezTo>
                    <a:pt x="225" y="0"/>
                    <a:pt x="176" y="25"/>
                    <a:pt x="151" y="50"/>
                  </a:cubicBezTo>
                  <a:cubicBezTo>
                    <a:pt x="151" y="100"/>
                    <a:pt x="125" y="74"/>
                    <a:pt x="100" y="74"/>
                  </a:cubicBezTo>
                  <a:cubicBezTo>
                    <a:pt x="100" y="100"/>
                    <a:pt x="125" y="100"/>
                    <a:pt x="100" y="125"/>
                  </a:cubicBezTo>
                  <a:cubicBezTo>
                    <a:pt x="100" y="150"/>
                    <a:pt x="76" y="100"/>
                    <a:pt x="51" y="100"/>
                  </a:cubicBezTo>
                  <a:cubicBezTo>
                    <a:pt x="25" y="100"/>
                    <a:pt x="25" y="150"/>
                    <a:pt x="0" y="174"/>
                  </a:cubicBezTo>
                  <a:cubicBezTo>
                    <a:pt x="0" y="200"/>
                    <a:pt x="0" y="250"/>
                    <a:pt x="0" y="274"/>
                  </a:cubicBezTo>
                  <a:cubicBezTo>
                    <a:pt x="0" y="300"/>
                    <a:pt x="51" y="325"/>
                    <a:pt x="51" y="350"/>
                  </a:cubicBezTo>
                  <a:cubicBezTo>
                    <a:pt x="51" y="374"/>
                    <a:pt x="51" y="374"/>
                    <a:pt x="51" y="400"/>
                  </a:cubicBezTo>
                  <a:cubicBezTo>
                    <a:pt x="100" y="400"/>
                    <a:pt x="125" y="400"/>
                    <a:pt x="151" y="400"/>
                  </a:cubicBezTo>
                  <a:cubicBezTo>
                    <a:pt x="151" y="400"/>
                    <a:pt x="151" y="400"/>
                    <a:pt x="176" y="400"/>
                  </a:cubicBezTo>
                  <a:cubicBezTo>
                    <a:pt x="176" y="374"/>
                    <a:pt x="125" y="374"/>
                    <a:pt x="151" y="350"/>
                  </a:cubicBezTo>
                  <a:cubicBezTo>
                    <a:pt x="151" y="325"/>
                    <a:pt x="176" y="350"/>
                    <a:pt x="200" y="374"/>
                  </a:cubicBezTo>
                  <a:cubicBezTo>
                    <a:pt x="200" y="374"/>
                    <a:pt x="251" y="374"/>
                    <a:pt x="251" y="350"/>
                  </a:cubicBezTo>
                  <a:cubicBezTo>
                    <a:pt x="251" y="350"/>
                    <a:pt x="251" y="300"/>
                    <a:pt x="225" y="300"/>
                  </a:cubicBezTo>
                  <a:cubicBezTo>
                    <a:pt x="200" y="325"/>
                    <a:pt x="200" y="300"/>
                    <a:pt x="176" y="300"/>
                  </a:cubicBezTo>
                  <a:cubicBezTo>
                    <a:pt x="176" y="274"/>
                    <a:pt x="200" y="250"/>
                    <a:pt x="200" y="250"/>
                  </a:cubicBezTo>
                  <a:cubicBezTo>
                    <a:pt x="200" y="225"/>
                    <a:pt x="251" y="225"/>
                    <a:pt x="276" y="200"/>
                  </a:cubicBezTo>
                  <a:lnTo>
                    <a:pt x="225" y="174"/>
                  </a:lnTo>
                  <a:close/>
                  <a:moveTo>
                    <a:pt x="424" y="250"/>
                  </a:moveTo>
                  <a:lnTo>
                    <a:pt x="424" y="250"/>
                  </a:lnTo>
                  <a:lnTo>
                    <a:pt x="399" y="274"/>
                  </a:lnTo>
                  <a:cubicBezTo>
                    <a:pt x="375" y="274"/>
                    <a:pt x="375" y="225"/>
                    <a:pt x="375" y="250"/>
                  </a:cubicBezTo>
                  <a:cubicBezTo>
                    <a:pt x="350" y="274"/>
                    <a:pt x="324" y="225"/>
                    <a:pt x="299" y="274"/>
                  </a:cubicBezTo>
                  <a:cubicBezTo>
                    <a:pt x="276" y="325"/>
                    <a:pt x="324" y="350"/>
                    <a:pt x="350" y="350"/>
                  </a:cubicBezTo>
                  <a:cubicBezTo>
                    <a:pt x="350" y="374"/>
                    <a:pt x="350" y="400"/>
                    <a:pt x="324" y="374"/>
                  </a:cubicBezTo>
                  <a:cubicBezTo>
                    <a:pt x="299" y="374"/>
                    <a:pt x="299" y="425"/>
                    <a:pt x="350" y="425"/>
                  </a:cubicBezTo>
                  <a:cubicBezTo>
                    <a:pt x="375" y="425"/>
                    <a:pt x="399" y="374"/>
                    <a:pt x="399" y="350"/>
                  </a:cubicBezTo>
                  <a:cubicBezTo>
                    <a:pt x="399" y="325"/>
                    <a:pt x="450" y="250"/>
                    <a:pt x="424" y="250"/>
                  </a:cubicBezTo>
                  <a:close/>
                </a:path>
              </a:pathLst>
            </a:custGeom>
            <a:solidFill>
              <a:srgbClr val="2B7A88"/>
            </a:solidFill>
            <a:ln w="9525" cap="flat">
              <a:solidFill>
                <a:srgbClr val="39A3B5">
                  <a:lumMod val="75000"/>
                </a:srgbClr>
              </a:solidFill>
              <a:bevel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</a:endParaRPr>
            </a:p>
          </p:txBody>
        </p:sp>
      </p:grpSp>
      <p:cxnSp>
        <p:nvCxnSpPr>
          <p:cNvPr id="93" name="Straight Connector 195">
            <a:extLst>
              <a:ext uri="{FF2B5EF4-FFF2-40B4-BE49-F238E27FC236}">
                <a16:creationId xmlns:a16="http://schemas.microsoft.com/office/drawing/2014/main" id="{DB9A289A-9EC8-65E1-F46A-5C22CFD632F0}"/>
              </a:ext>
            </a:extLst>
          </p:cNvPr>
          <p:cNvCxnSpPr>
            <a:cxnSpLocks/>
          </p:cNvCxnSpPr>
          <p:nvPr/>
        </p:nvCxnSpPr>
        <p:spPr>
          <a:xfrm>
            <a:off x="372293" y="4619863"/>
            <a:ext cx="2734016" cy="0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196">
            <a:extLst>
              <a:ext uri="{FF2B5EF4-FFF2-40B4-BE49-F238E27FC236}">
                <a16:creationId xmlns:a16="http://schemas.microsoft.com/office/drawing/2014/main" id="{D274E533-CD49-D81D-78C1-9C430A3CB3B4}"/>
              </a:ext>
            </a:extLst>
          </p:cNvPr>
          <p:cNvSpPr txBox="1"/>
          <p:nvPr/>
        </p:nvSpPr>
        <p:spPr>
          <a:xfrm>
            <a:off x="372293" y="4383475"/>
            <a:ext cx="503343" cy="236347"/>
          </a:xfrm>
          <a:prstGeom prst="rect">
            <a:avLst/>
          </a:prstGeom>
          <a:solidFill>
            <a:srgbClr val="FFFF00"/>
          </a:solidFill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Spain</a:t>
            </a:r>
          </a:p>
        </p:txBody>
      </p:sp>
      <p:cxnSp>
        <p:nvCxnSpPr>
          <p:cNvPr id="95" name="Straight Connector 197">
            <a:extLst>
              <a:ext uri="{FF2B5EF4-FFF2-40B4-BE49-F238E27FC236}">
                <a16:creationId xmlns:a16="http://schemas.microsoft.com/office/drawing/2014/main" id="{4F150D3A-6060-5E03-7439-946E384AA1AE}"/>
              </a:ext>
            </a:extLst>
          </p:cNvPr>
          <p:cNvCxnSpPr>
            <a:cxnSpLocks/>
          </p:cNvCxnSpPr>
          <p:nvPr/>
        </p:nvCxnSpPr>
        <p:spPr>
          <a:xfrm>
            <a:off x="7879951" y="6368162"/>
            <a:ext cx="3983343" cy="8648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198">
            <a:extLst>
              <a:ext uri="{FF2B5EF4-FFF2-40B4-BE49-F238E27FC236}">
                <a16:creationId xmlns:a16="http://schemas.microsoft.com/office/drawing/2014/main" id="{5FEBAFAD-8A06-E7FC-EB7E-CD520076BC3C}"/>
              </a:ext>
            </a:extLst>
          </p:cNvPr>
          <p:cNvSpPr txBox="1"/>
          <p:nvPr/>
        </p:nvSpPr>
        <p:spPr>
          <a:xfrm>
            <a:off x="11292889" y="6089399"/>
            <a:ext cx="747129" cy="236347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Greece</a:t>
            </a:r>
          </a:p>
        </p:txBody>
      </p:sp>
      <p:cxnSp>
        <p:nvCxnSpPr>
          <p:cNvPr id="97" name="Straight Connector 199">
            <a:extLst>
              <a:ext uri="{FF2B5EF4-FFF2-40B4-BE49-F238E27FC236}">
                <a16:creationId xmlns:a16="http://schemas.microsoft.com/office/drawing/2014/main" id="{9ED3A330-68BC-2295-F648-1490E92B3BFC}"/>
              </a:ext>
            </a:extLst>
          </p:cNvPr>
          <p:cNvCxnSpPr>
            <a:cxnSpLocks/>
          </p:cNvCxnSpPr>
          <p:nvPr/>
        </p:nvCxnSpPr>
        <p:spPr>
          <a:xfrm flipV="1">
            <a:off x="7203315" y="2888215"/>
            <a:ext cx="1915810" cy="137116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200">
            <a:extLst>
              <a:ext uri="{FF2B5EF4-FFF2-40B4-BE49-F238E27FC236}">
                <a16:creationId xmlns:a16="http://schemas.microsoft.com/office/drawing/2014/main" id="{4A392AA6-0983-9FD0-B19B-EA50C4A57E59}"/>
              </a:ext>
            </a:extLst>
          </p:cNvPr>
          <p:cNvSpPr txBox="1"/>
          <p:nvPr/>
        </p:nvSpPr>
        <p:spPr>
          <a:xfrm>
            <a:off x="11331149" y="2721793"/>
            <a:ext cx="663002" cy="236347"/>
          </a:xfrm>
          <a:prstGeom prst="rect">
            <a:avLst/>
          </a:prstGeom>
          <a:solidFill>
            <a:srgbClr val="FFFF00"/>
          </a:solidFill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Estonia</a:t>
            </a:r>
          </a:p>
        </p:txBody>
      </p:sp>
      <p:sp>
        <p:nvSpPr>
          <p:cNvPr id="99" name="Content Placeholder 4">
            <a:extLst>
              <a:ext uri="{FF2B5EF4-FFF2-40B4-BE49-F238E27FC236}">
                <a16:creationId xmlns:a16="http://schemas.microsoft.com/office/drawing/2014/main" id="{09683B9F-F67F-9EBE-3857-5C5F0211BF0A}"/>
              </a:ext>
            </a:extLst>
          </p:cNvPr>
          <p:cNvSpPr txBox="1">
            <a:spLocks/>
          </p:cNvSpPr>
          <p:nvPr/>
        </p:nvSpPr>
        <p:spPr>
          <a:xfrm>
            <a:off x="6643243" y="626108"/>
            <a:ext cx="5535649" cy="66416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171450" indent="-171450" algn="l" defTabSz="914400" rtl="0" eaLnBrk="1" latinLnBrk="0" hangingPunct="1">
              <a:lnSpc>
                <a:spcPct val="95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defRPr sz="22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1638" indent="-219075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>
                <a:tab pos="2003425" algn="l"/>
              </a:tabLst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38163" indent="-136525" algn="l" defTabSz="914400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6750" indent="-128588" algn="l" defTabSz="914400" rtl="0" eaLnBrk="1" latinLnBrk="0" hangingPunct="1">
              <a:lnSpc>
                <a:spcPct val="105000"/>
              </a:lnSpc>
              <a:spcBef>
                <a:spcPts val="15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3820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tabLst/>
              <a:defRPr sz="800" b="0" i="0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38800" indent="-17280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SzPct val="100000"/>
              <a:buFont typeface="Arial" panose="020B0604020202020204" pitchFamily="34" charset="0"/>
              <a:buChar char="•"/>
              <a:defRPr lang="en-US" sz="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37450" indent="-171450" algn="l" defTabSz="914400" rtl="0" eaLnBrk="1" latinLnBrk="0" hangingPunct="1">
              <a:lnSpc>
                <a:spcPct val="95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2023: EU broadcasters signed MoU for 5G Broadcast for collaboration</a:t>
            </a:r>
            <a:endParaRPr lang="en-US" sz="1050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2024: European 5G Broadcast Handset Taskforce released 5G Broadcast receiver profile for Europe</a:t>
            </a:r>
            <a:endParaRPr lang="en-US" sz="1050" dirty="0">
              <a:solidFill>
                <a:schemeClr val="bg1"/>
              </a:solidFill>
              <a:latin typeface="+mj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100" name="Picture 203">
            <a:extLst>
              <a:ext uri="{FF2B5EF4-FFF2-40B4-BE49-F238E27FC236}">
                <a16:creationId xmlns:a16="http://schemas.microsoft.com/office/drawing/2014/main" id="{5C52EFE2-7434-1434-648D-BB2EFC12E9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3022" y="5639351"/>
            <a:ext cx="876273" cy="742604"/>
          </a:xfrm>
          <a:prstGeom prst="rect">
            <a:avLst/>
          </a:prstGeom>
        </p:spPr>
      </p:pic>
      <p:sp>
        <p:nvSpPr>
          <p:cNvPr id="101" name="TextBox 204">
            <a:extLst>
              <a:ext uri="{FF2B5EF4-FFF2-40B4-BE49-F238E27FC236}">
                <a16:creationId xmlns:a16="http://schemas.microsoft.com/office/drawing/2014/main" id="{FECDDBA3-8A00-A347-21B1-5B85874B1B37}"/>
              </a:ext>
            </a:extLst>
          </p:cNvPr>
          <p:cNvSpPr txBox="1"/>
          <p:nvPr/>
        </p:nvSpPr>
        <p:spPr>
          <a:xfrm>
            <a:off x="1160867" y="6422400"/>
            <a:ext cx="1498614" cy="46532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2018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First field trial in </a:t>
            </a:r>
            <a:r>
              <a:rPr lang="en-US" sz="1050" dirty="0" err="1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Aosta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 during Europe championship</a:t>
            </a:r>
          </a:p>
        </p:txBody>
      </p:sp>
      <p:pic>
        <p:nvPicPr>
          <p:cNvPr id="102" name="Picture 210">
            <a:extLst>
              <a:ext uri="{FF2B5EF4-FFF2-40B4-BE49-F238E27FC236}">
                <a16:creationId xmlns:a16="http://schemas.microsoft.com/office/drawing/2014/main" id="{4CF3656F-7FF7-499B-F491-B276CBDF32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5398" y="5641212"/>
            <a:ext cx="563274" cy="808805"/>
          </a:xfrm>
          <a:prstGeom prst="rect">
            <a:avLst/>
          </a:prstGeom>
        </p:spPr>
      </p:pic>
      <p:pic>
        <p:nvPicPr>
          <p:cNvPr id="103" name="Picture 212">
            <a:extLst>
              <a:ext uri="{FF2B5EF4-FFF2-40B4-BE49-F238E27FC236}">
                <a16:creationId xmlns:a16="http://schemas.microsoft.com/office/drawing/2014/main" id="{6E10F0FC-60EB-BC9E-C829-04BC8436D1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32715" y="5769464"/>
            <a:ext cx="807601" cy="676524"/>
          </a:xfrm>
          <a:prstGeom prst="rect">
            <a:avLst/>
          </a:prstGeom>
        </p:spPr>
      </p:pic>
      <p:sp>
        <p:nvSpPr>
          <p:cNvPr id="104" name="TextBox 213">
            <a:extLst>
              <a:ext uri="{FF2B5EF4-FFF2-40B4-BE49-F238E27FC236}">
                <a16:creationId xmlns:a16="http://schemas.microsoft.com/office/drawing/2014/main" id="{9DE6985C-46EE-83C7-4B78-51297F25D139}"/>
              </a:ext>
            </a:extLst>
          </p:cNvPr>
          <p:cNvSpPr txBox="1"/>
          <p:nvPr/>
        </p:nvSpPr>
        <p:spPr>
          <a:xfrm>
            <a:off x="2713321" y="6455656"/>
            <a:ext cx="1440021" cy="46532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2022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Demo on phones during Eurovision contest</a:t>
            </a:r>
          </a:p>
        </p:txBody>
      </p:sp>
      <p:sp>
        <p:nvSpPr>
          <p:cNvPr id="105" name="TextBox 214">
            <a:extLst>
              <a:ext uri="{FF2B5EF4-FFF2-40B4-BE49-F238E27FC236}">
                <a16:creationId xmlns:a16="http://schemas.microsoft.com/office/drawing/2014/main" id="{97C64530-AA26-796F-C3A5-55198F5B9954}"/>
              </a:ext>
            </a:extLst>
          </p:cNvPr>
          <p:cNvSpPr txBox="1"/>
          <p:nvPr/>
        </p:nvSpPr>
        <p:spPr>
          <a:xfrm>
            <a:off x="3974551" y="6513558"/>
            <a:ext cx="1047194" cy="31021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2023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Test bed and field trials</a:t>
            </a:r>
          </a:p>
        </p:txBody>
      </p:sp>
      <p:pic>
        <p:nvPicPr>
          <p:cNvPr id="106" name="Picture 216">
            <a:extLst>
              <a:ext uri="{FF2B5EF4-FFF2-40B4-BE49-F238E27FC236}">
                <a16:creationId xmlns:a16="http://schemas.microsoft.com/office/drawing/2014/main" id="{2B18D19B-705C-A652-F6E6-4D420B788D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24134" y="5193166"/>
            <a:ext cx="860238" cy="1296940"/>
          </a:xfrm>
          <a:prstGeom prst="rect">
            <a:avLst/>
          </a:prstGeom>
        </p:spPr>
      </p:pic>
      <p:sp>
        <p:nvSpPr>
          <p:cNvPr id="107" name="TextBox 217">
            <a:extLst>
              <a:ext uri="{FF2B5EF4-FFF2-40B4-BE49-F238E27FC236}">
                <a16:creationId xmlns:a16="http://schemas.microsoft.com/office/drawing/2014/main" id="{AD28693B-3259-F87D-0F09-2690B933BFA5}"/>
              </a:ext>
            </a:extLst>
          </p:cNvPr>
          <p:cNvSpPr txBox="1"/>
          <p:nvPr/>
        </p:nvSpPr>
        <p:spPr>
          <a:xfrm>
            <a:off x="5036502" y="6547787"/>
            <a:ext cx="2338599" cy="31021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2024-2025</a:t>
            </a:r>
            <a:r>
              <a:rPr lang="en-US" sz="7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Pre-commercial phase with live signal in 5 major cities</a:t>
            </a:r>
          </a:p>
        </p:txBody>
      </p:sp>
      <p:sp>
        <p:nvSpPr>
          <p:cNvPr id="108" name="TextBox 220">
            <a:extLst>
              <a:ext uri="{FF2B5EF4-FFF2-40B4-BE49-F238E27FC236}">
                <a16:creationId xmlns:a16="http://schemas.microsoft.com/office/drawing/2014/main" id="{622EDFAF-B25D-FBC3-9EF5-62B72CCCA230}"/>
              </a:ext>
            </a:extLst>
          </p:cNvPr>
          <p:cNvSpPr txBox="1"/>
          <p:nvPr/>
        </p:nvSpPr>
        <p:spPr>
          <a:xfrm>
            <a:off x="108373" y="3057417"/>
            <a:ext cx="1592267" cy="46532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2024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  <a:hlinkClick r:id="rId9"/>
              </a:rPr>
              <a:t>large scale trial by TDF 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during Olympics using Xiaomi phones</a:t>
            </a:r>
          </a:p>
        </p:txBody>
      </p:sp>
      <p:pic>
        <p:nvPicPr>
          <p:cNvPr id="109" name="Picture 222">
            <a:extLst>
              <a:ext uri="{FF2B5EF4-FFF2-40B4-BE49-F238E27FC236}">
                <a16:creationId xmlns:a16="http://schemas.microsoft.com/office/drawing/2014/main" id="{F5A9D3FB-56E6-2EAB-61FD-EE509F46D3D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008" y="3600570"/>
            <a:ext cx="956178" cy="696626"/>
          </a:xfrm>
          <a:prstGeom prst="rect">
            <a:avLst/>
          </a:prstGeom>
        </p:spPr>
      </p:pic>
      <p:sp>
        <p:nvSpPr>
          <p:cNvPr id="110" name="TextBox 226">
            <a:extLst>
              <a:ext uri="{FF2B5EF4-FFF2-40B4-BE49-F238E27FC236}">
                <a16:creationId xmlns:a16="http://schemas.microsoft.com/office/drawing/2014/main" id="{EA40D7F6-6B72-E5F1-F3A2-1DF87BF3C8F1}"/>
              </a:ext>
            </a:extLst>
          </p:cNvPr>
          <p:cNvSpPr txBox="1"/>
          <p:nvPr/>
        </p:nvSpPr>
        <p:spPr>
          <a:xfrm>
            <a:off x="1873153" y="3076764"/>
            <a:ext cx="1337896" cy="62042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2025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Additional tests for hybrid tests, interactivity, signal optimizations</a:t>
            </a:r>
          </a:p>
        </p:txBody>
      </p:sp>
      <p:pic>
        <p:nvPicPr>
          <p:cNvPr id="111" name="Picture 228">
            <a:extLst>
              <a:ext uri="{FF2B5EF4-FFF2-40B4-BE49-F238E27FC236}">
                <a16:creationId xmlns:a16="http://schemas.microsoft.com/office/drawing/2014/main" id="{D94496C4-DBDD-15BD-1DE4-11AE2118FB4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84337" y="3674503"/>
            <a:ext cx="1129105" cy="767898"/>
          </a:xfrm>
          <a:prstGeom prst="rect">
            <a:avLst/>
          </a:prstGeom>
        </p:spPr>
      </p:pic>
      <p:pic>
        <p:nvPicPr>
          <p:cNvPr id="112" name="Picture 234">
            <a:extLst>
              <a:ext uri="{FF2B5EF4-FFF2-40B4-BE49-F238E27FC236}">
                <a16:creationId xmlns:a16="http://schemas.microsoft.com/office/drawing/2014/main" id="{5CE0D99F-976B-EA9E-C1C6-2F707D999BA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1323" y="3527352"/>
            <a:ext cx="760609" cy="861602"/>
          </a:xfrm>
          <a:prstGeom prst="rect">
            <a:avLst/>
          </a:prstGeom>
        </p:spPr>
      </p:pic>
      <p:sp>
        <p:nvSpPr>
          <p:cNvPr id="113" name="TextBox 235">
            <a:extLst>
              <a:ext uri="{FF2B5EF4-FFF2-40B4-BE49-F238E27FC236}">
                <a16:creationId xmlns:a16="http://schemas.microsoft.com/office/drawing/2014/main" id="{D5EA83FF-B77D-0ACC-6FF7-D82E6717C171}"/>
              </a:ext>
            </a:extLst>
          </p:cNvPr>
          <p:cNvSpPr txBox="1"/>
          <p:nvPr/>
        </p:nvSpPr>
        <p:spPr>
          <a:xfrm>
            <a:off x="2720706" y="1808964"/>
            <a:ext cx="1458959" cy="108574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2022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  <a:hlinkClick r:id="rId15"/>
              </a:rPr>
              <a:t>5G VISTA 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project to study how 5G Broadcast could enable multi-angle HD streams with interactivity in stadiums</a:t>
            </a:r>
          </a:p>
        </p:txBody>
      </p:sp>
      <p:pic>
        <p:nvPicPr>
          <p:cNvPr id="114" name="Picture 237">
            <a:extLst>
              <a:ext uri="{FF2B5EF4-FFF2-40B4-BE49-F238E27FC236}">
                <a16:creationId xmlns:a16="http://schemas.microsoft.com/office/drawing/2014/main" id="{3105A78B-F744-BE0B-31B1-0F798520966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26077" y="1661130"/>
            <a:ext cx="711928" cy="852643"/>
          </a:xfrm>
          <a:prstGeom prst="rect">
            <a:avLst/>
          </a:prstGeom>
        </p:spPr>
      </p:pic>
      <p:pic>
        <p:nvPicPr>
          <p:cNvPr id="115" name="Picture 239">
            <a:extLst>
              <a:ext uri="{FF2B5EF4-FFF2-40B4-BE49-F238E27FC236}">
                <a16:creationId xmlns:a16="http://schemas.microsoft.com/office/drawing/2014/main" id="{10D108F6-B233-E5F4-AAD5-027F6431CD8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319020" y="1684096"/>
            <a:ext cx="1255721" cy="852644"/>
          </a:xfrm>
          <a:prstGeom prst="rect">
            <a:avLst/>
          </a:prstGeom>
        </p:spPr>
      </p:pic>
      <p:cxnSp>
        <p:nvCxnSpPr>
          <p:cNvPr id="116" name="Straight Connector 240">
            <a:extLst>
              <a:ext uri="{FF2B5EF4-FFF2-40B4-BE49-F238E27FC236}">
                <a16:creationId xmlns:a16="http://schemas.microsoft.com/office/drawing/2014/main" id="{A3886025-21F8-8254-AFBA-3C04EE97E428}"/>
              </a:ext>
            </a:extLst>
          </p:cNvPr>
          <p:cNvCxnSpPr>
            <a:cxnSpLocks/>
          </p:cNvCxnSpPr>
          <p:nvPr/>
        </p:nvCxnSpPr>
        <p:spPr>
          <a:xfrm>
            <a:off x="6930123" y="4939719"/>
            <a:ext cx="1006082" cy="1424392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243">
            <a:extLst>
              <a:ext uri="{FF2B5EF4-FFF2-40B4-BE49-F238E27FC236}">
                <a16:creationId xmlns:a16="http://schemas.microsoft.com/office/drawing/2014/main" id="{840AFD60-B5B0-0575-640B-65652EFFBDDD}"/>
              </a:ext>
            </a:extLst>
          </p:cNvPr>
          <p:cNvCxnSpPr>
            <a:cxnSpLocks/>
            <a:stCxn id="58" idx="11"/>
          </p:cNvCxnSpPr>
          <p:nvPr/>
        </p:nvCxnSpPr>
        <p:spPr>
          <a:xfrm>
            <a:off x="6397967" y="4091111"/>
            <a:ext cx="2160862" cy="607401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245">
            <a:extLst>
              <a:ext uri="{FF2B5EF4-FFF2-40B4-BE49-F238E27FC236}">
                <a16:creationId xmlns:a16="http://schemas.microsoft.com/office/drawing/2014/main" id="{A60498EF-B64F-27E1-6506-14316DAAE2F2}"/>
              </a:ext>
            </a:extLst>
          </p:cNvPr>
          <p:cNvCxnSpPr>
            <a:cxnSpLocks/>
          </p:cNvCxnSpPr>
          <p:nvPr/>
        </p:nvCxnSpPr>
        <p:spPr>
          <a:xfrm flipV="1">
            <a:off x="6603685" y="3845712"/>
            <a:ext cx="2244071" cy="6683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248">
            <a:extLst>
              <a:ext uri="{FF2B5EF4-FFF2-40B4-BE49-F238E27FC236}">
                <a16:creationId xmlns:a16="http://schemas.microsoft.com/office/drawing/2014/main" id="{9A8021CF-A42F-4E9F-57C9-65A72A396B89}"/>
              </a:ext>
            </a:extLst>
          </p:cNvPr>
          <p:cNvCxnSpPr>
            <a:cxnSpLocks/>
          </p:cNvCxnSpPr>
          <p:nvPr/>
        </p:nvCxnSpPr>
        <p:spPr>
          <a:xfrm>
            <a:off x="3738651" y="1537776"/>
            <a:ext cx="1154280" cy="1407504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255">
            <a:extLst>
              <a:ext uri="{FF2B5EF4-FFF2-40B4-BE49-F238E27FC236}">
                <a16:creationId xmlns:a16="http://schemas.microsoft.com/office/drawing/2014/main" id="{FCF16392-8687-9BD5-90FD-BFEF3DCE4519}"/>
              </a:ext>
            </a:extLst>
          </p:cNvPr>
          <p:cNvCxnSpPr>
            <a:cxnSpLocks/>
          </p:cNvCxnSpPr>
          <p:nvPr/>
        </p:nvCxnSpPr>
        <p:spPr>
          <a:xfrm>
            <a:off x="3341710" y="3025377"/>
            <a:ext cx="1478673" cy="976909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1" name="Picture 224">
            <a:extLst>
              <a:ext uri="{FF2B5EF4-FFF2-40B4-BE49-F238E27FC236}">
                <a16:creationId xmlns:a16="http://schemas.microsoft.com/office/drawing/2014/main" id="{5489BE27-BD61-3F36-28B4-AE59B14C104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186347" y="3121990"/>
            <a:ext cx="1150597" cy="767898"/>
          </a:xfrm>
          <a:prstGeom prst="rect">
            <a:avLst/>
          </a:prstGeom>
        </p:spPr>
      </p:pic>
      <p:sp>
        <p:nvSpPr>
          <p:cNvPr id="122" name="TextBox 225">
            <a:extLst>
              <a:ext uri="{FF2B5EF4-FFF2-40B4-BE49-F238E27FC236}">
                <a16:creationId xmlns:a16="http://schemas.microsoft.com/office/drawing/2014/main" id="{590DD297-8DE7-DD27-3281-39C0F1F8A3A0}"/>
              </a:ext>
            </a:extLst>
          </p:cNvPr>
          <p:cNvSpPr txBox="1"/>
          <p:nvPr/>
        </p:nvSpPr>
        <p:spPr>
          <a:xfrm>
            <a:off x="3211850" y="3964727"/>
            <a:ext cx="1338774" cy="46532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2028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TDF considering rolling out 5G Broadcast</a:t>
            </a:r>
          </a:p>
        </p:txBody>
      </p:sp>
      <p:sp>
        <p:nvSpPr>
          <p:cNvPr id="123" name="TextBox 263">
            <a:extLst>
              <a:ext uri="{FF2B5EF4-FFF2-40B4-BE49-F238E27FC236}">
                <a16:creationId xmlns:a16="http://schemas.microsoft.com/office/drawing/2014/main" id="{5927134D-7FBA-64AD-48CE-58EF736E3CAE}"/>
              </a:ext>
            </a:extLst>
          </p:cNvPr>
          <p:cNvSpPr txBox="1"/>
          <p:nvPr/>
        </p:nvSpPr>
        <p:spPr>
          <a:xfrm>
            <a:off x="10368093" y="1454507"/>
            <a:ext cx="1849592" cy="77553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2024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Live signal in 5 cities for advanced tests using Xiaomi phones and Qualcomm reference designs</a:t>
            </a:r>
          </a:p>
        </p:txBody>
      </p:sp>
      <p:pic>
        <p:nvPicPr>
          <p:cNvPr id="124" name="Picture 265">
            <a:extLst>
              <a:ext uri="{FF2B5EF4-FFF2-40B4-BE49-F238E27FC236}">
                <a16:creationId xmlns:a16="http://schemas.microsoft.com/office/drawing/2014/main" id="{77C10A9E-E3F0-534C-54EC-377166D9449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119125" y="1519192"/>
            <a:ext cx="1142475" cy="1093480"/>
          </a:xfrm>
          <a:prstGeom prst="rect">
            <a:avLst/>
          </a:prstGeom>
        </p:spPr>
      </p:pic>
      <p:sp>
        <p:nvSpPr>
          <p:cNvPr id="125" name="TextBox 267">
            <a:extLst>
              <a:ext uri="{FF2B5EF4-FFF2-40B4-BE49-F238E27FC236}">
                <a16:creationId xmlns:a16="http://schemas.microsoft.com/office/drawing/2014/main" id="{044B4D93-0FA2-55D6-3B2B-DFBC5F68D2C3}"/>
              </a:ext>
            </a:extLst>
          </p:cNvPr>
          <p:cNvSpPr txBox="1"/>
          <p:nvPr/>
        </p:nvSpPr>
        <p:spPr>
          <a:xfrm>
            <a:off x="10298097" y="2291803"/>
            <a:ext cx="1631065" cy="46532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2027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</a:t>
            </a:r>
            <a:r>
              <a:rPr lang="en-US" sz="1050" dirty="0" err="1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MediaBroadcast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 is planning to 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  <a:hlinkClick r:id="rId20"/>
              </a:rPr>
              <a:t>start commercial service</a:t>
            </a:r>
            <a:endParaRPr lang="en-US" sz="1050" dirty="0">
              <a:solidFill>
                <a:srgbClr val="000000"/>
              </a:solidFill>
              <a:latin typeface="Aptos" panose="020B00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126" name="Picture 269">
            <a:extLst>
              <a:ext uri="{FF2B5EF4-FFF2-40B4-BE49-F238E27FC236}">
                <a16:creationId xmlns:a16="http://schemas.microsoft.com/office/drawing/2014/main" id="{DF23E7FA-2A3D-15B3-BB14-E69A9882B0F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30748" y="4659223"/>
            <a:ext cx="1023632" cy="829397"/>
          </a:xfrm>
          <a:prstGeom prst="rect">
            <a:avLst/>
          </a:prstGeom>
        </p:spPr>
      </p:pic>
      <p:sp>
        <p:nvSpPr>
          <p:cNvPr id="127" name="TextBox 272">
            <a:extLst>
              <a:ext uri="{FF2B5EF4-FFF2-40B4-BE49-F238E27FC236}">
                <a16:creationId xmlns:a16="http://schemas.microsoft.com/office/drawing/2014/main" id="{B5146D3F-152B-9FBA-41E2-43AC40EEA4C5}"/>
              </a:ext>
            </a:extLst>
          </p:cNvPr>
          <p:cNvSpPr txBox="1"/>
          <p:nvPr/>
        </p:nvSpPr>
        <p:spPr>
          <a:xfrm>
            <a:off x="1367395" y="4660787"/>
            <a:ext cx="2422747" cy="72385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2022-2023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  <a:hlinkClick r:id="rId22"/>
              </a:rPr>
              <a:t>5G Broadcast demonstrations at 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ISA and MWC shows with Cellnex Telecom</a:t>
            </a:r>
          </a:p>
          <a:p>
            <a:pPr algn="l">
              <a:lnSpc>
                <a:spcPct val="96000"/>
              </a:lnSpc>
            </a:pPr>
            <a:endParaRPr lang="en-US" sz="700" dirty="0">
              <a:solidFill>
                <a:srgbClr val="000000"/>
              </a:solidFill>
              <a:latin typeface="Aptos" panose="020B0004020202020204" pitchFamily="34" charset="0"/>
              <a:cs typeface="Microsoft Sans Serif" panose="020B0604020202020204" pitchFamily="34" charset="0"/>
            </a:endParaRPr>
          </a:p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2025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5G Broadcast trial in Valencia</a:t>
            </a:r>
          </a:p>
        </p:txBody>
      </p:sp>
      <p:cxnSp>
        <p:nvCxnSpPr>
          <p:cNvPr id="128" name="Straight Connector 273">
            <a:extLst>
              <a:ext uri="{FF2B5EF4-FFF2-40B4-BE49-F238E27FC236}">
                <a16:creationId xmlns:a16="http://schemas.microsoft.com/office/drawing/2014/main" id="{B35C26DF-B962-5A6C-FDCE-15150ECFCE3F}"/>
              </a:ext>
            </a:extLst>
          </p:cNvPr>
          <p:cNvCxnSpPr>
            <a:cxnSpLocks/>
          </p:cNvCxnSpPr>
          <p:nvPr/>
        </p:nvCxnSpPr>
        <p:spPr>
          <a:xfrm flipV="1">
            <a:off x="3099530" y="4460523"/>
            <a:ext cx="1512589" cy="153323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293">
            <a:extLst>
              <a:ext uri="{FF2B5EF4-FFF2-40B4-BE49-F238E27FC236}">
                <a16:creationId xmlns:a16="http://schemas.microsoft.com/office/drawing/2014/main" id="{11BA78C3-8288-A434-E615-C832BB03149B}"/>
              </a:ext>
            </a:extLst>
          </p:cNvPr>
          <p:cNvSpPr txBox="1"/>
          <p:nvPr/>
        </p:nvSpPr>
        <p:spPr>
          <a:xfrm>
            <a:off x="10066283" y="3912364"/>
            <a:ext cx="1858809" cy="31021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2022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CRA ran 5G Broadcast tests in Prague</a:t>
            </a:r>
          </a:p>
        </p:txBody>
      </p:sp>
      <p:sp>
        <p:nvSpPr>
          <p:cNvPr id="130" name="TextBox 294">
            <a:extLst>
              <a:ext uri="{FF2B5EF4-FFF2-40B4-BE49-F238E27FC236}">
                <a16:creationId xmlns:a16="http://schemas.microsoft.com/office/drawing/2014/main" id="{12FB2237-06DB-B7A8-4D32-9EC37F8EFB19}"/>
              </a:ext>
            </a:extLst>
          </p:cNvPr>
          <p:cNvSpPr txBox="1"/>
          <p:nvPr/>
        </p:nvSpPr>
        <p:spPr>
          <a:xfrm>
            <a:off x="10071858" y="4244511"/>
            <a:ext cx="1922293" cy="31021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2024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CRA running new tests with SFN in two sites</a:t>
            </a:r>
          </a:p>
        </p:txBody>
      </p:sp>
      <p:pic>
        <p:nvPicPr>
          <p:cNvPr id="131" name="Picture 296">
            <a:extLst>
              <a:ext uri="{FF2B5EF4-FFF2-40B4-BE49-F238E27FC236}">
                <a16:creationId xmlns:a16="http://schemas.microsoft.com/office/drawing/2014/main" id="{6B43D433-AC06-F521-4D38-FCEDA65478F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204160" y="3903886"/>
            <a:ext cx="1031134" cy="594665"/>
          </a:xfrm>
          <a:prstGeom prst="rect">
            <a:avLst/>
          </a:prstGeom>
        </p:spPr>
      </p:pic>
      <p:pic>
        <p:nvPicPr>
          <p:cNvPr id="132" name="Picture 298">
            <a:extLst>
              <a:ext uri="{FF2B5EF4-FFF2-40B4-BE49-F238E27FC236}">
                <a16:creationId xmlns:a16="http://schemas.microsoft.com/office/drawing/2014/main" id="{70E7F89D-9676-E862-5861-8F2B9C329E8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042185" y="3913415"/>
            <a:ext cx="930965" cy="277788"/>
          </a:xfrm>
          <a:prstGeom prst="rect">
            <a:avLst/>
          </a:prstGeom>
        </p:spPr>
      </p:pic>
      <p:pic>
        <p:nvPicPr>
          <p:cNvPr id="133" name="Picture 300">
            <a:extLst>
              <a:ext uri="{FF2B5EF4-FFF2-40B4-BE49-F238E27FC236}">
                <a16:creationId xmlns:a16="http://schemas.microsoft.com/office/drawing/2014/main" id="{5BD78990-EC7D-84B0-8E50-97D9F2A69520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435468" y="4816287"/>
            <a:ext cx="1370693" cy="663647"/>
          </a:xfrm>
          <a:prstGeom prst="rect">
            <a:avLst/>
          </a:prstGeom>
        </p:spPr>
      </p:pic>
      <p:sp>
        <p:nvSpPr>
          <p:cNvPr id="134" name="TextBox 301">
            <a:extLst>
              <a:ext uri="{FF2B5EF4-FFF2-40B4-BE49-F238E27FC236}">
                <a16:creationId xmlns:a16="http://schemas.microsoft.com/office/drawing/2014/main" id="{D6D870FB-1526-01F0-D3B1-38EE2BD2322E}"/>
              </a:ext>
            </a:extLst>
          </p:cNvPr>
          <p:cNvSpPr txBox="1"/>
          <p:nvPr/>
        </p:nvSpPr>
        <p:spPr>
          <a:xfrm>
            <a:off x="10556759" y="5557904"/>
            <a:ext cx="1522082" cy="46532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2023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ORS used 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  <a:hlinkClick r:id="rId26"/>
              </a:rPr>
              <a:t>5G Broadcast during MotoGP race </a:t>
            </a:r>
            <a:endParaRPr lang="en-US" sz="1050" dirty="0">
              <a:solidFill>
                <a:srgbClr val="000000"/>
              </a:solidFill>
              <a:latin typeface="Aptos" panose="020B00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35" name="TextBox 309">
            <a:extLst>
              <a:ext uri="{FF2B5EF4-FFF2-40B4-BE49-F238E27FC236}">
                <a16:creationId xmlns:a16="http://schemas.microsoft.com/office/drawing/2014/main" id="{A4F75F76-84A6-C493-89E4-537AEA7A4F63}"/>
              </a:ext>
            </a:extLst>
          </p:cNvPr>
          <p:cNvSpPr txBox="1"/>
          <p:nvPr/>
        </p:nvSpPr>
        <p:spPr>
          <a:xfrm>
            <a:off x="8552952" y="5582723"/>
            <a:ext cx="1882516" cy="62042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2022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  <a:hlinkClick r:id="rId27"/>
              </a:rPr>
              <a:t>Europe wide 5G broadcast trial delivering Eurovision in Italy, France, Germany, Austria</a:t>
            </a:r>
            <a:endParaRPr lang="en-US" sz="1050" dirty="0">
              <a:solidFill>
                <a:srgbClr val="000000"/>
              </a:solidFill>
              <a:latin typeface="Aptos" panose="020B00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136" name="Picture 311">
            <a:extLst>
              <a:ext uri="{FF2B5EF4-FFF2-40B4-BE49-F238E27FC236}">
                <a16:creationId xmlns:a16="http://schemas.microsoft.com/office/drawing/2014/main" id="{DFA2FD37-D406-4061-BC6C-55A1BFF16387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847756" y="4789242"/>
            <a:ext cx="1387351" cy="776023"/>
          </a:xfrm>
          <a:prstGeom prst="rect">
            <a:avLst/>
          </a:prstGeom>
        </p:spPr>
      </p:pic>
      <p:sp>
        <p:nvSpPr>
          <p:cNvPr id="137" name="TextBox 314">
            <a:extLst>
              <a:ext uri="{FF2B5EF4-FFF2-40B4-BE49-F238E27FC236}">
                <a16:creationId xmlns:a16="http://schemas.microsoft.com/office/drawing/2014/main" id="{161A1C4A-8690-3A24-1894-A5C6CA864040}"/>
              </a:ext>
            </a:extLst>
          </p:cNvPr>
          <p:cNvSpPr txBox="1"/>
          <p:nvPr/>
        </p:nvSpPr>
        <p:spPr>
          <a:xfrm>
            <a:off x="9524748" y="2915205"/>
            <a:ext cx="2667251" cy="77553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2023</a:t>
            </a:r>
            <a:r>
              <a:rPr lang="en-US" sz="70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Tested 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  <a:hlinkClick r:id="rId29"/>
              </a:rPr>
              <a:t>5G Broadcast at </a:t>
            </a:r>
            <a:r>
              <a:rPr lang="en-US" sz="1050" dirty="0" err="1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  <a:hlinkClick r:id="rId29"/>
              </a:rPr>
              <a:t>Crevex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  <a:hlinkClick r:id="rId29"/>
              </a:rPr>
              <a:t> 2023</a:t>
            </a:r>
            <a:endParaRPr lang="en-US" sz="1050" dirty="0">
              <a:solidFill>
                <a:srgbClr val="000000"/>
              </a:solidFill>
              <a:latin typeface="Aptos" panose="020B0004020202020204" pitchFamily="34" charset="0"/>
              <a:cs typeface="Microsoft Sans Serif" panose="020B0604020202020204" pitchFamily="34" charset="0"/>
            </a:endParaRPr>
          </a:p>
          <a:p>
            <a:pPr algn="l"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2025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Further tests for alert functionality with integration to cell broadcast for news and critical updates</a:t>
            </a:r>
          </a:p>
        </p:txBody>
      </p:sp>
      <p:pic>
        <p:nvPicPr>
          <p:cNvPr id="138" name="Picture 316">
            <a:extLst>
              <a:ext uri="{FF2B5EF4-FFF2-40B4-BE49-F238E27FC236}">
                <a16:creationId xmlns:a16="http://schemas.microsoft.com/office/drawing/2014/main" id="{C54D219C-27A0-E093-33BA-EFDED4D68222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8022734" y="2815299"/>
            <a:ext cx="608436" cy="934212"/>
          </a:xfrm>
          <a:prstGeom prst="rect">
            <a:avLst/>
          </a:prstGeom>
        </p:spPr>
      </p:pic>
      <p:cxnSp>
        <p:nvCxnSpPr>
          <p:cNvPr id="139" name="Straight Connector 319">
            <a:extLst>
              <a:ext uri="{FF2B5EF4-FFF2-40B4-BE49-F238E27FC236}">
                <a16:creationId xmlns:a16="http://schemas.microsoft.com/office/drawing/2014/main" id="{C5813774-361A-C72F-4DB7-02850EA2D53A}"/>
              </a:ext>
            </a:extLst>
          </p:cNvPr>
          <p:cNvCxnSpPr>
            <a:cxnSpLocks/>
          </p:cNvCxnSpPr>
          <p:nvPr/>
        </p:nvCxnSpPr>
        <p:spPr>
          <a:xfrm>
            <a:off x="9126499" y="2893592"/>
            <a:ext cx="2687036" cy="0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323">
            <a:extLst>
              <a:ext uri="{FF2B5EF4-FFF2-40B4-BE49-F238E27FC236}">
                <a16:creationId xmlns:a16="http://schemas.microsoft.com/office/drawing/2014/main" id="{FF7CC732-3616-F7F8-D025-C5F30FB9B433}"/>
              </a:ext>
            </a:extLst>
          </p:cNvPr>
          <p:cNvCxnSpPr>
            <a:cxnSpLocks/>
            <a:stCxn id="87" idx="43"/>
          </p:cNvCxnSpPr>
          <p:nvPr/>
        </p:nvCxnSpPr>
        <p:spPr>
          <a:xfrm flipV="1">
            <a:off x="6207333" y="1433725"/>
            <a:ext cx="2041120" cy="1978917"/>
          </a:xfrm>
          <a:prstGeom prst="line">
            <a:avLst/>
          </a:prstGeom>
          <a:ln w="9525" cap="rnd">
            <a:solidFill>
              <a:srgbClr val="000C3F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1" name="Picture 327">
            <a:extLst>
              <a:ext uri="{FF2B5EF4-FFF2-40B4-BE49-F238E27FC236}">
                <a16:creationId xmlns:a16="http://schemas.microsoft.com/office/drawing/2014/main" id="{1D544B89-168F-B0F0-D21D-2EDCEFF34244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8672423" y="2778684"/>
            <a:ext cx="708898" cy="1036428"/>
          </a:xfrm>
          <a:prstGeom prst="rect">
            <a:avLst/>
          </a:prstGeom>
        </p:spPr>
      </p:pic>
      <p:sp>
        <p:nvSpPr>
          <p:cNvPr id="142" name="TextBox 329">
            <a:extLst>
              <a:ext uri="{FF2B5EF4-FFF2-40B4-BE49-F238E27FC236}">
                <a16:creationId xmlns:a16="http://schemas.microsoft.com/office/drawing/2014/main" id="{954B44D1-C48A-99E8-173C-F7AE5E9ED710}"/>
              </a:ext>
            </a:extLst>
          </p:cNvPr>
          <p:cNvSpPr txBox="1"/>
          <p:nvPr/>
        </p:nvSpPr>
        <p:spPr>
          <a:xfrm>
            <a:off x="10287363" y="6363323"/>
            <a:ext cx="1891529" cy="557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6000"/>
              </a:lnSpc>
            </a:pPr>
            <a:r>
              <a:rPr lang="en-US" sz="1050" b="1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2021-2023</a:t>
            </a:r>
            <a:r>
              <a:rPr lang="en-US" sz="1050" dirty="0">
                <a:solidFill>
                  <a:srgbClr val="000000"/>
                </a:solidFill>
                <a:latin typeface="Aptos" panose="020B0004020202020204" pitchFamily="34" charset="0"/>
                <a:cs typeface="Microsoft Sans Serif" panose="020B0604020202020204" pitchFamily="34" charset="0"/>
              </a:rPr>
              <a:t>: Live TV/Radio with 5G BC Rel-14/16 , with 3MHz in Athens</a:t>
            </a:r>
          </a:p>
        </p:txBody>
      </p:sp>
      <p:pic>
        <p:nvPicPr>
          <p:cNvPr id="143" name="Picture 258">
            <a:extLst>
              <a:ext uri="{FF2B5EF4-FFF2-40B4-BE49-F238E27FC236}">
                <a16:creationId xmlns:a16="http://schemas.microsoft.com/office/drawing/2014/main" id="{51FFE215-4458-D636-68E7-E27D8B48B3E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7720049" y="1620790"/>
            <a:ext cx="1255610" cy="751476"/>
          </a:xfrm>
          <a:prstGeom prst="rect">
            <a:avLst/>
          </a:prstGeom>
        </p:spPr>
      </p:pic>
      <p:sp>
        <p:nvSpPr>
          <p:cNvPr id="144" name="Segnaposto testo 2"/>
          <p:cNvSpPr>
            <a:spLocks noGrp="1"/>
          </p:cNvSpPr>
          <p:nvPr>
            <p:ph type="body" sz="quarter" idx="38"/>
          </p:nvPr>
        </p:nvSpPr>
        <p:spPr>
          <a:xfrm>
            <a:off x="108373" y="112358"/>
            <a:ext cx="10306348" cy="1143000"/>
          </a:xfrm>
        </p:spPr>
        <p:txBody>
          <a:bodyPr/>
          <a:lstStyle/>
          <a:p>
            <a:r>
              <a:rPr lang="en-GB" dirty="0"/>
              <a:t>5G Broadcast Trials - EUROPE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117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7FDA82-117E-4385-983D-2DEC6D70B68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94617" y="189539"/>
            <a:ext cx="10306348" cy="11430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b="1" dirty="0">
                <a:solidFill>
                  <a:srgbClr val="1B4098"/>
                </a:solidFill>
                <a:latin typeface="Arial Black"/>
                <a:ea typeface="+mj-ea"/>
                <a:cs typeface="Arial Black"/>
              </a:rPr>
              <a:t>Motivation for new work item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460588" y="1692022"/>
            <a:ext cx="1075208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While the above described trials of these technology have been ongoing, the following </a:t>
            </a:r>
            <a:r>
              <a:rPr lang="en-GB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specification gap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has been identified:</a:t>
            </a:r>
          </a:p>
          <a:p>
            <a:pPr hangingPunct="0"/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hangingPunct="0">
              <a:buFont typeface="Wingdings" panose="05000000000000000000" pitchFamily="2" charset="2"/>
              <a:buChar char="§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Unlike other state-of-the-art broadcast standards, </a:t>
            </a: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LTE-based 5G broadcast </a:t>
            </a:r>
            <a:r>
              <a:rPr lang="en-GB" sz="2800" b="1" u="sng" dirty="0">
                <a:latin typeface="Arial" panose="020B0604020202020204" pitchFamily="34" charset="0"/>
                <a:cs typeface="Arial" panose="020B0604020202020204" pitchFamily="34" charset="0"/>
              </a:rPr>
              <a:t>does not support time-frequency interleaving </a:t>
            </a: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(TFI)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, which severely impairs its performance in the presence of multipath and fading channels, up to several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dBs.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58690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7FDA82-117E-4385-983D-2DEC6D70B68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GB" b="1" dirty="0">
                <a:solidFill>
                  <a:srgbClr val="1B4098"/>
                </a:solidFill>
                <a:latin typeface="Arial Black"/>
                <a:ea typeface="+mj-ea"/>
                <a:cs typeface="Arial Black"/>
              </a:rPr>
              <a:t>PROPOSAL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85137" y="1990429"/>
            <a:ext cx="110809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hangingPunct="0">
              <a:buFont typeface="Wingdings" panose="05000000000000000000" pitchFamily="2" charset="2"/>
              <a:buChar char="§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Specify </a:t>
            </a: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Time-Frequency Interleaving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 5G broadcast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, taking as baseline the design discussed in Rel-16 during RAN1#99 and captured in [4]. 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840" y="3366452"/>
            <a:ext cx="7210857" cy="2414916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1288027" y="3238598"/>
            <a:ext cx="31238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 hangingPunct="0">
              <a:buFont typeface="Wingdings" panose="05000000000000000000" pitchFamily="2" charset="2"/>
              <a:buChar char="§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Chairman’s notes:</a:t>
            </a:r>
          </a:p>
        </p:txBody>
      </p:sp>
    </p:spTree>
    <p:extLst>
      <p:ext uri="{BB962C8B-B14F-4D97-AF65-F5344CB8AC3E}">
        <p14:creationId xmlns:p14="http://schemas.microsoft.com/office/powerpoint/2010/main" val="101616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7FDA82-117E-4385-983D-2DEC6D70B68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76396" y="425513"/>
            <a:ext cx="8754417" cy="1143000"/>
          </a:xfrm>
        </p:spPr>
        <p:txBody>
          <a:bodyPr/>
          <a:lstStyle/>
          <a:p>
            <a:r>
              <a:rPr lang="en-GB" dirty="0" err="1"/>
              <a:t>SUPPORTing</a:t>
            </a:r>
            <a:r>
              <a:rPr lang="en-GB" dirty="0"/>
              <a:t> members FOR THE new work item</a:t>
            </a:r>
          </a:p>
        </p:txBody>
      </p:sp>
      <p:pic>
        <p:nvPicPr>
          <p:cNvPr id="6" name="Grafik 5" descr="Ein Bild, das Text, Screenshot, Schrift, weiß enthält.&#10;&#10;Automatisch generierte Beschreibung">
            <a:extLst>
              <a:ext uri="{FF2B5EF4-FFF2-40B4-BE49-F238E27FC236}">
                <a16:creationId xmlns:a16="http://schemas.microsoft.com/office/drawing/2014/main" id="{7BFC1504-3070-57EF-F0EA-05495ECD1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82" y="2004813"/>
            <a:ext cx="10650436" cy="2848373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69876C49-D7B0-76C1-92E5-E363AF9E820B}"/>
              </a:ext>
            </a:extLst>
          </p:cNvPr>
          <p:cNvSpPr txBox="1"/>
          <p:nvPr/>
        </p:nvSpPr>
        <p:spPr>
          <a:xfrm>
            <a:off x="1592459" y="5289486"/>
            <a:ext cx="90070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EBU, ABS, BNE, </a:t>
            </a:r>
            <a:r>
              <a:rPr lang="de-DE" dirty="0" err="1"/>
              <a:t>Cellnex</a:t>
            </a:r>
            <a:r>
              <a:rPr lang="de-DE" dirty="0"/>
              <a:t>, Eutelsat, ORS, TDF, SWR, XGN, </a:t>
            </a:r>
            <a:r>
              <a:rPr lang="de-DE" dirty="0" err="1"/>
              <a:t>Ateme</a:t>
            </a:r>
            <a:r>
              <a:rPr lang="de-DE" dirty="0"/>
              <a:t>, CUC, Dolby, IITB, one2many B.V.</a:t>
            </a:r>
          </a:p>
          <a:p>
            <a:r>
              <a:rPr lang="de-DE" dirty="0"/>
              <a:t>Panasonic, Philips, Qualcomm, Rohde &amp; Schwarz, UPV/EHU</a:t>
            </a:r>
            <a:r>
              <a:rPr lang="de-DE"/>
              <a:t>, Enensys</a:t>
            </a:r>
            <a:r>
              <a:rPr lang="de-DE" dirty="0"/>
              <a:t>, [SJTU]</a:t>
            </a:r>
          </a:p>
        </p:txBody>
      </p:sp>
    </p:spTree>
    <p:extLst>
      <p:ext uri="{BB962C8B-B14F-4D97-AF65-F5344CB8AC3E}">
        <p14:creationId xmlns:p14="http://schemas.microsoft.com/office/powerpoint/2010/main" val="3132787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1294</Words>
  <Application>Microsoft Office PowerPoint</Application>
  <PresentationFormat>Breitbild</PresentationFormat>
  <Paragraphs>124</Paragraphs>
  <Slides>16</Slides>
  <Notes>2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4" baseType="lpstr">
      <vt:lpstr>Aptos</vt:lpstr>
      <vt:lpstr>Arial</vt:lpstr>
      <vt:lpstr>Arial Black</vt:lpstr>
      <vt:lpstr>Calibri</vt:lpstr>
      <vt:lpstr>Calibri Light</vt:lpstr>
      <vt:lpstr>Microsoft Sans Serif</vt:lpstr>
      <vt:lpstr>Wingdings</vt:lpstr>
      <vt:lpstr>Office Theme</vt:lpstr>
      <vt:lpstr>Motivation for Tfi in 5GBC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Darko Ratkaj</dc:creator>
  <cp:lastModifiedBy>Dr. Roland Beutler</cp:lastModifiedBy>
  <cp:revision>69</cp:revision>
  <dcterms:created xsi:type="dcterms:W3CDTF">2020-05-28T14:20:23Z</dcterms:created>
  <dcterms:modified xsi:type="dcterms:W3CDTF">2024-11-27T12:26:16Z</dcterms:modified>
</cp:coreProperties>
</file>