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91" r:id="rId2"/>
  </p:sldMasterIdLst>
  <p:notesMasterIdLst>
    <p:notesMasterId r:id="rId5"/>
  </p:notesMasterIdLst>
  <p:sldIdLst>
    <p:sldId id="434" r:id="rId3"/>
    <p:sldId id="1175" r:id="rId4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FFA7A7"/>
    <a:srgbClr val="0066FF"/>
    <a:srgbClr val="FA7100"/>
    <a:srgbClr val="92D050"/>
    <a:srgbClr val="C5C5C5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74" d="100"/>
          <a:sy n="74" d="100"/>
        </p:scale>
        <p:origin x="72" y="32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2045" y="2915157"/>
            <a:ext cx="11867621" cy="1470025"/>
          </a:xfrm>
        </p:spPr>
        <p:txBody>
          <a:bodyPr/>
          <a:lstStyle/>
          <a:p>
            <a:r>
              <a:rPr lang="en-US" altLang="zh-CN" sz="4800" dirty="0"/>
              <a:t>Moderator's summary for offline discussion on CA Power Class Support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0046" y="4692978"/>
            <a:ext cx="10324867" cy="175260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Moderator (AT&amp;T)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251EBF-85AC-CB29-B672-FAB0BB12DF00}"/>
              </a:ext>
            </a:extLst>
          </p:cNvPr>
          <p:cNvSpPr txBox="1"/>
          <p:nvPr/>
        </p:nvSpPr>
        <p:spPr>
          <a:xfrm>
            <a:off x="13198448" y="1430955"/>
            <a:ext cx="14947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TSG RAN#104</a:t>
            </a:r>
          </a:p>
          <a:p>
            <a:r>
              <a:rPr lang="en-US" b="1" dirty="0"/>
              <a:t>AI 14</a:t>
            </a:r>
          </a:p>
          <a:p>
            <a:r>
              <a:rPr lang="en-US" b="1" dirty="0"/>
              <a:t>RP-241687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8517" y="160237"/>
            <a:ext cx="7443386" cy="702730"/>
          </a:xfrm>
        </p:spPr>
        <p:txBody>
          <a:bodyPr/>
          <a:lstStyle/>
          <a:p>
            <a:r>
              <a:rPr lang="en-US" dirty="0"/>
              <a:t>Moderator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954043"/>
            <a:ext cx="13825476" cy="4830233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Way Forward</a:t>
            </a:r>
          </a:p>
          <a:p>
            <a:pPr marL="457176" lvl="2" indent="-457176">
              <a:buBlip>
                <a:blip r:embed="rId2"/>
              </a:buBlip>
            </a:pPr>
            <a:r>
              <a:rPr lang="en-GB" altLang="zh-CN" sz="3200" dirty="0">
                <a:ea typeface="+mn-ea"/>
                <a:cs typeface="+mn-cs"/>
              </a:rPr>
              <a:t>RAN tasks RAN4 to investigate how to enable HPUE maximum transmit power in downlink CA with a single </a:t>
            </a:r>
            <a:r>
              <a:rPr lang="en-GB" altLang="zh-CN" sz="3200">
                <a:ea typeface="+mn-ea"/>
                <a:cs typeface="+mn-cs"/>
              </a:rPr>
              <a:t>configured UL.</a:t>
            </a:r>
            <a:endParaRPr lang="en-GB" altLang="zh-CN" sz="3200" dirty="0">
              <a:ea typeface="+mn-ea"/>
              <a:cs typeface="+mn-cs"/>
            </a:endParaRPr>
          </a:p>
          <a:p>
            <a:pPr marL="1066742" lvl="3" indent="-457176">
              <a:buBlip>
                <a:blip r:embed="rId2"/>
              </a:buBlip>
            </a:pPr>
            <a:r>
              <a:rPr lang="en-GB" altLang="zh-CN" sz="3200" dirty="0">
                <a:ea typeface="+mn-ea"/>
                <a:cs typeface="+mn-cs"/>
              </a:rPr>
              <a:t>RAN task shall conclude by RAN#106</a:t>
            </a:r>
          </a:p>
          <a:p>
            <a:pPr marL="1066742" lvl="3" indent="-457176">
              <a:buBlip>
                <a:blip r:embed="rId2"/>
              </a:buBlip>
            </a:pPr>
            <a:r>
              <a:rPr lang="en-GB" altLang="zh-CN" sz="3200" dirty="0">
                <a:ea typeface="+mn-ea"/>
                <a:cs typeface="+mn-cs"/>
              </a:rPr>
              <a:t>RAN4 online meeting time should be limited to &lt;0.1 TUs</a:t>
            </a:r>
          </a:p>
          <a:p>
            <a:pPr marL="457176" lvl="2" indent="-457176">
              <a:buBlip>
                <a:blip r:embed="rId2"/>
              </a:buBlip>
            </a:pPr>
            <a:endParaRPr lang="en-GB" altLang="zh-CN" sz="3200" dirty="0">
              <a:ea typeface="+mn-ea"/>
              <a:cs typeface="+mn-cs"/>
            </a:endParaRPr>
          </a:p>
          <a:p>
            <a:pPr marL="1066742" lvl="3" indent="-457176">
              <a:buBlip>
                <a:blip r:embed="rId2"/>
              </a:buBlip>
            </a:pPr>
            <a:endParaRPr lang="zh-CN" altLang="zh-CN" sz="32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46386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Microsoft Office PowerPoint</Application>
  <PresentationFormat>Custom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Moderator's summary for offline discussion on CA Power Class Support</vt:lpstr>
      <vt:lpstr>Moderator 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2024-06-19T00:43:52Z</dcterms:created>
  <dcterms:modified xsi:type="dcterms:W3CDTF">2024-06-20T03:56:26Z</dcterms:modified>
</cp:coreProperties>
</file>