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1175" r:id="rId7"/>
    <p:sldId id="1200" r:id="rId8"/>
    <p:sldId id="1202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workshop/2015-09-17_18_RAN_5G/Docs/RWS-150001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Additional Planning Details for 6G Workshop </a:t>
            </a:r>
            <a:br>
              <a:rPr lang="en-US" sz="4800" dirty="0"/>
            </a:br>
            <a:r>
              <a:rPr lang="en-US" sz="4800" dirty="0"/>
              <a:t>and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6.1</a:t>
            </a:r>
          </a:p>
          <a:p>
            <a:r>
              <a:rPr lang="en-US" b="1" dirty="0"/>
              <a:t>RP-241647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6G Workshop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400" dirty="0"/>
              <a:t>Dates: March 10</a:t>
            </a:r>
            <a:r>
              <a:rPr lang="en-US" sz="2400" baseline="30000" dirty="0"/>
              <a:t>th</a:t>
            </a:r>
            <a:r>
              <a:rPr lang="en-US" sz="2400" dirty="0"/>
              <a:t> – 11</a:t>
            </a:r>
            <a:r>
              <a:rPr lang="en-US" sz="2400" baseline="30000" dirty="0"/>
              <a:t>th</a:t>
            </a:r>
            <a:r>
              <a:rPr lang="en-US" sz="2400" dirty="0"/>
              <a:t> (Monday – Tuesday)</a:t>
            </a:r>
          </a:p>
          <a:p>
            <a:r>
              <a:rPr lang="en-US" sz="2400" b="1" dirty="0"/>
              <a:t>Session Management</a:t>
            </a:r>
          </a:p>
          <a:p>
            <a:pPr lvl="1"/>
            <a:r>
              <a:rPr lang="en-US" sz="2000" b="1" dirty="0"/>
              <a:t>Parallel RAN/SA sessions starting from Monday afternoon to Tuesday early afternoon</a:t>
            </a:r>
          </a:p>
          <a:p>
            <a:pPr lvl="2"/>
            <a:r>
              <a:rPr lang="en-US" sz="1465" b="1" dirty="0"/>
              <a:t>Monday: 1400 – 1800</a:t>
            </a:r>
          </a:p>
          <a:p>
            <a:pPr lvl="2"/>
            <a:r>
              <a:rPr lang="en-US" sz="1465" b="1" dirty="0"/>
              <a:t>Tuesday: 0900 – 1530</a:t>
            </a:r>
          </a:p>
          <a:p>
            <a:pPr lvl="1"/>
            <a:r>
              <a:rPr lang="en-US" sz="2000" b="1" dirty="0"/>
              <a:t>Joint RAN/SA/CT session</a:t>
            </a:r>
          </a:p>
          <a:p>
            <a:pPr lvl="2"/>
            <a:r>
              <a:rPr lang="en-US" sz="1465" b="1" dirty="0"/>
              <a:t>Monday morning: 0900 - 1230</a:t>
            </a:r>
          </a:p>
          <a:p>
            <a:pPr lvl="2"/>
            <a:r>
              <a:rPr lang="en-US" sz="1465" b="1" dirty="0"/>
              <a:t>Tuesday 1600 – 1800: summary of the workshop</a:t>
            </a:r>
          </a:p>
          <a:p>
            <a:r>
              <a:rPr lang="en-US" sz="2400" b="1" dirty="0"/>
              <a:t>Contributions and Agenda</a:t>
            </a:r>
          </a:p>
          <a:p>
            <a:pPr lvl="1"/>
            <a:r>
              <a:rPr lang="en-US" sz="2000" b="1" dirty="0"/>
              <a:t>Details </a:t>
            </a:r>
            <a:r>
              <a:rPr lang="en-US" sz="2000" b="1" dirty="0">
                <a:solidFill>
                  <a:srgbClr val="FF0000"/>
                </a:solidFill>
              </a:rPr>
              <a:t>TBD</a:t>
            </a:r>
            <a:endParaRPr lang="en-US" sz="1800" b="1" dirty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2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5G-Advanced in Rel-20 for TSG-RAN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026" y="1114782"/>
            <a:ext cx="13954955" cy="4830233"/>
          </a:xfrm>
        </p:spPr>
        <p:txBody>
          <a:bodyPr/>
          <a:lstStyle/>
          <a:p>
            <a:r>
              <a:rPr lang="en-US" sz="2400" b="1" dirty="0"/>
              <a:t>Dedicated agenda and discussion </a:t>
            </a:r>
            <a:r>
              <a:rPr lang="en-US" sz="2400" dirty="0"/>
              <a:t>for </a:t>
            </a:r>
            <a:r>
              <a:rPr lang="en-US" sz="2400" b="1" dirty="0"/>
              <a:t>5G-Advanced in Rel-20 </a:t>
            </a:r>
            <a:r>
              <a:rPr lang="en-US" sz="2400" dirty="0"/>
              <a:t>will be arranged </a:t>
            </a:r>
            <a:r>
              <a:rPr lang="en-US" sz="2400" b="1" dirty="0"/>
              <a:t>in December 2024 as part of RAN#106 (</a:t>
            </a:r>
            <a:r>
              <a:rPr lang="en-US" sz="2400" dirty="0"/>
              <a:t>still a</a:t>
            </a:r>
            <a:r>
              <a:rPr lang="en-US" sz="2400" b="1" dirty="0"/>
              <a:t> 4-day RAN plenary </a:t>
            </a:r>
            <a:r>
              <a:rPr lang="en-US" sz="2400" dirty="0"/>
              <a:t>meeting</a:t>
            </a:r>
            <a:r>
              <a:rPr lang="en-US" sz="2400" b="1" dirty="0"/>
              <a:t>)</a:t>
            </a:r>
          </a:p>
          <a:p>
            <a:pPr lvl="1"/>
            <a:r>
              <a:rPr lang="en-US" sz="2000" dirty="0"/>
              <a:t>Targeting a 1-day “workshop” for 5G-Advanced within RAN#106. Details TBD.</a:t>
            </a:r>
          </a:p>
          <a:p>
            <a:pPr lvl="1"/>
            <a:r>
              <a:rPr lang="en-US" sz="2000" dirty="0"/>
              <a:t>Presentations will be arranged, along with a possible high-level summary</a:t>
            </a:r>
          </a:p>
          <a:p>
            <a:r>
              <a:rPr lang="en-US" sz="2400" b="1" dirty="0"/>
              <a:t>Detailed time split </a:t>
            </a:r>
            <a:r>
              <a:rPr lang="en-US" sz="2400" dirty="0"/>
              <a:t>between </a:t>
            </a:r>
            <a:r>
              <a:rPr lang="en-US" sz="2400" b="1" dirty="0"/>
              <a:t>5G-Advanced and 6G study </a:t>
            </a:r>
            <a:r>
              <a:rPr lang="en-US" sz="2400" dirty="0"/>
              <a:t>within each WG in </a:t>
            </a:r>
            <a:r>
              <a:rPr lang="en-US" sz="2400" b="1" dirty="0"/>
              <a:t>Rel-20</a:t>
            </a:r>
            <a:r>
              <a:rPr lang="en-US" sz="2400" dirty="0"/>
              <a:t> </a:t>
            </a:r>
            <a:r>
              <a:rPr lang="en-US" sz="2400" b="1" dirty="0"/>
              <a:t>will be discussed after December 2024 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81217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469E6-D3CB-CEAF-5136-8D3BD6F63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517D1-157B-7D4A-DBD2-396A1495F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1590" y="134318"/>
            <a:ext cx="10218277" cy="1046235"/>
          </a:xfrm>
        </p:spPr>
        <p:txBody>
          <a:bodyPr/>
          <a:lstStyle/>
          <a:p>
            <a:r>
              <a:rPr lang="en-US" sz="4000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27550-D6C6-563A-983B-A3A2AA79B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7533" y="1114782"/>
            <a:ext cx="13394268" cy="4830233"/>
          </a:xfrm>
        </p:spPr>
        <p:txBody>
          <a:bodyPr/>
          <a:lstStyle/>
          <a:p>
            <a:r>
              <a:rPr lang="en-US" sz="2800" dirty="0"/>
              <a:t>It is proposed to endorse the additional planning details for the 6G workshop and 5G-Advanced in Rel-20 as in </a:t>
            </a:r>
            <a:r>
              <a:rPr lang="en-US" sz="2800"/>
              <a:t>slides 2-3</a:t>
            </a:r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3819062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74499</TotalTime>
  <Words>201</Words>
  <Application>Microsoft Office PowerPoint</Application>
  <PresentationFormat>Custom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Planning Details for 6G Workshop  and 5G-Advanced in Rel-20</vt:lpstr>
      <vt:lpstr>6G Workshop Management</vt:lpstr>
      <vt:lpstr>5G-Advanced in Rel-20 for TSG-RAN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742</cp:revision>
  <dcterms:created xsi:type="dcterms:W3CDTF">2018-05-24T11:49:12Z</dcterms:created>
  <dcterms:modified xsi:type="dcterms:W3CDTF">2024-06-19T00:59:05Z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