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9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0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1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2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3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4"/>
    <p:sldMasterId id="2147484627" r:id="rId5"/>
    <p:sldMasterId id="2147484649" r:id="rId6"/>
    <p:sldMasterId id="2147484661" r:id="rId7"/>
    <p:sldMasterId id="2147484673" r:id="rId8"/>
    <p:sldMasterId id="2147484685" r:id="rId9"/>
    <p:sldMasterId id="2147484698" r:id="rId10"/>
    <p:sldMasterId id="2147484708" r:id="rId11"/>
    <p:sldMasterId id="2147484716" r:id="rId12"/>
    <p:sldMasterId id="2147484725" r:id="rId13"/>
    <p:sldMasterId id="2147484741" r:id="rId14"/>
    <p:sldMasterId id="2147484750" r:id="rId15"/>
    <p:sldMasterId id="2147484760" r:id="rId16"/>
    <p:sldMasterId id="2147484781" r:id="rId17"/>
  </p:sldMasterIdLst>
  <p:notesMasterIdLst>
    <p:notesMasterId r:id="rId20"/>
  </p:notesMasterIdLst>
  <p:handoutMasterIdLst>
    <p:handoutMasterId r:id="rId21"/>
  </p:handoutMasterIdLst>
  <p:sldIdLst>
    <p:sldId id="294" r:id="rId18"/>
    <p:sldId id="2147470696" r:id="rId19"/>
  </p:sldIdLst>
  <p:sldSz cx="9144000" cy="5143500" type="screen16x9"/>
  <p:notesSz cx="6858000" cy="9144000"/>
  <p:custDataLst>
    <p:tags r:id="rId22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696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8A5D4"/>
    <a:srgbClr val="50BE87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82" d="100"/>
          <a:sy n="82" d="100"/>
        </p:scale>
        <p:origin x="836" y="52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76" d="100"/>
          <a:sy n="76" d="100"/>
        </p:scale>
        <p:origin x="-26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04/12/2023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11511387"/>
      </p:ext>
    </p:extLst>
  </p:cSld>
  <p:clrMapOvr>
    <a:masterClrMapping/>
  </p:clrMapOvr>
  <p:transition spd="med">
    <p:fade/>
  </p:transition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61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87947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30482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3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0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55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56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15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926582026"/>
      </p:ext>
    </p:extLst>
  </p:cSld>
  <p:clrMapOvr>
    <a:masterClrMapping/>
  </p:clrMapOvr>
  <p:transition spd="med">
    <p:fade/>
  </p:transition>
  <p:hf sldNum="0" hdr="0" ftr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0689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4337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64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22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1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13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05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7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103531"/>
      </p:ext>
    </p:extLst>
  </p:cSld>
  <p:clrMapOvr>
    <a:masterClrMapping/>
  </p:clrMapOvr>
  <p:transition spd="med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The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638109"/>
      </p:ext>
    </p:extLst>
  </p:cSld>
  <p:clrMapOvr>
    <a:masterClrMapping/>
  </p:clrMapOvr>
  <p:transition spd="med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388674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73477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14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74362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5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65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2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42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51998908"/>
      </p:ext>
    </p:extLst>
  </p:cSld>
  <p:clrMapOvr>
    <a:masterClrMapping/>
  </p:clrMapOvr>
  <p:transition spd="med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588014"/>
      </p:ext>
    </p:extLst>
  </p:cSld>
  <p:clrMapOvr>
    <a:masterClrMapping/>
  </p:clrMapOvr>
  <p:transition spd="med"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8F4D707-4B0D-4804-8376-6870196EB9CB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874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8806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3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17367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33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9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pPr marL="12700" defTabSz="914400" fontAlgn="auto">
              <a:spcBef>
                <a:spcPts val="130"/>
              </a:spcBef>
              <a:spcAft>
                <a:spcPts val="0"/>
              </a:spcAft>
            </a:pPr>
            <a:r>
              <a:rPr spc="-10" dirty="0"/>
              <a:t>5G </a:t>
            </a:r>
            <a:r>
              <a:rPr dirty="0"/>
              <a:t>Communication </a:t>
            </a:r>
            <a:r>
              <a:rPr spc="-10" dirty="0"/>
              <a:t>Guidelines </a:t>
            </a:r>
            <a:r>
              <a:rPr spc="60" dirty="0"/>
              <a:t>- </a:t>
            </a:r>
            <a:r>
              <a:rPr spc="-15" dirty="0"/>
              <a:t>July</a:t>
            </a:r>
            <a:r>
              <a:rPr spc="-40" dirty="0"/>
              <a:t> </a:t>
            </a:r>
            <a:r>
              <a:rPr spc="-5" dirty="0"/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800">
                <a:solidFill>
                  <a:srgbClr val="000000">
                    <a:tint val="75000"/>
                  </a:srgbClr>
                </a:solidFill>
                <a:latin typeface="Helvetica 75 Bold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12/4/2023</a:t>
            </a:fld>
            <a:endParaRPr lang="en-US" sz="1800">
              <a:solidFill>
                <a:srgbClr val="000000">
                  <a:tint val="75000"/>
                </a:srgbClr>
              </a:solidFill>
              <a:latin typeface="Helvetica 75 Bold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 defTabSz="914400" fontAlgn="auto">
              <a:spcBef>
                <a:spcPts val="130"/>
              </a:spcBef>
              <a:spcAft>
                <a:spcPts val="0"/>
              </a:spcAft>
            </a:pPr>
            <a:fld id="{81D60167-4931-47E6-BA6A-407CBD079E47}" type="slidenum">
              <a:rPr dirty="0">
                <a:solidFill>
                  <a:srgbClr val="FFFFFF"/>
                </a:solidFill>
              </a:rPr>
              <a:pPr marL="38100" defTabSz="914400" fontAlgn="auto">
                <a:spcBef>
                  <a:spcPts val="130"/>
                </a:spcBef>
                <a:spcAft>
                  <a:spcPts val="0"/>
                </a:spcAft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434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8011" y="943114"/>
            <a:ext cx="2452773" cy="326013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100" b="0" i="0" kern="1200" dirty="0">
                <a:solidFill>
                  <a:schemeClr val="accent1"/>
                </a:solidFill>
                <a:latin typeface="Helvetica Neue Moyen" charset="0"/>
                <a:ea typeface="+mn-ea"/>
                <a:cs typeface="Helvetica Neue Moyen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197265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046262"/>
      </p:ext>
    </p:extLst>
  </p:cSld>
  <p:clrMapOvr>
    <a:masterClrMapping/>
  </p:clrMapOvr>
  <p:transition spd="med">
    <p:fade/>
  </p:transition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57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37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9708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9660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77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318807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44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9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pPr marL="12700" defTabSz="914400" fontAlgn="auto">
              <a:spcBef>
                <a:spcPts val="130"/>
              </a:spcBef>
              <a:spcAft>
                <a:spcPts val="0"/>
              </a:spcAft>
            </a:pPr>
            <a:r>
              <a:rPr spc="-10" dirty="0">
                <a:ea typeface="+mn-ea"/>
              </a:rPr>
              <a:t>5G </a:t>
            </a:r>
            <a:r>
              <a:rPr dirty="0">
                <a:ea typeface="+mn-ea"/>
              </a:rPr>
              <a:t>Communication </a:t>
            </a:r>
            <a:r>
              <a:rPr spc="-10" dirty="0">
                <a:ea typeface="+mn-ea"/>
              </a:rPr>
              <a:t>Guidelines </a:t>
            </a:r>
            <a:r>
              <a:rPr spc="60" dirty="0">
                <a:ea typeface="+mn-ea"/>
              </a:rPr>
              <a:t>- </a:t>
            </a:r>
            <a:r>
              <a:rPr spc="-15" dirty="0">
                <a:ea typeface="+mn-ea"/>
              </a:rPr>
              <a:t>July</a:t>
            </a:r>
            <a:r>
              <a:rPr spc="-40" dirty="0">
                <a:ea typeface="+mn-ea"/>
              </a:rPr>
              <a:t> </a:t>
            </a:r>
            <a:r>
              <a:rPr spc="-5" dirty="0">
                <a:ea typeface="+mn-ea"/>
              </a:rPr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800">
                <a:solidFill>
                  <a:srgbClr val="000000">
                    <a:tint val="75000"/>
                  </a:srgbClr>
                </a:solidFill>
                <a:latin typeface="Helvetica 75 Bold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12/4/2023</a:t>
            </a:fld>
            <a:endParaRPr lang="en-US" sz="1800">
              <a:solidFill>
                <a:srgbClr val="000000">
                  <a:tint val="75000"/>
                </a:srgbClr>
              </a:solidFill>
              <a:latin typeface="Helvetica 75 Bold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 defTabSz="914400" fontAlgn="auto">
              <a:spcBef>
                <a:spcPts val="130"/>
              </a:spcBef>
              <a:spcAft>
                <a:spcPts val="0"/>
              </a:spcAft>
            </a:pPr>
            <a:fld id="{81D60167-4931-47E6-BA6A-407CBD079E47}" type="slidenum">
              <a:rPr dirty="0">
                <a:solidFill>
                  <a:srgbClr val="FFFFFF"/>
                </a:solidFill>
                <a:ea typeface="+mn-ea"/>
              </a:rPr>
              <a:pPr marL="38100" defTabSz="914400" fontAlgn="auto">
                <a:spcBef>
                  <a:spcPts val="130"/>
                </a:spcBef>
                <a:spcAft>
                  <a:spcPts val="0"/>
                </a:spcAft>
              </a:pPr>
              <a:t>‹#›</a:t>
            </a:fld>
            <a:endParaRPr dirty="0">
              <a:solidFill>
                <a:srgbClr val="FFFFFF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656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507411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8011" y="943114"/>
            <a:ext cx="2452773" cy="326013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100" b="0" i="0" kern="1200" dirty="0">
                <a:solidFill>
                  <a:schemeClr val="accent1"/>
                </a:solidFill>
                <a:latin typeface="Helvetica Neue Moyen" charset="0"/>
                <a:ea typeface="+mn-ea"/>
                <a:cs typeface="Helvetica Neue Moyen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0679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417964885"/>
      </p:ext>
    </p:extLst>
  </p:cSld>
  <p:clrMapOvr>
    <a:masterClrMapping/>
  </p:clrMapOvr>
  <p:transition spd="med">
    <p:fade/>
  </p:transition>
  <p:hf sldNum="0" hdr="0" ft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441814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04229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638186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888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97066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59144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863222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The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517095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57184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2340"/>
      </p:ext>
    </p:extLst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9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360" imgH="360" progId="TCLayout.ActiveDocument.1">
                  <p:embed/>
                </p:oleObj>
              </mc:Choice>
              <mc:Fallback>
                <p:oleObj name="Diapositive think-cell" r:id="rId3" imgW="360" imgH="360" progId="TCLayout.ActiveDocument.1">
                  <p:embed/>
                  <p:pic>
                    <p:nvPicPr>
                      <p:cNvPr id="4" name="Obje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9" y="1590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10"/>
          <p:cNvSpPr txBox="1">
            <a:spLocks/>
          </p:cNvSpPr>
          <p:nvPr/>
        </p:nvSpPr>
        <p:spPr>
          <a:xfrm>
            <a:off x="336555" y="4471988"/>
            <a:ext cx="274638" cy="3349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B459C198-2AA8-4862-8A68-E4074ADDCE31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7" name="Text Placeholder 10"/>
          <p:cNvSpPr txBox="1">
            <a:spLocks/>
          </p:cNvSpPr>
          <p:nvPr/>
        </p:nvSpPr>
        <p:spPr>
          <a:xfrm>
            <a:off x="655638" y="4467248"/>
            <a:ext cx="8151812" cy="339725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Interne Orange</a:t>
            </a:r>
          </a:p>
        </p:txBody>
      </p:sp>
      <p:sp>
        <p:nvSpPr>
          <p:cNvPr id="8" name="Rectangle 7"/>
          <p:cNvSpPr/>
          <p:nvPr/>
        </p:nvSpPr>
        <p:spPr>
          <a:xfrm>
            <a:off x="168279" y="4468836"/>
            <a:ext cx="4237038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4" tIns="45662" rIns="91334" bIns="45662" anchor="ctr"/>
          <a:lstStyle/>
          <a:p>
            <a:pPr algn="ctr" defTabSz="711960"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339731" y="4130676"/>
            <a:ext cx="676275" cy="676275"/>
            <a:chOff x="360362" y="1781889"/>
            <a:chExt cx="1144765" cy="1144191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1pPr>
              <a:lvl2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2pPr>
              <a:lvl3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3pPr>
              <a:lvl4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4pPr>
              <a:lvl5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5pPr>
              <a:lvl6pPr marL="18827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6pPr>
              <a:lvl7pPr marL="23399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7pPr>
              <a:lvl8pPr marL="27971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8pPr>
              <a:lvl9pPr marL="32543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9pPr>
            </a:lstStyle>
            <a:p>
              <a:pPr defTabSz="913337" eaLnBrk="1" hangingPunct="1">
                <a:lnSpc>
                  <a:spcPct val="90000"/>
                </a:lnSpc>
                <a:spcAft>
                  <a:spcPts val="1200"/>
                </a:spcAft>
              </a:pPr>
              <a:endParaRPr lang="en-US" altLang="en-US" sz="1800">
                <a:solidFill>
                  <a:srgbClr val="FF6600"/>
                </a:solidFill>
                <a:latin typeface="Helvetica 75 Bold" pitchFamily="34" charset="0"/>
                <a:cs typeface="Arial" charset="0"/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42375 w 104"/>
                <a:gd name="T1" fmla="*/ 115888 h 122"/>
                <a:gd name="T2" fmla="*/ 61512 w 104"/>
                <a:gd name="T3" fmla="*/ 137703 h 122"/>
                <a:gd name="T4" fmla="*/ 99785 w 104"/>
                <a:gd name="T5" fmla="*/ 119979 h 122"/>
                <a:gd name="T6" fmla="*/ 99785 w 104"/>
                <a:gd name="T7" fmla="*/ 81804 h 122"/>
                <a:gd name="T8" fmla="*/ 42375 w 104"/>
                <a:gd name="T9" fmla="*/ 115888 h 122"/>
                <a:gd name="T10" fmla="*/ 101152 w 104"/>
                <a:gd name="T11" fmla="*/ 149973 h 122"/>
                <a:gd name="T12" fmla="*/ 47842 w 104"/>
                <a:gd name="T13" fmla="*/ 166334 h 122"/>
                <a:gd name="T14" fmla="*/ 0 w 104"/>
                <a:gd name="T15" fmla="*/ 119979 h 122"/>
                <a:gd name="T16" fmla="*/ 101152 w 104"/>
                <a:gd name="T17" fmla="*/ 57263 h 122"/>
                <a:gd name="T18" fmla="*/ 101152 w 104"/>
                <a:gd name="T19" fmla="*/ 47719 h 122"/>
                <a:gd name="T20" fmla="*/ 76548 w 104"/>
                <a:gd name="T21" fmla="*/ 29995 h 122"/>
                <a:gd name="T22" fmla="*/ 36907 w 104"/>
                <a:gd name="T23" fmla="*/ 47719 h 122"/>
                <a:gd name="T24" fmla="*/ 8202 w 104"/>
                <a:gd name="T25" fmla="*/ 31358 h 122"/>
                <a:gd name="T26" fmla="*/ 76548 w 104"/>
                <a:gd name="T27" fmla="*/ 0 h 122"/>
                <a:gd name="T28" fmla="*/ 142160 w 104"/>
                <a:gd name="T29" fmla="*/ 47719 h 122"/>
                <a:gd name="T30" fmla="*/ 142160 w 104"/>
                <a:gd name="T31" fmla="*/ 163607 h 122"/>
                <a:gd name="T32" fmla="*/ 105253 w 104"/>
                <a:gd name="T33" fmla="*/ 163607 h 122"/>
                <a:gd name="T34" fmla="*/ 101152 w 104"/>
                <a:gd name="T35" fmla="*/ 149973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8202 h 120"/>
                <a:gd name="T2" fmla="*/ 34122 w 105"/>
                <a:gd name="T3" fmla="*/ 2734 h 120"/>
                <a:gd name="T4" fmla="*/ 38216 w 105"/>
                <a:gd name="T5" fmla="*/ 21871 h 120"/>
                <a:gd name="T6" fmla="*/ 92811 w 105"/>
                <a:gd name="T7" fmla="*/ 0 h 120"/>
                <a:gd name="T8" fmla="*/ 143311 w 105"/>
                <a:gd name="T9" fmla="*/ 51943 h 120"/>
                <a:gd name="T10" fmla="*/ 143311 w 105"/>
                <a:gd name="T11" fmla="*/ 164031 h 120"/>
                <a:gd name="T12" fmla="*/ 101000 w 105"/>
                <a:gd name="T13" fmla="*/ 164031 h 120"/>
                <a:gd name="T14" fmla="*/ 101000 w 105"/>
                <a:gd name="T15" fmla="*/ 60145 h 120"/>
                <a:gd name="T16" fmla="*/ 80527 w 105"/>
                <a:gd name="T17" fmla="*/ 31439 h 120"/>
                <a:gd name="T18" fmla="*/ 40946 w 105"/>
                <a:gd name="T19" fmla="*/ 49209 h 120"/>
                <a:gd name="T20" fmla="*/ 40946 w 105"/>
                <a:gd name="T21" fmla="*/ 164031 h 120"/>
                <a:gd name="T22" fmla="*/ 0 w 105"/>
                <a:gd name="T23" fmla="*/ 164031 h 120"/>
                <a:gd name="T24" fmla="*/ 0 w 105"/>
                <a:gd name="T25" fmla="*/ 8202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108039 w 109"/>
                <a:gd name="T1" fmla="*/ 62716 h 122"/>
                <a:gd name="T2" fmla="*/ 75217 w 109"/>
                <a:gd name="T3" fmla="*/ 28631 h 122"/>
                <a:gd name="T4" fmla="*/ 42395 w 109"/>
                <a:gd name="T5" fmla="*/ 62716 h 122"/>
                <a:gd name="T6" fmla="*/ 108039 w 109"/>
                <a:gd name="T7" fmla="*/ 62716 h 122"/>
                <a:gd name="T8" fmla="*/ 76585 w 109"/>
                <a:gd name="T9" fmla="*/ 166334 h 122"/>
                <a:gd name="T10" fmla="*/ 0 w 109"/>
                <a:gd name="T11" fmla="*/ 84530 h 122"/>
                <a:gd name="T12" fmla="*/ 75217 w 109"/>
                <a:gd name="T13" fmla="*/ 0 h 122"/>
                <a:gd name="T14" fmla="*/ 149067 w 109"/>
                <a:gd name="T15" fmla="*/ 81804 h 122"/>
                <a:gd name="T16" fmla="*/ 149067 w 109"/>
                <a:gd name="T17" fmla="*/ 89984 h 122"/>
                <a:gd name="T18" fmla="*/ 42395 w 109"/>
                <a:gd name="T19" fmla="*/ 89984 h 122"/>
                <a:gd name="T20" fmla="*/ 79320 w 109"/>
                <a:gd name="T21" fmla="*/ 136339 h 122"/>
                <a:gd name="T22" fmla="*/ 116245 w 109"/>
                <a:gd name="T23" fmla="*/ 114525 h 122"/>
                <a:gd name="T24" fmla="*/ 147699 w 109"/>
                <a:gd name="T25" fmla="*/ 132249 h 122"/>
                <a:gd name="T26" fmla="*/ 76585 w 109"/>
                <a:gd name="T27" fmla="*/ 166334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79138 w 116"/>
                <a:gd name="T1" fmla="*/ 35480 h 124"/>
                <a:gd name="T2" fmla="*/ 42298 w 116"/>
                <a:gd name="T3" fmla="*/ 84606 h 124"/>
                <a:gd name="T4" fmla="*/ 79138 w 116"/>
                <a:gd name="T5" fmla="*/ 133731 h 124"/>
                <a:gd name="T6" fmla="*/ 115978 w 116"/>
                <a:gd name="T7" fmla="*/ 84606 h 124"/>
                <a:gd name="T8" fmla="*/ 79138 w 116"/>
                <a:gd name="T9" fmla="*/ 35480 h 124"/>
                <a:gd name="T10" fmla="*/ 79138 w 116"/>
                <a:gd name="T11" fmla="*/ 169211 h 124"/>
                <a:gd name="T12" fmla="*/ 0 w 116"/>
                <a:gd name="T13" fmla="*/ 84606 h 124"/>
                <a:gd name="T14" fmla="*/ 79138 w 116"/>
                <a:gd name="T15" fmla="*/ 0 h 124"/>
                <a:gd name="T16" fmla="*/ 158276 w 116"/>
                <a:gd name="T17" fmla="*/ 84606 h 124"/>
                <a:gd name="T18" fmla="*/ 79138 w 116"/>
                <a:gd name="T19" fmla="*/ 169211 h 1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4101 h 120"/>
                <a:gd name="T2" fmla="*/ 40811 w 66"/>
                <a:gd name="T3" fmla="*/ 4101 h 120"/>
                <a:gd name="T4" fmla="*/ 40811 w 66"/>
                <a:gd name="T5" fmla="*/ 23238 h 120"/>
                <a:gd name="T6" fmla="*/ 84343 w 66"/>
                <a:gd name="T7" fmla="*/ 0 h 120"/>
                <a:gd name="T8" fmla="*/ 89785 w 66"/>
                <a:gd name="T9" fmla="*/ 1367 h 120"/>
                <a:gd name="T10" fmla="*/ 89785 w 66"/>
                <a:gd name="T11" fmla="*/ 41008 h 120"/>
                <a:gd name="T12" fmla="*/ 87064 w 66"/>
                <a:gd name="T13" fmla="*/ 41008 h 120"/>
                <a:gd name="T14" fmla="*/ 43532 w 66"/>
                <a:gd name="T15" fmla="*/ 57411 h 120"/>
                <a:gd name="T16" fmla="*/ 43532 w 66"/>
                <a:gd name="T17" fmla="*/ 164031 h 120"/>
                <a:gd name="T18" fmla="*/ 0 w 66"/>
                <a:gd name="T19" fmla="*/ 164031 h 120"/>
                <a:gd name="T20" fmla="*/ 0 w 66"/>
                <a:gd name="T21" fmla="*/ 4101 h 1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49642 w 110"/>
                <a:gd name="T1" fmla="*/ 2732 h 166"/>
                <a:gd name="T2" fmla="*/ 149642 w 110"/>
                <a:gd name="T3" fmla="*/ 155731 h 166"/>
                <a:gd name="T4" fmla="*/ 70740 w 110"/>
                <a:gd name="T5" fmla="*/ 226766 h 166"/>
                <a:gd name="T6" fmla="*/ 4081 w 110"/>
                <a:gd name="T7" fmla="*/ 187150 h 166"/>
                <a:gd name="T8" fmla="*/ 46253 w 110"/>
                <a:gd name="T9" fmla="*/ 180320 h 166"/>
                <a:gd name="T10" fmla="*/ 76181 w 110"/>
                <a:gd name="T11" fmla="*/ 195347 h 166"/>
                <a:gd name="T12" fmla="*/ 108831 w 110"/>
                <a:gd name="T13" fmla="*/ 159829 h 166"/>
                <a:gd name="T14" fmla="*/ 108831 w 110"/>
                <a:gd name="T15" fmla="*/ 142070 h 166"/>
                <a:gd name="T16" fmla="*/ 107470 w 110"/>
                <a:gd name="T17" fmla="*/ 140704 h 166"/>
                <a:gd name="T18" fmla="*/ 66659 w 110"/>
                <a:gd name="T19" fmla="*/ 163927 h 166"/>
                <a:gd name="T20" fmla="*/ 0 w 110"/>
                <a:gd name="T21" fmla="*/ 84696 h 166"/>
                <a:gd name="T22" fmla="*/ 63938 w 110"/>
                <a:gd name="T23" fmla="*/ 0 h 166"/>
                <a:gd name="T24" fmla="*/ 110191 w 110"/>
                <a:gd name="T25" fmla="*/ 23223 h 166"/>
                <a:gd name="T26" fmla="*/ 110191 w 110"/>
                <a:gd name="T27" fmla="*/ 21857 h 166"/>
                <a:gd name="T28" fmla="*/ 114272 w 110"/>
                <a:gd name="T29" fmla="*/ 2732 h 166"/>
                <a:gd name="T30" fmla="*/ 149642 w 110"/>
                <a:gd name="T31" fmla="*/ 2732 h 166"/>
                <a:gd name="T32" fmla="*/ 74821 w 110"/>
                <a:gd name="T33" fmla="*/ 129776 h 166"/>
                <a:gd name="T34" fmla="*/ 108831 w 110"/>
                <a:gd name="T35" fmla="*/ 75133 h 166"/>
                <a:gd name="T36" fmla="*/ 73461 w 110"/>
                <a:gd name="T37" fmla="*/ 30053 h 166"/>
                <a:gd name="T38" fmla="*/ 42172 w 110"/>
                <a:gd name="T39" fmla="*/ 77865 h 166"/>
                <a:gd name="T40" fmla="*/ 74821 w 110"/>
                <a:gd name="T41" fmla="*/ 129776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12232 w 195"/>
                <a:gd name="T1" fmla="*/ 52950 h 92"/>
                <a:gd name="T2" fmla="*/ 102448 w 195"/>
                <a:gd name="T3" fmla="*/ 52950 h 92"/>
                <a:gd name="T4" fmla="*/ 102448 w 195"/>
                <a:gd name="T5" fmla="*/ 9209 h 92"/>
                <a:gd name="T6" fmla="*/ 102448 w 195"/>
                <a:gd name="T7" fmla="*/ 9209 h 92"/>
                <a:gd name="T8" fmla="*/ 84606 w 195"/>
                <a:gd name="T9" fmla="*/ 52950 h 92"/>
                <a:gd name="T10" fmla="*/ 79426 w 195"/>
                <a:gd name="T11" fmla="*/ 52950 h 92"/>
                <a:gd name="T12" fmla="*/ 63310 w 195"/>
                <a:gd name="T13" fmla="*/ 9209 h 92"/>
                <a:gd name="T14" fmla="*/ 61584 w 195"/>
                <a:gd name="T15" fmla="*/ 9209 h 92"/>
                <a:gd name="T16" fmla="*/ 61584 w 195"/>
                <a:gd name="T17" fmla="*/ 52950 h 92"/>
                <a:gd name="T18" fmla="*/ 53526 w 195"/>
                <a:gd name="T19" fmla="*/ 52950 h 92"/>
                <a:gd name="T20" fmla="*/ 53526 w 195"/>
                <a:gd name="T21" fmla="*/ 0 h 92"/>
                <a:gd name="T22" fmla="*/ 67339 w 195"/>
                <a:gd name="T23" fmla="*/ 0 h 92"/>
                <a:gd name="T24" fmla="*/ 83455 w 195"/>
                <a:gd name="T25" fmla="*/ 40864 h 92"/>
                <a:gd name="T26" fmla="*/ 98419 w 195"/>
                <a:gd name="T27" fmla="*/ 0 h 92"/>
                <a:gd name="T28" fmla="*/ 112232 w 195"/>
                <a:gd name="T29" fmla="*/ 0 h 92"/>
                <a:gd name="T30" fmla="*/ 112232 w 195"/>
                <a:gd name="T31" fmla="*/ 52950 h 92"/>
                <a:gd name="T32" fmla="*/ 42591 w 195"/>
                <a:gd name="T33" fmla="*/ 8058 h 92"/>
                <a:gd name="T34" fmla="*/ 26475 w 195"/>
                <a:gd name="T35" fmla="*/ 8058 h 92"/>
                <a:gd name="T36" fmla="*/ 26475 w 195"/>
                <a:gd name="T37" fmla="*/ 52950 h 92"/>
                <a:gd name="T38" fmla="*/ 17842 w 195"/>
                <a:gd name="T39" fmla="*/ 52950 h 92"/>
                <a:gd name="T40" fmla="*/ 17842 w 195"/>
                <a:gd name="T41" fmla="*/ 8058 h 92"/>
                <a:gd name="T42" fmla="*/ 0 w 195"/>
                <a:gd name="T43" fmla="*/ 8058 h 92"/>
                <a:gd name="T44" fmla="*/ 0 w 195"/>
                <a:gd name="T45" fmla="*/ 0 h 92"/>
                <a:gd name="T46" fmla="*/ 42591 w 195"/>
                <a:gd name="T47" fmla="*/ 0 h 92"/>
                <a:gd name="T48" fmla="*/ 42591 w 195"/>
                <a:gd name="T49" fmla="*/ 8058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35" y="339726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66" y="339726"/>
            <a:ext cx="2301875" cy="3460750"/>
          </a:xfrm>
        </p:spPr>
        <p:txBody>
          <a:bodyPr tIns="109603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357683056"/>
      </p:ext>
    </p:extLst>
  </p:cSld>
  <p:clrMapOvr>
    <a:masterClrMapping/>
  </p:clrMapOvr>
  <p:transition spd="med">
    <p:fade/>
  </p:transition>
  <p:hf sldNum="0" hdr="0" ft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168" marR="0" indent="-401168" algn="l" defTabSz="513755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168" indent="-40116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168" indent="-40116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4452934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3094875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7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1304927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788770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6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73870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544959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1304927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9725" y="339726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643710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111586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37341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825483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30" y="339726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66" y="339726"/>
            <a:ext cx="2301875" cy="3460750"/>
          </a:xfrm>
        </p:spPr>
        <p:txBody>
          <a:bodyPr tIns="109725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-4696" y="4660009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7" y="4130676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20958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48510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RGB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6" y="4407694"/>
            <a:ext cx="719137" cy="5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2733676"/>
            <a:ext cx="7808912" cy="4095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1329929"/>
            <a:ext cx="7808912" cy="1403747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09984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6785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67330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11238" y="1329929"/>
            <a:ext cx="3827462" cy="29158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91100" y="1329929"/>
            <a:ext cx="3829050" cy="29158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 dirty="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 dirty="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694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013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134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7660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6075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7362759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28639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961156"/>
      </p:ext>
    </p:extLst>
  </p:cSld>
  <p:clrMapOvr>
    <a:masterClrMapping/>
  </p:clrMapOvr>
  <p:transition spd="med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9116" y="303611"/>
            <a:ext cx="1951037" cy="3942159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11241" y="303611"/>
            <a:ext cx="5705475" cy="3942159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603352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re et diagramme ou 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303610"/>
            <a:ext cx="7808912" cy="7381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graphique SmartArt 2"/>
          <p:cNvSpPr>
            <a:spLocks noGrp="1"/>
          </p:cNvSpPr>
          <p:nvPr>
            <p:ph type="dgm" idx="1"/>
          </p:nvPr>
        </p:nvSpPr>
        <p:spPr>
          <a:xfrm>
            <a:off x="1011238" y="1329929"/>
            <a:ext cx="7808912" cy="2915840"/>
          </a:xfrm>
        </p:spPr>
        <p:txBody>
          <a:bodyPr/>
          <a:lstStyle/>
          <a:p>
            <a:pPr lvl="0"/>
            <a:endParaRPr lang="fr-FR" noProof="0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2052548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98278429"/>
      </p:ext>
    </p:extLst>
  </p:cSld>
  <p:clrMapOvr>
    <a:masterClrMapping/>
  </p:clrMapOvr>
  <p:transition spd="med">
    <p:fade/>
  </p:transition>
  <p:hf sldNum="0" hdr="0" ft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5142185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83864858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43185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488941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381514"/>
      </p:ext>
    </p:extLst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533869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70602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675965"/>
      </p:ext>
    </p:extLst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48786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64337" y="4183061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700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hf sldNum="0" hd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87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5206" y="33916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56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84415" y="416298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550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hf sldNum="0" hdr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5200" y="302400"/>
            <a:ext cx="7049874" cy="7371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1037646" y="1329929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1037646" y="165270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Espace réservé du texte 4"/>
          <p:cNvSpPr>
            <a:spLocks noGrp="1"/>
          </p:cNvSpPr>
          <p:nvPr>
            <p:ph type="body" sz="quarter" idx="15"/>
          </p:nvPr>
        </p:nvSpPr>
        <p:spPr>
          <a:xfrm>
            <a:off x="1037646" y="197548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Espace réservé du texte 4"/>
          <p:cNvSpPr>
            <a:spLocks noGrp="1"/>
          </p:cNvSpPr>
          <p:nvPr>
            <p:ph type="body" sz="quarter" idx="17"/>
          </p:nvPr>
        </p:nvSpPr>
        <p:spPr>
          <a:xfrm>
            <a:off x="1037646" y="229826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Espace réservé du texte 4"/>
          <p:cNvSpPr>
            <a:spLocks noGrp="1"/>
          </p:cNvSpPr>
          <p:nvPr>
            <p:ph type="body" sz="quarter" idx="19"/>
          </p:nvPr>
        </p:nvSpPr>
        <p:spPr>
          <a:xfrm>
            <a:off x="1037646" y="262104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21"/>
          </p:nvPr>
        </p:nvSpPr>
        <p:spPr>
          <a:xfrm>
            <a:off x="1037646" y="2943827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Espace réservé du texte 4"/>
          <p:cNvSpPr>
            <a:spLocks noGrp="1"/>
          </p:cNvSpPr>
          <p:nvPr>
            <p:ph type="body" sz="quarter" idx="23"/>
          </p:nvPr>
        </p:nvSpPr>
        <p:spPr>
          <a:xfrm>
            <a:off x="2598122" y="1329929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3" name="Espace réservé du texte 4"/>
          <p:cNvSpPr>
            <a:spLocks noGrp="1"/>
          </p:cNvSpPr>
          <p:nvPr>
            <p:ph type="body" sz="quarter" idx="24"/>
          </p:nvPr>
        </p:nvSpPr>
        <p:spPr>
          <a:xfrm>
            <a:off x="2598122" y="165270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texte 4"/>
          <p:cNvSpPr>
            <a:spLocks noGrp="1"/>
          </p:cNvSpPr>
          <p:nvPr>
            <p:ph type="body" sz="quarter" idx="25"/>
          </p:nvPr>
        </p:nvSpPr>
        <p:spPr>
          <a:xfrm>
            <a:off x="2598122" y="2943827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texte 4"/>
          <p:cNvSpPr>
            <a:spLocks noGrp="1"/>
          </p:cNvSpPr>
          <p:nvPr>
            <p:ph type="body" sz="quarter" idx="26"/>
          </p:nvPr>
        </p:nvSpPr>
        <p:spPr>
          <a:xfrm>
            <a:off x="2598122" y="262104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4"/>
          <p:cNvSpPr>
            <a:spLocks noGrp="1"/>
          </p:cNvSpPr>
          <p:nvPr>
            <p:ph type="body" sz="quarter" idx="27"/>
          </p:nvPr>
        </p:nvSpPr>
        <p:spPr>
          <a:xfrm>
            <a:off x="2598122" y="229826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7" name="Espace réservé du texte 4"/>
          <p:cNvSpPr>
            <a:spLocks noGrp="1"/>
          </p:cNvSpPr>
          <p:nvPr>
            <p:ph type="body" sz="quarter" idx="28"/>
          </p:nvPr>
        </p:nvSpPr>
        <p:spPr>
          <a:xfrm>
            <a:off x="2598122" y="197548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8" name="Espace réservé du texte 4"/>
          <p:cNvSpPr>
            <a:spLocks noGrp="1"/>
          </p:cNvSpPr>
          <p:nvPr>
            <p:ph type="body" sz="quarter" idx="29"/>
          </p:nvPr>
        </p:nvSpPr>
        <p:spPr>
          <a:xfrm>
            <a:off x="1039128" y="3267676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9" name="Espace réservé du texte 4"/>
          <p:cNvSpPr>
            <a:spLocks noGrp="1"/>
          </p:cNvSpPr>
          <p:nvPr>
            <p:ph type="body" sz="quarter" idx="30"/>
          </p:nvPr>
        </p:nvSpPr>
        <p:spPr>
          <a:xfrm>
            <a:off x="1039128" y="3590456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0" name="Espace réservé du texte 4"/>
          <p:cNvSpPr>
            <a:spLocks noGrp="1"/>
          </p:cNvSpPr>
          <p:nvPr>
            <p:ph type="body" sz="quarter" idx="31"/>
          </p:nvPr>
        </p:nvSpPr>
        <p:spPr>
          <a:xfrm>
            <a:off x="1039128" y="3913235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1" name="Espace réservé du texte 4"/>
          <p:cNvSpPr>
            <a:spLocks noGrp="1"/>
          </p:cNvSpPr>
          <p:nvPr>
            <p:ph type="body" sz="quarter" idx="32"/>
          </p:nvPr>
        </p:nvSpPr>
        <p:spPr>
          <a:xfrm>
            <a:off x="1039128" y="4236015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2" name="Espace réservé du texte 4"/>
          <p:cNvSpPr>
            <a:spLocks noGrp="1"/>
          </p:cNvSpPr>
          <p:nvPr>
            <p:ph type="body" sz="quarter" idx="33"/>
          </p:nvPr>
        </p:nvSpPr>
        <p:spPr>
          <a:xfrm>
            <a:off x="2599606" y="4236015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3" name="Espace réservé du texte 4"/>
          <p:cNvSpPr>
            <a:spLocks noGrp="1"/>
          </p:cNvSpPr>
          <p:nvPr>
            <p:ph type="body" sz="quarter" idx="34"/>
          </p:nvPr>
        </p:nvSpPr>
        <p:spPr>
          <a:xfrm>
            <a:off x="2599606" y="3913235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4" name="Espace réservé du texte 4"/>
          <p:cNvSpPr>
            <a:spLocks noGrp="1"/>
          </p:cNvSpPr>
          <p:nvPr>
            <p:ph type="body" sz="quarter" idx="35"/>
          </p:nvPr>
        </p:nvSpPr>
        <p:spPr>
          <a:xfrm>
            <a:off x="2599606" y="3267676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5" name="Espace réservé du texte 4"/>
          <p:cNvSpPr>
            <a:spLocks noGrp="1"/>
          </p:cNvSpPr>
          <p:nvPr>
            <p:ph type="body" sz="quarter" idx="36"/>
          </p:nvPr>
        </p:nvSpPr>
        <p:spPr>
          <a:xfrm>
            <a:off x="2592863" y="3587943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698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6213" y="302400"/>
            <a:ext cx="7084800" cy="737100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/>
          </p:nvPr>
        </p:nvSpPr>
        <p:spPr>
          <a:xfrm>
            <a:off x="1042989" y="1329929"/>
            <a:ext cx="7058025" cy="2915840"/>
          </a:xfrm>
        </p:spPr>
        <p:txBody>
          <a:bodyPr/>
          <a:lstStyle>
            <a:lvl1pPr>
              <a:defRPr sz="1800" baseline="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219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31455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70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42720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73536"/>
      </p:ext>
    </p:extLst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8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7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95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149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93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9286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07974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48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61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66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 userDrawn="1"/>
        </p:nvGrpSpPr>
        <p:grpSpPr>
          <a:xfrm>
            <a:off x="8645463" y="4721783"/>
            <a:ext cx="321789" cy="294746"/>
            <a:chOff x="360362" y="1781889"/>
            <a:chExt cx="1144765" cy="1144191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81712"/>
      </p:ext>
    </p:extLst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50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9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6" y="1181101"/>
            <a:ext cx="8515350" cy="3370262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6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3535" y="267618"/>
            <a:ext cx="4829289" cy="2304131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6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4325" y="2704144"/>
            <a:ext cx="4827547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name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50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378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contents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58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en-US" dirty="0"/>
              <a:t>Click to edit section number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16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3200" y="1181100"/>
            <a:ext cx="3968055" cy="3370262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1100"/>
            <a:ext cx="3964880" cy="33702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13199" y="268288"/>
            <a:ext cx="8516475" cy="7413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9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9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Medi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107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358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12.xml"/><Relationship Id="rId10" Type="http://schemas.openxmlformats.org/officeDocument/2006/relationships/theme" Target="../theme/theme13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slideLayout" Target="../slideLayouts/slideLayout73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4.xml"/><Relationship Id="rId9" Type="http://schemas.openxmlformats.org/officeDocument/2006/relationships/oleObject" Target="../embeddings/oleObject3.bin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52788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57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200" y="1181100"/>
            <a:ext cx="8516475" cy="33702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97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  <p:sldLayoutId id="2147484743" r:id="rId2"/>
    <p:sldLayoutId id="2147484744" r:id="rId3"/>
    <p:sldLayoutId id="2147484745" r:id="rId4"/>
    <p:sldLayoutId id="2147484746" r:id="rId5"/>
    <p:sldLayoutId id="2147484747" r:id="rId6"/>
    <p:sldLayoutId id="2147484748" r:id="rId7"/>
    <p:sldLayoutId id="2147484749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94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1" r:id="rId1"/>
    <p:sldLayoutId id="2147484752" r:id="rId2"/>
    <p:sldLayoutId id="2147484753" r:id="rId3"/>
    <p:sldLayoutId id="2147484754" r:id="rId4"/>
    <p:sldLayoutId id="2147484755" r:id="rId5"/>
    <p:sldLayoutId id="2147484756" r:id="rId6"/>
    <p:sldLayoutId id="2147484757" r:id="rId7"/>
    <p:sldLayoutId id="2147484759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93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1" r:id="rId1"/>
    <p:sldLayoutId id="2147484762" r:id="rId2"/>
    <p:sldLayoutId id="2147484763" r:id="rId3"/>
    <p:sldLayoutId id="2147484764" r:id="rId4"/>
    <p:sldLayoutId id="2147484765" r:id="rId5"/>
    <p:sldLayoutId id="2147484766" r:id="rId6"/>
    <p:sldLayoutId id="2147484767" r:id="rId7"/>
    <p:sldLayoutId id="2147484768" r:id="rId8"/>
    <p:sldLayoutId id="214748476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7" y="4706935"/>
            <a:ext cx="275010" cy="34052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58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2" r:id="rId1"/>
    <p:sldLayoutId id="2147484783" r:id="rId2"/>
    <p:sldLayoutId id="2147484784" r:id="rId3"/>
    <p:sldLayoutId id="2147484785" r:id="rId4"/>
    <p:sldLayoutId id="2147484786" r:id="rId5"/>
    <p:sldLayoutId id="2147484787" r:id="rId6"/>
    <p:sldLayoutId id="2147484788" r:id="rId7"/>
    <p:sldLayoutId id="2147484789" r:id="rId8"/>
    <p:sldLayoutId id="2147484790" r:id="rId9"/>
    <p:sldLayoutId id="2147484791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57139" y="474005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9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62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0" r:id="rId1"/>
    <p:sldLayoutId id="2147484651" r:id="rId2"/>
    <p:sldLayoutId id="2147484652" r:id="rId3"/>
    <p:sldLayoutId id="2147484653" r:id="rId4"/>
    <p:sldLayoutId id="2147484654" r:id="rId5"/>
    <p:sldLayoutId id="2147484655" r:id="rId6"/>
    <p:sldLayoutId id="2147484656" r:id="rId7"/>
    <p:sldLayoutId id="2147484657" r:id="rId8"/>
    <p:sldLayoutId id="2147484658" r:id="rId9"/>
    <p:sldLayoutId id="214748465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28867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62" r:id="rId1"/>
    <p:sldLayoutId id="2147484663" r:id="rId2"/>
    <p:sldLayoutId id="2147484664" r:id="rId3"/>
    <p:sldLayoutId id="2147484665" r:id="rId4"/>
    <p:sldLayoutId id="2147484666" r:id="rId5"/>
    <p:sldLayoutId id="2147484667" r:id="rId6"/>
    <p:sldLayoutId id="2147484668" r:id="rId7"/>
    <p:sldLayoutId id="2147484669" r:id="rId8"/>
    <p:sldLayoutId id="2147484670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t 1" hidden="1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159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3" imgW="360" imgH="360" progId="TCLayout.ActiveDocument.1">
                  <p:embed/>
                </p:oleObj>
              </mc:Choice>
              <mc:Fallback>
                <p:oleObj name="Diapositive think-cell" r:id="rId13" imgW="360" imgH="360" progId="TCLayout.ActiveDocument.1">
                  <p:embed/>
                  <p:pic>
                    <p:nvPicPr>
                      <p:cNvPr id="1026" name="Obje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9" y="1590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9"/>
            <a:ext cx="84709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ici pour saisir le titre principal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1" y="1304925"/>
            <a:ext cx="84740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Modifiez le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GB" altLang="en-US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8831" y="4769712"/>
            <a:ext cx="274638" cy="3349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D27C1FF7-1E3B-4D9A-A7F4-A4160505608C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 dirty="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0248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4" r:id="rId1"/>
    <p:sldLayoutId id="2147484675" r:id="rId2"/>
    <p:sldLayoutId id="2147484676" r:id="rId3"/>
    <p:sldLayoutId id="2147484677" r:id="rId4"/>
    <p:sldLayoutId id="2147484678" r:id="rId5"/>
    <p:sldLayoutId id="2147484679" r:id="rId6"/>
    <p:sldLayoutId id="2147484680" r:id="rId7"/>
    <p:sldLayoutId id="2147484681" r:id="rId8"/>
    <p:sldLayoutId id="2147484682" r:id="rId9"/>
    <p:sldLayoutId id="2147484683" r:id="rId10"/>
  </p:sldLayoutIdLst>
  <p:transition spd="med">
    <p:fade/>
  </p:transition>
  <p:hf hdr="0"/>
  <p:txStyles>
    <p:titleStyle>
      <a:lvl1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2pPr>
      <a:lvl3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3pPr>
      <a:lvl4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4pPr>
      <a:lvl5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5pPr>
      <a:lvl6pPr marL="456669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3337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0006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6675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charset="0"/>
        <a:defRPr sz="14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197" indent="-133197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147" indent="-134783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5930" indent="-134783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2819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69696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6573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3453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878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3755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0630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7505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383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1258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8131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5011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329929"/>
            <a:ext cx="7808912" cy="291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  <a:p>
            <a:pPr lvl="4"/>
            <a:r>
              <a:rPr lang="en-GB" altLang="fr-FR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303610"/>
            <a:ext cx="7808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/>
              <a:t>Click to edit Master title style</a:t>
            </a:r>
          </a:p>
        </p:txBody>
      </p:sp>
      <p:sp>
        <p:nvSpPr>
          <p:cNvPr id="1028" name="Rectangle 758"/>
          <p:cNvSpPr>
            <a:spLocks noChangeArrowheads="1"/>
          </p:cNvSpPr>
          <p:nvPr/>
        </p:nvSpPr>
        <p:spPr bwMode="auto">
          <a:xfrm>
            <a:off x="-232866" y="4931298"/>
            <a:ext cx="7366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defTabSz="914400" eaLnBrk="1" hangingPunct="1"/>
            <a:fld id="{0E72F638-4FF3-4B1C-82A2-AF49BFB0D10C}" type="slidenum">
              <a:rPr lang="en-GB" altLang="fr-FR" sz="800">
                <a:solidFill>
                  <a:srgbClr val="000000"/>
                </a:solidFill>
                <a:latin typeface="Helvetica 55 Roman" pitchFamily="2" charset="0"/>
              </a:rPr>
              <a:pPr algn="ctr" defTabSz="914400" eaLnBrk="1" hangingPunct="1"/>
              <a:t>‹#›</a:t>
            </a:fld>
            <a:endParaRPr lang="en-GB" altLang="fr-FR" sz="800" dirty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36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  <p:sldLayoutId id="2147484687" r:id="rId2"/>
    <p:sldLayoutId id="2147484688" r:id="rId3"/>
    <p:sldLayoutId id="2147484689" r:id="rId4"/>
    <p:sldLayoutId id="2147484690" r:id="rId5"/>
    <p:sldLayoutId id="2147484691" r:id="rId6"/>
    <p:sldLayoutId id="2147484692" r:id="rId7"/>
    <p:sldLayoutId id="2147484693" r:id="rId8"/>
    <p:sldLayoutId id="2147484694" r:id="rId9"/>
    <p:sldLayoutId id="2147484695" r:id="rId10"/>
    <p:sldLayoutId id="2147484696" r:id="rId11"/>
    <p:sldLayoutId id="2147484697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112777" y="4731990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379146" y="4731990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internal</a:t>
            </a:r>
          </a:p>
        </p:txBody>
      </p:sp>
    </p:spTree>
    <p:extLst>
      <p:ext uri="{BB962C8B-B14F-4D97-AF65-F5344CB8AC3E}">
        <p14:creationId xmlns:p14="http://schemas.microsoft.com/office/powerpoint/2010/main" val="1731568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4241870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9" imgW="324" imgH="324" progId="TCLayout.ActiveDocument.1">
                  <p:embed/>
                </p:oleObj>
              </mc:Choice>
              <mc:Fallback>
                <p:oleObj name="Diapositive think-cell" r:id="rId9" imgW="324" imgH="324" progId="TCLayout.ActiveDocument.1">
                  <p:embed/>
                  <p:pic>
                    <p:nvPicPr>
                      <p:cNvPr id="5" name="Objet 4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56395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9" r:id="rId1"/>
    <p:sldLayoutId id="2147484710" r:id="rId2"/>
    <p:sldLayoutId id="2147484711" r:id="rId3"/>
    <p:sldLayoutId id="2147484712" r:id="rId4"/>
    <p:sldLayoutId id="2147484713" r:id="rId5"/>
    <p:sldLayoutId id="2147484715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mv="urn:schemas-microsoft-com:mac:vml"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7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17" r:id="rId1"/>
    <p:sldLayoutId id="2147484718" r:id="rId2"/>
    <p:sldLayoutId id="2147484719" r:id="rId3"/>
    <p:sldLayoutId id="2147484720" r:id="rId4"/>
    <p:sldLayoutId id="2147484721" r:id="rId5"/>
    <p:sldLayoutId id="2147484722" r:id="rId6"/>
    <p:sldLayoutId id="2147484723" r:id="rId7"/>
    <p:sldLayoutId id="2147484724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2789" y="2148762"/>
            <a:ext cx="7535411" cy="685800"/>
          </a:xfrm>
        </p:spPr>
        <p:txBody>
          <a:bodyPr>
            <a:normAutofit/>
          </a:bodyPr>
          <a:lstStyle/>
          <a:p>
            <a:r>
              <a:rPr lang="en-GB" sz="3600" dirty="0"/>
              <a:t>Orange views on 6G timeline</a:t>
            </a:r>
            <a:endParaRPr 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36931"/>
              </p:ext>
            </p:extLst>
          </p:nvPr>
        </p:nvGraphicFramePr>
        <p:xfrm>
          <a:off x="251520" y="195486"/>
          <a:ext cx="864096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3GPP TSG RAN meeting #102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>
                          <a:solidFill>
                            <a:schemeClr val="tx1"/>
                          </a:solidFill>
                        </a:rPr>
                        <a:t>Edinburgh, December 11 - 15, 2023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400" dirty="0">
                          <a:solidFill>
                            <a:schemeClr val="tx1"/>
                          </a:solidFill>
                        </a:rPr>
                        <a:t>	RP-233784	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</a:rPr>
                        <a:t>Agenda Item 15</a:t>
                      </a:r>
                      <a:endParaRPr lang="fi-FI" sz="1400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8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8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110" y="125406"/>
            <a:ext cx="8694475" cy="743744"/>
          </a:xfrm>
        </p:spPr>
        <p:txBody>
          <a:bodyPr/>
          <a:lstStyle/>
          <a:p>
            <a:r>
              <a:rPr lang="en-GB" dirty="0"/>
              <a:t>Rel-20 &amp; 21 Timeline vs 6G Planning in 3GPP – Orange Position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206" y="677316"/>
            <a:ext cx="6270557" cy="746037"/>
          </a:xfrm>
        </p:spPr>
        <p:txBody>
          <a:bodyPr/>
          <a:lstStyle/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24 months for Rel-20  &amp; Rel-21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Rel-20 plan should balance the work for 5G-A enhancements and 6G related studies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Stage 1/SA1 6G studies not before Q2 2024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6G studies only in Rel-20 and necessary specifications in Rel-21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aseline="30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6G specifications target completion by Q4 2029</a:t>
            </a:r>
            <a:endParaRPr lang="en-GB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1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9" name="Rectangle: Top Corners Snipped 88">
            <a:extLst>
              <a:ext uri="{FF2B5EF4-FFF2-40B4-BE49-F238E27FC236}">
                <a16:creationId xmlns:a16="http://schemas.microsoft.com/office/drawing/2014/main" id="{FBA45BD7-045B-1E66-6606-02E1857F42F3}"/>
              </a:ext>
            </a:extLst>
          </p:cNvPr>
          <p:cNvSpPr/>
          <p:nvPr/>
        </p:nvSpPr>
        <p:spPr>
          <a:xfrm>
            <a:off x="2025132" y="3966786"/>
            <a:ext cx="521475" cy="580238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6G SA/</a:t>
            </a:r>
          </a:p>
          <a:p>
            <a:pPr algn="ctr"/>
            <a:r>
              <a:rPr lang="en-GB" sz="700" dirty="0">
                <a:solidFill>
                  <a:srgbClr val="000000"/>
                </a:solidFill>
              </a:rPr>
              <a:t>RAN Workshop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826174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975465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3124756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274047" y="2475499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423338" y="247689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572629" y="246990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721920" y="246990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940554" y="3584361"/>
            <a:ext cx="2425600" cy="2201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SA/RAN/CT WG 6G SID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573110" y="3096231"/>
            <a:ext cx="1860345" cy="20740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SA2 6G SID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47254" y="2849718"/>
            <a:ext cx="2261772" cy="1889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SA1 6G SID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C8855BB-5B40-AB02-270C-3DC8694ED7E4}"/>
              </a:ext>
            </a:extLst>
          </p:cNvPr>
          <p:cNvCxnSpPr>
            <a:cxnSpLocks/>
          </p:cNvCxnSpPr>
          <p:nvPr/>
        </p:nvCxnSpPr>
        <p:spPr>
          <a:xfrm>
            <a:off x="3074422" y="1923883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342B94-D99A-9D0B-E993-67DEC44034F3}"/>
              </a:ext>
            </a:extLst>
          </p:cNvPr>
          <p:cNvCxnSpPr>
            <a:cxnSpLocks/>
          </p:cNvCxnSpPr>
          <p:nvPr/>
        </p:nvCxnSpPr>
        <p:spPr>
          <a:xfrm>
            <a:off x="5374948" y="2086952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6AE18B4-150D-7FDA-5ACA-0E316C3A50FE}"/>
              </a:ext>
            </a:extLst>
          </p:cNvPr>
          <p:cNvCxnSpPr>
            <a:cxnSpLocks/>
          </p:cNvCxnSpPr>
          <p:nvPr/>
        </p:nvCxnSpPr>
        <p:spPr>
          <a:xfrm>
            <a:off x="1447254" y="2025797"/>
            <a:ext cx="1627168" cy="754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5CFCB84-B5D9-B94F-BA6E-0587A5E2C0DA}"/>
              </a:ext>
            </a:extLst>
          </p:cNvPr>
          <p:cNvCxnSpPr>
            <a:cxnSpLocks/>
          </p:cNvCxnSpPr>
          <p:nvPr/>
        </p:nvCxnSpPr>
        <p:spPr>
          <a:xfrm>
            <a:off x="1194350" y="2025797"/>
            <a:ext cx="252904" cy="81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D3AFF77-F4F3-C0B8-792E-E8A49197D61D}"/>
              </a:ext>
            </a:extLst>
          </p:cNvPr>
          <p:cNvSpPr txBox="1"/>
          <p:nvPr/>
        </p:nvSpPr>
        <p:spPr>
          <a:xfrm>
            <a:off x="1982902" y="1891288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Rel-19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2112569-C359-C4C0-EFE7-D4F882CB297C}"/>
              </a:ext>
            </a:extLst>
          </p:cNvPr>
          <p:cNvCxnSpPr>
            <a:cxnSpLocks/>
          </p:cNvCxnSpPr>
          <p:nvPr/>
        </p:nvCxnSpPr>
        <p:spPr>
          <a:xfrm>
            <a:off x="3518061" y="2142653"/>
            <a:ext cx="1848093" cy="3136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BF9EDF4-F689-111D-7734-1631ADBE6955}"/>
              </a:ext>
            </a:extLst>
          </p:cNvPr>
          <p:cNvCxnSpPr>
            <a:cxnSpLocks/>
          </p:cNvCxnSpPr>
          <p:nvPr/>
        </p:nvCxnSpPr>
        <p:spPr>
          <a:xfrm>
            <a:off x="3056783" y="2150201"/>
            <a:ext cx="509277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7634FA35-2F5A-D76E-9E3E-958A342DBE82}"/>
              </a:ext>
            </a:extLst>
          </p:cNvPr>
          <p:cNvSpPr txBox="1"/>
          <p:nvPr/>
        </p:nvSpPr>
        <p:spPr>
          <a:xfrm>
            <a:off x="3945134" y="2006321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4EF2B20-F051-9DB6-DCCA-83A428C7E103}"/>
              </a:ext>
            </a:extLst>
          </p:cNvPr>
          <p:cNvCxnSpPr>
            <a:cxnSpLocks/>
          </p:cNvCxnSpPr>
          <p:nvPr/>
        </p:nvCxnSpPr>
        <p:spPr>
          <a:xfrm>
            <a:off x="7660589" y="2201853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7DA1139-F502-7FB7-F1A8-6D38C22125A8}"/>
              </a:ext>
            </a:extLst>
          </p:cNvPr>
          <p:cNvCxnSpPr>
            <a:cxnSpLocks/>
          </p:cNvCxnSpPr>
          <p:nvPr/>
        </p:nvCxnSpPr>
        <p:spPr>
          <a:xfrm flipV="1">
            <a:off x="6204129" y="2286528"/>
            <a:ext cx="1456460" cy="264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ED382AD-8E0B-5C8D-E319-92FC7BFEE8F1}"/>
              </a:ext>
            </a:extLst>
          </p:cNvPr>
          <p:cNvCxnSpPr>
            <a:cxnSpLocks/>
          </p:cNvCxnSpPr>
          <p:nvPr/>
        </p:nvCxnSpPr>
        <p:spPr>
          <a:xfrm>
            <a:off x="5166273" y="2292308"/>
            <a:ext cx="1037856" cy="670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2C54276B-FD6F-48EF-B702-91E53CA3EFCE}"/>
              </a:ext>
            </a:extLst>
          </p:cNvPr>
          <p:cNvSpPr txBox="1"/>
          <p:nvPr/>
        </p:nvSpPr>
        <p:spPr>
          <a:xfrm>
            <a:off x="6276484" y="2156048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FD8CD8A-454B-4EDB-B75F-5D789B1B8D7F}"/>
              </a:ext>
            </a:extLst>
          </p:cNvPr>
          <p:cNvSpPr/>
          <p:nvPr/>
        </p:nvSpPr>
        <p:spPr>
          <a:xfrm>
            <a:off x="1300663" y="3608817"/>
            <a:ext cx="914400" cy="2384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rgbClr val="000000"/>
                </a:solidFill>
              </a:rPr>
              <a:t>6G </a:t>
            </a:r>
          </a:p>
          <a:p>
            <a:pPr algn="ctr"/>
            <a:r>
              <a:rPr lang="en-GB" sz="800" dirty="0">
                <a:solidFill>
                  <a:srgbClr val="000000"/>
                </a:solidFill>
              </a:rPr>
              <a:t>Studies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3709025" y="4093548"/>
            <a:ext cx="1663979" cy="1889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Rel-21 – SA1 6G WID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433454" y="4304006"/>
            <a:ext cx="2088841" cy="1889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Rel-21 – SA2 6G WID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E40997F-D1B8-1838-8785-8770A399921E}"/>
              </a:ext>
            </a:extLst>
          </p:cNvPr>
          <p:cNvSpPr/>
          <p:nvPr/>
        </p:nvSpPr>
        <p:spPr>
          <a:xfrm>
            <a:off x="5233493" y="4736125"/>
            <a:ext cx="2321740" cy="1889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700" dirty="0">
                <a:solidFill>
                  <a:srgbClr val="000000"/>
                </a:solidFill>
              </a:rPr>
              <a:t>Rel-21 – SA/RAN/CT WG 6G WID+ASN.1&amp;OpenAPI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73EA7C6-ED6A-B4D9-FEB8-A606D93EB587}"/>
              </a:ext>
            </a:extLst>
          </p:cNvPr>
          <p:cNvSpPr/>
          <p:nvPr/>
        </p:nvSpPr>
        <p:spPr>
          <a:xfrm>
            <a:off x="3453308" y="4659875"/>
            <a:ext cx="914400" cy="2840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rgbClr val="000000"/>
                </a:solidFill>
              </a:rPr>
              <a:t>6G </a:t>
            </a:r>
          </a:p>
          <a:p>
            <a:pPr algn="ctr"/>
            <a:r>
              <a:rPr lang="en-GB" sz="800" dirty="0">
                <a:solidFill>
                  <a:srgbClr val="000000"/>
                </a:solidFill>
              </a:rPr>
              <a:t>specifications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726855" y="3343619"/>
            <a:ext cx="1276142" cy="200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6G RAN Req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D0733D-6267-3A6E-AFC9-DE8B45B8996D}"/>
              </a:ext>
            </a:extLst>
          </p:cNvPr>
          <p:cNvGrpSpPr/>
          <p:nvPr/>
        </p:nvGrpSpPr>
        <p:grpSpPr>
          <a:xfrm>
            <a:off x="8290652" y="4322573"/>
            <a:ext cx="612775" cy="612775"/>
            <a:chOff x="313535" y="4233863"/>
            <a:chExt cx="612775" cy="612775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18704AF-17E4-4F05-55F7-8352337037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F5B17555-2270-39CF-5BD2-3040C90D91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4CDADFE-7E28-7D51-B5F9-666D060C3D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F2B7F1D7-4F60-D79C-D6D9-C0B9D19298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FCDACA5-F072-BB4A-8ADC-E88F77C96A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E5AF3EC-C52B-774E-585A-D1075C4497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D99BA4ED-7B3C-36DB-756C-CD9DAF2382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DB075794-747D-7E5F-12F9-5BEDA5D659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DB910EA-F28C-09FE-9584-2A902B2B8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549" y="136864"/>
            <a:ext cx="653864" cy="49241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64D6D71-A91F-75C7-0EAC-C911E29A2D87}"/>
              </a:ext>
            </a:extLst>
          </p:cNvPr>
          <p:cNvCxnSpPr>
            <a:cxnSpLocks/>
          </p:cNvCxnSpPr>
          <p:nvPr/>
        </p:nvCxnSpPr>
        <p:spPr>
          <a:xfrm flipV="1">
            <a:off x="7721920" y="2366658"/>
            <a:ext cx="1113245" cy="11651"/>
          </a:xfrm>
          <a:prstGeom prst="straightConnector1">
            <a:avLst/>
          </a:prstGeom>
          <a:ln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5BDDAD8-AD45-86CA-D263-BDEB3537E4E0}"/>
              </a:ext>
            </a:extLst>
          </p:cNvPr>
          <p:cNvSpPr txBox="1"/>
          <p:nvPr/>
        </p:nvSpPr>
        <p:spPr>
          <a:xfrm>
            <a:off x="8119914" y="2175902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194350" y="2794222"/>
            <a:ext cx="4171804" cy="1075514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3282026" y="3966462"/>
            <a:ext cx="4303338" cy="1075514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30" name="Rectangle: Top Corners Snipped 29">
            <a:extLst>
              <a:ext uri="{FF2B5EF4-FFF2-40B4-BE49-F238E27FC236}">
                <a16:creationId xmlns:a16="http://schemas.microsoft.com/office/drawing/2014/main" id="{B23BE32D-19F0-22BF-0997-36C2C7C3DA2C}"/>
              </a:ext>
            </a:extLst>
          </p:cNvPr>
          <p:cNvSpPr/>
          <p:nvPr/>
        </p:nvSpPr>
        <p:spPr>
          <a:xfrm>
            <a:off x="968163" y="3953306"/>
            <a:ext cx="521475" cy="580238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SA1 6G workshop</a:t>
            </a:r>
          </a:p>
        </p:txBody>
      </p:sp>
    </p:spTree>
    <p:extLst>
      <p:ext uri="{BB962C8B-B14F-4D97-AF65-F5344CB8AC3E}">
        <p14:creationId xmlns:p14="http://schemas.microsoft.com/office/powerpoint/2010/main" val="360731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10.xml><?xml version="1.0" encoding="utf-8"?>
<a:theme xmlns:a="http://schemas.openxmlformats.org/drawingml/2006/main" name="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RA_Template_Beta_external_110816.potx" id="{096397F8-02DF-40E4-AEB9-88A0052F30F0}" vid="{AA36791E-F7D8-46B6-BCF9-C51758B3B430}"/>
    </a:ext>
  </a:extLst>
</a:theme>
</file>

<file path=ppt/theme/theme12.xml><?xml version="1.0" encoding="utf-8"?>
<a:theme xmlns:a="http://schemas.openxmlformats.org/drawingml/2006/main" name="1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3.xml><?xml version="1.0" encoding="utf-8"?>
<a:theme xmlns:a="http://schemas.openxmlformats.org/drawingml/2006/main" name="2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4.xml><?xml version="1.0" encoding="utf-8"?>
<a:theme xmlns:a="http://schemas.openxmlformats.org/drawingml/2006/main" name="4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R_template_externa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3.xml><?xml version="1.0" encoding="utf-8"?>
<a:theme xmlns:a="http://schemas.openxmlformats.org/drawingml/2006/main" name="6_OFR_template_externa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4.xml><?xml version="1.0" encoding="utf-8"?>
<a:theme xmlns:a="http://schemas.openxmlformats.org/drawingml/2006/main" name="2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5.xml><?xml version="1.0" encoding="utf-8"?>
<a:theme xmlns:a="http://schemas.openxmlformats.org/drawingml/2006/main" name="4_couleurs charte 2015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6.xml><?xml version="1.0" encoding="utf-8"?>
<a:theme xmlns:a="http://schemas.openxmlformats.org/drawingml/2006/main" name="presentation template Orange">
  <a:themeElements>
    <a:clrScheme name="presentation template Orange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presentation template Orange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template Orange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template Orange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8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9.xml><?xml version="1.0" encoding="utf-8"?>
<a:theme xmlns:a="http://schemas.openxmlformats.org/drawingml/2006/main" name="1_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55724</TotalTime>
  <Words>161</Words>
  <Application>Microsoft Office PowerPoint</Application>
  <PresentationFormat>On-screen Show (16:9)</PresentationFormat>
  <Paragraphs>36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27" baseType="lpstr">
      <vt:lpstr>Arial</vt:lpstr>
      <vt:lpstr>Calibri</vt:lpstr>
      <vt:lpstr>Helvetica 35 Thin</vt:lpstr>
      <vt:lpstr>Helvetica 45 Light</vt:lpstr>
      <vt:lpstr>Helvetica 55 Roman</vt:lpstr>
      <vt:lpstr>Helvetica 65 Medium</vt:lpstr>
      <vt:lpstr>Helvetica 75</vt:lpstr>
      <vt:lpstr>Helvetica 75 Bold</vt:lpstr>
      <vt:lpstr>Helvetica Neue Moyen</vt:lpstr>
      <vt:lpstr>Wingdings</vt:lpstr>
      <vt:lpstr>1_tmp_AvirerORA_template_EN_beta_v4</vt:lpstr>
      <vt:lpstr>5_OFR_template_external</vt:lpstr>
      <vt:lpstr>6_OFR_template_external</vt:lpstr>
      <vt:lpstr>2_tmp_AvirerORA_template_EN_beta_v4</vt:lpstr>
      <vt:lpstr>4_couleurs charte 2015</vt:lpstr>
      <vt:lpstr>presentation template Orange</vt:lpstr>
      <vt:lpstr>3_tmp_AvirerORA_template_EN_beta_v4</vt:lpstr>
      <vt:lpstr>OFR_template_restricted</vt:lpstr>
      <vt:lpstr>1_OFR_template_restricted</vt:lpstr>
      <vt:lpstr>Masque titre et contenu noir</vt:lpstr>
      <vt:lpstr>blank</vt:lpstr>
      <vt:lpstr>1_Masque titre et contenu noir</vt:lpstr>
      <vt:lpstr>2_Masque titre et contenu noir</vt:lpstr>
      <vt:lpstr>4_Masque titre et contenu noir</vt:lpstr>
      <vt:lpstr>Diapositive think-cell</vt:lpstr>
      <vt:lpstr>Orange views on 6G timeline</vt:lpstr>
      <vt:lpstr>Rel-20 &amp; 21 Timeline vs 6G Planning in 3GPP – Orange Position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GRAVES Benoit INNOV/NET</cp:lastModifiedBy>
  <cp:revision>855</cp:revision>
  <cp:lastPrinted>2013-05-24T16:35:47Z</cp:lastPrinted>
  <dcterms:created xsi:type="dcterms:W3CDTF">2015-03-13T15:47:50Z</dcterms:created>
  <dcterms:modified xsi:type="dcterms:W3CDTF">2023-12-04T17:06:49Z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</Properties>
</file>