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slideLayouts/slideLayout9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6"/>
    <p:sldMasterId id="2147483841" r:id="rId7"/>
    <p:sldMasterId id="2147483911" r:id="rId8"/>
  </p:sldMasterIdLst>
  <p:notesMasterIdLst>
    <p:notesMasterId r:id="rId23"/>
  </p:notesMasterIdLst>
  <p:sldIdLst>
    <p:sldId id="2147475565" r:id="rId9"/>
    <p:sldId id="2147475603" r:id="rId10"/>
    <p:sldId id="2147475607" r:id="rId11"/>
    <p:sldId id="2147475608" r:id="rId12"/>
    <p:sldId id="2147475621" r:id="rId13"/>
    <p:sldId id="2147475622" r:id="rId14"/>
    <p:sldId id="2147475609" r:id="rId15"/>
    <p:sldId id="2147475610" r:id="rId16"/>
    <p:sldId id="2147475612" r:id="rId17"/>
    <p:sldId id="2147475614" r:id="rId18"/>
    <p:sldId id="2147475615" r:id="rId19"/>
    <p:sldId id="2147475624" r:id="rId20"/>
    <p:sldId id="2147475611" r:id="rId21"/>
    <p:sldId id="2147473441" r:id="rId22"/>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 id="{4C5E8A02-9C24-826D-1A80-322B094C04B1}" name="Matthew Baker 2" initials="MPJB" userId="Matthew Baker 2" providerId="None"/>
  <p188:author id="{B0AA6F31-FCA2-FC19-8557-746B6A09BC2C}" name="Samantha Caporal del Barrio (Nokia)" initials="SCdB(" userId="S::samantha.caporal_del_barrio@nokia.com::90599e05-2bf2-472b-a2a4-7d7fefa84182" providerId="AD"/>
  <p188:author id="{BBE2ED4D-7C30-1A7A-8236-9E3A31F889E8}" name="Rafael Paiva (Nokia)" initials="RP(" userId="S::rafael.paiva@nokia.com::f2244b69-757d-4dea-abbd-cd8eb512804e" providerId="AD"/>
  <p188:author id="{52330059-3764-95ED-E15C-641F8F442F84}" name="Petri J. Vasenkari (Nokia)" initials="P(" userId="S::petri.j.vasenkari@nokia.com::45ab63b8-482e-4d1b-9753-9204e852db48" providerId="AD"/>
  <p188:author id="{B0589B61-44A4-29D1-27F9-FBCAB0A33811}" name="Axel" initials="MA" userId="Axel" providerId="None"/>
  <p188:author id="{7C97276F-CA75-1F9E-6925-52C2D38907D5}" name="Matthew Baker" initials="MPJB" userId="Matthew Baker" providerId="None"/>
  <p188:author id="{28930073-21D1-1B32-9C4D-071306DCCD41}" name="Tero Henttonen (Nokia)" initials="TH(" userId="S::tero.henttonen@nokia.com::8c59b07f-d54f-43e4-8a38-fa95699606b6" providerId="AD"/>
  <p188:author id="{A82CE39B-09F4-A08D-DFF6-54D7F3B67BDC}" name="Axel Mueller (Nokia)" initials="AM" userId="S::axel.mueller@nokia.com::6b065ed8-40bf-4bd7-b1e4-242bb2fb76f9" providerId="AD"/>
  <p188:author id="{C96139DC-DD86-DC24-1A1B-14CEB62FABF3}" name="Murat Gursu (Nokia)" initials="MG(" userId="S::murat.gursu@nokia-bell-labs.com::18102de9-ee45-4f1a-a734-fc730e019b69" providerId="AD"/>
  <p188:author id="{1B5336EA-D819-FB14-F5DE-CAE370B25805}" name="Nokia Networks" initials="DL(-F" userId="Nokia Networks"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8B10"/>
    <a:srgbClr val="FFFB00"/>
    <a:srgbClr val="FFFFBE"/>
    <a:srgbClr val="CCCCCC"/>
    <a:srgbClr val="E1E1E1"/>
    <a:srgbClr val="001135"/>
    <a:srgbClr val="001D47"/>
    <a:srgbClr val="0A0908"/>
    <a:srgbClr val="666666"/>
    <a:srgbClr val="333333"/>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D2AADE8-A6D0-4BB8-8DD4-724A1B379278}" v="2766" vWet="2768" dt="2023-12-04T11:37:10.836"/>
    <p1510:client id="{17194C0F-9B92-42FF-8C04-722DA3B67E91}" v="644" vWet="648" dt="2023-12-04T10:34:31.480"/>
    <p1510:client id="{5B0836FA-2B8F-46F6-ABF8-BCF071C5D50F}" v="58" dt="2023-12-04T11:44:13.65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3.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3.xml"/><Relationship Id="rId7" Type="http://schemas.openxmlformats.org/officeDocument/2006/relationships/slideMaster" Target="slideMasters/slideMaster2.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3.xml"/><Relationship Id="rId24" Type="http://schemas.openxmlformats.org/officeDocument/2006/relationships/presProps" Target="presProps.xml"/><Relationship Id="rId5" Type="http://schemas.openxmlformats.org/officeDocument/2006/relationships/customXml" Target="../customXml/item5.xml"/><Relationship Id="rId15" Type="http://schemas.openxmlformats.org/officeDocument/2006/relationships/slide" Target="slides/slide7.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2.xml"/><Relationship Id="rId19" Type="http://schemas.openxmlformats.org/officeDocument/2006/relationships/slide" Target="slides/slide11.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xel Mueller (Nokia)" userId="6b065ed8-40bf-4bd7-b1e4-242bb2fb76f9" providerId="ADAL" clId="{0D2AADE8-A6D0-4BB8-8DD4-724A1B379278}"/>
    <pc:docChg chg="undo redo custSel addSld modSld">
      <pc:chgData name="Axel Mueller (Nokia)" userId="6b065ed8-40bf-4bd7-b1e4-242bb2fb76f9" providerId="ADAL" clId="{0D2AADE8-A6D0-4BB8-8DD4-724A1B379278}" dt="2023-12-04T10:35:10.205" v="5252" actId="20577"/>
      <pc:docMkLst>
        <pc:docMk/>
      </pc:docMkLst>
      <pc:sldChg chg="modCm">
        <pc:chgData name="Axel Mueller (Nokia)" userId="6b065ed8-40bf-4bd7-b1e4-242bb2fb76f9" providerId="ADAL" clId="{0D2AADE8-A6D0-4BB8-8DD4-724A1B379278}" dt="2023-11-29T11:04:23.280" v="4525" actId="2056"/>
        <pc:sldMkLst>
          <pc:docMk/>
          <pc:sldMk cId="416753810" sldId="2147475567"/>
        </pc:sldMkLst>
        <pc:extLst>
          <p:ext xmlns:p="http://schemas.openxmlformats.org/presentationml/2006/main" uri="{D6D511B9-2390-475A-947B-AFAB55BFBCF1}">
            <pc226:cmChg xmlns:pc226="http://schemas.microsoft.com/office/powerpoint/2022/06/main/command" chg="mod">
              <pc226:chgData name="Axel Mueller (Nokia)" userId="6b065ed8-40bf-4bd7-b1e4-242bb2fb76f9" providerId="ADAL" clId="{0D2AADE8-A6D0-4BB8-8DD4-724A1B379278}" dt="2023-11-29T11:04:23.280" v="4525" actId="2056"/>
              <pc2:cmMkLst xmlns:pc2="http://schemas.microsoft.com/office/powerpoint/2019/9/main/command">
                <pc:docMk/>
                <pc:sldMk cId="416753810" sldId="2147475567"/>
                <pc2:cmMk id="{D416203C-A0F0-4E49-A5C1-816D3554454B}"/>
              </pc2:cmMkLst>
            </pc226:cmChg>
            <pc226:cmChg xmlns:pc226="http://schemas.microsoft.com/office/powerpoint/2022/06/main/command" chg="mod">
              <pc226:chgData name="Axel Mueller (Nokia)" userId="6b065ed8-40bf-4bd7-b1e4-242bb2fb76f9" providerId="ADAL" clId="{0D2AADE8-A6D0-4BB8-8DD4-724A1B379278}" dt="2023-11-29T11:04:23.280" v="4525" actId="2056"/>
              <pc2:cmMkLst xmlns:pc2="http://schemas.microsoft.com/office/powerpoint/2019/9/main/command">
                <pc:docMk/>
                <pc:sldMk cId="416753810" sldId="2147475567"/>
                <pc2:cmMk id="{6D37C4CD-5449-4F44-A65B-161BE2922BC6}"/>
              </pc2:cmMkLst>
            </pc226:cmChg>
          </p:ext>
        </pc:extLst>
      </pc:sldChg>
      <pc:sldChg chg="modSp mod addCm">
        <pc:chgData name="Axel Mueller (Nokia)" userId="6b065ed8-40bf-4bd7-b1e4-242bb2fb76f9" providerId="ADAL" clId="{0D2AADE8-A6D0-4BB8-8DD4-724A1B379278}" dt="2023-11-26T17:13:59.361" v="298"/>
        <pc:sldMkLst>
          <pc:docMk/>
          <pc:sldMk cId="1024646002" sldId="2147475601"/>
        </pc:sldMkLst>
        <pc:spChg chg="mod">
          <ac:chgData name="Axel Mueller (Nokia)" userId="6b065ed8-40bf-4bd7-b1e4-242bb2fb76f9" providerId="ADAL" clId="{0D2AADE8-A6D0-4BB8-8DD4-724A1B379278}" dt="2023-11-26T17:13:27.381" v="297" actId="113"/>
          <ac:spMkLst>
            <pc:docMk/>
            <pc:sldMk cId="1024646002" sldId="2147475601"/>
            <ac:spMk id="4" creationId="{3C75B206-1007-DA1D-1199-B97C860FB27C}"/>
          </ac:spMkLst>
        </pc:spChg>
        <pc:extLst>
          <p:ext xmlns:p="http://schemas.openxmlformats.org/presentationml/2006/main" uri="{D6D511B9-2390-475A-947B-AFAB55BFBCF1}">
            <pc226:cmChg xmlns:pc226="http://schemas.microsoft.com/office/powerpoint/2022/06/main/command" chg="add">
              <pc226:chgData name="Axel Mueller (Nokia)" userId="6b065ed8-40bf-4bd7-b1e4-242bb2fb76f9" providerId="ADAL" clId="{0D2AADE8-A6D0-4BB8-8DD4-724A1B379278}" dt="2023-11-26T17:13:59.361" v="298"/>
              <pc2:cmMkLst xmlns:pc2="http://schemas.microsoft.com/office/powerpoint/2019/9/main/command">
                <pc:docMk/>
                <pc:sldMk cId="1024646002" sldId="2147475601"/>
                <pc2:cmMk id="{5557C561-7FD3-4384-B6AC-E3421392C230}"/>
              </pc2:cmMkLst>
            </pc226:cmChg>
          </p:ext>
        </pc:extLst>
      </pc:sldChg>
      <pc:sldChg chg="addSp delSp modSp mod addCm modCm">
        <pc:chgData name="Axel Mueller (Nokia)" userId="6b065ed8-40bf-4bd7-b1e4-242bb2fb76f9" providerId="ADAL" clId="{0D2AADE8-A6D0-4BB8-8DD4-724A1B379278}" dt="2023-11-26T18:18:54.961" v="1170"/>
        <pc:sldMkLst>
          <pc:docMk/>
          <pc:sldMk cId="3757197044" sldId="2147475610"/>
        </pc:sldMkLst>
        <pc:spChg chg="mod">
          <ac:chgData name="Axel Mueller (Nokia)" userId="6b065ed8-40bf-4bd7-b1e4-242bb2fb76f9" providerId="ADAL" clId="{0D2AADE8-A6D0-4BB8-8DD4-724A1B379278}" dt="2023-11-26T17:06:09.581" v="250" actId="20577"/>
          <ac:spMkLst>
            <pc:docMk/>
            <pc:sldMk cId="3757197044" sldId="2147475610"/>
            <ac:spMk id="2" creationId="{C8DB495A-DCB6-2919-40D8-6A0590E5682F}"/>
          </ac:spMkLst>
        </pc:spChg>
        <pc:spChg chg="add del mod">
          <ac:chgData name="Axel Mueller (Nokia)" userId="6b065ed8-40bf-4bd7-b1e4-242bb2fb76f9" providerId="ADAL" clId="{0D2AADE8-A6D0-4BB8-8DD4-724A1B379278}" dt="2023-11-26T17:19:53.244" v="439" actId="478"/>
          <ac:spMkLst>
            <pc:docMk/>
            <pc:sldMk cId="3757197044" sldId="2147475610"/>
            <ac:spMk id="3" creationId="{EE448897-7FC2-7745-8941-439A87BFCA3F}"/>
          </ac:spMkLst>
        </pc:spChg>
        <pc:spChg chg="mod">
          <ac:chgData name="Axel Mueller (Nokia)" userId="6b065ed8-40bf-4bd7-b1e4-242bb2fb76f9" providerId="ADAL" clId="{0D2AADE8-A6D0-4BB8-8DD4-724A1B379278}" dt="2023-11-26T18:18:40.154" v="1168" actId="13926"/>
          <ac:spMkLst>
            <pc:docMk/>
            <pc:sldMk cId="3757197044" sldId="2147475610"/>
            <ac:spMk id="4" creationId="{BFD0BF32-5A5C-013F-35B1-C8C5CECF4E30}"/>
          </ac:spMkLst>
        </pc:spChg>
        <pc:picChg chg="mod">
          <ac:chgData name="Axel Mueller (Nokia)" userId="6b065ed8-40bf-4bd7-b1e4-242bb2fb76f9" providerId="ADAL" clId="{0D2AADE8-A6D0-4BB8-8DD4-724A1B379278}" dt="2023-11-26T17:20:13.898" v="474" actId="1035"/>
          <ac:picMkLst>
            <pc:docMk/>
            <pc:sldMk cId="3757197044" sldId="2147475610"/>
            <ac:picMk id="6" creationId="{DF7656D4-F2E9-E3A4-E97D-191F549135A1}"/>
          </ac:picMkLst>
        </pc:picChg>
        <pc:picChg chg="mod">
          <ac:chgData name="Axel Mueller (Nokia)" userId="6b065ed8-40bf-4bd7-b1e4-242bb2fb76f9" providerId="ADAL" clId="{0D2AADE8-A6D0-4BB8-8DD4-724A1B379278}" dt="2023-11-26T17:20:13.898" v="474" actId="1035"/>
          <ac:picMkLst>
            <pc:docMk/>
            <pc:sldMk cId="3757197044" sldId="2147475610"/>
            <ac:picMk id="7" creationId="{E7F7C563-16A1-9488-198F-E715FE4475B6}"/>
          </ac:picMkLst>
        </pc:picChg>
        <pc:extLst>
          <p:ext xmlns:p="http://schemas.openxmlformats.org/presentationml/2006/main" uri="{D6D511B9-2390-475A-947B-AFAB55BFBCF1}">
            <pc226:cmChg xmlns:pc226="http://schemas.microsoft.com/office/powerpoint/2022/06/main/command" chg="">
              <pc226:chgData name="Axel Mueller (Nokia)" userId="6b065ed8-40bf-4bd7-b1e4-242bb2fb76f9" providerId="ADAL" clId="{0D2AADE8-A6D0-4BB8-8DD4-724A1B379278}" dt="2023-11-26T17:11:18.823" v="294"/>
              <pc2:cmMkLst xmlns:pc2="http://schemas.microsoft.com/office/powerpoint/2019/9/main/command">
                <pc:docMk/>
                <pc:sldMk cId="3757197044" sldId="2147475610"/>
                <pc2:cmMk id="{4B24E544-9A18-4F12-8CDE-1D41013C8A14}"/>
              </pc2:cmMkLst>
              <pc226:cmRplyChg chg="add">
                <pc226:chgData name="Axel Mueller (Nokia)" userId="6b065ed8-40bf-4bd7-b1e4-242bb2fb76f9" providerId="ADAL" clId="{0D2AADE8-A6D0-4BB8-8DD4-724A1B379278}" dt="2023-11-26T17:11:18.823" v="294"/>
                <pc2:cmRplyMkLst xmlns:pc2="http://schemas.microsoft.com/office/powerpoint/2019/9/main/command">
                  <pc:docMk/>
                  <pc:sldMk cId="3757197044" sldId="2147475610"/>
                  <pc2:cmMk id="{4B24E544-9A18-4F12-8CDE-1D41013C8A14}"/>
                  <pc2:cmRplyMk id="{B6FFAE8F-0AE5-4E8F-BCCE-D334F5BF136D}"/>
                </pc2:cmRplyMkLst>
              </pc226:cmRplyChg>
            </pc226:cmChg>
            <pc226:cmChg xmlns:pc226="http://schemas.microsoft.com/office/powerpoint/2022/06/main/command" chg="add mod">
              <pc226:chgData name="Axel Mueller (Nokia)" userId="6b065ed8-40bf-4bd7-b1e4-242bb2fb76f9" providerId="ADAL" clId="{0D2AADE8-A6D0-4BB8-8DD4-724A1B379278}" dt="2023-11-26T18:18:54.961" v="1170"/>
              <pc2:cmMkLst xmlns:pc2="http://schemas.microsoft.com/office/powerpoint/2019/9/main/command">
                <pc:docMk/>
                <pc:sldMk cId="3757197044" sldId="2147475610"/>
                <pc2:cmMk id="{A1473793-DAD6-4A8C-981A-EF134B726D5E}"/>
              </pc2:cmMkLst>
            </pc226:cmChg>
            <pc226:cmChg xmlns:pc226="http://schemas.microsoft.com/office/powerpoint/2022/06/main/command" chg="mod">
              <pc226:chgData name="Axel Mueller (Nokia)" userId="6b065ed8-40bf-4bd7-b1e4-242bb2fb76f9" providerId="ADAL" clId="{0D2AADE8-A6D0-4BB8-8DD4-724A1B379278}" dt="2023-11-26T17:19:53.246" v="440" actId="2056"/>
              <pc2:cmMkLst xmlns:pc2="http://schemas.microsoft.com/office/powerpoint/2019/9/main/command">
                <pc:docMk/>
                <pc:sldMk cId="3757197044" sldId="2147475610"/>
                <pc2:cmMk id="{1B68B4B3-E211-4441-B0EA-3428B77246DC}"/>
              </pc2:cmMkLst>
            </pc226:cmChg>
          </p:ext>
        </pc:extLst>
      </pc:sldChg>
      <pc:sldChg chg="addSp delSp modSp add mod addCm modCm">
        <pc:chgData name="Axel Mueller (Nokia)" userId="6b065ed8-40bf-4bd7-b1e4-242bb2fb76f9" providerId="ADAL" clId="{0D2AADE8-A6D0-4BB8-8DD4-724A1B379278}" dt="2023-11-29T13:16:17.972" v="5168" actId="20577"/>
        <pc:sldMkLst>
          <pc:docMk/>
          <pc:sldMk cId="1833900189" sldId="2147475612"/>
        </pc:sldMkLst>
        <pc:spChg chg="mod">
          <ac:chgData name="Axel Mueller (Nokia)" userId="6b065ed8-40bf-4bd7-b1e4-242bb2fb76f9" providerId="ADAL" clId="{0D2AADE8-A6D0-4BB8-8DD4-724A1B379278}" dt="2023-11-26T17:06:05.447" v="249" actId="20577"/>
          <ac:spMkLst>
            <pc:docMk/>
            <pc:sldMk cId="1833900189" sldId="2147475612"/>
            <ac:spMk id="2" creationId="{C8DB495A-DCB6-2919-40D8-6A0590E5682F}"/>
          </ac:spMkLst>
        </pc:spChg>
        <pc:spChg chg="mod">
          <ac:chgData name="Axel Mueller (Nokia)" userId="6b065ed8-40bf-4bd7-b1e4-242bb2fb76f9" providerId="ADAL" clId="{0D2AADE8-A6D0-4BB8-8DD4-724A1B379278}" dt="2023-11-26T17:06:36.867" v="254" actId="1076"/>
          <ac:spMkLst>
            <pc:docMk/>
            <pc:sldMk cId="1833900189" sldId="2147475612"/>
            <ac:spMk id="3" creationId="{EE448897-7FC2-7745-8941-439A87BFCA3F}"/>
          </ac:spMkLst>
        </pc:spChg>
        <pc:spChg chg="add mod">
          <ac:chgData name="Axel Mueller (Nokia)" userId="6b065ed8-40bf-4bd7-b1e4-242bb2fb76f9" providerId="ADAL" clId="{0D2AADE8-A6D0-4BB8-8DD4-724A1B379278}" dt="2023-11-29T11:35:23.158" v="5080" actId="20577"/>
          <ac:spMkLst>
            <pc:docMk/>
            <pc:sldMk cId="1833900189" sldId="2147475612"/>
            <ac:spMk id="4" creationId="{1F8D87D0-F58A-D568-4648-10444B7FB622}"/>
          </ac:spMkLst>
        </pc:spChg>
        <pc:spChg chg="del">
          <ac:chgData name="Axel Mueller (Nokia)" userId="6b065ed8-40bf-4bd7-b1e4-242bb2fb76f9" providerId="ADAL" clId="{0D2AADE8-A6D0-4BB8-8DD4-724A1B379278}" dt="2023-11-26T17:06:25.314" v="251" actId="478"/>
          <ac:spMkLst>
            <pc:docMk/>
            <pc:sldMk cId="1833900189" sldId="2147475612"/>
            <ac:spMk id="4" creationId="{BFD0BF32-5A5C-013F-35B1-C8C5CECF4E30}"/>
          </ac:spMkLst>
        </pc:spChg>
        <pc:spChg chg="add del mod">
          <ac:chgData name="Axel Mueller (Nokia)" userId="6b065ed8-40bf-4bd7-b1e4-242bb2fb76f9" providerId="ADAL" clId="{0D2AADE8-A6D0-4BB8-8DD4-724A1B379278}" dt="2023-11-29T11:06:54.456" v="4528" actId="478"/>
          <ac:spMkLst>
            <pc:docMk/>
            <pc:sldMk cId="1833900189" sldId="2147475612"/>
            <ac:spMk id="6" creationId="{33B659C6-17CD-14E3-BBA8-7B997A6F2AA7}"/>
          </ac:spMkLst>
        </pc:spChg>
        <pc:spChg chg="add del mod">
          <ac:chgData name="Axel Mueller (Nokia)" userId="6b065ed8-40bf-4bd7-b1e4-242bb2fb76f9" providerId="ADAL" clId="{0D2AADE8-A6D0-4BB8-8DD4-724A1B379278}" dt="2023-11-29T13:16:17.972" v="5168" actId="20577"/>
          <ac:spMkLst>
            <pc:docMk/>
            <pc:sldMk cId="1833900189" sldId="2147475612"/>
            <ac:spMk id="8" creationId="{9D9B35B8-D9C2-8E72-8E46-BA1A5EE90FAB}"/>
          </ac:spMkLst>
        </pc:spChg>
        <pc:spChg chg="add del mod">
          <ac:chgData name="Axel Mueller (Nokia)" userId="6b065ed8-40bf-4bd7-b1e4-242bb2fb76f9" providerId="ADAL" clId="{0D2AADE8-A6D0-4BB8-8DD4-724A1B379278}" dt="2023-11-26T17:07:25.841" v="277"/>
          <ac:spMkLst>
            <pc:docMk/>
            <pc:sldMk cId="1833900189" sldId="2147475612"/>
            <ac:spMk id="9" creationId="{F933687C-5034-E62F-2D1C-E1D9A42D4E34}"/>
          </ac:spMkLst>
        </pc:spChg>
        <pc:picChg chg="del">
          <ac:chgData name="Axel Mueller (Nokia)" userId="6b065ed8-40bf-4bd7-b1e4-242bb2fb76f9" providerId="ADAL" clId="{0D2AADE8-A6D0-4BB8-8DD4-724A1B379278}" dt="2023-11-26T17:06:27.218" v="252" actId="478"/>
          <ac:picMkLst>
            <pc:docMk/>
            <pc:sldMk cId="1833900189" sldId="2147475612"/>
            <ac:picMk id="6" creationId="{DF7656D4-F2E9-E3A4-E97D-191F549135A1}"/>
          </ac:picMkLst>
        </pc:picChg>
        <pc:picChg chg="del">
          <ac:chgData name="Axel Mueller (Nokia)" userId="6b065ed8-40bf-4bd7-b1e4-242bb2fb76f9" providerId="ADAL" clId="{0D2AADE8-A6D0-4BB8-8DD4-724A1B379278}" dt="2023-11-26T17:06:30.265" v="253" actId="478"/>
          <ac:picMkLst>
            <pc:docMk/>
            <pc:sldMk cId="1833900189" sldId="2147475612"/>
            <ac:picMk id="7" creationId="{E7F7C563-16A1-9488-198F-E715FE4475B6}"/>
          </ac:picMkLst>
        </pc:picChg>
        <pc:picChg chg="add mod ord">
          <ac:chgData name="Axel Mueller (Nokia)" userId="6b065ed8-40bf-4bd7-b1e4-242bb2fb76f9" providerId="ADAL" clId="{0D2AADE8-A6D0-4BB8-8DD4-724A1B379278}" dt="2023-11-27T14:04:34.330" v="4517" actId="1076"/>
          <ac:picMkLst>
            <pc:docMk/>
            <pc:sldMk cId="1833900189" sldId="2147475612"/>
            <ac:picMk id="11" creationId="{BAB9D771-4D2B-1EC3-D707-F2AAF5C1C556}"/>
          </ac:picMkLst>
        </pc:picChg>
        <pc:extLst>
          <p:ext xmlns:p="http://schemas.openxmlformats.org/presentationml/2006/main" uri="{D6D511B9-2390-475A-947B-AFAB55BFBCF1}">
            <pc226:cmChg xmlns:pc226="http://schemas.microsoft.com/office/powerpoint/2022/06/main/command" chg="add mod">
              <pc226:chgData name="Axel Mueller (Nokia)" userId="6b065ed8-40bf-4bd7-b1e4-242bb2fb76f9" providerId="ADAL" clId="{0D2AADE8-A6D0-4BB8-8DD4-724A1B379278}" dt="2023-11-29T13:16:17.972" v="5168" actId="20577"/>
              <pc2:cmMkLst xmlns:pc2="http://schemas.microsoft.com/office/powerpoint/2019/9/main/command">
                <pc:docMk/>
                <pc:sldMk cId="1833900189" sldId="2147475612"/>
                <pc2:cmMk id="{4AC59B18-295D-4535-8917-68D032849F80}"/>
              </pc2:cmMkLst>
              <pc226:cmRplyChg chg="add">
                <pc226:chgData name="Axel Mueller (Nokia)" userId="6b065ed8-40bf-4bd7-b1e4-242bb2fb76f9" providerId="ADAL" clId="{0D2AADE8-A6D0-4BB8-8DD4-724A1B379278}" dt="2023-11-29T11:08:10.216" v="4529"/>
                <pc2:cmRplyMkLst xmlns:pc2="http://schemas.microsoft.com/office/powerpoint/2019/9/main/command">
                  <pc:docMk/>
                  <pc:sldMk cId="1833900189" sldId="2147475612"/>
                  <pc2:cmMk id="{4AC59B18-295D-4535-8917-68D032849F80}"/>
                  <pc2:cmRplyMk id="{9EA8694E-7297-4216-9619-314F17C91AC7}"/>
                </pc2:cmRplyMkLst>
              </pc226:cmRplyChg>
            </pc226:cmChg>
            <pc226:cmChg xmlns:pc226="http://schemas.microsoft.com/office/powerpoint/2022/06/main/command" chg="add">
              <pc226:chgData name="Axel Mueller (Nokia)" userId="6b065ed8-40bf-4bd7-b1e4-242bb2fb76f9" providerId="ADAL" clId="{0D2AADE8-A6D0-4BB8-8DD4-724A1B379278}" dt="2023-11-26T17:08:45.105" v="293"/>
              <pc2:cmMkLst xmlns:pc2="http://schemas.microsoft.com/office/powerpoint/2019/9/main/command">
                <pc:docMk/>
                <pc:sldMk cId="1833900189" sldId="2147475612"/>
                <pc2:cmMk id="{4595F329-F7EA-4AF6-AA53-900045C7D22E}"/>
              </pc2:cmMkLst>
              <pc226:cmRplyChg chg="add">
                <pc226:chgData name="Axel Mueller (Nokia)" userId="6b065ed8-40bf-4bd7-b1e4-242bb2fb76f9" providerId="ADAL" clId="{0D2AADE8-A6D0-4BB8-8DD4-724A1B379278}" dt="2023-11-26T17:08:45.105" v="293"/>
                <pc2:cmRplyMkLst xmlns:pc2="http://schemas.microsoft.com/office/powerpoint/2019/9/main/command">
                  <pc:docMk/>
                  <pc:sldMk cId="1833900189" sldId="2147475612"/>
                  <pc2:cmMk id="{4595F329-F7EA-4AF6-AA53-900045C7D22E}"/>
                  <pc2:cmRplyMk id="{9D308F09-9C74-482B-97EE-2351704501B4}"/>
                </pc2:cmRplyMkLst>
              </pc226:cmRplyChg>
            </pc226:cmChg>
            <pc226:cmChg xmlns:pc226="http://schemas.microsoft.com/office/powerpoint/2022/06/main/command" chg="add mod">
              <pc226:chgData name="Axel Mueller (Nokia)" userId="6b065ed8-40bf-4bd7-b1e4-242bb2fb76f9" providerId="ADAL" clId="{0D2AADE8-A6D0-4BB8-8DD4-724A1B379278}" dt="2023-11-29T11:35:23.158" v="5080" actId="20577"/>
              <pc2:cmMkLst xmlns:pc2="http://schemas.microsoft.com/office/powerpoint/2019/9/main/command">
                <pc:docMk/>
                <pc:sldMk cId="1833900189" sldId="2147475612"/>
                <pc2:cmMk id="{BE77462B-EE34-4228-932A-FB046D0249AE}"/>
              </pc2:cmMkLst>
            </pc226:cmChg>
            <pc226:cmChg xmlns:pc226="http://schemas.microsoft.com/office/powerpoint/2022/06/main/command" chg="add mod">
              <pc226:chgData name="Axel Mueller (Nokia)" userId="6b065ed8-40bf-4bd7-b1e4-242bb2fb76f9" providerId="ADAL" clId="{0D2AADE8-A6D0-4BB8-8DD4-724A1B379278}" dt="2023-11-29T13:16:17.972" v="5168" actId="20577"/>
              <pc2:cmMkLst xmlns:pc2="http://schemas.microsoft.com/office/powerpoint/2019/9/main/command">
                <pc:docMk/>
                <pc:sldMk cId="1833900189" sldId="2147475612"/>
                <pc2:cmMk id="{4D9AA342-CEC2-4C4C-98B3-ECC1C2DF16E5}"/>
              </pc2:cmMkLst>
            </pc226:cmChg>
            <pc226:cmChg xmlns:pc226="http://schemas.microsoft.com/office/powerpoint/2022/06/main/command" chg="add mod">
              <pc226:chgData name="Axel Mueller (Nokia)" userId="6b065ed8-40bf-4bd7-b1e4-242bb2fb76f9" providerId="ADAL" clId="{0D2AADE8-A6D0-4BB8-8DD4-724A1B379278}" dt="2023-11-29T13:16:17.972" v="5168" actId="20577"/>
              <pc2:cmMkLst xmlns:pc2="http://schemas.microsoft.com/office/powerpoint/2019/9/main/command">
                <pc:docMk/>
                <pc:sldMk cId="1833900189" sldId="2147475612"/>
                <pc2:cmMk id="{B0235E9F-4814-411C-86B5-082992710E65}"/>
              </pc2:cmMkLst>
            </pc226:cmChg>
          </p:ext>
        </pc:extLst>
      </pc:sldChg>
      <pc:sldChg chg="modSp add mod">
        <pc:chgData name="Axel Mueller (Nokia)" userId="6b065ed8-40bf-4bd7-b1e4-242bb2fb76f9" providerId="ADAL" clId="{0D2AADE8-A6D0-4BB8-8DD4-724A1B379278}" dt="2023-11-29T11:21:36.465" v="4905" actId="20577"/>
        <pc:sldMkLst>
          <pc:docMk/>
          <pc:sldMk cId="1818814264" sldId="2147475613"/>
        </pc:sldMkLst>
        <pc:spChg chg="mod">
          <ac:chgData name="Axel Mueller (Nokia)" userId="6b065ed8-40bf-4bd7-b1e4-242bb2fb76f9" providerId="ADAL" clId="{0D2AADE8-A6D0-4BB8-8DD4-724A1B379278}" dt="2023-11-29T11:11:02.542" v="4530" actId="20577"/>
          <ac:spMkLst>
            <pc:docMk/>
            <pc:sldMk cId="1818814264" sldId="2147475613"/>
            <ac:spMk id="2" creationId="{C8DB495A-DCB6-2919-40D8-6A0590E5682F}"/>
          </ac:spMkLst>
        </pc:spChg>
        <pc:spChg chg="mod">
          <ac:chgData name="Axel Mueller (Nokia)" userId="6b065ed8-40bf-4bd7-b1e4-242bb2fb76f9" providerId="ADAL" clId="{0D2AADE8-A6D0-4BB8-8DD4-724A1B379278}" dt="2023-11-29T11:21:36.465" v="4905" actId="20577"/>
          <ac:spMkLst>
            <pc:docMk/>
            <pc:sldMk cId="1818814264" sldId="2147475613"/>
            <ac:spMk id="3" creationId="{EE448897-7FC2-7745-8941-439A87BFCA3F}"/>
          </ac:spMkLst>
        </pc:spChg>
        <pc:picChg chg="mod">
          <ac:chgData name="Axel Mueller (Nokia)" userId="6b065ed8-40bf-4bd7-b1e4-242bb2fb76f9" providerId="ADAL" clId="{0D2AADE8-A6D0-4BB8-8DD4-724A1B379278}" dt="2023-11-29T11:11:33.853" v="4535" actId="1076"/>
          <ac:picMkLst>
            <pc:docMk/>
            <pc:sldMk cId="1818814264" sldId="2147475613"/>
            <ac:picMk id="5" creationId="{5737BF90-4708-DE46-7C60-59100B9C86D8}"/>
          </ac:picMkLst>
        </pc:picChg>
        <pc:picChg chg="mod">
          <ac:chgData name="Axel Mueller (Nokia)" userId="6b065ed8-40bf-4bd7-b1e4-242bb2fb76f9" providerId="ADAL" clId="{0D2AADE8-A6D0-4BB8-8DD4-724A1B379278}" dt="2023-11-29T11:11:36.724" v="4536" actId="1076"/>
          <ac:picMkLst>
            <pc:docMk/>
            <pc:sldMk cId="1818814264" sldId="2147475613"/>
            <ac:picMk id="58" creationId="{0D5270EE-5465-5FD1-EBCE-5AD34B61FA2E}"/>
          </ac:picMkLst>
        </pc:picChg>
      </pc:sldChg>
      <pc:sldChg chg="addSp modSp add mod addCm modCm">
        <pc:chgData name="Axel Mueller (Nokia)" userId="6b065ed8-40bf-4bd7-b1e4-242bb2fb76f9" providerId="ADAL" clId="{0D2AADE8-A6D0-4BB8-8DD4-724A1B379278}" dt="2023-11-29T14:41:18.082" v="5226"/>
        <pc:sldMkLst>
          <pc:docMk/>
          <pc:sldMk cId="282669192" sldId="2147475614"/>
        </pc:sldMkLst>
        <pc:spChg chg="mod">
          <ac:chgData name="Axel Mueller (Nokia)" userId="6b065ed8-40bf-4bd7-b1e4-242bb2fb76f9" providerId="ADAL" clId="{0D2AADE8-A6D0-4BB8-8DD4-724A1B379278}" dt="2023-11-29T11:11:08.227" v="4534" actId="20577"/>
          <ac:spMkLst>
            <pc:docMk/>
            <pc:sldMk cId="282669192" sldId="2147475614"/>
            <ac:spMk id="2" creationId="{C8DB495A-DCB6-2919-40D8-6A0590E5682F}"/>
          </ac:spMkLst>
        </pc:spChg>
        <pc:spChg chg="mod">
          <ac:chgData name="Axel Mueller (Nokia)" userId="6b065ed8-40bf-4bd7-b1e4-242bb2fb76f9" providerId="ADAL" clId="{0D2AADE8-A6D0-4BB8-8DD4-724A1B379278}" dt="2023-11-29T14:40:37.627" v="5225" actId="20577"/>
          <ac:spMkLst>
            <pc:docMk/>
            <pc:sldMk cId="282669192" sldId="2147475614"/>
            <ac:spMk id="3" creationId="{EE448897-7FC2-7745-8941-439A87BFCA3F}"/>
          </ac:spMkLst>
        </pc:spChg>
        <pc:picChg chg="add mod">
          <ac:chgData name="Axel Mueller (Nokia)" userId="6b065ed8-40bf-4bd7-b1e4-242bb2fb76f9" providerId="ADAL" clId="{0D2AADE8-A6D0-4BB8-8DD4-724A1B379278}" dt="2023-11-26T20:25:10.551" v="2227" actId="1076"/>
          <ac:picMkLst>
            <pc:docMk/>
            <pc:sldMk cId="282669192" sldId="2147475614"/>
            <ac:picMk id="5" creationId="{EDB61463-FA4C-319D-1703-8CD20768843C}"/>
          </ac:picMkLst>
        </pc:picChg>
        <pc:extLst>
          <p:ext xmlns:p="http://schemas.openxmlformats.org/presentationml/2006/main" uri="{D6D511B9-2390-475A-947B-AFAB55BFBCF1}">
            <pc226:cmChg xmlns:pc226="http://schemas.microsoft.com/office/powerpoint/2022/06/main/command" chg="add">
              <pc226:chgData name="Axel Mueller (Nokia)" userId="6b065ed8-40bf-4bd7-b1e4-242bb2fb76f9" providerId="ADAL" clId="{0D2AADE8-A6D0-4BB8-8DD4-724A1B379278}" dt="2023-11-29T14:41:18.082" v="5226"/>
              <pc2:cmMkLst xmlns:pc2="http://schemas.microsoft.com/office/powerpoint/2019/9/main/command">
                <pc:docMk/>
                <pc:sldMk cId="282669192" sldId="2147475614"/>
                <pc2:cmMk id="{E806F850-87BE-4192-A379-FAB9DFA7F000}"/>
              </pc2:cmMkLst>
            </pc226:cmChg>
            <pc226:cmChg xmlns:pc226="http://schemas.microsoft.com/office/powerpoint/2022/06/main/command" chg="add mod">
              <pc226:chgData name="Axel Mueller (Nokia)" userId="6b065ed8-40bf-4bd7-b1e4-242bb2fb76f9" providerId="ADAL" clId="{0D2AADE8-A6D0-4BB8-8DD4-724A1B379278}" dt="2023-11-29T11:11:08.227" v="4534" actId="20577"/>
              <pc2:cmMkLst xmlns:pc2="http://schemas.microsoft.com/office/powerpoint/2019/9/main/command">
                <pc:docMk/>
                <pc:sldMk cId="282669192" sldId="2147475614"/>
                <pc2:cmMk id="{97F491BA-A292-4EFB-BE20-73951238E857}"/>
              </pc2:cmMkLst>
            </pc226:cmChg>
          </p:ext>
        </pc:extLst>
      </pc:sldChg>
      <pc:sldChg chg="addSp delSp modSp add mod">
        <pc:chgData name="Axel Mueller (Nokia)" userId="6b065ed8-40bf-4bd7-b1e4-242bb2fb76f9" providerId="ADAL" clId="{0D2AADE8-A6D0-4BB8-8DD4-724A1B379278}" dt="2023-11-29T14:39:58.349" v="5200" actId="20577"/>
        <pc:sldMkLst>
          <pc:docMk/>
          <pc:sldMk cId="321034356" sldId="2147475615"/>
        </pc:sldMkLst>
        <pc:spChg chg="mod">
          <ac:chgData name="Axel Mueller (Nokia)" userId="6b065ed8-40bf-4bd7-b1e4-242bb2fb76f9" providerId="ADAL" clId="{0D2AADE8-A6D0-4BB8-8DD4-724A1B379278}" dt="2023-11-26T20:25:17.677" v="2229" actId="20577"/>
          <ac:spMkLst>
            <pc:docMk/>
            <pc:sldMk cId="321034356" sldId="2147475615"/>
            <ac:spMk id="2" creationId="{C8DB495A-DCB6-2919-40D8-6A0590E5682F}"/>
          </ac:spMkLst>
        </pc:spChg>
        <pc:spChg chg="mod">
          <ac:chgData name="Axel Mueller (Nokia)" userId="6b065ed8-40bf-4bd7-b1e4-242bb2fb76f9" providerId="ADAL" clId="{0D2AADE8-A6D0-4BB8-8DD4-724A1B379278}" dt="2023-11-29T14:39:58.349" v="5200" actId="20577"/>
          <ac:spMkLst>
            <pc:docMk/>
            <pc:sldMk cId="321034356" sldId="2147475615"/>
            <ac:spMk id="3" creationId="{EE448897-7FC2-7745-8941-439A87BFCA3F}"/>
          </ac:spMkLst>
        </pc:spChg>
        <pc:spChg chg="add mod">
          <ac:chgData name="Axel Mueller (Nokia)" userId="6b065ed8-40bf-4bd7-b1e4-242bb2fb76f9" providerId="ADAL" clId="{0D2AADE8-A6D0-4BB8-8DD4-724A1B379278}" dt="2023-11-26T20:36:35.022" v="3360" actId="21"/>
          <ac:spMkLst>
            <pc:docMk/>
            <pc:sldMk cId="321034356" sldId="2147475615"/>
            <ac:spMk id="4" creationId="{B4C3CD20-3669-9AD5-D290-9D1F96BC8167}"/>
          </ac:spMkLst>
        </pc:spChg>
        <pc:picChg chg="del">
          <ac:chgData name="Axel Mueller (Nokia)" userId="6b065ed8-40bf-4bd7-b1e4-242bb2fb76f9" providerId="ADAL" clId="{0D2AADE8-A6D0-4BB8-8DD4-724A1B379278}" dt="2023-11-26T20:25:19.713" v="2230" actId="478"/>
          <ac:picMkLst>
            <pc:docMk/>
            <pc:sldMk cId="321034356" sldId="2147475615"/>
            <ac:picMk id="5" creationId="{EDB61463-FA4C-319D-1703-8CD20768843C}"/>
          </ac:picMkLst>
        </pc:picChg>
      </pc:sldChg>
      <pc:sldChg chg="modSp mod">
        <pc:chgData name="Axel Mueller (Nokia)" userId="6b065ed8-40bf-4bd7-b1e4-242bb2fb76f9" providerId="ADAL" clId="{0D2AADE8-A6D0-4BB8-8DD4-724A1B379278}" dt="2023-12-04T10:35:10.205" v="5252" actId="20577"/>
        <pc:sldMkLst>
          <pc:docMk/>
          <pc:sldMk cId="1375610209" sldId="2147475624"/>
        </pc:sldMkLst>
        <pc:spChg chg="mod">
          <ac:chgData name="Axel Mueller (Nokia)" userId="6b065ed8-40bf-4bd7-b1e4-242bb2fb76f9" providerId="ADAL" clId="{0D2AADE8-A6D0-4BB8-8DD4-724A1B379278}" dt="2023-12-04T10:34:27.755" v="5235" actId="20577"/>
          <ac:spMkLst>
            <pc:docMk/>
            <pc:sldMk cId="1375610209" sldId="2147475624"/>
            <ac:spMk id="3" creationId="{EE448897-7FC2-7745-8941-439A87BFCA3F}"/>
          </ac:spMkLst>
        </pc:spChg>
        <pc:spChg chg="mod">
          <ac:chgData name="Axel Mueller (Nokia)" userId="6b065ed8-40bf-4bd7-b1e4-242bb2fb76f9" providerId="ADAL" clId="{0D2AADE8-A6D0-4BB8-8DD4-724A1B379278}" dt="2023-12-04T10:35:10.205" v="5252" actId="20577"/>
          <ac:spMkLst>
            <pc:docMk/>
            <pc:sldMk cId="1375610209" sldId="2147475624"/>
            <ac:spMk id="59" creationId="{07439AD1-62B6-F87D-632C-4143C56044EC}"/>
          </ac:spMkLst>
        </pc:spChg>
      </pc:sldChg>
    </pc:docChg>
  </pc:docChgLst>
  <pc:docChgLst>
    <pc:chgData name="Rafael Paiva (Nokia)" userId="f2244b69-757d-4dea-abbd-cd8eb512804e" providerId="ADAL" clId="{C58206A6-AD03-4126-84C0-6AA9C9096DA3}"/>
    <pc:docChg chg="custSel modSld">
      <pc:chgData name="Rafael Paiva (Nokia)" userId="f2244b69-757d-4dea-abbd-cd8eb512804e" providerId="ADAL" clId="{C58206A6-AD03-4126-84C0-6AA9C9096DA3}" dt="2023-11-29T16:59:43.307" v="26"/>
      <pc:docMkLst>
        <pc:docMk/>
      </pc:docMkLst>
      <pc:sldChg chg="delCm">
        <pc:chgData name="Rafael Paiva (Nokia)" userId="f2244b69-757d-4dea-abbd-cd8eb512804e" providerId="ADAL" clId="{C58206A6-AD03-4126-84C0-6AA9C9096DA3}" dt="2023-11-29T16:59:43.307" v="26"/>
        <pc:sldMkLst>
          <pc:docMk/>
          <pc:sldMk cId="196931414" sldId="2147475607"/>
        </pc:sldMkLst>
        <pc:extLst>
          <p:ext xmlns:p="http://schemas.openxmlformats.org/presentationml/2006/main" uri="{D6D511B9-2390-475A-947B-AFAB55BFBCF1}">
            <pc226:cmChg xmlns:pc226="http://schemas.microsoft.com/office/powerpoint/2022/06/main/command" chg="del">
              <pc226:chgData name="Rafael Paiva (Nokia)" userId="f2244b69-757d-4dea-abbd-cd8eb512804e" providerId="ADAL" clId="{C58206A6-AD03-4126-84C0-6AA9C9096DA3}" dt="2023-11-29T16:59:43.307" v="26"/>
              <pc2:cmMkLst xmlns:pc2="http://schemas.microsoft.com/office/powerpoint/2019/9/main/command">
                <pc:docMk/>
                <pc:sldMk cId="196931414" sldId="2147475607"/>
                <pc2:cmMk id="{0D363A57-E169-4818-BC96-3C4C3373A695}"/>
              </pc2:cmMkLst>
            </pc226:cmChg>
          </p:ext>
        </pc:extLst>
      </pc:sldChg>
      <pc:sldChg chg="delSp modSp mod delCm">
        <pc:chgData name="Rafael Paiva (Nokia)" userId="f2244b69-757d-4dea-abbd-cd8eb512804e" providerId="ADAL" clId="{C58206A6-AD03-4126-84C0-6AA9C9096DA3}" dt="2023-11-29T16:58:35.613" v="25"/>
        <pc:sldMkLst>
          <pc:docMk/>
          <pc:sldMk cId="4135928394" sldId="2147475608"/>
        </pc:sldMkLst>
        <pc:spChg chg="mod">
          <ac:chgData name="Rafael Paiva (Nokia)" userId="f2244b69-757d-4dea-abbd-cd8eb512804e" providerId="ADAL" clId="{C58206A6-AD03-4126-84C0-6AA9C9096DA3}" dt="2023-11-29T16:49:15.380" v="9" actId="14100"/>
          <ac:spMkLst>
            <pc:docMk/>
            <pc:sldMk cId="4135928394" sldId="2147475608"/>
            <ac:spMk id="12" creationId="{A8911EDE-5598-7ADD-6E4F-D1E998369EBB}"/>
          </ac:spMkLst>
        </pc:spChg>
        <pc:spChg chg="del">
          <ac:chgData name="Rafael Paiva (Nokia)" userId="f2244b69-757d-4dea-abbd-cd8eb512804e" providerId="ADAL" clId="{C58206A6-AD03-4126-84C0-6AA9C9096DA3}" dt="2023-11-29T16:48:29.643" v="0" actId="478"/>
          <ac:spMkLst>
            <pc:docMk/>
            <pc:sldMk cId="4135928394" sldId="2147475608"/>
            <ac:spMk id="20" creationId="{A33173BE-E20C-AAF1-8594-E26880E18D81}"/>
          </ac:spMkLst>
        </pc:spChg>
        <pc:spChg chg="del">
          <ac:chgData name="Rafael Paiva (Nokia)" userId="f2244b69-757d-4dea-abbd-cd8eb512804e" providerId="ADAL" clId="{C58206A6-AD03-4126-84C0-6AA9C9096DA3}" dt="2023-11-29T16:48:34.329" v="2" actId="478"/>
          <ac:spMkLst>
            <pc:docMk/>
            <pc:sldMk cId="4135928394" sldId="2147475608"/>
            <ac:spMk id="21" creationId="{89CB3F74-B5B9-6C54-73AD-3A8AE8A156A9}"/>
          </ac:spMkLst>
        </pc:spChg>
        <pc:spChg chg="del">
          <ac:chgData name="Rafael Paiva (Nokia)" userId="f2244b69-757d-4dea-abbd-cd8eb512804e" providerId="ADAL" clId="{C58206A6-AD03-4126-84C0-6AA9C9096DA3}" dt="2023-11-29T16:48:35.753" v="3" actId="478"/>
          <ac:spMkLst>
            <pc:docMk/>
            <pc:sldMk cId="4135928394" sldId="2147475608"/>
            <ac:spMk id="23" creationId="{BA7F28C7-DF8C-F65C-F04E-F4D7CAD1317E}"/>
          </ac:spMkLst>
        </pc:spChg>
        <pc:picChg chg="mod">
          <ac:chgData name="Rafael Paiva (Nokia)" userId="f2244b69-757d-4dea-abbd-cd8eb512804e" providerId="ADAL" clId="{C58206A6-AD03-4126-84C0-6AA9C9096DA3}" dt="2023-11-29T16:49:08.338" v="7" actId="1076"/>
          <ac:picMkLst>
            <pc:docMk/>
            <pc:sldMk cId="4135928394" sldId="2147475608"/>
            <ac:picMk id="1032" creationId="{51CA760B-D71C-3CAF-03C7-8887FD2987C4}"/>
          </ac:picMkLst>
        </pc:picChg>
        <pc:cxnChg chg="del">
          <ac:chgData name="Rafael Paiva (Nokia)" userId="f2244b69-757d-4dea-abbd-cd8eb512804e" providerId="ADAL" clId="{C58206A6-AD03-4126-84C0-6AA9C9096DA3}" dt="2023-11-29T16:48:33.002" v="1" actId="478"/>
          <ac:cxnSpMkLst>
            <pc:docMk/>
            <pc:sldMk cId="4135928394" sldId="2147475608"/>
            <ac:cxnSpMk id="3" creationId="{5358E217-A82E-0BDC-EB22-987B816B1109}"/>
          </ac:cxnSpMkLst>
        </pc:cxnChg>
        <pc:cxnChg chg="del">
          <ac:chgData name="Rafael Paiva (Nokia)" userId="f2244b69-757d-4dea-abbd-cd8eb512804e" providerId="ADAL" clId="{C58206A6-AD03-4126-84C0-6AA9C9096DA3}" dt="2023-11-29T16:49:00.924" v="6" actId="478"/>
          <ac:cxnSpMkLst>
            <pc:docMk/>
            <pc:sldMk cId="4135928394" sldId="2147475608"/>
            <ac:cxnSpMk id="6" creationId="{B85615F2-F65B-F07C-B90D-07F1A9589704}"/>
          </ac:cxnSpMkLst>
        </pc:cxnChg>
        <pc:extLst>
          <p:ext xmlns:p="http://schemas.openxmlformats.org/presentationml/2006/main" uri="{D6D511B9-2390-475A-947B-AFAB55BFBCF1}">
            <pc226:cmChg xmlns:pc226="http://schemas.microsoft.com/office/powerpoint/2022/06/main/command" chg="del">
              <pc226:chgData name="Rafael Paiva (Nokia)" userId="f2244b69-757d-4dea-abbd-cd8eb512804e" providerId="ADAL" clId="{C58206A6-AD03-4126-84C0-6AA9C9096DA3}" dt="2023-11-29T16:58:35.613" v="25"/>
              <pc2:cmMkLst xmlns:pc2="http://schemas.microsoft.com/office/powerpoint/2019/9/main/command">
                <pc:docMk/>
                <pc:sldMk cId="4135928394" sldId="2147475608"/>
                <pc2:cmMk id="{1801550F-D005-44C4-A562-5B59A507E626}"/>
              </pc2:cmMkLst>
            </pc226:cmChg>
            <pc226:cmChg xmlns:pc226="http://schemas.microsoft.com/office/powerpoint/2022/06/main/command" chg="del">
              <pc226:chgData name="Rafael Paiva (Nokia)" userId="f2244b69-757d-4dea-abbd-cd8eb512804e" providerId="ADAL" clId="{C58206A6-AD03-4126-84C0-6AA9C9096DA3}" dt="2023-11-29T16:58:32.202" v="24"/>
              <pc2:cmMkLst xmlns:pc2="http://schemas.microsoft.com/office/powerpoint/2019/9/main/command">
                <pc:docMk/>
                <pc:sldMk cId="4135928394" sldId="2147475608"/>
                <pc2:cmMk id="{C88B352F-D51C-4C99-B343-F6263CA77E07}"/>
              </pc2:cmMkLst>
            </pc226:cmChg>
            <pc226:cmChg xmlns:pc226="http://schemas.microsoft.com/office/powerpoint/2022/06/main/command" chg="del">
              <pc226:chgData name="Rafael Paiva (Nokia)" userId="f2244b69-757d-4dea-abbd-cd8eb512804e" providerId="ADAL" clId="{C58206A6-AD03-4126-84C0-6AA9C9096DA3}" dt="2023-11-29T16:58:29.404" v="23"/>
              <pc2:cmMkLst xmlns:pc2="http://schemas.microsoft.com/office/powerpoint/2019/9/main/command">
                <pc:docMk/>
                <pc:sldMk cId="4135928394" sldId="2147475608"/>
                <pc2:cmMk id="{43C0ACAE-2804-4024-A03E-B08CBB5405C5}"/>
              </pc2:cmMkLst>
            </pc226:cmChg>
          </p:ext>
        </pc:extLst>
      </pc:sldChg>
      <pc:sldChg chg="delSp modSp mod delCm">
        <pc:chgData name="Rafael Paiva (Nokia)" userId="f2244b69-757d-4dea-abbd-cd8eb512804e" providerId="ADAL" clId="{C58206A6-AD03-4126-84C0-6AA9C9096DA3}" dt="2023-11-29T16:58:07.800" v="22"/>
        <pc:sldMkLst>
          <pc:docMk/>
          <pc:sldMk cId="2603286460" sldId="2147475621"/>
        </pc:sldMkLst>
        <pc:spChg chg="del">
          <ac:chgData name="Rafael Paiva (Nokia)" userId="f2244b69-757d-4dea-abbd-cd8eb512804e" providerId="ADAL" clId="{C58206A6-AD03-4126-84C0-6AA9C9096DA3}" dt="2023-11-29T16:56:14.774" v="10" actId="478"/>
          <ac:spMkLst>
            <pc:docMk/>
            <pc:sldMk cId="2603286460" sldId="2147475621"/>
            <ac:spMk id="5" creationId="{C2DD43F5-945C-849F-EC69-0FC3E93A5E54}"/>
          </ac:spMkLst>
        </pc:spChg>
        <pc:spChg chg="mod">
          <ac:chgData name="Rafael Paiva (Nokia)" userId="f2244b69-757d-4dea-abbd-cd8eb512804e" providerId="ADAL" clId="{C58206A6-AD03-4126-84C0-6AA9C9096DA3}" dt="2023-11-29T16:57:25.107" v="16" actId="207"/>
          <ac:spMkLst>
            <pc:docMk/>
            <pc:sldMk cId="2603286460" sldId="2147475621"/>
            <ac:spMk id="17" creationId="{00952867-A651-9AC9-5B25-C3BC97FAF6FE}"/>
          </ac:spMkLst>
        </pc:spChg>
        <pc:spChg chg="del">
          <ac:chgData name="Rafael Paiva (Nokia)" userId="f2244b69-757d-4dea-abbd-cd8eb512804e" providerId="ADAL" clId="{C58206A6-AD03-4126-84C0-6AA9C9096DA3}" dt="2023-11-29T16:57:55.216" v="17" actId="478"/>
          <ac:spMkLst>
            <pc:docMk/>
            <pc:sldMk cId="2603286460" sldId="2147475621"/>
            <ac:spMk id="20" creationId="{A33173BE-E20C-AAF1-8594-E26880E18D81}"/>
          </ac:spMkLst>
        </pc:spChg>
        <pc:spChg chg="del">
          <ac:chgData name="Rafael Paiva (Nokia)" userId="f2244b69-757d-4dea-abbd-cd8eb512804e" providerId="ADAL" clId="{C58206A6-AD03-4126-84C0-6AA9C9096DA3}" dt="2023-11-29T16:57:56.234" v="18" actId="478"/>
          <ac:spMkLst>
            <pc:docMk/>
            <pc:sldMk cId="2603286460" sldId="2147475621"/>
            <ac:spMk id="21" creationId="{89CB3F74-B5B9-6C54-73AD-3A8AE8A156A9}"/>
          </ac:spMkLst>
        </pc:spChg>
        <pc:spChg chg="del">
          <ac:chgData name="Rafael Paiva (Nokia)" userId="f2244b69-757d-4dea-abbd-cd8eb512804e" providerId="ADAL" clId="{C58206A6-AD03-4126-84C0-6AA9C9096DA3}" dt="2023-11-29T16:57:57.157" v="19" actId="478"/>
          <ac:spMkLst>
            <pc:docMk/>
            <pc:sldMk cId="2603286460" sldId="2147475621"/>
            <ac:spMk id="23" creationId="{BA7F28C7-DF8C-F65C-F04E-F4D7CAD1317E}"/>
          </ac:spMkLst>
        </pc:spChg>
        <pc:picChg chg="mod">
          <ac:chgData name="Rafael Paiva (Nokia)" userId="f2244b69-757d-4dea-abbd-cd8eb512804e" providerId="ADAL" clId="{C58206A6-AD03-4126-84C0-6AA9C9096DA3}" dt="2023-11-29T16:56:23.161" v="13" actId="1076"/>
          <ac:picMkLst>
            <pc:docMk/>
            <pc:sldMk cId="2603286460" sldId="2147475621"/>
            <ac:picMk id="1036" creationId="{3F53D947-8D5C-945C-DDF9-14688A30FEDE}"/>
          </ac:picMkLst>
        </pc:picChg>
        <pc:cxnChg chg="del">
          <ac:chgData name="Rafael Paiva (Nokia)" userId="f2244b69-757d-4dea-abbd-cd8eb512804e" providerId="ADAL" clId="{C58206A6-AD03-4126-84C0-6AA9C9096DA3}" dt="2023-11-29T16:56:17.210" v="11" actId="478"/>
          <ac:cxnSpMkLst>
            <pc:docMk/>
            <pc:sldMk cId="2603286460" sldId="2147475621"/>
            <ac:cxnSpMk id="3" creationId="{5358E217-A82E-0BDC-EB22-987B816B1109}"/>
          </ac:cxnSpMkLst>
        </pc:cxnChg>
        <pc:cxnChg chg="del">
          <ac:chgData name="Rafael Paiva (Nokia)" userId="f2244b69-757d-4dea-abbd-cd8eb512804e" providerId="ADAL" clId="{C58206A6-AD03-4126-84C0-6AA9C9096DA3}" dt="2023-11-29T16:56:19.366" v="12" actId="478"/>
          <ac:cxnSpMkLst>
            <pc:docMk/>
            <pc:sldMk cId="2603286460" sldId="2147475621"/>
            <ac:cxnSpMk id="6" creationId="{B85615F2-F65B-F07C-B90D-07F1A9589704}"/>
          </ac:cxnSpMkLst>
        </pc:cxnChg>
        <pc:extLst>
          <p:ext xmlns:p="http://schemas.openxmlformats.org/presentationml/2006/main" uri="{D6D511B9-2390-475A-947B-AFAB55BFBCF1}">
            <pc226:cmChg xmlns:pc226="http://schemas.microsoft.com/office/powerpoint/2022/06/main/command" chg="del">
              <pc226:chgData name="Rafael Paiva (Nokia)" userId="f2244b69-757d-4dea-abbd-cd8eb512804e" providerId="ADAL" clId="{C58206A6-AD03-4126-84C0-6AA9C9096DA3}" dt="2023-11-29T16:58:02.035" v="20"/>
              <pc2:cmMkLst xmlns:pc2="http://schemas.microsoft.com/office/powerpoint/2019/9/main/command">
                <pc:docMk/>
                <pc:sldMk cId="2603286460" sldId="2147475621"/>
                <pc2:cmMk id="{B99D7413-6963-40AB-B5CD-9C0C66D27864}"/>
              </pc2:cmMkLst>
            </pc226:cmChg>
            <pc226:cmChg xmlns:pc226="http://schemas.microsoft.com/office/powerpoint/2022/06/main/command" chg="del">
              <pc226:chgData name="Rafael Paiva (Nokia)" userId="f2244b69-757d-4dea-abbd-cd8eb512804e" providerId="ADAL" clId="{C58206A6-AD03-4126-84C0-6AA9C9096DA3}" dt="2023-11-29T16:58:07.800" v="22"/>
              <pc2:cmMkLst xmlns:pc2="http://schemas.microsoft.com/office/powerpoint/2019/9/main/command">
                <pc:docMk/>
                <pc:sldMk cId="2603286460" sldId="2147475621"/>
                <pc2:cmMk id="{F6EF5F24-5C7D-4D6C-A390-401FAB6043FD}"/>
              </pc2:cmMkLst>
            </pc226:cmChg>
            <pc226:cmChg xmlns:pc226="http://schemas.microsoft.com/office/powerpoint/2022/06/main/command" chg="del">
              <pc226:chgData name="Rafael Paiva (Nokia)" userId="f2244b69-757d-4dea-abbd-cd8eb512804e" providerId="ADAL" clId="{C58206A6-AD03-4126-84C0-6AA9C9096DA3}" dt="2023-11-29T16:58:04.546" v="21"/>
              <pc2:cmMkLst xmlns:pc2="http://schemas.microsoft.com/office/powerpoint/2019/9/main/command">
                <pc:docMk/>
                <pc:sldMk cId="2603286460" sldId="2147475621"/>
                <pc2:cmMk id="{CAC24AC4-84A3-4721-86D4-3941A173E1F1}"/>
              </pc2:cmMkLst>
            </pc226:cmChg>
          </p:ext>
        </pc:extLst>
      </pc:sldChg>
    </pc:docChg>
  </pc:docChgLst>
  <pc:docChgLst>
    <pc:chgData name="Matthew Baker (Nokia)" userId="a9b24780-4d38-4db9-8296-a6542d27e350" providerId="ADAL" clId="{8C09D438-27D7-43C5-AC46-264F9B612818}"/>
    <pc:docChg chg="undo custSel addSld delSld modSld sldOrd">
      <pc:chgData name="Matthew Baker (Nokia)" userId="a9b24780-4d38-4db9-8296-a6542d27e350" providerId="ADAL" clId="{8C09D438-27D7-43C5-AC46-264F9B612818}" dt="2023-11-23T20:03:49.371" v="1265" actId="6549"/>
      <pc:docMkLst>
        <pc:docMk/>
      </pc:docMkLst>
      <pc:sldChg chg="modSp mod">
        <pc:chgData name="Matthew Baker (Nokia)" userId="a9b24780-4d38-4db9-8296-a6542d27e350" providerId="ADAL" clId="{8C09D438-27D7-43C5-AC46-264F9B612818}" dt="2023-11-23T18:00:04.067" v="19" actId="20577"/>
        <pc:sldMkLst>
          <pc:docMk/>
          <pc:sldMk cId="3330557542" sldId="2147475565"/>
        </pc:sldMkLst>
        <pc:spChg chg="mod">
          <ac:chgData name="Matthew Baker (Nokia)" userId="a9b24780-4d38-4db9-8296-a6542d27e350" providerId="ADAL" clId="{8C09D438-27D7-43C5-AC46-264F9B612818}" dt="2023-11-23T17:59:58.122" v="17" actId="20577"/>
          <ac:spMkLst>
            <pc:docMk/>
            <pc:sldMk cId="3330557542" sldId="2147475565"/>
            <ac:spMk id="2" creationId="{579E9242-8D67-72EA-4F37-5C39D927E627}"/>
          </ac:spMkLst>
        </pc:spChg>
        <pc:spChg chg="mod">
          <ac:chgData name="Matthew Baker (Nokia)" userId="a9b24780-4d38-4db9-8296-a6542d27e350" providerId="ADAL" clId="{8C09D438-27D7-43C5-AC46-264F9B612818}" dt="2023-11-23T18:00:04.067" v="19" actId="20577"/>
          <ac:spMkLst>
            <pc:docMk/>
            <pc:sldMk cId="3330557542" sldId="2147475565"/>
            <ac:spMk id="4" creationId="{1324EABF-5451-E0EA-4464-23DBFEEF6177}"/>
          </ac:spMkLst>
        </pc:spChg>
      </pc:sldChg>
      <pc:sldChg chg="add addCm modCm">
        <pc:chgData name="Matthew Baker (Nokia)" userId="a9b24780-4d38-4db9-8296-a6542d27e350" providerId="ADAL" clId="{8C09D438-27D7-43C5-AC46-264F9B612818}" dt="2023-11-23T19:30:44.187" v="119" actId="2056"/>
        <pc:sldMkLst>
          <pc:docMk/>
          <pc:sldMk cId="416753810" sldId="2147475567"/>
        </pc:sldMkLst>
        <pc:extLst>
          <p:ext xmlns:p="http://schemas.openxmlformats.org/presentationml/2006/main" uri="{D6D511B9-2390-475A-947B-AFAB55BFBCF1}">
            <pc226:cmChg xmlns:pc226="http://schemas.microsoft.com/office/powerpoint/2022/06/main/command" chg="add mod">
              <pc226:chgData name="Matthew Baker (Nokia)" userId="a9b24780-4d38-4db9-8296-a6542d27e350" providerId="ADAL" clId="{8C09D438-27D7-43C5-AC46-264F9B612818}" dt="2023-11-23T19:30:44.187" v="119" actId="2056"/>
              <pc2:cmMkLst xmlns:pc2="http://schemas.microsoft.com/office/powerpoint/2019/9/main/command">
                <pc:docMk/>
                <pc:sldMk cId="416753810" sldId="2147475567"/>
                <pc2:cmMk id="{99754A4F-37FD-4A44-B697-BAB9F66C00B5}"/>
              </pc2:cmMkLst>
            </pc226:cmChg>
            <pc226:cmChg xmlns:pc226="http://schemas.microsoft.com/office/powerpoint/2022/06/main/command" chg="add mod">
              <pc226:chgData name="Matthew Baker (Nokia)" userId="a9b24780-4d38-4db9-8296-a6542d27e350" providerId="ADAL" clId="{8C09D438-27D7-43C5-AC46-264F9B612818}" dt="2023-11-23T19:30:07.635" v="117" actId="2056"/>
              <pc2:cmMkLst xmlns:pc2="http://schemas.microsoft.com/office/powerpoint/2019/9/main/command">
                <pc:docMk/>
                <pc:sldMk cId="416753810" sldId="2147475567"/>
                <pc2:cmMk id="{6D37C4CD-5449-4F44-A65B-161BE2922BC6}"/>
              </pc2:cmMkLst>
            </pc226:cmChg>
          </p:ext>
        </pc:extLst>
      </pc:sldChg>
      <pc:sldChg chg="addSp delSp modSp add mod">
        <pc:chgData name="Matthew Baker (Nokia)" userId="a9b24780-4d38-4db9-8296-a6542d27e350" providerId="ADAL" clId="{8C09D438-27D7-43C5-AC46-264F9B612818}" dt="2023-11-23T19:58:57.838" v="995" actId="20577"/>
        <pc:sldMkLst>
          <pc:docMk/>
          <pc:sldMk cId="3747147748" sldId="2147475571"/>
        </pc:sldMkLst>
        <pc:spChg chg="mod">
          <ac:chgData name="Matthew Baker (Nokia)" userId="a9b24780-4d38-4db9-8296-a6542d27e350" providerId="ADAL" clId="{8C09D438-27D7-43C5-AC46-264F9B612818}" dt="2023-11-23T19:58:57.838" v="995" actId="20577"/>
          <ac:spMkLst>
            <pc:docMk/>
            <pc:sldMk cId="3747147748" sldId="2147475571"/>
            <ac:spMk id="2" creationId="{C8DB495A-DCB6-2919-40D8-6A0590E5682F}"/>
          </ac:spMkLst>
        </pc:spChg>
        <pc:spChg chg="mod">
          <ac:chgData name="Matthew Baker (Nokia)" userId="a9b24780-4d38-4db9-8296-a6542d27e350" providerId="ADAL" clId="{8C09D438-27D7-43C5-AC46-264F9B612818}" dt="2023-11-23T19:58:53.543" v="994" actId="20577"/>
          <ac:spMkLst>
            <pc:docMk/>
            <pc:sldMk cId="3747147748" sldId="2147475571"/>
            <ac:spMk id="3" creationId="{EE448897-7FC2-7745-8941-439A87BFCA3F}"/>
          </ac:spMkLst>
        </pc:spChg>
        <pc:spChg chg="del mod">
          <ac:chgData name="Matthew Baker (Nokia)" userId="a9b24780-4d38-4db9-8296-a6542d27e350" providerId="ADAL" clId="{8C09D438-27D7-43C5-AC46-264F9B612818}" dt="2023-11-23T19:57:58.485" v="985" actId="478"/>
          <ac:spMkLst>
            <pc:docMk/>
            <pc:sldMk cId="3747147748" sldId="2147475571"/>
            <ac:spMk id="4" creationId="{BFD0BF32-5A5C-013F-35B1-C8C5CECF4E30}"/>
          </ac:spMkLst>
        </pc:spChg>
        <pc:spChg chg="add del mod">
          <ac:chgData name="Matthew Baker (Nokia)" userId="a9b24780-4d38-4db9-8296-a6542d27e350" providerId="ADAL" clId="{8C09D438-27D7-43C5-AC46-264F9B612818}" dt="2023-11-23T19:58:08.756" v="986" actId="478"/>
          <ac:spMkLst>
            <pc:docMk/>
            <pc:sldMk cId="3747147748" sldId="2147475571"/>
            <ac:spMk id="8" creationId="{C5EE98C4-49FD-5555-F688-4F99F96615CB}"/>
          </ac:spMkLst>
        </pc:spChg>
        <pc:picChg chg="del">
          <ac:chgData name="Matthew Baker (Nokia)" userId="a9b24780-4d38-4db9-8296-a6542d27e350" providerId="ADAL" clId="{8C09D438-27D7-43C5-AC46-264F9B612818}" dt="2023-11-23T19:58:16.517" v="988" actId="478"/>
          <ac:picMkLst>
            <pc:docMk/>
            <pc:sldMk cId="3747147748" sldId="2147475571"/>
            <ac:picMk id="6" creationId="{DF7656D4-F2E9-E3A4-E97D-191F549135A1}"/>
          </ac:picMkLst>
        </pc:picChg>
        <pc:picChg chg="del">
          <ac:chgData name="Matthew Baker (Nokia)" userId="a9b24780-4d38-4db9-8296-a6542d27e350" providerId="ADAL" clId="{8C09D438-27D7-43C5-AC46-264F9B612818}" dt="2023-11-23T19:58:17.293" v="989" actId="478"/>
          <ac:picMkLst>
            <pc:docMk/>
            <pc:sldMk cId="3747147748" sldId="2147475571"/>
            <ac:picMk id="7" creationId="{E7F7C563-16A1-9488-198F-E715FE4475B6}"/>
          </ac:picMkLst>
        </pc:picChg>
      </pc:sldChg>
      <pc:sldChg chg="modSp add del mod">
        <pc:chgData name="Matthew Baker (Nokia)" userId="a9b24780-4d38-4db9-8296-a6542d27e350" providerId="ADAL" clId="{8C09D438-27D7-43C5-AC46-264F9B612818}" dt="2023-11-23T20:02:34.192" v="1217" actId="20577"/>
        <pc:sldMkLst>
          <pc:docMk/>
          <pc:sldMk cId="1024646002" sldId="2147475601"/>
        </pc:sldMkLst>
        <pc:spChg chg="mod">
          <ac:chgData name="Matthew Baker (Nokia)" userId="a9b24780-4d38-4db9-8296-a6542d27e350" providerId="ADAL" clId="{8C09D438-27D7-43C5-AC46-264F9B612818}" dt="2023-11-23T20:01:18.329" v="1198" actId="6549"/>
          <ac:spMkLst>
            <pc:docMk/>
            <pc:sldMk cId="1024646002" sldId="2147475601"/>
            <ac:spMk id="2" creationId="{53E54EB5-E498-7264-8219-599C77D096DA}"/>
          </ac:spMkLst>
        </pc:spChg>
        <pc:spChg chg="mod">
          <ac:chgData name="Matthew Baker (Nokia)" userId="a9b24780-4d38-4db9-8296-a6542d27e350" providerId="ADAL" clId="{8C09D438-27D7-43C5-AC46-264F9B612818}" dt="2023-11-23T20:02:34.192" v="1217" actId="20577"/>
          <ac:spMkLst>
            <pc:docMk/>
            <pc:sldMk cId="1024646002" sldId="2147475601"/>
            <ac:spMk id="4" creationId="{3C75B206-1007-DA1D-1199-B97C860FB27C}"/>
          </ac:spMkLst>
        </pc:spChg>
      </pc:sldChg>
      <pc:sldChg chg="modSp add mod">
        <pc:chgData name="Matthew Baker (Nokia)" userId="a9b24780-4d38-4db9-8296-a6542d27e350" providerId="ADAL" clId="{8C09D438-27D7-43C5-AC46-264F9B612818}" dt="2023-11-23T20:01:01.753" v="1165" actId="20577"/>
        <pc:sldMkLst>
          <pc:docMk/>
          <pc:sldMk cId="1551284761" sldId="2147475603"/>
        </pc:sldMkLst>
        <pc:spChg chg="mod">
          <ac:chgData name="Matthew Baker (Nokia)" userId="a9b24780-4d38-4db9-8296-a6542d27e350" providerId="ADAL" clId="{8C09D438-27D7-43C5-AC46-264F9B612818}" dt="2023-11-23T20:00:36.680" v="1130" actId="20577"/>
          <ac:spMkLst>
            <pc:docMk/>
            <pc:sldMk cId="1551284761" sldId="2147475603"/>
            <ac:spMk id="4" creationId="{5AC91A20-D762-5908-30CB-117A17A68E09}"/>
          </ac:spMkLst>
        </pc:spChg>
        <pc:spChg chg="mod">
          <ac:chgData name="Matthew Baker (Nokia)" userId="a9b24780-4d38-4db9-8296-a6542d27e350" providerId="ADAL" clId="{8C09D438-27D7-43C5-AC46-264F9B612818}" dt="2023-11-23T20:01:01.753" v="1165" actId="20577"/>
          <ac:spMkLst>
            <pc:docMk/>
            <pc:sldMk cId="1551284761" sldId="2147475603"/>
            <ac:spMk id="5" creationId="{27C405F5-05D5-F335-C813-3806EAD743FE}"/>
          </ac:spMkLst>
        </pc:spChg>
      </pc:sldChg>
      <pc:sldChg chg="add">
        <pc:chgData name="Matthew Baker (Nokia)" userId="a9b24780-4d38-4db9-8296-a6542d27e350" providerId="ADAL" clId="{8C09D438-27D7-43C5-AC46-264F9B612818}" dt="2023-11-23T19:14:24.649" v="21"/>
        <pc:sldMkLst>
          <pc:docMk/>
          <pc:sldMk cId="196931414" sldId="2147475607"/>
        </pc:sldMkLst>
      </pc:sldChg>
      <pc:sldChg chg="add">
        <pc:chgData name="Matthew Baker (Nokia)" userId="a9b24780-4d38-4db9-8296-a6542d27e350" providerId="ADAL" clId="{8C09D438-27D7-43C5-AC46-264F9B612818}" dt="2023-11-23T19:14:24.649" v="21"/>
        <pc:sldMkLst>
          <pc:docMk/>
          <pc:sldMk cId="4135928394" sldId="2147475608"/>
        </pc:sldMkLst>
      </pc:sldChg>
      <pc:sldChg chg="modSp new mod">
        <pc:chgData name="Matthew Baker (Nokia)" userId="a9b24780-4d38-4db9-8296-a6542d27e350" providerId="ADAL" clId="{8C09D438-27D7-43C5-AC46-264F9B612818}" dt="2023-11-23T19:33:04.425" v="431" actId="20577"/>
        <pc:sldMkLst>
          <pc:docMk/>
          <pc:sldMk cId="1240875773" sldId="2147475609"/>
        </pc:sldMkLst>
        <pc:spChg chg="mod">
          <ac:chgData name="Matthew Baker (Nokia)" userId="a9b24780-4d38-4db9-8296-a6542d27e350" providerId="ADAL" clId="{8C09D438-27D7-43C5-AC46-264F9B612818}" dt="2023-11-23T19:31:32.324" v="157" actId="20577"/>
          <ac:spMkLst>
            <pc:docMk/>
            <pc:sldMk cId="1240875773" sldId="2147475609"/>
            <ac:spMk id="2" creationId="{9A247125-5FD1-717E-3499-7C51B3D7CA95}"/>
          </ac:spMkLst>
        </pc:spChg>
        <pc:spChg chg="mod">
          <ac:chgData name="Matthew Baker (Nokia)" userId="a9b24780-4d38-4db9-8296-a6542d27e350" providerId="ADAL" clId="{8C09D438-27D7-43C5-AC46-264F9B612818}" dt="2023-11-23T19:33:04.425" v="431" actId="20577"/>
          <ac:spMkLst>
            <pc:docMk/>
            <pc:sldMk cId="1240875773" sldId="2147475609"/>
            <ac:spMk id="4" creationId="{DB79E4AF-8F34-9042-3893-AA4DF90A2B93}"/>
          </ac:spMkLst>
        </pc:spChg>
      </pc:sldChg>
      <pc:sldChg chg="modSp add mod ord addCm modCm">
        <pc:chgData name="Matthew Baker (Nokia)" userId="a9b24780-4d38-4db9-8296-a6542d27e350" providerId="ADAL" clId="{8C09D438-27D7-43C5-AC46-264F9B612818}" dt="2023-11-23T20:00:02.592" v="1120" actId="20577"/>
        <pc:sldMkLst>
          <pc:docMk/>
          <pc:sldMk cId="3757197044" sldId="2147475610"/>
        </pc:sldMkLst>
        <pc:spChg chg="mod">
          <ac:chgData name="Matthew Baker (Nokia)" userId="a9b24780-4d38-4db9-8296-a6542d27e350" providerId="ADAL" clId="{8C09D438-27D7-43C5-AC46-264F9B612818}" dt="2023-11-23T20:00:02.592" v="1120" actId="20577"/>
          <ac:spMkLst>
            <pc:docMk/>
            <pc:sldMk cId="3757197044" sldId="2147475610"/>
            <ac:spMk id="2" creationId="{C8DB495A-DCB6-2919-40D8-6A0590E5682F}"/>
          </ac:spMkLst>
        </pc:spChg>
        <pc:spChg chg="mod">
          <ac:chgData name="Matthew Baker (Nokia)" userId="a9b24780-4d38-4db9-8296-a6542d27e350" providerId="ADAL" clId="{8C09D438-27D7-43C5-AC46-264F9B612818}" dt="2023-11-23T19:42:12.459" v="979" actId="14100"/>
          <ac:spMkLst>
            <pc:docMk/>
            <pc:sldMk cId="3757197044" sldId="2147475610"/>
            <ac:spMk id="3" creationId="{EE448897-7FC2-7745-8941-439A87BFCA3F}"/>
          </ac:spMkLst>
        </pc:spChg>
        <pc:spChg chg="mod">
          <ac:chgData name="Matthew Baker (Nokia)" userId="a9b24780-4d38-4db9-8296-a6542d27e350" providerId="ADAL" clId="{8C09D438-27D7-43C5-AC46-264F9B612818}" dt="2023-11-23T19:40:56.187" v="959" actId="14100"/>
          <ac:spMkLst>
            <pc:docMk/>
            <pc:sldMk cId="3757197044" sldId="2147475610"/>
            <ac:spMk id="4" creationId="{BFD0BF32-5A5C-013F-35B1-C8C5CECF4E30}"/>
          </ac:spMkLst>
        </pc:spChg>
        <pc:picChg chg="mod">
          <ac:chgData name="Matthew Baker (Nokia)" userId="a9b24780-4d38-4db9-8296-a6542d27e350" providerId="ADAL" clId="{8C09D438-27D7-43C5-AC46-264F9B612818}" dt="2023-11-23T19:40:40.399" v="922" actId="1035"/>
          <ac:picMkLst>
            <pc:docMk/>
            <pc:sldMk cId="3757197044" sldId="2147475610"/>
            <ac:picMk id="6" creationId="{DF7656D4-F2E9-E3A4-E97D-191F549135A1}"/>
          </ac:picMkLst>
        </pc:picChg>
        <pc:picChg chg="mod">
          <ac:chgData name="Matthew Baker (Nokia)" userId="a9b24780-4d38-4db9-8296-a6542d27e350" providerId="ADAL" clId="{8C09D438-27D7-43C5-AC46-264F9B612818}" dt="2023-11-23T19:40:45.564" v="955" actId="1035"/>
          <ac:picMkLst>
            <pc:docMk/>
            <pc:sldMk cId="3757197044" sldId="2147475610"/>
            <ac:picMk id="7" creationId="{E7F7C563-16A1-9488-198F-E715FE4475B6}"/>
          </ac:picMkLst>
        </pc:picChg>
        <pc:extLst>
          <p:ext xmlns:p="http://schemas.openxmlformats.org/presentationml/2006/main" uri="{D6D511B9-2390-475A-947B-AFAB55BFBCF1}">
            <pc226:cmChg xmlns:pc226="http://schemas.microsoft.com/office/powerpoint/2022/06/main/command" chg="add mod">
              <pc226:chgData name="Matthew Baker (Nokia)" userId="a9b24780-4d38-4db9-8296-a6542d27e350" providerId="ADAL" clId="{8C09D438-27D7-43C5-AC46-264F9B612818}" dt="2023-11-23T19:56:54.747" v="981" actId="2056"/>
              <pc2:cmMkLst xmlns:pc2="http://schemas.microsoft.com/office/powerpoint/2019/9/main/command">
                <pc:docMk/>
                <pc:sldMk cId="3757197044" sldId="2147475610"/>
                <pc2:cmMk id="{4B24E544-9A18-4F12-8CDE-1D41013C8A14}"/>
              </pc2:cmMkLst>
            </pc226:cmChg>
            <pc226:cmChg xmlns:pc226="http://schemas.microsoft.com/office/powerpoint/2022/06/main/command" chg="add mod">
              <pc226:chgData name="Matthew Baker (Nokia)" userId="a9b24780-4d38-4db9-8296-a6542d27e350" providerId="ADAL" clId="{8C09D438-27D7-43C5-AC46-264F9B612818}" dt="2023-11-23T19:57:34.276" v="983" actId="2056"/>
              <pc2:cmMkLst xmlns:pc2="http://schemas.microsoft.com/office/powerpoint/2019/9/main/command">
                <pc:docMk/>
                <pc:sldMk cId="3757197044" sldId="2147475610"/>
                <pc2:cmMk id="{1B68B4B3-E211-4441-B0EA-3428B77246DC}"/>
              </pc2:cmMkLst>
            </pc226:cmChg>
          </p:ext>
        </pc:extLst>
      </pc:sldChg>
      <pc:sldChg chg="modSp add mod">
        <pc:chgData name="Matthew Baker (Nokia)" userId="a9b24780-4d38-4db9-8296-a6542d27e350" providerId="ADAL" clId="{8C09D438-27D7-43C5-AC46-264F9B612818}" dt="2023-11-23T20:03:49.371" v="1265" actId="6549"/>
        <pc:sldMkLst>
          <pc:docMk/>
          <pc:sldMk cId="1323023726" sldId="2147475611"/>
        </pc:sldMkLst>
        <pc:spChg chg="mod">
          <ac:chgData name="Matthew Baker (Nokia)" userId="a9b24780-4d38-4db9-8296-a6542d27e350" providerId="ADAL" clId="{8C09D438-27D7-43C5-AC46-264F9B612818}" dt="2023-11-23T20:03:23.523" v="1225" actId="20577"/>
          <ac:spMkLst>
            <pc:docMk/>
            <pc:sldMk cId="1323023726" sldId="2147475611"/>
            <ac:spMk id="2" creationId="{C4D311B3-FC07-F36E-B277-16C8D21141F3}"/>
          </ac:spMkLst>
        </pc:spChg>
        <pc:spChg chg="mod">
          <ac:chgData name="Matthew Baker (Nokia)" userId="a9b24780-4d38-4db9-8296-a6542d27e350" providerId="ADAL" clId="{8C09D438-27D7-43C5-AC46-264F9B612818}" dt="2023-11-23T20:03:49.371" v="1265" actId="6549"/>
          <ac:spMkLst>
            <pc:docMk/>
            <pc:sldMk cId="1323023726" sldId="2147475611"/>
            <ac:spMk id="4" creationId="{5AC91A20-D762-5908-30CB-117A17A68E09}"/>
          </ac:spMkLst>
        </pc:spChg>
      </pc:sldChg>
    </pc:docChg>
  </pc:docChgLst>
  <pc:docChgLst>
    <pc:chgData name="Matthew Baker (Nokia)" userId="a9b24780-4d38-4db9-8296-a6542d27e350" providerId="ADAL" clId="{5B0836FA-2B8F-46F6-ABF8-BCF071C5D50F}"/>
    <pc:docChg chg="undo custSel addSld delSld modSld sldOrd">
      <pc:chgData name="Matthew Baker (Nokia)" userId="a9b24780-4d38-4db9-8296-a6542d27e350" providerId="ADAL" clId="{5B0836FA-2B8F-46F6-ABF8-BCF071C5D50F}" dt="2023-12-04T11:44:13.657" v="667" actId="20577"/>
      <pc:docMkLst>
        <pc:docMk/>
      </pc:docMkLst>
      <pc:sldChg chg="modSp mod">
        <pc:chgData name="Matthew Baker (Nokia)" userId="a9b24780-4d38-4db9-8296-a6542d27e350" providerId="ADAL" clId="{5B0836FA-2B8F-46F6-ABF8-BCF071C5D50F}" dt="2023-12-04T11:44:13.657" v="667" actId="20577"/>
        <pc:sldMkLst>
          <pc:docMk/>
          <pc:sldMk cId="3330557542" sldId="2147475565"/>
        </pc:sldMkLst>
        <pc:spChg chg="mod">
          <ac:chgData name="Matthew Baker (Nokia)" userId="a9b24780-4d38-4db9-8296-a6542d27e350" providerId="ADAL" clId="{5B0836FA-2B8F-46F6-ABF8-BCF071C5D50F}" dt="2023-12-04T11:44:13.657" v="667" actId="20577"/>
          <ac:spMkLst>
            <pc:docMk/>
            <pc:sldMk cId="3330557542" sldId="2147475565"/>
            <ac:spMk id="3" creationId="{AFB0485A-FD1C-9AB2-E18F-92E2E2FC0496}"/>
          </ac:spMkLst>
        </pc:spChg>
      </pc:sldChg>
      <pc:sldChg chg="addSp modSp mod">
        <pc:chgData name="Matthew Baker (Nokia)" userId="a9b24780-4d38-4db9-8296-a6542d27e350" providerId="ADAL" clId="{5B0836FA-2B8F-46F6-ABF8-BCF071C5D50F}" dt="2023-11-29T17:10:29.483" v="65" actId="20577"/>
        <pc:sldMkLst>
          <pc:docMk/>
          <pc:sldMk cId="416753810" sldId="2147475567"/>
        </pc:sldMkLst>
        <pc:spChg chg="mod">
          <ac:chgData name="Matthew Baker (Nokia)" userId="a9b24780-4d38-4db9-8296-a6542d27e350" providerId="ADAL" clId="{5B0836FA-2B8F-46F6-ABF8-BCF071C5D50F}" dt="2023-11-29T17:10:29.483" v="65" actId="20577"/>
          <ac:spMkLst>
            <pc:docMk/>
            <pc:sldMk cId="416753810" sldId="2147475567"/>
            <ac:spMk id="2" creationId="{C8DB495A-DCB6-2919-40D8-6A0590E5682F}"/>
          </ac:spMkLst>
        </pc:spChg>
        <pc:spChg chg="mod">
          <ac:chgData name="Matthew Baker (Nokia)" userId="a9b24780-4d38-4db9-8296-a6542d27e350" providerId="ADAL" clId="{5B0836FA-2B8F-46F6-ABF8-BCF071C5D50F}" dt="2023-11-29T17:04:57.121" v="45" actId="20577"/>
          <ac:spMkLst>
            <pc:docMk/>
            <pc:sldMk cId="416753810" sldId="2147475567"/>
            <ac:spMk id="3" creationId="{C1C7FD7C-5AFC-B1A3-91AD-273D6D0AEF07}"/>
          </ac:spMkLst>
        </pc:spChg>
        <pc:spChg chg="add mod">
          <ac:chgData name="Matthew Baker (Nokia)" userId="a9b24780-4d38-4db9-8296-a6542d27e350" providerId="ADAL" clId="{5B0836FA-2B8F-46F6-ABF8-BCF071C5D50F}" dt="2023-11-29T17:10:18.848" v="61" actId="1076"/>
          <ac:spMkLst>
            <pc:docMk/>
            <pc:sldMk cId="416753810" sldId="2147475567"/>
            <ac:spMk id="4" creationId="{2700E94E-8424-D0C8-6C83-043179BD62DD}"/>
          </ac:spMkLst>
        </pc:spChg>
      </pc:sldChg>
      <pc:sldChg chg="ord">
        <pc:chgData name="Matthew Baker (Nokia)" userId="a9b24780-4d38-4db9-8296-a6542d27e350" providerId="ADAL" clId="{5B0836FA-2B8F-46F6-ABF8-BCF071C5D50F}" dt="2023-11-29T17:13:07.034" v="67"/>
        <pc:sldMkLst>
          <pc:docMk/>
          <pc:sldMk cId="3747147748" sldId="2147475571"/>
        </pc:sldMkLst>
      </pc:sldChg>
      <pc:sldChg chg="del">
        <pc:chgData name="Matthew Baker (Nokia)" userId="a9b24780-4d38-4db9-8296-a6542d27e350" providerId="ADAL" clId="{5B0836FA-2B8F-46F6-ABF8-BCF071C5D50F}" dt="2023-11-29T17:18:49.112" v="70" actId="47"/>
        <pc:sldMkLst>
          <pc:docMk/>
          <pc:sldMk cId="1024646002" sldId="2147475601"/>
        </pc:sldMkLst>
      </pc:sldChg>
      <pc:sldChg chg="modSp mod">
        <pc:chgData name="Matthew Baker (Nokia)" userId="a9b24780-4d38-4db9-8296-a6542d27e350" providerId="ADAL" clId="{5B0836FA-2B8F-46F6-ABF8-BCF071C5D50F}" dt="2023-11-30T12:40:58.073" v="602" actId="14100"/>
        <pc:sldMkLst>
          <pc:docMk/>
          <pc:sldMk cId="1551284761" sldId="2147475603"/>
        </pc:sldMkLst>
        <pc:spChg chg="mod">
          <ac:chgData name="Matthew Baker (Nokia)" userId="a9b24780-4d38-4db9-8296-a6542d27e350" providerId="ADAL" clId="{5B0836FA-2B8F-46F6-ABF8-BCF071C5D50F}" dt="2023-11-30T12:40:58.073" v="602" actId="14100"/>
          <ac:spMkLst>
            <pc:docMk/>
            <pc:sldMk cId="1551284761" sldId="2147475603"/>
            <ac:spMk id="4" creationId="{5AC91A20-D762-5908-30CB-117A17A68E09}"/>
          </ac:spMkLst>
        </pc:spChg>
      </pc:sldChg>
      <pc:sldChg chg="modSp mod delCm">
        <pc:chgData name="Matthew Baker (Nokia)" userId="a9b24780-4d38-4db9-8296-a6542d27e350" providerId="ADAL" clId="{5B0836FA-2B8F-46F6-ABF8-BCF071C5D50F}" dt="2023-11-30T11:51:14.252" v="146" actId="20577"/>
        <pc:sldMkLst>
          <pc:docMk/>
          <pc:sldMk cId="196931414" sldId="2147475607"/>
        </pc:sldMkLst>
        <pc:spChg chg="mod">
          <ac:chgData name="Matthew Baker (Nokia)" userId="a9b24780-4d38-4db9-8296-a6542d27e350" providerId="ADAL" clId="{5B0836FA-2B8F-46F6-ABF8-BCF071C5D50F}" dt="2023-11-30T11:51:14.252" v="146" actId="20577"/>
          <ac:spMkLst>
            <pc:docMk/>
            <pc:sldMk cId="196931414" sldId="2147475607"/>
            <ac:spMk id="4" creationId="{61857FED-3397-5C62-7D1F-30344A5E7490}"/>
          </ac:spMkLst>
        </pc:spChg>
        <pc:spChg chg="mod">
          <ac:chgData name="Matthew Baker (Nokia)" userId="a9b24780-4d38-4db9-8296-a6542d27e350" providerId="ADAL" clId="{5B0836FA-2B8F-46F6-ABF8-BCF071C5D50F}" dt="2023-11-30T11:43:09.242" v="126" actId="403"/>
          <ac:spMkLst>
            <pc:docMk/>
            <pc:sldMk cId="196931414" sldId="2147475607"/>
            <ac:spMk id="7" creationId="{7581D635-0B18-39ED-8DEB-1F42AA5F6448}"/>
          </ac:spMkLst>
        </pc:spChg>
        <pc:picChg chg="mod">
          <ac:chgData name="Matthew Baker (Nokia)" userId="a9b24780-4d38-4db9-8296-a6542d27e350" providerId="ADAL" clId="{5B0836FA-2B8F-46F6-ABF8-BCF071C5D50F}" dt="2023-11-30T11:42:13.373" v="123" actId="1076"/>
          <ac:picMkLst>
            <pc:docMk/>
            <pc:sldMk cId="196931414" sldId="2147475607"/>
            <ac:picMk id="2050" creationId="{DE6901DA-4BBB-ADA3-11A5-A68971CAC1F5}"/>
          </ac:picMkLst>
        </pc:picChg>
        <pc:extLst>
          <p:ext xmlns:p="http://schemas.openxmlformats.org/presentationml/2006/main" uri="{D6D511B9-2390-475A-947B-AFAB55BFBCF1}">
            <pc226:cmChg xmlns:pc226="http://schemas.microsoft.com/office/powerpoint/2022/06/main/command" chg="del">
              <pc226:chgData name="Matthew Baker (Nokia)" userId="a9b24780-4d38-4db9-8296-a6542d27e350" providerId="ADAL" clId="{5B0836FA-2B8F-46F6-ABF8-BCF071C5D50F}" dt="2023-11-30T11:44:18.588" v="129"/>
              <pc2:cmMkLst xmlns:pc2="http://schemas.microsoft.com/office/powerpoint/2019/9/main/command">
                <pc:docMk/>
                <pc:sldMk cId="196931414" sldId="2147475607"/>
                <pc2:cmMk id="{7154DF4C-1517-4F84-9095-AB2B72EEC3AA}"/>
              </pc2:cmMkLst>
            </pc226:cmChg>
            <pc226:cmChg xmlns:pc226="http://schemas.microsoft.com/office/powerpoint/2022/06/main/command" chg="del">
              <pc226:chgData name="Matthew Baker (Nokia)" userId="a9b24780-4d38-4db9-8296-a6542d27e350" providerId="ADAL" clId="{5B0836FA-2B8F-46F6-ABF8-BCF071C5D50F}" dt="2023-11-30T11:44:11.061" v="128"/>
              <pc2:cmMkLst xmlns:pc2="http://schemas.microsoft.com/office/powerpoint/2019/9/main/command">
                <pc:docMk/>
                <pc:sldMk cId="196931414" sldId="2147475607"/>
                <pc2:cmMk id="{86360BA1-0CE4-4AE4-8145-AED63A9667D4}"/>
              </pc2:cmMkLst>
            </pc226:cmChg>
            <pc226:cmChg xmlns:pc226="http://schemas.microsoft.com/office/powerpoint/2022/06/main/command" chg="del">
              <pc226:chgData name="Matthew Baker (Nokia)" userId="a9b24780-4d38-4db9-8296-a6542d27e350" providerId="ADAL" clId="{5B0836FA-2B8F-46F6-ABF8-BCF071C5D50F}" dt="2023-11-30T11:44:01.506" v="127"/>
              <pc2:cmMkLst xmlns:pc2="http://schemas.microsoft.com/office/powerpoint/2019/9/main/command">
                <pc:docMk/>
                <pc:sldMk cId="196931414" sldId="2147475607"/>
                <pc2:cmMk id="{394971DE-7DA0-4919-A98B-A17A42FFD2EA}"/>
              </pc2:cmMkLst>
            </pc226:cmChg>
          </p:ext>
        </pc:extLst>
      </pc:sldChg>
      <pc:sldChg chg="delSp modSp mod">
        <pc:chgData name="Matthew Baker (Nokia)" userId="a9b24780-4d38-4db9-8296-a6542d27e350" providerId="ADAL" clId="{5B0836FA-2B8F-46F6-ABF8-BCF071C5D50F}" dt="2023-11-30T11:52:25.290" v="213" actId="1076"/>
        <pc:sldMkLst>
          <pc:docMk/>
          <pc:sldMk cId="4135928394" sldId="2147475608"/>
        </pc:sldMkLst>
        <pc:spChg chg="mod">
          <ac:chgData name="Matthew Baker (Nokia)" userId="a9b24780-4d38-4db9-8296-a6542d27e350" providerId="ADAL" clId="{5B0836FA-2B8F-46F6-ABF8-BCF071C5D50F}" dt="2023-11-30T11:52:18.198" v="211" actId="20577"/>
          <ac:spMkLst>
            <pc:docMk/>
            <pc:sldMk cId="4135928394" sldId="2147475608"/>
            <ac:spMk id="4" creationId="{61857FED-3397-5C62-7D1F-30344A5E7490}"/>
          </ac:spMkLst>
        </pc:spChg>
        <pc:spChg chg="mod">
          <ac:chgData name="Matthew Baker (Nokia)" userId="a9b24780-4d38-4db9-8296-a6542d27e350" providerId="ADAL" clId="{5B0836FA-2B8F-46F6-ABF8-BCF071C5D50F}" dt="2023-11-30T11:51:44.650" v="151" actId="14100"/>
          <ac:spMkLst>
            <pc:docMk/>
            <pc:sldMk cId="4135928394" sldId="2147475608"/>
            <ac:spMk id="12" creationId="{A8911EDE-5598-7ADD-6E4F-D1E998369EBB}"/>
          </ac:spMkLst>
        </pc:spChg>
        <pc:spChg chg="del mod">
          <ac:chgData name="Matthew Baker (Nokia)" userId="a9b24780-4d38-4db9-8296-a6542d27e350" providerId="ADAL" clId="{5B0836FA-2B8F-46F6-ABF8-BCF071C5D50F}" dt="2023-11-29T16:43:30.108" v="2" actId="478"/>
          <ac:spMkLst>
            <pc:docMk/>
            <pc:sldMk cId="4135928394" sldId="2147475608"/>
            <ac:spMk id="17" creationId="{00952867-A651-9AC9-5B25-C3BC97FAF6FE}"/>
          </ac:spMkLst>
        </pc:spChg>
        <pc:picChg chg="mod">
          <ac:chgData name="Matthew Baker (Nokia)" userId="a9b24780-4d38-4db9-8296-a6542d27e350" providerId="ADAL" clId="{5B0836FA-2B8F-46F6-ABF8-BCF071C5D50F}" dt="2023-11-30T11:52:25.290" v="213" actId="1076"/>
          <ac:picMkLst>
            <pc:docMk/>
            <pc:sldMk cId="4135928394" sldId="2147475608"/>
            <ac:picMk id="1032" creationId="{51CA760B-D71C-3CAF-03C7-8887FD2987C4}"/>
          </ac:picMkLst>
        </pc:picChg>
        <pc:picChg chg="del">
          <ac:chgData name="Matthew Baker (Nokia)" userId="a9b24780-4d38-4db9-8296-a6542d27e350" providerId="ADAL" clId="{5B0836FA-2B8F-46F6-ABF8-BCF071C5D50F}" dt="2023-11-29T16:43:33.061" v="3" actId="478"/>
          <ac:picMkLst>
            <pc:docMk/>
            <pc:sldMk cId="4135928394" sldId="2147475608"/>
            <ac:picMk id="1036" creationId="{3F53D947-8D5C-945C-DDF9-14688A30FEDE}"/>
          </ac:picMkLst>
        </pc:picChg>
      </pc:sldChg>
      <pc:sldChg chg="delSp modSp mod">
        <pc:chgData name="Matthew Baker (Nokia)" userId="a9b24780-4d38-4db9-8296-a6542d27e350" providerId="ADAL" clId="{5B0836FA-2B8F-46F6-ABF8-BCF071C5D50F}" dt="2023-11-30T12:17:49.558" v="371" actId="113"/>
        <pc:sldMkLst>
          <pc:docMk/>
          <pc:sldMk cId="1240875773" sldId="2147475609"/>
        </pc:sldMkLst>
        <pc:spChg chg="del">
          <ac:chgData name="Matthew Baker (Nokia)" userId="a9b24780-4d38-4db9-8296-a6542d27e350" providerId="ADAL" clId="{5B0836FA-2B8F-46F6-ABF8-BCF071C5D50F}" dt="2023-11-30T12:17:38.676" v="368" actId="478"/>
          <ac:spMkLst>
            <pc:docMk/>
            <pc:sldMk cId="1240875773" sldId="2147475609"/>
            <ac:spMk id="3" creationId="{D0FCF8FA-56D8-C9E2-1539-FC61E99E9DDE}"/>
          </ac:spMkLst>
        </pc:spChg>
        <pc:spChg chg="mod">
          <ac:chgData name="Matthew Baker (Nokia)" userId="a9b24780-4d38-4db9-8296-a6542d27e350" providerId="ADAL" clId="{5B0836FA-2B8F-46F6-ABF8-BCF071C5D50F}" dt="2023-11-30T12:17:49.558" v="371" actId="113"/>
          <ac:spMkLst>
            <pc:docMk/>
            <pc:sldMk cId="1240875773" sldId="2147475609"/>
            <ac:spMk id="4" creationId="{DB79E4AF-8F34-9042-3893-AA4DF90A2B93}"/>
          </ac:spMkLst>
        </pc:spChg>
      </pc:sldChg>
      <pc:sldChg chg="modSp mod delCm modCm">
        <pc:chgData name="Matthew Baker (Nokia)" userId="a9b24780-4d38-4db9-8296-a6542d27e350" providerId="ADAL" clId="{5B0836FA-2B8F-46F6-ABF8-BCF071C5D50F}" dt="2023-11-30T12:22:44.534" v="375" actId="403"/>
        <pc:sldMkLst>
          <pc:docMk/>
          <pc:sldMk cId="3757197044" sldId="2147475610"/>
        </pc:sldMkLst>
        <pc:spChg chg="mod">
          <ac:chgData name="Matthew Baker (Nokia)" userId="a9b24780-4d38-4db9-8296-a6542d27e350" providerId="ADAL" clId="{5B0836FA-2B8F-46F6-ABF8-BCF071C5D50F}" dt="2023-11-30T12:22:44.534" v="375" actId="403"/>
          <ac:spMkLst>
            <pc:docMk/>
            <pc:sldMk cId="3757197044" sldId="2147475610"/>
            <ac:spMk id="4" creationId="{BFD0BF32-5A5C-013F-35B1-C8C5CECF4E30}"/>
          </ac:spMkLst>
        </pc:spChg>
        <pc:extLst>
          <p:ext xmlns:p="http://schemas.openxmlformats.org/presentationml/2006/main" uri="{D6D511B9-2390-475A-947B-AFAB55BFBCF1}">
            <pc226:cmChg xmlns:pc226="http://schemas.microsoft.com/office/powerpoint/2022/06/main/command" chg="del">
              <pc226:chgData name="Matthew Baker (Nokia)" userId="a9b24780-4d38-4db9-8296-a6542d27e350" providerId="ADAL" clId="{5B0836FA-2B8F-46F6-ABF8-BCF071C5D50F}" dt="2023-11-30T12:18:18.890" v="372"/>
              <pc2:cmMkLst xmlns:pc2="http://schemas.microsoft.com/office/powerpoint/2019/9/main/command">
                <pc:docMk/>
                <pc:sldMk cId="3757197044" sldId="2147475610"/>
                <pc2:cmMk id="{4B24E544-9A18-4F12-8CDE-1D41013C8A14}"/>
              </pc2:cmMkLst>
            </pc226:cmChg>
            <pc226:cmChg xmlns:pc226="http://schemas.microsoft.com/office/powerpoint/2022/06/main/command" chg="del mod">
              <pc226:chgData name="Matthew Baker (Nokia)" userId="a9b24780-4d38-4db9-8296-a6542d27e350" providerId="ADAL" clId="{5B0836FA-2B8F-46F6-ABF8-BCF071C5D50F}" dt="2023-11-30T12:18:26.535" v="374"/>
              <pc2:cmMkLst xmlns:pc2="http://schemas.microsoft.com/office/powerpoint/2019/9/main/command">
                <pc:docMk/>
                <pc:sldMk cId="3757197044" sldId="2147475610"/>
                <pc2:cmMk id="{1B68B4B3-E211-4441-B0EA-3428B77246DC}"/>
              </pc2:cmMkLst>
            </pc226:cmChg>
          </p:ext>
        </pc:extLst>
      </pc:sldChg>
      <pc:sldChg chg="modSp mod">
        <pc:chgData name="Matthew Baker (Nokia)" userId="a9b24780-4d38-4db9-8296-a6542d27e350" providerId="ADAL" clId="{5B0836FA-2B8F-46F6-ABF8-BCF071C5D50F}" dt="2023-11-30T12:42:08.316" v="611" actId="6549"/>
        <pc:sldMkLst>
          <pc:docMk/>
          <pc:sldMk cId="1323023726" sldId="2147475611"/>
        </pc:sldMkLst>
        <pc:spChg chg="mod">
          <ac:chgData name="Matthew Baker (Nokia)" userId="a9b24780-4d38-4db9-8296-a6542d27e350" providerId="ADAL" clId="{5B0836FA-2B8F-46F6-ABF8-BCF071C5D50F}" dt="2023-11-30T12:42:08.316" v="611" actId="6549"/>
          <ac:spMkLst>
            <pc:docMk/>
            <pc:sldMk cId="1323023726" sldId="2147475611"/>
            <ac:spMk id="4" creationId="{5AC91A20-D762-5908-30CB-117A17A68E09}"/>
          </ac:spMkLst>
        </pc:spChg>
      </pc:sldChg>
      <pc:sldChg chg="modSp mod modCm">
        <pc:chgData name="Matthew Baker (Nokia)" userId="a9b24780-4d38-4db9-8296-a6542d27e350" providerId="ADAL" clId="{5B0836FA-2B8F-46F6-ABF8-BCF071C5D50F}" dt="2023-12-04T11:37:08.792" v="618" actId="20577"/>
        <pc:sldMkLst>
          <pc:docMk/>
          <pc:sldMk cId="1833900189" sldId="2147475612"/>
        </pc:sldMkLst>
        <pc:spChg chg="mod">
          <ac:chgData name="Matthew Baker (Nokia)" userId="a9b24780-4d38-4db9-8296-a6542d27e350" providerId="ADAL" clId="{5B0836FA-2B8F-46F6-ABF8-BCF071C5D50F}" dt="2023-12-04T11:37:08.792" v="618" actId="20577"/>
          <ac:spMkLst>
            <pc:docMk/>
            <pc:sldMk cId="1833900189" sldId="2147475612"/>
            <ac:spMk id="8" creationId="{9D9B35B8-D9C2-8E72-8E46-BA1A5EE90FAB}"/>
          </ac:spMkLst>
        </pc:spChg>
        <pc:extLst>
          <p:ext xmlns:p="http://schemas.openxmlformats.org/presentationml/2006/main" uri="{D6D511B9-2390-475A-947B-AFAB55BFBCF1}">
            <pc226:cmChg xmlns:pc226="http://schemas.microsoft.com/office/powerpoint/2022/06/main/command" chg="mod">
              <pc226:chgData name="Matthew Baker (Nokia)" userId="a9b24780-4d38-4db9-8296-a6542d27e350" providerId="ADAL" clId="{5B0836FA-2B8F-46F6-ABF8-BCF071C5D50F}" dt="2023-11-30T12:26:15.154" v="425" actId="20577"/>
              <pc2:cmMkLst xmlns:pc2="http://schemas.microsoft.com/office/powerpoint/2019/9/main/command">
                <pc:docMk/>
                <pc:sldMk cId="1833900189" sldId="2147475612"/>
                <pc2:cmMk id="{4AC59B18-295D-4535-8917-68D032849F80}"/>
              </pc2:cmMkLst>
            </pc226:cmChg>
            <pc226:cmChg xmlns:pc226="http://schemas.microsoft.com/office/powerpoint/2022/06/main/command" chg="mod">
              <pc226:chgData name="Matthew Baker (Nokia)" userId="a9b24780-4d38-4db9-8296-a6542d27e350" providerId="ADAL" clId="{5B0836FA-2B8F-46F6-ABF8-BCF071C5D50F}" dt="2023-11-30T12:26:15.154" v="425" actId="20577"/>
              <pc2:cmMkLst xmlns:pc2="http://schemas.microsoft.com/office/powerpoint/2019/9/main/command">
                <pc:docMk/>
                <pc:sldMk cId="1833900189" sldId="2147475612"/>
                <pc2:cmMk id="{4D9AA342-CEC2-4C4C-98B3-ECC1C2DF16E5}"/>
              </pc2:cmMkLst>
            </pc226:cmChg>
            <pc226:cmChg xmlns:pc226="http://schemas.microsoft.com/office/powerpoint/2022/06/main/command" chg="mod">
              <pc226:chgData name="Matthew Baker (Nokia)" userId="a9b24780-4d38-4db9-8296-a6542d27e350" providerId="ADAL" clId="{5B0836FA-2B8F-46F6-ABF8-BCF071C5D50F}" dt="2023-11-30T12:26:15.154" v="425" actId="20577"/>
              <pc2:cmMkLst xmlns:pc2="http://schemas.microsoft.com/office/powerpoint/2019/9/main/command">
                <pc:docMk/>
                <pc:sldMk cId="1833900189" sldId="2147475612"/>
                <pc2:cmMk id="{B0235E9F-4814-411C-86B5-082992710E65}"/>
              </pc2:cmMkLst>
            </pc226:cmChg>
          </p:ext>
        </pc:extLst>
      </pc:sldChg>
      <pc:sldChg chg="modSp mod">
        <pc:chgData name="Matthew Baker (Nokia)" userId="a9b24780-4d38-4db9-8296-a6542d27e350" providerId="ADAL" clId="{5B0836FA-2B8F-46F6-ABF8-BCF071C5D50F}" dt="2023-11-29T17:19:11.977" v="115" actId="20577"/>
        <pc:sldMkLst>
          <pc:docMk/>
          <pc:sldMk cId="1818814264" sldId="2147475613"/>
        </pc:sldMkLst>
        <pc:spChg chg="mod">
          <ac:chgData name="Matthew Baker (Nokia)" userId="a9b24780-4d38-4db9-8296-a6542d27e350" providerId="ADAL" clId="{5B0836FA-2B8F-46F6-ABF8-BCF071C5D50F}" dt="2023-11-29T17:19:11.977" v="115" actId="20577"/>
          <ac:spMkLst>
            <pc:docMk/>
            <pc:sldMk cId="1818814264" sldId="2147475613"/>
            <ac:spMk id="2" creationId="{C8DB495A-DCB6-2919-40D8-6A0590E5682F}"/>
          </ac:spMkLst>
        </pc:spChg>
      </pc:sldChg>
      <pc:sldChg chg="modSp mod ord modCm">
        <pc:chgData name="Matthew Baker (Nokia)" userId="a9b24780-4d38-4db9-8296-a6542d27e350" providerId="ADAL" clId="{5B0836FA-2B8F-46F6-ABF8-BCF071C5D50F}" dt="2023-12-04T11:42:13.026" v="659" actId="20577"/>
        <pc:sldMkLst>
          <pc:docMk/>
          <pc:sldMk cId="282669192" sldId="2147475614"/>
        </pc:sldMkLst>
        <pc:spChg chg="mod">
          <ac:chgData name="Matthew Baker (Nokia)" userId="a9b24780-4d38-4db9-8296-a6542d27e350" providerId="ADAL" clId="{5B0836FA-2B8F-46F6-ABF8-BCF071C5D50F}" dt="2023-11-30T12:28:56.750" v="429" actId="20577"/>
          <ac:spMkLst>
            <pc:docMk/>
            <pc:sldMk cId="282669192" sldId="2147475614"/>
            <ac:spMk id="2" creationId="{C8DB495A-DCB6-2919-40D8-6A0590E5682F}"/>
          </ac:spMkLst>
        </pc:spChg>
        <pc:spChg chg="mod">
          <ac:chgData name="Matthew Baker (Nokia)" userId="a9b24780-4d38-4db9-8296-a6542d27e350" providerId="ADAL" clId="{5B0836FA-2B8F-46F6-ABF8-BCF071C5D50F}" dt="2023-12-04T11:42:13.026" v="659" actId="20577"/>
          <ac:spMkLst>
            <pc:docMk/>
            <pc:sldMk cId="282669192" sldId="2147475614"/>
            <ac:spMk id="3" creationId="{EE448897-7FC2-7745-8941-439A87BFCA3F}"/>
          </ac:spMkLst>
        </pc:spChg>
        <pc:extLst>
          <p:ext xmlns:p="http://schemas.openxmlformats.org/presentationml/2006/main" uri="{D6D511B9-2390-475A-947B-AFAB55BFBCF1}">
            <pc226:cmChg xmlns:pc226="http://schemas.microsoft.com/office/powerpoint/2022/06/main/command" chg="mod">
              <pc226:chgData name="Matthew Baker (Nokia)" userId="a9b24780-4d38-4db9-8296-a6542d27e350" providerId="ADAL" clId="{5B0836FA-2B8F-46F6-ABF8-BCF071C5D50F}" dt="2023-11-30T12:28:56.750" v="429" actId="20577"/>
              <pc2:cmMkLst xmlns:pc2="http://schemas.microsoft.com/office/powerpoint/2019/9/main/command">
                <pc:docMk/>
                <pc:sldMk cId="282669192" sldId="2147475614"/>
                <pc2:cmMk id="{97F491BA-A292-4EFB-BE20-73951238E857}"/>
              </pc2:cmMkLst>
            </pc226:cmChg>
          </p:ext>
        </pc:extLst>
      </pc:sldChg>
      <pc:sldChg chg="modSp mod ord">
        <pc:chgData name="Matthew Baker (Nokia)" userId="a9b24780-4d38-4db9-8296-a6542d27e350" providerId="ADAL" clId="{5B0836FA-2B8F-46F6-ABF8-BCF071C5D50F}" dt="2023-11-30T12:30:27.514" v="435" actId="14100"/>
        <pc:sldMkLst>
          <pc:docMk/>
          <pc:sldMk cId="321034356" sldId="2147475615"/>
        </pc:sldMkLst>
        <pc:spChg chg="mod">
          <ac:chgData name="Matthew Baker (Nokia)" userId="a9b24780-4d38-4db9-8296-a6542d27e350" providerId="ADAL" clId="{5B0836FA-2B8F-46F6-ABF8-BCF071C5D50F}" dt="2023-11-30T12:29:59.999" v="433" actId="20577"/>
          <ac:spMkLst>
            <pc:docMk/>
            <pc:sldMk cId="321034356" sldId="2147475615"/>
            <ac:spMk id="2" creationId="{C8DB495A-DCB6-2919-40D8-6A0590E5682F}"/>
          </ac:spMkLst>
        </pc:spChg>
        <pc:spChg chg="mod">
          <ac:chgData name="Matthew Baker (Nokia)" userId="a9b24780-4d38-4db9-8296-a6542d27e350" providerId="ADAL" clId="{5B0836FA-2B8F-46F6-ABF8-BCF071C5D50F}" dt="2023-11-30T12:30:27.514" v="435" actId="14100"/>
          <ac:spMkLst>
            <pc:docMk/>
            <pc:sldMk cId="321034356" sldId="2147475615"/>
            <ac:spMk id="3" creationId="{EE448897-7FC2-7745-8941-439A87BFCA3F}"/>
          </ac:spMkLst>
        </pc:spChg>
      </pc:sldChg>
      <pc:sldChg chg="del">
        <pc:chgData name="Matthew Baker (Nokia)" userId="a9b24780-4d38-4db9-8296-a6542d27e350" providerId="ADAL" clId="{5B0836FA-2B8F-46F6-ABF8-BCF071C5D50F}" dt="2023-11-30T11:55:00.067" v="267" actId="47"/>
        <pc:sldMkLst>
          <pc:docMk/>
          <pc:sldMk cId="3469441653" sldId="2147475618"/>
        </pc:sldMkLst>
      </pc:sldChg>
      <pc:sldChg chg="del">
        <pc:chgData name="Matthew Baker (Nokia)" userId="a9b24780-4d38-4db9-8296-a6542d27e350" providerId="ADAL" clId="{5B0836FA-2B8F-46F6-ABF8-BCF071C5D50F}" dt="2023-11-30T11:55:03.212" v="268" actId="47"/>
        <pc:sldMkLst>
          <pc:docMk/>
          <pc:sldMk cId="3793999155" sldId="2147475619"/>
        </pc:sldMkLst>
      </pc:sldChg>
      <pc:sldChg chg="del mod modShow">
        <pc:chgData name="Matthew Baker (Nokia)" userId="a9b24780-4d38-4db9-8296-a6542d27e350" providerId="ADAL" clId="{5B0836FA-2B8F-46F6-ABF8-BCF071C5D50F}" dt="2023-11-30T11:54:40.605" v="265" actId="47"/>
        <pc:sldMkLst>
          <pc:docMk/>
          <pc:sldMk cId="2336363035" sldId="2147475620"/>
        </pc:sldMkLst>
      </pc:sldChg>
      <pc:sldChg chg="addSp delSp modSp add mod modCm">
        <pc:chgData name="Matthew Baker (Nokia)" userId="a9b24780-4d38-4db9-8296-a6542d27e350" providerId="ADAL" clId="{5B0836FA-2B8F-46F6-ABF8-BCF071C5D50F}" dt="2023-11-30T11:53:53.468" v="264" actId="1076"/>
        <pc:sldMkLst>
          <pc:docMk/>
          <pc:sldMk cId="2603286460" sldId="2147475621"/>
        </pc:sldMkLst>
        <pc:spChg chg="mod">
          <ac:chgData name="Matthew Baker (Nokia)" userId="a9b24780-4d38-4db9-8296-a6542d27e350" providerId="ADAL" clId="{5B0836FA-2B8F-46F6-ABF8-BCF071C5D50F}" dt="2023-11-30T11:53:37.829" v="260" actId="20577"/>
          <ac:spMkLst>
            <pc:docMk/>
            <pc:sldMk cId="2603286460" sldId="2147475621"/>
            <ac:spMk id="4" creationId="{61857FED-3397-5C62-7D1F-30344A5E7490}"/>
          </ac:spMkLst>
        </pc:spChg>
        <pc:spChg chg="add mod">
          <ac:chgData name="Matthew Baker (Nokia)" userId="a9b24780-4d38-4db9-8296-a6542d27e350" providerId="ADAL" clId="{5B0836FA-2B8F-46F6-ABF8-BCF071C5D50F}" dt="2023-11-29T16:43:39.805" v="4" actId="478"/>
          <ac:spMkLst>
            <pc:docMk/>
            <pc:sldMk cId="2603286460" sldId="2147475621"/>
            <ac:spMk id="5" creationId="{C2DD43F5-945C-849F-EC69-0FC3E93A5E54}"/>
          </ac:spMkLst>
        </pc:spChg>
        <pc:spChg chg="del">
          <ac:chgData name="Matthew Baker (Nokia)" userId="a9b24780-4d38-4db9-8296-a6542d27e350" providerId="ADAL" clId="{5B0836FA-2B8F-46F6-ABF8-BCF071C5D50F}" dt="2023-11-29T16:43:39.805" v="4" actId="478"/>
          <ac:spMkLst>
            <pc:docMk/>
            <pc:sldMk cId="2603286460" sldId="2147475621"/>
            <ac:spMk id="12" creationId="{A8911EDE-5598-7ADD-6E4F-D1E998369EBB}"/>
          </ac:spMkLst>
        </pc:spChg>
        <pc:spChg chg="mod">
          <ac:chgData name="Matthew Baker (Nokia)" userId="a9b24780-4d38-4db9-8296-a6542d27e350" providerId="ADAL" clId="{5B0836FA-2B8F-46F6-ABF8-BCF071C5D50F}" dt="2023-11-30T11:53:53.468" v="264" actId="1076"/>
          <ac:spMkLst>
            <pc:docMk/>
            <pc:sldMk cId="2603286460" sldId="2147475621"/>
            <ac:spMk id="17" creationId="{00952867-A651-9AC9-5B25-C3BC97FAF6FE}"/>
          </ac:spMkLst>
        </pc:spChg>
        <pc:picChg chg="del">
          <ac:chgData name="Matthew Baker (Nokia)" userId="a9b24780-4d38-4db9-8296-a6542d27e350" providerId="ADAL" clId="{5B0836FA-2B8F-46F6-ABF8-BCF071C5D50F}" dt="2023-11-29T16:43:42.385" v="6" actId="478"/>
          <ac:picMkLst>
            <pc:docMk/>
            <pc:sldMk cId="2603286460" sldId="2147475621"/>
            <ac:picMk id="1032" creationId="{51CA760B-D71C-3CAF-03C7-8887FD2987C4}"/>
          </ac:picMkLst>
        </pc:picChg>
        <pc:picChg chg="mod">
          <ac:chgData name="Matthew Baker (Nokia)" userId="a9b24780-4d38-4db9-8296-a6542d27e350" providerId="ADAL" clId="{5B0836FA-2B8F-46F6-ABF8-BCF071C5D50F}" dt="2023-11-30T11:53:45.722" v="262" actId="1076"/>
          <ac:picMkLst>
            <pc:docMk/>
            <pc:sldMk cId="2603286460" sldId="2147475621"/>
            <ac:picMk id="1036" creationId="{3F53D947-8D5C-945C-DDF9-14688A30FEDE}"/>
          </ac:picMkLst>
        </pc:picChg>
        <pc:extLst>
          <p:ext xmlns:p="http://schemas.openxmlformats.org/presentationml/2006/main" uri="{D6D511B9-2390-475A-947B-AFAB55BFBCF1}">
            <pc226:cmChg xmlns:pc226="http://schemas.microsoft.com/office/powerpoint/2022/06/main/command" chg="mod">
              <pc226:chgData name="Matthew Baker (Nokia)" userId="a9b24780-4d38-4db9-8296-a6542d27e350" providerId="ADAL" clId="{5B0836FA-2B8F-46F6-ABF8-BCF071C5D50F}" dt="2023-11-29T16:43:40.219" v="5" actId="2056"/>
              <pc2:cmMkLst xmlns:pc2="http://schemas.microsoft.com/office/powerpoint/2019/9/main/command">
                <pc:docMk/>
                <pc:sldMk cId="2603286460" sldId="2147475621"/>
                <pc2:cmMk id="{F6EF5F24-5C7D-4D6C-A390-401FAB6043FD}"/>
              </pc2:cmMkLst>
            </pc226:cmChg>
          </p:ext>
        </pc:extLst>
      </pc:sldChg>
      <pc:sldChg chg="addSp modSp mod delCm">
        <pc:chgData name="Matthew Baker (Nokia)" userId="a9b24780-4d38-4db9-8296-a6542d27e350" providerId="ADAL" clId="{5B0836FA-2B8F-46F6-ABF8-BCF071C5D50F}" dt="2023-11-30T12:17:28.451" v="367" actId="14100"/>
        <pc:sldMkLst>
          <pc:docMk/>
          <pc:sldMk cId="1748531799" sldId="2147475622"/>
        </pc:sldMkLst>
        <pc:spChg chg="mod">
          <ac:chgData name="Matthew Baker (Nokia)" userId="a9b24780-4d38-4db9-8296-a6542d27e350" providerId="ADAL" clId="{5B0836FA-2B8F-46F6-ABF8-BCF071C5D50F}" dt="2023-11-30T12:08:51.301" v="315" actId="1076"/>
          <ac:spMkLst>
            <pc:docMk/>
            <pc:sldMk cId="1748531799" sldId="2147475622"/>
            <ac:spMk id="2" creationId="{C8DB495A-DCB6-2919-40D8-6A0590E5682F}"/>
          </ac:spMkLst>
        </pc:spChg>
        <pc:spChg chg="mod">
          <ac:chgData name="Matthew Baker (Nokia)" userId="a9b24780-4d38-4db9-8296-a6542d27e350" providerId="ADAL" clId="{5B0836FA-2B8F-46F6-ABF8-BCF071C5D50F}" dt="2023-11-30T12:16:23.431" v="357" actId="1035"/>
          <ac:spMkLst>
            <pc:docMk/>
            <pc:sldMk cId="1748531799" sldId="2147475622"/>
            <ac:spMk id="3" creationId="{C1C7FD7C-5AFC-B1A3-91AD-273D6D0AEF07}"/>
          </ac:spMkLst>
        </pc:spChg>
        <pc:spChg chg="add mod">
          <ac:chgData name="Matthew Baker (Nokia)" userId="a9b24780-4d38-4db9-8296-a6542d27e350" providerId="ADAL" clId="{5B0836FA-2B8F-46F6-ABF8-BCF071C5D50F}" dt="2023-11-30T12:16:37.439" v="365" actId="1036"/>
          <ac:spMkLst>
            <pc:docMk/>
            <pc:sldMk cId="1748531799" sldId="2147475622"/>
            <ac:spMk id="4" creationId="{30A86ED6-5342-30B7-C229-E8E437672CFE}"/>
          </ac:spMkLst>
        </pc:spChg>
        <pc:spChg chg="mod">
          <ac:chgData name="Matthew Baker (Nokia)" userId="a9b24780-4d38-4db9-8296-a6542d27e350" providerId="ADAL" clId="{5B0836FA-2B8F-46F6-ABF8-BCF071C5D50F}" dt="2023-11-30T12:09:33.775" v="336" actId="1076"/>
          <ac:spMkLst>
            <pc:docMk/>
            <pc:sldMk cId="1748531799" sldId="2147475622"/>
            <ac:spMk id="9" creationId="{8873ACCB-2A0C-1E1F-4624-A2A034432B82}"/>
          </ac:spMkLst>
        </pc:spChg>
        <pc:picChg chg="mod">
          <ac:chgData name="Matthew Baker (Nokia)" userId="a9b24780-4d38-4db9-8296-a6542d27e350" providerId="ADAL" clId="{5B0836FA-2B8F-46F6-ABF8-BCF071C5D50F}" dt="2023-11-30T12:17:28.451" v="367" actId="14100"/>
          <ac:picMkLst>
            <pc:docMk/>
            <pc:sldMk cId="1748531799" sldId="2147475622"/>
            <ac:picMk id="5" creationId="{C72D5438-A980-1D8E-FB42-02DE0BB230E6}"/>
          </ac:picMkLst>
        </pc:picChg>
        <pc:picChg chg="mod">
          <ac:chgData name="Matthew Baker (Nokia)" userId="a9b24780-4d38-4db9-8296-a6542d27e350" providerId="ADAL" clId="{5B0836FA-2B8F-46F6-ABF8-BCF071C5D50F}" dt="2023-11-30T12:16:43.183" v="366" actId="14100"/>
          <ac:picMkLst>
            <pc:docMk/>
            <pc:sldMk cId="1748531799" sldId="2147475622"/>
            <ac:picMk id="7" creationId="{4517B8E7-CC37-4EF6-D843-86E1B803C771}"/>
          </ac:picMkLst>
        </pc:picChg>
        <pc:extLst>
          <p:ext xmlns:p="http://schemas.openxmlformats.org/presentationml/2006/main" uri="{D6D511B9-2390-475A-947B-AFAB55BFBCF1}">
            <pc226:cmChg xmlns:pc226="http://schemas.microsoft.com/office/powerpoint/2022/06/main/command" chg="del">
              <pc226:chgData name="Matthew Baker (Nokia)" userId="a9b24780-4d38-4db9-8296-a6542d27e350" providerId="ADAL" clId="{5B0836FA-2B8F-46F6-ABF8-BCF071C5D50F}" dt="2023-11-30T12:09:15.722" v="333"/>
              <pc2:cmMkLst xmlns:pc2="http://schemas.microsoft.com/office/powerpoint/2019/9/main/command">
                <pc:docMk/>
                <pc:sldMk cId="1748531799" sldId="2147475622"/>
                <pc2:cmMk id="{B3076209-C809-4724-813D-417C0C56F979}"/>
              </pc2:cmMkLst>
            </pc226:cmChg>
            <pc226:cmChg xmlns:pc226="http://schemas.microsoft.com/office/powerpoint/2022/06/main/command" chg="del">
              <pc226:chgData name="Matthew Baker (Nokia)" userId="a9b24780-4d38-4db9-8296-a6542d27e350" providerId="ADAL" clId="{5B0836FA-2B8F-46F6-ABF8-BCF071C5D50F}" dt="2023-11-30T12:09:22.193" v="335"/>
              <pc2:cmMkLst xmlns:pc2="http://schemas.microsoft.com/office/powerpoint/2019/9/main/command">
                <pc:docMk/>
                <pc:sldMk cId="1748531799" sldId="2147475622"/>
                <pc2:cmMk id="{698EAC22-EAC1-4B42-91C6-C90F757295E2}"/>
              </pc2:cmMkLst>
            </pc226:cmChg>
            <pc226:cmChg xmlns:pc226="http://schemas.microsoft.com/office/powerpoint/2022/06/main/command" chg="del">
              <pc226:chgData name="Matthew Baker (Nokia)" userId="a9b24780-4d38-4db9-8296-a6542d27e350" providerId="ADAL" clId="{5B0836FA-2B8F-46F6-ABF8-BCF071C5D50F}" dt="2023-11-30T12:09:18.759" v="334"/>
              <pc2:cmMkLst xmlns:pc2="http://schemas.microsoft.com/office/powerpoint/2019/9/main/command">
                <pc:docMk/>
                <pc:sldMk cId="1748531799" sldId="2147475622"/>
                <pc2:cmMk id="{F774373E-1C72-408D-8BC0-B17CD7AFF041}"/>
              </pc2:cmMkLst>
            </pc226:cmChg>
            <pc226:cmChg xmlns:pc226="http://schemas.microsoft.com/office/powerpoint/2022/06/main/command" chg="del">
              <pc226:chgData name="Matthew Baker (Nokia)" userId="a9b24780-4d38-4db9-8296-a6542d27e350" providerId="ADAL" clId="{5B0836FA-2B8F-46F6-ABF8-BCF071C5D50F}" dt="2023-11-30T12:09:10.012" v="332"/>
              <pc2:cmMkLst xmlns:pc2="http://schemas.microsoft.com/office/powerpoint/2019/9/main/command">
                <pc:docMk/>
                <pc:sldMk cId="1748531799" sldId="2147475622"/>
                <pc2:cmMk id="{BD731190-DF07-4A13-A95D-F339EF4ED35F}"/>
              </pc2:cmMkLst>
            </pc226:cmChg>
          </p:ext>
        </pc:extLst>
      </pc:sldChg>
      <pc:sldChg chg="del">
        <pc:chgData name="Matthew Baker (Nokia)" userId="a9b24780-4d38-4db9-8296-a6542d27e350" providerId="ADAL" clId="{5B0836FA-2B8F-46F6-ABF8-BCF071C5D50F}" dt="2023-11-30T11:54:47.851" v="266" actId="47"/>
        <pc:sldMkLst>
          <pc:docMk/>
          <pc:sldMk cId="3760453194" sldId="2147475623"/>
        </pc:sldMkLst>
      </pc:sldChg>
    </pc:docChg>
  </pc:docChgLst>
  <pc:docChgLst>
    <pc:chgData name="Axel Mueller" userId="6b065ed8-40bf-4bd7-b1e4-242bb2fb76f9" providerId="ADAL" clId="{0D2AADE8-A6D0-4BB8-8DD4-724A1B379278}"/>
    <pc:docChg chg="undo redo custSel addSld delSld modSld">
      <pc:chgData name="Axel Mueller" userId="6b065ed8-40bf-4bd7-b1e4-242bb2fb76f9" providerId="ADAL" clId="{0D2AADE8-A6D0-4BB8-8DD4-724A1B379278}" dt="2023-12-04T11:21:00.118" v="2005"/>
      <pc:docMkLst>
        <pc:docMk/>
      </pc:docMkLst>
      <pc:sldChg chg="modSp mod">
        <pc:chgData name="Axel Mueller" userId="6b065ed8-40bf-4bd7-b1e4-242bb2fb76f9" providerId="ADAL" clId="{0D2AADE8-A6D0-4BB8-8DD4-724A1B379278}" dt="2023-11-30T14:08:09.732" v="1046"/>
        <pc:sldMkLst>
          <pc:docMk/>
          <pc:sldMk cId="1551284761" sldId="2147475603"/>
        </pc:sldMkLst>
        <pc:spChg chg="mod">
          <ac:chgData name="Axel Mueller" userId="6b065ed8-40bf-4bd7-b1e4-242bb2fb76f9" providerId="ADAL" clId="{0D2AADE8-A6D0-4BB8-8DD4-724A1B379278}" dt="2023-11-30T14:08:09.732" v="1046"/>
          <ac:spMkLst>
            <pc:docMk/>
            <pc:sldMk cId="1551284761" sldId="2147475603"/>
            <ac:spMk id="4" creationId="{5AC91A20-D762-5908-30CB-117A17A68E09}"/>
          </ac:spMkLst>
        </pc:spChg>
      </pc:sldChg>
      <pc:sldChg chg="modSp mod delCm modCm">
        <pc:chgData name="Axel Mueller" userId="6b065ed8-40bf-4bd7-b1e4-242bb2fb76f9" providerId="ADAL" clId="{0D2AADE8-A6D0-4BB8-8DD4-724A1B379278}" dt="2023-12-04T11:17:14.506" v="1830" actId="20577"/>
        <pc:sldMkLst>
          <pc:docMk/>
          <pc:sldMk cId="3757197044" sldId="2147475610"/>
        </pc:sldMkLst>
        <pc:spChg chg="mod">
          <ac:chgData name="Axel Mueller" userId="6b065ed8-40bf-4bd7-b1e4-242bb2fb76f9" providerId="ADAL" clId="{0D2AADE8-A6D0-4BB8-8DD4-724A1B379278}" dt="2023-11-30T10:37:01.092" v="970" actId="20577"/>
          <ac:spMkLst>
            <pc:docMk/>
            <pc:sldMk cId="3757197044" sldId="2147475610"/>
            <ac:spMk id="2" creationId="{C8DB495A-DCB6-2919-40D8-6A0590E5682F}"/>
          </ac:spMkLst>
        </pc:spChg>
        <pc:spChg chg="mod">
          <ac:chgData name="Axel Mueller" userId="6b065ed8-40bf-4bd7-b1e4-242bb2fb76f9" providerId="ADAL" clId="{0D2AADE8-A6D0-4BB8-8DD4-724A1B379278}" dt="2023-12-04T11:17:14.506" v="1830" actId="20577"/>
          <ac:spMkLst>
            <pc:docMk/>
            <pc:sldMk cId="3757197044" sldId="2147475610"/>
            <ac:spMk id="4" creationId="{BFD0BF32-5A5C-013F-35B1-C8C5CECF4E30}"/>
          </ac:spMkLst>
        </pc:spChg>
        <pc:extLst>
          <p:ext xmlns:p="http://schemas.openxmlformats.org/presentationml/2006/main" uri="{D6D511B9-2390-475A-947B-AFAB55BFBCF1}">
            <pc226:cmChg xmlns:pc226="http://schemas.microsoft.com/office/powerpoint/2022/06/main/command" chg="del mod">
              <pc226:chgData name="Axel Mueller" userId="6b065ed8-40bf-4bd7-b1e4-242bb2fb76f9" providerId="ADAL" clId="{0D2AADE8-A6D0-4BB8-8DD4-724A1B379278}" dt="2023-12-04T11:10:21.289" v="1693"/>
              <pc2:cmMkLst xmlns:pc2="http://schemas.microsoft.com/office/powerpoint/2019/9/main/command">
                <pc:docMk/>
                <pc:sldMk cId="3757197044" sldId="2147475610"/>
                <pc2:cmMk id="{A1473793-DAD6-4A8C-981A-EF134B726D5E}"/>
              </pc2:cmMkLst>
            </pc226:cmChg>
            <pc226:cmChg xmlns:pc226="http://schemas.microsoft.com/office/powerpoint/2022/06/main/command" chg="">
              <pc226:chgData name="Axel Mueller" userId="6b065ed8-40bf-4bd7-b1e4-242bb2fb76f9" providerId="ADAL" clId="{0D2AADE8-A6D0-4BB8-8DD4-724A1B379278}" dt="2023-11-29T17:11:25.390" v="352"/>
              <pc2:cmMkLst xmlns:pc2="http://schemas.microsoft.com/office/powerpoint/2019/9/main/command">
                <pc:docMk/>
                <pc:sldMk cId="3757197044" sldId="2147475610"/>
                <pc2:cmMk id="{1B68B4B3-E211-4441-B0EA-3428B77246DC}"/>
              </pc2:cmMkLst>
              <pc226:cmRplyChg chg="add mod">
                <pc226:chgData name="Axel Mueller" userId="6b065ed8-40bf-4bd7-b1e4-242bb2fb76f9" providerId="ADAL" clId="{0D2AADE8-A6D0-4BB8-8DD4-724A1B379278}" dt="2023-11-29T17:11:25.390" v="352"/>
                <pc2:cmRplyMkLst xmlns:pc2="http://schemas.microsoft.com/office/powerpoint/2019/9/main/command">
                  <pc:docMk/>
                  <pc:sldMk cId="3757197044" sldId="2147475610"/>
                  <pc2:cmMk id="{1B68B4B3-E211-4441-B0EA-3428B77246DC}"/>
                  <pc2:cmRplyMk id="{B9352DAC-E589-4479-9F9D-982DB1982526}"/>
                </pc2:cmRplyMkLst>
              </pc226:cmRplyChg>
            </pc226:cmChg>
          </p:ext>
        </pc:extLst>
      </pc:sldChg>
      <pc:sldChg chg="modSp mod">
        <pc:chgData name="Axel Mueller" userId="6b065ed8-40bf-4bd7-b1e4-242bb2fb76f9" providerId="ADAL" clId="{0D2AADE8-A6D0-4BB8-8DD4-724A1B379278}" dt="2023-11-30T14:08:17.514" v="1048"/>
        <pc:sldMkLst>
          <pc:docMk/>
          <pc:sldMk cId="1323023726" sldId="2147475611"/>
        </pc:sldMkLst>
        <pc:spChg chg="mod">
          <ac:chgData name="Axel Mueller" userId="6b065ed8-40bf-4bd7-b1e4-242bb2fb76f9" providerId="ADAL" clId="{0D2AADE8-A6D0-4BB8-8DD4-724A1B379278}" dt="2023-11-30T14:08:17.514" v="1048"/>
          <ac:spMkLst>
            <pc:docMk/>
            <pc:sldMk cId="1323023726" sldId="2147475611"/>
            <ac:spMk id="4" creationId="{5AC91A20-D762-5908-30CB-117A17A68E09}"/>
          </ac:spMkLst>
        </pc:spChg>
      </pc:sldChg>
      <pc:sldChg chg="modSp mod delCm modCm">
        <pc:chgData name="Axel Mueller" userId="6b065ed8-40bf-4bd7-b1e4-242bb2fb76f9" providerId="ADAL" clId="{0D2AADE8-A6D0-4BB8-8DD4-724A1B379278}" dt="2023-12-04T11:19:27" v="1960" actId="14100"/>
        <pc:sldMkLst>
          <pc:docMk/>
          <pc:sldMk cId="1833900189" sldId="2147475612"/>
        </pc:sldMkLst>
        <pc:spChg chg="mod">
          <ac:chgData name="Axel Mueller" userId="6b065ed8-40bf-4bd7-b1e4-242bb2fb76f9" providerId="ADAL" clId="{0D2AADE8-A6D0-4BB8-8DD4-724A1B379278}" dt="2023-11-30T10:36:57.166" v="966" actId="20577"/>
          <ac:spMkLst>
            <pc:docMk/>
            <pc:sldMk cId="1833900189" sldId="2147475612"/>
            <ac:spMk id="2" creationId="{C8DB495A-DCB6-2919-40D8-6A0590E5682F}"/>
          </ac:spMkLst>
        </pc:spChg>
        <pc:spChg chg="mod">
          <ac:chgData name="Axel Mueller" userId="6b065ed8-40bf-4bd7-b1e4-242bb2fb76f9" providerId="ADAL" clId="{0D2AADE8-A6D0-4BB8-8DD4-724A1B379278}" dt="2023-12-04T11:19:04.207" v="1956" actId="20577"/>
          <ac:spMkLst>
            <pc:docMk/>
            <pc:sldMk cId="1833900189" sldId="2147475612"/>
            <ac:spMk id="3" creationId="{EE448897-7FC2-7745-8941-439A87BFCA3F}"/>
          </ac:spMkLst>
        </pc:spChg>
        <pc:spChg chg="mod">
          <ac:chgData name="Axel Mueller" userId="6b065ed8-40bf-4bd7-b1e4-242bb2fb76f9" providerId="ADAL" clId="{0D2AADE8-A6D0-4BB8-8DD4-724A1B379278}" dt="2023-12-04T11:19:27" v="1960" actId="14100"/>
          <ac:spMkLst>
            <pc:docMk/>
            <pc:sldMk cId="1833900189" sldId="2147475612"/>
            <ac:spMk id="4" creationId="{1F8D87D0-F58A-D568-4648-10444B7FB622}"/>
          </ac:spMkLst>
        </pc:spChg>
        <pc:spChg chg="mod">
          <ac:chgData name="Axel Mueller" userId="6b065ed8-40bf-4bd7-b1e4-242bb2fb76f9" providerId="ADAL" clId="{0D2AADE8-A6D0-4BB8-8DD4-724A1B379278}" dt="2023-12-04T11:16:51.362" v="1827" actId="14100"/>
          <ac:spMkLst>
            <pc:docMk/>
            <pc:sldMk cId="1833900189" sldId="2147475612"/>
            <ac:spMk id="8" creationId="{9D9B35B8-D9C2-8E72-8E46-BA1A5EE90FAB}"/>
          </ac:spMkLst>
        </pc:spChg>
        <pc:picChg chg="mod">
          <ac:chgData name="Axel Mueller" userId="6b065ed8-40bf-4bd7-b1e4-242bb2fb76f9" providerId="ADAL" clId="{0D2AADE8-A6D0-4BB8-8DD4-724A1B379278}" dt="2023-12-04T11:19:11.602" v="1957" actId="1076"/>
          <ac:picMkLst>
            <pc:docMk/>
            <pc:sldMk cId="1833900189" sldId="2147475612"/>
            <ac:picMk id="11" creationId="{BAB9D771-4D2B-1EC3-D707-F2AAF5C1C556}"/>
          </ac:picMkLst>
        </pc:picChg>
        <pc:extLst>
          <p:ext xmlns:p="http://schemas.openxmlformats.org/presentationml/2006/main" uri="{D6D511B9-2390-475A-947B-AFAB55BFBCF1}">
            <pc226:cmChg xmlns:pc226="http://schemas.microsoft.com/office/powerpoint/2022/06/main/command" chg="del mod">
              <pc226:chgData name="Axel Mueller" userId="6b065ed8-40bf-4bd7-b1e4-242bb2fb76f9" providerId="ADAL" clId="{0D2AADE8-A6D0-4BB8-8DD4-724A1B379278}" dt="2023-12-04T11:10:08.154" v="1690"/>
              <pc2:cmMkLst xmlns:pc2="http://schemas.microsoft.com/office/powerpoint/2019/9/main/command">
                <pc:docMk/>
                <pc:sldMk cId="1833900189" sldId="2147475612"/>
                <pc2:cmMk id="{4AC59B18-295D-4535-8917-68D032849F80}"/>
              </pc2:cmMkLst>
            </pc226:cmChg>
            <pc226:cmChg xmlns:pc226="http://schemas.microsoft.com/office/powerpoint/2022/06/main/command" chg="del mod">
              <pc226:chgData name="Axel Mueller" userId="6b065ed8-40bf-4bd7-b1e4-242bb2fb76f9" providerId="ADAL" clId="{0D2AADE8-A6D0-4BB8-8DD4-724A1B379278}" dt="2023-12-04T11:10:05.260" v="1688"/>
              <pc2:cmMkLst xmlns:pc2="http://schemas.microsoft.com/office/powerpoint/2019/9/main/command">
                <pc:docMk/>
                <pc:sldMk cId="1833900189" sldId="2147475612"/>
                <pc2:cmMk id="{4595F329-F7EA-4AF6-AA53-900045C7D22E}"/>
              </pc2:cmMkLst>
            </pc226:cmChg>
            <pc226:cmChg xmlns:pc226="http://schemas.microsoft.com/office/powerpoint/2022/06/main/command" chg="del mod">
              <pc226:chgData name="Axel Mueller" userId="6b065ed8-40bf-4bd7-b1e4-242bb2fb76f9" providerId="ADAL" clId="{0D2AADE8-A6D0-4BB8-8DD4-724A1B379278}" dt="2023-12-04T11:10:11.957" v="1691"/>
              <pc2:cmMkLst xmlns:pc2="http://schemas.microsoft.com/office/powerpoint/2019/9/main/command">
                <pc:docMk/>
                <pc:sldMk cId="1833900189" sldId="2147475612"/>
                <pc2:cmMk id="{BE77462B-EE34-4228-932A-FB046D0249AE}"/>
              </pc2:cmMkLst>
            </pc226:cmChg>
            <pc226:cmChg xmlns:pc226="http://schemas.microsoft.com/office/powerpoint/2022/06/main/command" chg="del mod">
              <pc226:chgData name="Axel Mueller" userId="6b065ed8-40bf-4bd7-b1e4-242bb2fb76f9" providerId="ADAL" clId="{0D2AADE8-A6D0-4BB8-8DD4-724A1B379278}" dt="2023-12-04T11:10:16.586" v="1692"/>
              <pc2:cmMkLst xmlns:pc2="http://schemas.microsoft.com/office/powerpoint/2019/9/main/command">
                <pc:docMk/>
                <pc:sldMk cId="1833900189" sldId="2147475612"/>
                <pc2:cmMk id="{4D9AA342-CEC2-4C4C-98B3-ECC1C2DF16E5}"/>
              </pc2:cmMkLst>
            </pc226:cmChg>
            <pc226:cmChg xmlns:pc226="http://schemas.microsoft.com/office/powerpoint/2022/06/main/command" chg="del mod">
              <pc226:chgData name="Axel Mueller" userId="6b065ed8-40bf-4bd7-b1e4-242bb2fb76f9" providerId="ADAL" clId="{0D2AADE8-A6D0-4BB8-8DD4-724A1B379278}" dt="2023-12-04T11:10:06.756" v="1689"/>
              <pc2:cmMkLst xmlns:pc2="http://schemas.microsoft.com/office/powerpoint/2019/9/main/command">
                <pc:docMk/>
                <pc:sldMk cId="1833900189" sldId="2147475612"/>
                <pc2:cmMk id="{B0235E9F-4814-411C-86B5-082992710E65}"/>
              </pc2:cmMkLst>
            </pc226:cmChg>
          </p:ext>
        </pc:extLst>
      </pc:sldChg>
      <pc:sldChg chg="del">
        <pc:chgData name="Axel Mueller" userId="6b065ed8-40bf-4bd7-b1e4-242bb2fb76f9" providerId="ADAL" clId="{0D2AADE8-A6D0-4BB8-8DD4-724A1B379278}" dt="2023-11-30T10:20:47.017" v="834" actId="47"/>
        <pc:sldMkLst>
          <pc:docMk/>
          <pc:sldMk cId="1818814264" sldId="2147475613"/>
        </pc:sldMkLst>
      </pc:sldChg>
      <pc:sldChg chg="addSp modSp mod delCm modCm">
        <pc:chgData name="Axel Mueller" userId="6b065ed8-40bf-4bd7-b1e4-242bb2fb76f9" providerId="ADAL" clId="{0D2AADE8-A6D0-4BB8-8DD4-724A1B379278}" dt="2023-12-04T11:19:57.718" v="1978" actId="404"/>
        <pc:sldMkLst>
          <pc:docMk/>
          <pc:sldMk cId="282669192" sldId="2147475614"/>
        </pc:sldMkLst>
        <pc:spChg chg="mod">
          <ac:chgData name="Axel Mueller" userId="6b065ed8-40bf-4bd7-b1e4-242bb2fb76f9" providerId="ADAL" clId="{0D2AADE8-A6D0-4BB8-8DD4-724A1B379278}" dt="2023-11-30T10:36:52.609" v="961" actId="20577"/>
          <ac:spMkLst>
            <pc:docMk/>
            <pc:sldMk cId="282669192" sldId="2147475614"/>
            <ac:spMk id="2" creationId="{C8DB495A-DCB6-2919-40D8-6A0590E5682F}"/>
          </ac:spMkLst>
        </pc:spChg>
        <pc:spChg chg="mod">
          <ac:chgData name="Axel Mueller" userId="6b065ed8-40bf-4bd7-b1e4-242bb2fb76f9" providerId="ADAL" clId="{0D2AADE8-A6D0-4BB8-8DD4-724A1B379278}" dt="2023-12-04T11:19:57.718" v="1978" actId="404"/>
          <ac:spMkLst>
            <pc:docMk/>
            <pc:sldMk cId="282669192" sldId="2147475614"/>
            <ac:spMk id="3" creationId="{EE448897-7FC2-7745-8941-439A87BFCA3F}"/>
          </ac:spMkLst>
        </pc:spChg>
        <pc:spChg chg="add mod">
          <ac:chgData name="Axel Mueller" userId="6b065ed8-40bf-4bd7-b1e4-242bb2fb76f9" providerId="ADAL" clId="{0D2AADE8-A6D0-4BB8-8DD4-724A1B379278}" dt="2023-12-04T11:12:44.176" v="1742" actId="404"/>
          <ac:spMkLst>
            <pc:docMk/>
            <pc:sldMk cId="282669192" sldId="2147475614"/>
            <ac:spMk id="4" creationId="{6D69455D-67CE-F9FF-305E-57B58074FB28}"/>
          </ac:spMkLst>
        </pc:spChg>
        <pc:picChg chg="mod">
          <ac:chgData name="Axel Mueller" userId="6b065ed8-40bf-4bd7-b1e4-242bb2fb76f9" providerId="ADAL" clId="{0D2AADE8-A6D0-4BB8-8DD4-724A1B379278}" dt="2023-12-04T11:09:14.838" v="1684" actId="1076"/>
          <ac:picMkLst>
            <pc:docMk/>
            <pc:sldMk cId="282669192" sldId="2147475614"/>
            <ac:picMk id="5" creationId="{EDB61463-FA4C-319D-1703-8CD20768843C}"/>
          </ac:picMkLst>
        </pc:picChg>
        <pc:extLst>
          <p:ext xmlns:p="http://schemas.openxmlformats.org/presentationml/2006/main" uri="{D6D511B9-2390-475A-947B-AFAB55BFBCF1}">
            <pc226:cmChg xmlns:pc226="http://schemas.microsoft.com/office/powerpoint/2022/06/main/command" chg="del mod">
              <pc226:chgData name="Axel Mueller" userId="6b065ed8-40bf-4bd7-b1e4-242bb2fb76f9" providerId="ADAL" clId="{0D2AADE8-A6D0-4BB8-8DD4-724A1B379278}" dt="2023-12-04T10:54:42.516" v="1050"/>
              <pc2:cmMkLst xmlns:pc2="http://schemas.microsoft.com/office/powerpoint/2019/9/main/command">
                <pc:docMk/>
                <pc:sldMk cId="282669192" sldId="2147475614"/>
                <pc2:cmMk id="{E806F850-87BE-4192-A379-FAB9DFA7F000}"/>
              </pc2:cmMkLst>
            </pc226:cmChg>
            <pc226:cmChg xmlns:pc226="http://schemas.microsoft.com/office/powerpoint/2022/06/main/command" chg="del mod">
              <pc226:chgData name="Axel Mueller" userId="6b065ed8-40bf-4bd7-b1e4-242bb2fb76f9" providerId="ADAL" clId="{0D2AADE8-A6D0-4BB8-8DD4-724A1B379278}" dt="2023-12-04T10:54:26.124" v="1049"/>
              <pc2:cmMkLst xmlns:pc2="http://schemas.microsoft.com/office/powerpoint/2019/9/main/command">
                <pc:docMk/>
                <pc:sldMk cId="282669192" sldId="2147475614"/>
                <pc2:cmMk id="{97F491BA-A292-4EFB-BE20-73951238E857}"/>
              </pc2:cmMkLst>
            </pc226:cmChg>
          </p:ext>
        </pc:extLst>
      </pc:sldChg>
      <pc:sldChg chg="modSp mod">
        <pc:chgData name="Axel Mueller" userId="6b065ed8-40bf-4bd7-b1e4-242bb2fb76f9" providerId="ADAL" clId="{0D2AADE8-A6D0-4BB8-8DD4-724A1B379278}" dt="2023-12-04T11:08:15.207" v="1672" actId="20577"/>
        <pc:sldMkLst>
          <pc:docMk/>
          <pc:sldMk cId="321034356" sldId="2147475615"/>
        </pc:sldMkLst>
        <pc:spChg chg="mod">
          <ac:chgData name="Axel Mueller" userId="6b065ed8-40bf-4bd7-b1e4-242bb2fb76f9" providerId="ADAL" clId="{0D2AADE8-A6D0-4BB8-8DD4-724A1B379278}" dt="2023-11-30T10:37:07.976" v="976" actId="20577"/>
          <ac:spMkLst>
            <pc:docMk/>
            <pc:sldMk cId="321034356" sldId="2147475615"/>
            <ac:spMk id="2" creationId="{C8DB495A-DCB6-2919-40D8-6A0590E5682F}"/>
          </ac:spMkLst>
        </pc:spChg>
        <pc:spChg chg="mod">
          <ac:chgData name="Axel Mueller" userId="6b065ed8-40bf-4bd7-b1e4-242bb2fb76f9" providerId="ADAL" clId="{0D2AADE8-A6D0-4BB8-8DD4-724A1B379278}" dt="2023-12-04T11:08:15.207" v="1672" actId="20577"/>
          <ac:spMkLst>
            <pc:docMk/>
            <pc:sldMk cId="321034356" sldId="2147475615"/>
            <ac:spMk id="3" creationId="{EE448897-7FC2-7745-8941-439A87BFCA3F}"/>
          </ac:spMkLst>
        </pc:spChg>
      </pc:sldChg>
      <pc:sldChg chg="modSp add mod">
        <pc:chgData name="Axel Mueller" userId="6b065ed8-40bf-4bd7-b1e4-242bb2fb76f9" providerId="ADAL" clId="{0D2AADE8-A6D0-4BB8-8DD4-724A1B379278}" dt="2023-12-04T11:21:00.118" v="2005"/>
        <pc:sldMkLst>
          <pc:docMk/>
          <pc:sldMk cId="1375610209" sldId="2147475624"/>
        </pc:sldMkLst>
        <pc:spChg chg="mod">
          <ac:chgData name="Axel Mueller" userId="6b065ed8-40bf-4bd7-b1e4-242bb2fb76f9" providerId="ADAL" clId="{0D2AADE8-A6D0-4BB8-8DD4-724A1B379278}" dt="2023-12-04T11:20:54.323" v="2004" actId="113"/>
          <ac:spMkLst>
            <pc:docMk/>
            <pc:sldMk cId="1375610209" sldId="2147475624"/>
            <ac:spMk id="3" creationId="{EE448897-7FC2-7745-8941-439A87BFCA3F}"/>
          </ac:spMkLst>
        </pc:spChg>
        <pc:spChg chg="mod">
          <ac:chgData name="Axel Mueller" userId="6b065ed8-40bf-4bd7-b1e4-242bb2fb76f9" providerId="ADAL" clId="{0D2AADE8-A6D0-4BB8-8DD4-724A1B379278}" dt="2023-12-04T11:21:00.118" v="2005"/>
          <ac:spMkLst>
            <pc:docMk/>
            <pc:sldMk cId="1375610209" sldId="2147475624"/>
            <ac:spMk id="59" creationId="{07439AD1-62B6-F87D-632C-4143C56044EC}"/>
          </ac:spMkLst>
        </pc:spChg>
        <pc:picChg chg="mod">
          <ac:chgData name="Axel Mueller" userId="6b065ed8-40bf-4bd7-b1e4-242bb2fb76f9" providerId="ADAL" clId="{0D2AADE8-A6D0-4BB8-8DD4-724A1B379278}" dt="2023-11-30T10:11:51.139" v="829" actId="1076"/>
          <ac:picMkLst>
            <pc:docMk/>
            <pc:sldMk cId="1375610209" sldId="2147475624"/>
            <ac:picMk id="5" creationId="{5737BF90-4708-DE46-7C60-59100B9C86D8}"/>
          </ac:picMkLst>
        </pc:picChg>
        <pc:picChg chg="mod">
          <ac:chgData name="Axel Mueller" userId="6b065ed8-40bf-4bd7-b1e4-242bb2fb76f9" providerId="ADAL" clId="{0D2AADE8-A6D0-4BB8-8DD4-724A1B379278}" dt="2023-11-30T10:11:50.002" v="828" actId="1076"/>
          <ac:picMkLst>
            <pc:docMk/>
            <pc:sldMk cId="1375610209" sldId="2147475624"/>
            <ac:picMk id="58" creationId="{0D5270EE-5465-5FD1-EBCE-5AD34B61FA2E}"/>
          </ac:picMkLst>
        </pc:picChg>
      </pc:sldChg>
    </pc:docChg>
  </pc:docChgLst>
  <pc:docChgLst>
    <pc:chgData name="Jani-Pekka Kainulainen (Nokia)" userId="7d95708f-e10c-40e5-a850-0d3f1e0835b6" providerId="ADAL" clId="{DF4549AC-FD57-4B32-807E-E1D23475E0F4}"/>
    <pc:docChg chg="undo custSel addSld delSld modSld sldOrd">
      <pc:chgData name="Jani-Pekka Kainulainen (Nokia)" userId="7d95708f-e10c-40e5-a850-0d3f1e0835b6" providerId="ADAL" clId="{DF4549AC-FD57-4B32-807E-E1D23475E0F4}" dt="2023-11-30T11:59:16.790" v="1895" actId="47"/>
      <pc:docMkLst>
        <pc:docMk/>
      </pc:docMkLst>
      <pc:sldChg chg="addSp delSp modSp add del mod addCm modCm">
        <pc:chgData name="Jani-Pekka Kainulainen (Nokia)" userId="7d95708f-e10c-40e5-a850-0d3f1e0835b6" providerId="ADAL" clId="{DF4549AC-FD57-4B32-807E-E1D23475E0F4}" dt="2023-11-30T11:59:16.790" v="1895" actId="47"/>
        <pc:sldMkLst>
          <pc:docMk/>
          <pc:sldMk cId="416753810" sldId="2147475567"/>
        </pc:sldMkLst>
        <pc:spChg chg="mod">
          <ac:chgData name="Jani-Pekka Kainulainen (Nokia)" userId="7d95708f-e10c-40e5-a850-0d3f1e0835b6" providerId="ADAL" clId="{DF4549AC-FD57-4B32-807E-E1D23475E0F4}" dt="2023-11-29T09:21:52.463" v="740" actId="108"/>
          <ac:spMkLst>
            <pc:docMk/>
            <pc:sldMk cId="416753810" sldId="2147475567"/>
            <ac:spMk id="2" creationId="{C8DB495A-DCB6-2919-40D8-6A0590E5682F}"/>
          </ac:spMkLst>
        </pc:spChg>
        <pc:spChg chg="mod">
          <ac:chgData name="Jani-Pekka Kainulainen (Nokia)" userId="7d95708f-e10c-40e5-a850-0d3f1e0835b6" providerId="ADAL" clId="{DF4549AC-FD57-4B32-807E-E1D23475E0F4}" dt="2023-11-29T17:11:53.148" v="770" actId="13926"/>
          <ac:spMkLst>
            <pc:docMk/>
            <pc:sldMk cId="416753810" sldId="2147475567"/>
            <ac:spMk id="3" creationId="{C1C7FD7C-5AFC-B1A3-91AD-273D6D0AEF07}"/>
          </ac:spMkLst>
        </pc:spChg>
        <pc:spChg chg="del mod">
          <ac:chgData name="Jani-Pekka Kainulainen (Nokia)" userId="7d95708f-e10c-40e5-a850-0d3f1e0835b6" providerId="ADAL" clId="{DF4549AC-FD57-4B32-807E-E1D23475E0F4}" dt="2023-11-30T09:32:57.052" v="777" actId="478"/>
          <ac:spMkLst>
            <pc:docMk/>
            <pc:sldMk cId="416753810" sldId="2147475567"/>
            <ac:spMk id="4" creationId="{2700E94E-8424-D0C8-6C83-043179BD62DD}"/>
          </ac:spMkLst>
        </pc:spChg>
        <pc:spChg chg="del mod">
          <ac:chgData name="Jani-Pekka Kainulainen (Nokia)" userId="7d95708f-e10c-40e5-a850-0d3f1e0835b6" providerId="ADAL" clId="{DF4549AC-FD57-4B32-807E-E1D23475E0F4}" dt="2023-11-28T14:18:45.654" v="724" actId="478"/>
          <ac:spMkLst>
            <pc:docMk/>
            <pc:sldMk cId="416753810" sldId="2147475567"/>
            <ac:spMk id="4" creationId="{BFD0BF32-5A5C-013F-35B1-C8C5CECF4E30}"/>
          </ac:spMkLst>
        </pc:spChg>
        <pc:spChg chg="add mod">
          <ac:chgData name="Jani-Pekka Kainulainen (Nokia)" userId="7d95708f-e10c-40e5-a850-0d3f1e0835b6" providerId="ADAL" clId="{DF4549AC-FD57-4B32-807E-E1D23475E0F4}" dt="2023-11-28T14:18:45.654" v="724" actId="478"/>
          <ac:spMkLst>
            <pc:docMk/>
            <pc:sldMk cId="416753810" sldId="2147475567"/>
            <ac:spMk id="7" creationId="{1AF90DB2-23E1-5DFD-07A6-765338A58251}"/>
          </ac:spMkLst>
        </pc:spChg>
        <pc:spChg chg="mod">
          <ac:chgData name="Jani-Pekka Kainulainen (Nokia)" userId="7d95708f-e10c-40e5-a850-0d3f1e0835b6" providerId="ADAL" clId="{DF4549AC-FD57-4B32-807E-E1D23475E0F4}" dt="2023-11-29T09:21:26.174" v="735" actId="1076"/>
          <ac:spMkLst>
            <pc:docMk/>
            <pc:sldMk cId="416753810" sldId="2147475567"/>
            <ac:spMk id="9" creationId="{8873ACCB-2A0C-1E1F-4624-A2A034432B82}"/>
          </ac:spMkLst>
        </pc:spChg>
        <pc:picChg chg="mod">
          <ac:chgData name="Jani-Pekka Kainulainen (Nokia)" userId="7d95708f-e10c-40e5-a850-0d3f1e0835b6" providerId="ADAL" clId="{DF4549AC-FD57-4B32-807E-E1D23475E0F4}" dt="2023-11-29T09:21:21.317" v="734" actId="1076"/>
          <ac:picMkLst>
            <pc:docMk/>
            <pc:sldMk cId="416753810" sldId="2147475567"/>
            <ac:picMk id="5" creationId="{C72D5438-A980-1D8E-FB42-02DE0BB230E6}"/>
          </ac:picMkLst>
        </pc:picChg>
        <pc:picChg chg="mod">
          <ac:chgData name="Jani-Pekka Kainulainen (Nokia)" userId="7d95708f-e10c-40e5-a850-0d3f1e0835b6" providerId="ADAL" clId="{DF4549AC-FD57-4B32-807E-E1D23475E0F4}" dt="2023-11-29T09:21:32.273" v="736" actId="1076"/>
          <ac:picMkLst>
            <pc:docMk/>
            <pc:sldMk cId="416753810" sldId="2147475567"/>
            <ac:picMk id="6" creationId="{AE1EDADC-4A20-AE81-93B5-5501C9342726}"/>
          </ac:picMkLst>
        </pc:picChg>
        <pc:extLst>
          <p:ext xmlns:p="http://schemas.openxmlformats.org/presentationml/2006/main" uri="{D6D511B9-2390-475A-947B-AFAB55BFBCF1}">
            <pc226:cmChg xmlns:pc226="http://schemas.microsoft.com/office/powerpoint/2022/06/main/command" chg="add">
              <pc226:chgData name="Jani-Pekka Kainulainen (Nokia)" userId="7d95708f-e10c-40e5-a850-0d3f1e0835b6" providerId="ADAL" clId="{DF4549AC-FD57-4B32-807E-E1D23475E0F4}" dt="2023-11-29T17:19:34.013" v="771"/>
              <pc2:cmMkLst xmlns:pc2="http://schemas.microsoft.com/office/powerpoint/2019/9/main/command">
                <pc:docMk/>
                <pc:sldMk cId="416753810" sldId="2147475567"/>
                <pc2:cmMk id="{3D216535-28E4-4B1B-B0CE-BCEA85438694}"/>
              </pc2:cmMkLst>
            </pc226:cmChg>
            <pc226:cmChg xmlns:pc226="http://schemas.microsoft.com/office/powerpoint/2022/06/main/command" chg="mod">
              <pc226:chgData name="Jani-Pekka Kainulainen (Nokia)" userId="7d95708f-e10c-40e5-a850-0d3f1e0835b6" providerId="ADAL" clId="{DF4549AC-FD57-4B32-807E-E1D23475E0F4}" dt="2023-11-29T09:20:44.221" v="726" actId="2056"/>
              <pc2:cmMkLst xmlns:pc2="http://schemas.microsoft.com/office/powerpoint/2019/9/main/command">
                <pc:docMk/>
                <pc:sldMk cId="416753810" sldId="2147475567"/>
                <pc2:cmMk id="{D416203C-A0F0-4E49-A5C1-816D3554454B}"/>
              </pc2:cmMkLst>
            </pc226:cmChg>
            <pc226:cmChg xmlns:pc226="http://schemas.microsoft.com/office/powerpoint/2022/06/main/command" chg="mod">
              <pc226:chgData name="Jani-Pekka Kainulainen (Nokia)" userId="7d95708f-e10c-40e5-a850-0d3f1e0835b6" providerId="ADAL" clId="{DF4549AC-FD57-4B32-807E-E1D23475E0F4}" dt="2023-11-29T09:20:44.221" v="726" actId="2056"/>
              <pc2:cmMkLst xmlns:pc2="http://schemas.microsoft.com/office/powerpoint/2019/9/main/command">
                <pc:docMk/>
                <pc:sldMk cId="416753810" sldId="2147475567"/>
                <pc2:cmMk id="{6D37C4CD-5449-4F44-A65B-161BE2922BC6}"/>
              </pc2:cmMkLst>
            </pc226:cmChg>
          </p:ext>
        </pc:extLst>
      </pc:sldChg>
      <pc:sldChg chg="addSp delSp modSp new del mod modShow">
        <pc:chgData name="Jani-Pekka Kainulainen (Nokia)" userId="7d95708f-e10c-40e5-a850-0d3f1e0835b6" providerId="ADAL" clId="{DF4549AC-FD57-4B32-807E-E1D23475E0F4}" dt="2023-11-29T10:57:53.119" v="742" actId="47"/>
        <pc:sldMkLst>
          <pc:docMk/>
          <pc:sldMk cId="3657793915" sldId="2147475616"/>
        </pc:sldMkLst>
        <pc:spChg chg="del">
          <ac:chgData name="Jani-Pekka Kainulainen (Nokia)" userId="7d95708f-e10c-40e5-a850-0d3f1e0835b6" providerId="ADAL" clId="{DF4549AC-FD57-4B32-807E-E1D23475E0F4}" dt="2023-11-27T13:16:07.591" v="361" actId="478"/>
          <ac:spMkLst>
            <pc:docMk/>
            <pc:sldMk cId="3657793915" sldId="2147475616"/>
            <ac:spMk id="2" creationId="{174A3899-18A1-546B-236B-28BE36847D49}"/>
          </ac:spMkLst>
        </pc:spChg>
        <pc:spChg chg="del">
          <ac:chgData name="Jani-Pekka Kainulainen (Nokia)" userId="7d95708f-e10c-40e5-a850-0d3f1e0835b6" providerId="ADAL" clId="{DF4549AC-FD57-4B32-807E-E1D23475E0F4}" dt="2023-11-27T13:02:26.894" v="4" actId="478"/>
          <ac:spMkLst>
            <pc:docMk/>
            <pc:sldMk cId="3657793915" sldId="2147475616"/>
            <ac:spMk id="3" creationId="{80DCE3C8-474E-21F2-C870-73D7CC314072}"/>
          </ac:spMkLst>
        </pc:spChg>
        <pc:spChg chg="del">
          <ac:chgData name="Jani-Pekka Kainulainen (Nokia)" userId="7d95708f-e10c-40e5-a850-0d3f1e0835b6" providerId="ADAL" clId="{DF4549AC-FD57-4B32-807E-E1D23475E0F4}" dt="2023-11-27T13:02:20.751" v="1" actId="478"/>
          <ac:spMkLst>
            <pc:docMk/>
            <pc:sldMk cId="3657793915" sldId="2147475616"/>
            <ac:spMk id="4" creationId="{6E787FDF-9AEA-7B65-CCCD-B420DB42E2DC}"/>
          </ac:spMkLst>
        </pc:spChg>
        <pc:spChg chg="add mod">
          <ac:chgData name="Jani-Pekka Kainulainen (Nokia)" userId="7d95708f-e10c-40e5-a850-0d3f1e0835b6" providerId="ADAL" clId="{DF4549AC-FD57-4B32-807E-E1D23475E0F4}" dt="2023-11-27T13:17:03.888" v="364" actId="14100"/>
          <ac:spMkLst>
            <pc:docMk/>
            <pc:sldMk cId="3657793915" sldId="2147475616"/>
            <ac:spMk id="5" creationId="{294E2497-07C5-69CF-A5FA-69646BFEFD1F}"/>
          </ac:spMkLst>
        </pc:spChg>
        <pc:spChg chg="add mod">
          <ac:chgData name="Jani-Pekka Kainulainen (Nokia)" userId="7d95708f-e10c-40e5-a850-0d3f1e0835b6" providerId="ADAL" clId="{DF4549AC-FD57-4B32-807E-E1D23475E0F4}" dt="2023-11-27T13:02:31.439" v="5" actId="1076"/>
          <ac:spMkLst>
            <pc:docMk/>
            <pc:sldMk cId="3657793915" sldId="2147475616"/>
            <ac:spMk id="22" creationId="{EF12C00C-8909-BB2C-B5A4-16E1EF959DF7}"/>
          </ac:spMkLst>
        </pc:spChg>
        <pc:spChg chg="add mod">
          <ac:chgData name="Jani-Pekka Kainulainen (Nokia)" userId="7d95708f-e10c-40e5-a850-0d3f1e0835b6" providerId="ADAL" clId="{DF4549AC-FD57-4B32-807E-E1D23475E0F4}" dt="2023-11-27T13:02:31.439" v="5" actId="1076"/>
          <ac:spMkLst>
            <pc:docMk/>
            <pc:sldMk cId="3657793915" sldId="2147475616"/>
            <ac:spMk id="23" creationId="{58124D28-FA59-48F3-79DA-490DA102C032}"/>
          </ac:spMkLst>
        </pc:spChg>
        <pc:spChg chg="add mod">
          <ac:chgData name="Jani-Pekka Kainulainen (Nokia)" userId="7d95708f-e10c-40e5-a850-0d3f1e0835b6" providerId="ADAL" clId="{DF4549AC-FD57-4B32-807E-E1D23475E0F4}" dt="2023-11-27T13:02:31.439" v="5" actId="1076"/>
          <ac:spMkLst>
            <pc:docMk/>
            <pc:sldMk cId="3657793915" sldId="2147475616"/>
            <ac:spMk id="24" creationId="{E298EC83-3890-2A11-95CB-4A6C1462F6D7}"/>
          </ac:spMkLst>
        </pc:spChg>
        <pc:spChg chg="add mod">
          <ac:chgData name="Jani-Pekka Kainulainen (Nokia)" userId="7d95708f-e10c-40e5-a850-0d3f1e0835b6" providerId="ADAL" clId="{DF4549AC-FD57-4B32-807E-E1D23475E0F4}" dt="2023-11-27T13:02:31.439" v="5" actId="1076"/>
          <ac:spMkLst>
            <pc:docMk/>
            <pc:sldMk cId="3657793915" sldId="2147475616"/>
            <ac:spMk id="25" creationId="{9DC8A887-7962-8131-4348-4EB33FD855AB}"/>
          </ac:spMkLst>
        </pc:spChg>
        <pc:spChg chg="add mod">
          <ac:chgData name="Jani-Pekka Kainulainen (Nokia)" userId="7d95708f-e10c-40e5-a850-0d3f1e0835b6" providerId="ADAL" clId="{DF4549AC-FD57-4B32-807E-E1D23475E0F4}" dt="2023-11-27T13:02:31.439" v="5" actId="1076"/>
          <ac:spMkLst>
            <pc:docMk/>
            <pc:sldMk cId="3657793915" sldId="2147475616"/>
            <ac:spMk id="26" creationId="{93B3501A-4CF1-2D70-B6D1-73576D2AAE98}"/>
          </ac:spMkLst>
        </pc:spChg>
        <pc:spChg chg="add mod">
          <ac:chgData name="Jani-Pekka Kainulainen (Nokia)" userId="7d95708f-e10c-40e5-a850-0d3f1e0835b6" providerId="ADAL" clId="{DF4549AC-FD57-4B32-807E-E1D23475E0F4}" dt="2023-11-27T13:02:31.439" v="5" actId="1076"/>
          <ac:spMkLst>
            <pc:docMk/>
            <pc:sldMk cId="3657793915" sldId="2147475616"/>
            <ac:spMk id="28" creationId="{4187C8B9-5846-74E0-1D9C-B47E203ECDC9}"/>
          </ac:spMkLst>
        </pc:spChg>
        <pc:spChg chg="add del mod">
          <ac:chgData name="Jani-Pekka Kainulainen (Nokia)" userId="7d95708f-e10c-40e5-a850-0d3f1e0835b6" providerId="ADAL" clId="{DF4549AC-FD57-4B32-807E-E1D23475E0F4}" dt="2023-11-27T13:09:59.280" v="171" actId="478"/>
          <ac:spMkLst>
            <pc:docMk/>
            <pc:sldMk cId="3657793915" sldId="2147475616"/>
            <ac:spMk id="39" creationId="{6D6EB9B2-392A-2741-420A-762C41C249DE}"/>
          </ac:spMkLst>
        </pc:spChg>
        <pc:spChg chg="add mod">
          <ac:chgData name="Jani-Pekka Kainulainen (Nokia)" userId="7d95708f-e10c-40e5-a850-0d3f1e0835b6" providerId="ADAL" clId="{DF4549AC-FD57-4B32-807E-E1D23475E0F4}" dt="2023-11-27T13:17:07.334" v="365" actId="1076"/>
          <ac:spMkLst>
            <pc:docMk/>
            <pc:sldMk cId="3657793915" sldId="2147475616"/>
            <ac:spMk id="40" creationId="{36CEA7F6-20CE-0F25-4C4E-8FA4D116A328}"/>
          </ac:spMkLst>
        </pc:spChg>
        <pc:spChg chg="add mod">
          <ac:chgData name="Jani-Pekka Kainulainen (Nokia)" userId="7d95708f-e10c-40e5-a850-0d3f1e0835b6" providerId="ADAL" clId="{DF4549AC-FD57-4B32-807E-E1D23475E0F4}" dt="2023-11-27T13:02:31.439" v="5" actId="1076"/>
          <ac:spMkLst>
            <pc:docMk/>
            <pc:sldMk cId="3657793915" sldId="2147475616"/>
            <ac:spMk id="41" creationId="{779DFA2C-39CD-6DB0-2636-2422035015F5}"/>
          </ac:spMkLst>
        </pc:spChg>
        <pc:spChg chg="add mod">
          <ac:chgData name="Jani-Pekka Kainulainen (Nokia)" userId="7d95708f-e10c-40e5-a850-0d3f1e0835b6" providerId="ADAL" clId="{DF4549AC-FD57-4B32-807E-E1D23475E0F4}" dt="2023-11-27T13:02:31.439" v="5" actId="1076"/>
          <ac:spMkLst>
            <pc:docMk/>
            <pc:sldMk cId="3657793915" sldId="2147475616"/>
            <ac:spMk id="44" creationId="{3CBE76F6-158D-FCC0-BC2E-95B8B9481FA0}"/>
          </ac:spMkLst>
        </pc:spChg>
        <pc:spChg chg="add mod">
          <ac:chgData name="Jani-Pekka Kainulainen (Nokia)" userId="7d95708f-e10c-40e5-a850-0d3f1e0835b6" providerId="ADAL" clId="{DF4549AC-FD57-4B32-807E-E1D23475E0F4}" dt="2023-11-27T13:15:12.281" v="351" actId="1076"/>
          <ac:spMkLst>
            <pc:docMk/>
            <pc:sldMk cId="3657793915" sldId="2147475616"/>
            <ac:spMk id="48" creationId="{CD0486F1-07E9-BD10-428D-4B1ABEE6ED14}"/>
          </ac:spMkLst>
        </pc:spChg>
        <pc:spChg chg="add mod">
          <ac:chgData name="Jani-Pekka Kainulainen (Nokia)" userId="7d95708f-e10c-40e5-a850-0d3f1e0835b6" providerId="ADAL" clId="{DF4549AC-FD57-4B32-807E-E1D23475E0F4}" dt="2023-11-27T13:02:31.439" v="5" actId="1076"/>
          <ac:spMkLst>
            <pc:docMk/>
            <pc:sldMk cId="3657793915" sldId="2147475616"/>
            <ac:spMk id="50" creationId="{BEFBA7E5-739C-604C-B501-EFA438617D14}"/>
          </ac:spMkLst>
        </pc:spChg>
        <pc:spChg chg="add del mod">
          <ac:chgData name="Jani-Pekka Kainulainen (Nokia)" userId="7d95708f-e10c-40e5-a850-0d3f1e0835b6" providerId="ADAL" clId="{DF4549AC-FD57-4B32-807E-E1D23475E0F4}" dt="2023-11-27T13:09:58.135" v="170" actId="478"/>
          <ac:spMkLst>
            <pc:docMk/>
            <pc:sldMk cId="3657793915" sldId="2147475616"/>
            <ac:spMk id="51" creationId="{54138255-D0E5-D3FE-430F-993266B79082}"/>
          </ac:spMkLst>
        </pc:spChg>
        <pc:spChg chg="add del mod">
          <ac:chgData name="Jani-Pekka Kainulainen (Nokia)" userId="7d95708f-e10c-40e5-a850-0d3f1e0835b6" providerId="ADAL" clId="{DF4549AC-FD57-4B32-807E-E1D23475E0F4}" dt="2023-11-27T13:15:26.198" v="352" actId="478"/>
          <ac:spMkLst>
            <pc:docMk/>
            <pc:sldMk cId="3657793915" sldId="2147475616"/>
            <ac:spMk id="52" creationId="{0ECBBBDC-7105-CF4B-5CBF-E9292DF0D4FF}"/>
          </ac:spMkLst>
        </pc:spChg>
        <pc:spChg chg="add mod">
          <ac:chgData name="Jani-Pekka Kainulainen (Nokia)" userId="7d95708f-e10c-40e5-a850-0d3f1e0835b6" providerId="ADAL" clId="{DF4549AC-FD57-4B32-807E-E1D23475E0F4}" dt="2023-11-27T13:02:31.439" v="5" actId="1076"/>
          <ac:spMkLst>
            <pc:docMk/>
            <pc:sldMk cId="3657793915" sldId="2147475616"/>
            <ac:spMk id="54" creationId="{61ACA9FD-CDE3-F6BE-CAB2-CE8C6CA1FFEE}"/>
          </ac:spMkLst>
        </pc:spChg>
        <pc:spChg chg="add mod">
          <ac:chgData name="Jani-Pekka Kainulainen (Nokia)" userId="7d95708f-e10c-40e5-a850-0d3f1e0835b6" providerId="ADAL" clId="{DF4549AC-FD57-4B32-807E-E1D23475E0F4}" dt="2023-11-27T13:02:31.439" v="5" actId="1076"/>
          <ac:spMkLst>
            <pc:docMk/>
            <pc:sldMk cId="3657793915" sldId="2147475616"/>
            <ac:spMk id="55" creationId="{09CF8D0A-6945-DBD2-4C26-185C993885E6}"/>
          </ac:spMkLst>
        </pc:spChg>
        <pc:spChg chg="add mod">
          <ac:chgData name="Jani-Pekka Kainulainen (Nokia)" userId="7d95708f-e10c-40e5-a850-0d3f1e0835b6" providerId="ADAL" clId="{DF4549AC-FD57-4B32-807E-E1D23475E0F4}" dt="2023-11-27T13:15:56.993" v="359" actId="1076"/>
          <ac:spMkLst>
            <pc:docMk/>
            <pc:sldMk cId="3657793915" sldId="2147475616"/>
            <ac:spMk id="56" creationId="{B2B772FE-0EB9-12CD-11C1-A7E49174D99B}"/>
          </ac:spMkLst>
        </pc:spChg>
        <pc:spChg chg="add mod">
          <ac:chgData name="Jani-Pekka Kainulainen (Nokia)" userId="7d95708f-e10c-40e5-a850-0d3f1e0835b6" providerId="ADAL" clId="{DF4549AC-FD57-4B32-807E-E1D23475E0F4}" dt="2023-11-27T13:02:31.439" v="5" actId="1076"/>
          <ac:spMkLst>
            <pc:docMk/>
            <pc:sldMk cId="3657793915" sldId="2147475616"/>
            <ac:spMk id="57" creationId="{B63272FC-BD7B-4C18-1CFD-74E635F365B3}"/>
          </ac:spMkLst>
        </pc:spChg>
        <pc:spChg chg="add mod">
          <ac:chgData name="Jani-Pekka Kainulainen (Nokia)" userId="7d95708f-e10c-40e5-a850-0d3f1e0835b6" providerId="ADAL" clId="{DF4549AC-FD57-4B32-807E-E1D23475E0F4}" dt="2023-11-27T13:16:00.170" v="360" actId="1076"/>
          <ac:spMkLst>
            <pc:docMk/>
            <pc:sldMk cId="3657793915" sldId="2147475616"/>
            <ac:spMk id="58" creationId="{42776728-E5A8-CCB1-657C-37B5061A94FF}"/>
          </ac:spMkLst>
        </pc:spChg>
        <pc:spChg chg="add mod">
          <ac:chgData name="Jani-Pekka Kainulainen (Nokia)" userId="7d95708f-e10c-40e5-a850-0d3f1e0835b6" providerId="ADAL" clId="{DF4549AC-FD57-4B32-807E-E1D23475E0F4}" dt="2023-11-27T13:17:41.781" v="373" actId="21"/>
          <ac:spMkLst>
            <pc:docMk/>
            <pc:sldMk cId="3657793915" sldId="2147475616"/>
            <ac:spMk id="59" creationId="{AFBE9089-E3BC-64F6-D73B-35BFDF7A0743}"/>
          </ac:spMkLst>
        </pc:spChg>
        <pc:spChg chg="add mod">
          <ac:chgData name="Jani-Pekka Kainulainen (Nokia)" userId="7d95708f-e10c-40e5-a850-0d3f1e0835b6" providerId="ADAL" clId="{DF4549AC-FD57-4B32-807E-E1D23475E0F4}" dt="2023-11-27T13:17:26.973" v="370" actId="14100"/>
          <ac:spMkLst>
            <pc:docMk/>
            <pc:sldMk cId="3657793915" sldId="2147475616"/>
            <ac:spMk id="60" creationId="{98A50FB3-8632-09FB-E835-3CDA73658EA1}"/>
          </ac:spMkLst>
        </pc:spChg>
        <pc:spChg chg="add mod">
          <ac:chgData name="Jani-Pekka Kainulainen (Nokia)" userId="7d95708f-e10c-40e5-a850-0d3f1e0835b6" providerId="ADAL" clId="{DF4549AC-FD57-4B32-807E-E1D23475E0F4}" dt="2023-11-27T13:17:22.140" v="369" actId="1076"/>
          <ac:spMkLst>
            <pc:docMk/>
            <pc:sldMk cId="3657793915" sldId="2147475616"/>
            <ac:spMk id="62" creationId="{099A3CF1-236D-2D51-952E-6EB9FE825011}"/>
          </ac:spMkLst>
        </pc:spChg>
        <pc:spChg chg="add mod">
          <ac:chgData name="Jani-Pekka Kainulainen (Nokia)" userId="7d95708f-e10c-40e5-a850-0d3f1e0835b6" providerId="ADAL" clId="{DF4549AC-FD57-4B32-807E-E1D23475E0F4}" dt="2023-11-27T13:18:26.726" v="472" actId="14100"/>
          <ac:spMkLst>
            <pc:docMk/>
            <pc:sldMk cId="3657793915" sldId="2147475616"/>
            <ac:spMk id="68" creationId="{EB8CD3D3-9F86-7C47-2AC8-02E95DC07357}"/>
          </ac:spMkLst>
        </pc:spChg>
        <pc:cxnChg chg="add mod">
          <ac:chgData name="Jani-Pekka Kainulainen (Nokia)" userId="7d95708f-e10c-40e5-a850-0d3f1e0835b6" providerId="ADAL" clId="{DF4549AC-FD57-4B32-807E-E1D23475E0F4}" dt="2023-11-27T13:02:31.439" v="5" actId="1076"/>
          <ac:cxnSpMkLst>
            <pc:docMk/>
            <pc:sldMk cId="3657793915" sldId="2147475616"/>
            <ac:cxnSpMk id="6" creationId="{136F1AED-E1C6-A8ED-0EF7-866A36E8CACC}"/>
          </ac:cxnSpMkLst>
        </pc:cxnChg>
        <pc:cxnChg chg="add mod">
          <ac:chgData name="Jani-Pekka Kainulainen (Nokia)" userId="7d95708f-e10c-40e5-a850-0d3f1e0835b6" providerId="ADAL" clId="{DF4549AC-FD57-4B32-807E-E1D23475E0F4}" dt="2023-11-27T13:02:31.439" v="5" actId="1076"/>
          <ac:cxnSpMkLst>
            <pc:docMk/>
            <pc:sldMk cId="3657793915" sldId="2147475616"/>
            <ac:cxnSpMk id="7" creationId="{DB76825A-24C7-DB38-202D-8C2A9BD29EB0}"/>
          </ac:cxnSpMkLst>
        </pc:cxnChg>
        <pc:cxnChg chg="add mod">
          <ac:chgData name="Jani-Pekka Kainulainen (Nokia)" userId="7d95708f-e10c-40e5-a850-0d3f1e0835b6" providerId="ADAL" clId="{DF4549AC-FD57-4B32-807E-E1D23475E0F4}" dt="2023-11-27T13:02:31.439" v="5" actId="1076"/>
          <ac:cxnSpMkLst>
            <pc:docMk/>
            <pc:sldMk cId="3657793915" sldId="2147475616"/>
            <ac:cxnSpMk id="8" creationId="{AACE2B70-D0E4-4DF9-F197-04D773101714}"/>
          </ac:cxnSpMkLst>
        </pc:cxnChg>
        <pc:cxnChg chg="add mod">
          <ac:chgData name="Jani-Pekka Kainulainen (Nokia)" userId="7d95708f-e10c-40e5-a850-0d3f1e0835b6" providerId="ADAL" clId="{DF4549AC-FD57-4B32-807E-E1D23475E0F4}" dt="2023-11-27T13:02:31.439" v="5" actId="1076"/>
          <ac:cxnSpMkLst>
            <pc:docMk/>
            <pc:sldMk cId="3657793915" sldId="2147475616"/>
            <ac:cxnSpMk id="9" creationId="{54977390-156A-8B6A-6C81-AB12741EB5C6}"/>
          </ac:cxnSpMkLst>
        </pc:cxnChg>
        <pc:cxnChg chg="add mod">
          <ac:chgData name="Jani-Pekka Kainulainen (Nokia)" userId="7d95708f-e10c-40e5-a850-0d3f1e0835b6" providerId="ADAL" clId="{DF4549AC-FD57-4B32-807E-E1D23475E0F4}" dt="2023-11-27T13:02:31.439" v="5" actId="1076"/>
          <ac:cxnSpMkLst>
            <pc:docMk/>
            <pc:sldMk cId="3657793915" sldId="2147475616"/>
            <ac:cxnSpMk id="10" creationId="{422B8E72-6854-BFDF-5316-CC47EC0376ED}"/>
          </ac:cxnSpMkLst>
        </pc:cxnChg>
        <pc:cxnChg chg="add mod">
          <ac:chgData name="Jani-Pekka Kainulainen (Nokia)" userId="7d95708f-e10c-40e5-a850-0d3f1e0835b6" providerId="ADAL" clId="{DF4549AC-FD57-4B32-807E-E1D23475E0F4}" dt="2023-11-27T13:02:31.439" v="5" actId="1076"/>
          <ac:cxnSpMkLst>
            <pc:docMk/>
            <pc:sldMk cId="3657793915" sldId="2147475616"/>
            <ac:cxnSpMk id="11" creationId="{5F06D78E-7BEB-E8CA-52A6-658E3187CCA0}"/>
          </ac:cxnSpMkLst>
        </pc:cxnChg>
        <pc:cxnChg chg="add mod">
          <ac:chgData name="Jani-Pekka Kainulainen (Nokia)" userId="7d95708f-e10c-40e5-a850-0d3f1e0835b6" providerId="ADAL" clId="{DF4549AC-FD57-4B32-807E-E1D23475E0F4}" dt="2023-11-27T13:02:31.439" v="5" actId="1076"/>
          <ac:cxnSpMkLst>
            <pc:docMk/>
            <pc:sldMk cId="3657793915" sldId="2147475616"/>
            <ac:cxnSpMk id="12" creationId="{DD0C8464-2106-C2A5-709D-76C29E129F95}"/>
          </ac:cxnSpMkLst>
        </pc:cxnChg>
        <pc:cxnChg chg="add mod">
          <ac:chgData name="Jani-Pekka Kainulainen (Nokia)" userId="7d95708f-e10c-40e5-a850-0d3f1e0835b6" providerId="ADAL" clId="{DF4549AC-FD57-4B32-807E-E1D23475E0F4}" dt="2023-11-27T13:02:31.439" v="5" actId="1076"/>
          <ac:cxnSpMkLst>
            <pc:docMk/>
            <pc:sldMk cId="3657793915" sldId="2147475616"/>
            <ac:cxnSpMk id="13" creationId="{A514EDD8-C337-BA35-5F3D-644A43B64C0A}"/>
          </ac:cxnSpMkLst>
        </pc:cxnChg>
        <pc:cxnChg chg="add mod">
          <ac:chgData name="Jani-Pekka Kainulainen (Nokia)" userId="7d95708f-e10c-40e5-a850-0d3f1e0835b6" providerId="ADAL" clId="{DF4549AC-FD57-4B32-807E-E1D23475E0F4}" dt="2023-11-27T13:02:31.439" v="5" actId="1076"/>
          <ac:cxnSpMkLst>
            <pc:docMk/>
            <pc:sldMk cId="3657793915" sldId="2147475616"/>
            <ac:cxnSpMk id="14" creationId="{3808B03B-A52A-8951-2843-A1092E9A5CC1}"/>
          </ac:cxnSpMkLst>
        </pc:cxnChg>
        <pc:cxnChg chg="add mod">
          <ac:chgData name="Jani-Pekka Kainulainen (Nokia)" userId="7d95708f-e10c-40e5-a850-0d3f1e0835b6" providerId="ADAL" clId="{DF4549AC-FD57-4B32-807E-E1D23475E0F4}" dt="2023-11-27T13:02:31.439" v="5" actId="1076"/>
          <ac:cxnSpMkLst>
            <pc:docMk/>
            <pc:sldMk cId="3657793915" sldId="2147475616"/>
            <ac:cxnSpMk id="15" creationId="{04AA117D-C347-A221-62CA-BC19928698C7}"/>
          </ac:cxnSpMkLst>
        </pc:cxnChg>
        <pc:cxnChg chg="add mod">
          <ac:chgData name="Jani-Pekka Kainulainen (Nokia)" userId="7d95708f-e10c-40e5-a850-0d3f1e0835b6" providerId="ADAL" clId="{DF4549AC-FD57-4B32-807E-E1D23475E0F4}" dt="2023-11-27T13:02:31.439" v="5" actId="1076"/>
          <ac:cxnSpMkLst>
            <pc:docMk/>
            <pc:sldMk cId="3657793915" sldId="2147475616"/>
            <ac:cxnSpMk id="16" creationId="{1EBC30C7-BA36-229A-B576-E9C2EAF6CC3C}"/>
          </ac:cxnSpMkLst>
        </pc:cxnChg>
        <pc:cxnChg chg="add mod">
          <ac:chgData name="Jani-Pekka Kainulainen (Nokia)" userId="7d95708f-e10c-40e5-a850-0d3f1e0835b6" providerId="ADAL" clId="{DF4549AC-FD57-4B32-807E-E1D23475E0F4}" dt="2023-11-27T13:02:31.439" v="5" actId="1076"/>
          <ac:cxnSpMkLst>
            <pc:docMk/>
            <pc:sldMk cId="3657793915" sldId="2147475616"/>
            <ac:cxnSpMk id="17" creationId="{62F470FF-5C2E-A332-C4D1-DEC67891621F}"/>
          </ac:cxnSpMkLst>
        </pc:cxnChg>
        <pc:cxnChg chg="add mod">
          <ac:chgData name="Jani-Pekka Kainulainen (Nokia)" userId="7d95708f-e10c-40e5-a850-0d3f1e0835b6" providerId="ADAL" clId="{DF4549AC-FD57-4B32-807E-E1D23475E0F4}" dt="2023-11-27T13:02:31.439" v="5" actId="1076"/>
          <ac:cxnSpMkLst>
            <pc:docMk/>
            <pc:sldMk cId="3657793915" sldId="2147475616"/>
            <ac:cxnSpMk id="18" creationId="{89922D6B-D390-0361-653D-9AABD82524CE}"/>
          </ac:cxnSpMkLst>
        </pc:cxnChg>
        <pc:cxnChg chg="add mod">
          <ac:chgData name="Jani-Pekka Kainulainen (Nokia)" userId="7d95708f-e10c-40e5-a850-0d3f1e0835b6" providerId="ADAL" clId="{DF4549AC-FD57-4B32-807E-E1D23475E0F4}" dt="2023-11-27T13:02:31.439" v="5" actId="1076"/>
          <ac:cxnSpMkLst>
            <pc:docMk/>
            <pc:sldMk cId="3657793915" sldId="2147475616"/>
            <ac:cxnSpMk id="19" creationId="{A3670F98-B47A-D938-A921-CFBA9749614E}"/>
          </ac:cxnSpMkLst>
        </pc:cxnChg>
        <pc:cxnChg chg="add mod">
          <ac:chgData name="Jani-Pekka Kainulainen (Nokia)" userId="7d95708f-e10c-40e5-a850-0d3f1e0835b6" providerId="ADAL" clId="{DF4549AC-FD57-4B32-807E-E1D23475E0F4}" dt="2023-11-27T13:02:31.439" v="5" actId="1076"/>
          <ac:cxnSpMkLst>
            <pc:docMk/>
            <pc:sldMk cId="3657793915" sldId="2147475616"/>
            <ac:cxnSpMk id="20" creationId="{B2750755-84BD-80D5-6AE4-79C333B30653}"/>
          </ac:cxnSpMkLst>
        </pc:cxnChg>
        <pc:cxnChg chg="add del mod">
          <ac:chgData name="Jani-Pekka Kainulainen (Nokia)" userId="7d95708f-e10c-40e5-a850-0d3f1e0835b6" providerId="ADAL" clId="{DF4549AC-FD57-4B32-807E-E1D23475E0F4}" dt="2023-11-27T13:09:54.912" v="169" actId="478"/>
          <ac:cxnSpMkLst>
            <pc:docMk/>
            <pc:sldMk cId="3657793915" sldId="2147475616"/>
            <ac:cxnSpMk id="21" creationId="{6D26058E-8370-A1BF-C86B-F6B19A090B5B}"/>
          </ac:cxnSpMkLst>
        </pc:cxnChg>
        <pc:cxnChg chg="add mod">
          <ac:chgData name="Jani-Pekka Kainulainen (Nokia)" userId="7d95708f-e10c-40e5-a850-0d3f1e0835b6" providerId="ADAL" clId="{DF4549AC-FD57-4B32-807E-E1D23475E0F4}" dt="2023-11-27T13:02:31.439" v="5" actId="1076"/>
          <ac:cxnSpMkLst>
            <pc:docMk/>
            <pc:sldMk cId="3657793915" sldId="2147475616"/>
            <ac:cxnSpMk id="27" creationId="{44E93F59-BECC-D73D-9FB8-61A3D539D1B8}"/>
          </ac:cxnSpMkLst>
        </pc:cxnChg>
        <pc:cxnChg chg="add mod">
          <ac:chgData name="Jani-Pekka Kainulainen (Nokia)" userId="7d95708f-e10c-40e5-a850-0d3f1e0835b6" providerId="ADAL" clId="{DF4549AC-FD57-4B32-807E-E1D23475E0F4}" dt="2023-11-27T13:02:31.439" v="5" actId="1076"/>
          <ac:cxnSpMkLst>
            <pc:docMk/>
            <pc:sldMk cId="3657793915" sldId="2147475616"/>
            <ac:cxnSpMk id="29" creationId="{E5BF5B46-AB95-B260-019F-426BBBD3BA5C}"/>
          </ac:cxnSpMkLst>
        </pc:cxnChg>
        <pc:cxnChg chg="add mod">
          <ac:chgData name="Jani-Pekka Kainulainen (Nokia)" userId="7d95708f-e10c-40e5-a850-0d3f1e0835b6" providerId="ADAL" clId="{DF4549AC-FD57-4B32-807E-E1D23475E0F4}" dt="2023-11-27T13:02:31.439" v="5" actId="1076"/>
          <ac:cxnSpMkLst>
            <pc:docMk/>
            <pc:sldMk cId="3657793915" sldId="2147475616"/>
            <ac:cxnSpMk id="30" creationId="{AAD6406B-968F-B0B8-2B95-8771E6631F66}"/>
          </ac:cxnSpMkLst>
        </pc:cxnChg>
        <pc:cxnChg chg="add mod">
          <ac:chgData name="Jani-Pekka Kainulainen (Nokia)" userId="7d95708f-e10c-40e5-a850-0d3f1e0835b6" providerId="ADAL" clId="{DF4549AC-FD57-4B32-807E-E1D23475E0F4}" dt="2023-11-27T13:02:31.439" v="5" actId="1076"/>
          <ac:cxnSpMkLst>
            <pc:docMk/>
            <pc:sldMk cId="3657793915" sldId="2147475616"/>
            <ac:cxnSpMk id="31" creationId="{B781000A-50F0-B95E-16A6-BFA529A21949}"/>
          </ac:cxnSpMkLst>
        </pc:cxnChg>
        <pc:cxnChg chg="add mod">
          <ac:chgData name="Jani-Pekka Kainulainen (Nokia)" userId="7d95708f-e10c-40e5-a850-0d3f1e0835b6" providerId="ADAL" clId="{DF4549AC-FD57-4B32-807E-E1D23475E0F4}" dt="2023-11-27T13:02:31.439" v="5" actId="1076"/>
          <ac:cxnSpMkLst>
            <pc:docMk/>
            <pc:sldMk cId="3657793915" sldId="2147475616"/>
            <ac:cxnSpMk id="32" creationId="{3304A47D-1EBB-C27E-0A9E-43D21FCB4F32}"/>
          </ac:cxnSpMkLst>
        </pc:cxnChg>
        <pc:cxnChg chg="add mod">
          <ac:chgData name="Jani-Pekka Kainulainen (Nokia)" userId="7d95708f-e10c-40e5-a850-0d3f1e0835b6" providerId="ADAL" clId="{DF4549AC-FD57-4B32-807E-E1D23475E0F4}" dt="2023-11-27T13:02:31.439" v="5" actId="1076"/>
          <ac:cxnSpMkLst>
            <pc:docMk/>
            <pc:sldMk cId="3657793915" sldId="2147475616"/>
            <ac:cxnSpMk id="33" creationId="{0E0B663E-A81C-6B94-1735-ECA048342F6F}"/>
          </ac:cxnSpMkLst>
        </pc:cxnChg>
        <pc:cxnChg chg="add mod">
          <ac:chgData name="Jani-Pekka Kainulainen (Nokia)" userId="7d95708f-e10c-40e5-a850-0d3f1e0835b6" providerId="ADAL" clId="{DF4549AC-FD57-4B32-807E-E1D23475E0F4}" dt="2023-11-27T13:02:31.439" v="5" actId="1076"/>
          <ac:cxnSpMkLst>
            <pc:docMk/>
            <pc:sldMk cId="3657793915" sldId="2147475616"/>
            <ac:cxnSpMk id="34" creationId="{54746AB9-F419-E733-1F56-A359FBF0E1DA}"/>
          </ac:cxnSpMkLst>
        </pc:cxnChg>
        <pc:cxnChg chg="add mod">
          <ac:chgData name="Jani-Pekka Kainulainen (Nokia)" userId="7d95708f-e10c-40e5-a850-0d3f1e0835b6" providerId="ADAL" clId="{DF4549AC-FD57-4B32-807E-E1D23475E0F4}" dt="2023-11-27T13:02:31.439" v="5" actId="1076"/>
          <ac:cxnSpMkLst>
            <pc:docMk/>
            <pc:sldMk cId="3657793915" sldId="2147475616"/>
            <ac:cxnSpMk id="35" creationId="{2F3EEAB2-7444-91EB-D981-E0543DE338A5}"/>
          </ac:cxnSpMkLst>
        </pc:cxnChg>
        <pc:cxnChg chg="add mod">
          <ac:chgData name="Jani-Pekka Kainulainen (Nokia)" userId="7d95708f-e10c-40e5-a850-0d3f1e0835b6" providerId="ADAL" clId="{DF4549AC-FD57-4B32-807E-E1D23475E0F4}" dt="2023-11-27T13:02:31.439" v="5" actId="1076"/>
          <ac:cxnSpMkLst>
            <pc:docMk/>
            <pc:sldMk cId="3657793915" sldId="2147475616"/>
            <ac:cxnSpMk id="36" creationId="{0CB18D1F-1FC8-AF8D-256B-142D5D449443}"/>
          </ac:cxnSpMkLst>
        </pc:cxnChg>
        <pc:cxnChg chg="add mod">
          <ac:chgData name="Jani-Pekka Kainulainen (Nokia)" userId="7d95708f-e10c-40e5-a850-0d3f1e0835b6" providerId="ADAL" clId="{DF4549AC-FD57-4B32-807E-E1D23475E0F4}" dt="2023-11-27T13:02:31.439" v="5" actId="1076"/>
          <ac:cxnSpMkLst>
            <pc:docMk/>
            <pc:sldMk cId="3657793915" sldId="2147475616"/>
            <ac:cxnSpMk id="37" creationId="{0077EBCD-BFF4-CAB9-94BB-652236EDFABA}"/>
          </ac:cxnSpMkLst>
        </pc:cxnChg>
        <pc:cxnChg chg="add mod">
          <ac:chgData name="Jani-Pekka Kainulainen (Nokia)" userId="7d95708f-e10c-40e5-a850-0d3f1e0835b6" providerId="ADAL" clId="{DF4549AC-FD57-4B32-807E-E1D23475E0F4}" dt="2023-11-27T13:02:31.439" v="5" actId="1076"/>
          <ac:cxnSpMkLst>
            <pc:docMk/>
            <pc:sldMk cId="3657793915" sldId="2147475616"/>
            <ac:cxnSpMk id="38" creationId="{716C7818-EA3A-65A4-6793-730D3E1E521E}"/>
          </ac:cxnSpMkLst>
        </pc:cxnChg>
        <pc:cxnChg chg="add mod">
          <ac:chgData name="Jani-Pekka Kainulainen (Nokia)" userId="7d95708f-e10c-40e5-a850-0d3f1e0835b6" providerId="ADAL" clId="{DF4549AC-FD57-4B32-807E-E1D23475E0F4}" dt="2023-11-27T13:02:31.439" v="5" actId="1076"/>
          <ac:cxnSpMkLst>
            <pc:docMk/>
            <pc:sldMk cId="3657793915" sldId="2147475616"/>
            <ac:cxnSpMk id="42" creationId="{98458118-61E9-1275-1F27-A5AD781198D4}"/>
          </ac:cxnSpMkLst>
        </pc:cxnChg>
        <pc:cxnChg chg="add mod">
          <ac:chgData name="Jani-Pekka Kainulainen (Nokia)" userId="7d95708f-e10c-40e5-a850-0d3f1e0835b6" providerId="ADAL" clId="{DF4549AC-FD57-4B32-807E-E1D23475E0F4}" dt="2023-11-27T13:11:26.857" v="269" actId="692"/>
          <ac:cxnSpMkLst>
            <pc:docMk/>
            <pc:sldMk cId="3657793915" sldId="2147475616"/>
            <ac:cxnSpMk id="43" creationId="{D65F7802-85F9-33E8-6C2E-57EBEDA2E60C}"/>
          </ac:cxnSpMkLst>
        </pc:cxnChg>
        <pc:cxnChg chg="add mod">
          <ac:chgData name="Jani-Pekka Kainulainen (Nokia)" userId="7d95708f-e10c-40e5-a850-0d3f1e0835b6" providerId="ADAL" clId="{DF4549AC-FD57-4B32-807E-E1D23475E0F4}" dt="2023-11-27T13:02:31.439" v="5" actId="1076"/>
          <ac:cxnSpMkLst>
            <pc:docMk/>
            <pc:sldMk cId="3657793915" sldId="2147475616"/>
            <ac:cxnSpMk id="45" creationId="{3036DB9F-5B2F-21F8-B451-51B51E80FCC5}"/>
          </ac:cxnSpMkLst>
        </pc:cxnChg>
        <pc:cxnChg chg="add mod">
          <ac:chgData name="Jani-Pekka Kainulainen (Nokia)" userId="7d95708f-e10c-40e5-a850-0d3f1e0835b6" providerId="ADAL" clId="{DF4549AC-FD57-4B32-807E-E1D23475E0F4}" dt="2023-11-27T13:02:31.439" v="5" actId="1076"/>
          <ac:cxnSpMkLst>
            <pc:docMk/>
            <pc:sldMk cId="3657793915" sldId="2147475616"/>
            <ac:cxnSpMk id="46" creationId="{6BCD3399-EC34-AFA7-ECD3-2665ED41EC7B}"/>
          </ac:cxnSpMkLst>
        </pc:cxnChg>
        <pc:cxnChg chg="add mod">
          <ac:chgData name="Jani-Pekka Kainulainen (Nokia)" userId="7d95708f-e10c-40e5-a850-0d3f1e0835b6" providerId="ADAL" clId="{DF4549AC-FD57-4B32-807E-E1D23475E0F4}" dt="2023-11-27T13:15:12.281" v="351" actId="1076"/>
          <ac:cxnSpMkLst>
            <pc:docMk/>
            <pc:sldMk cId="3657793915" sldId="2147475616"/>
            <ac:cxnSpMk id="47" creationId="{B9BB9109-2B18-EEBF-B91A-05F59DDC27FD}"/>
          </ac:cxnSpMkLst>
        </pc:cxnChg>
        <pc:cxnChg chg="add mod">
          <ac:chgData name="Jani-Pekka Kainulainen (Nokia)" userId="7d95708f-e10c-40e5-a850-0d3f1e0835b6" providerId="ADAL" clId="{DF4549AC-FD57-4B32-807E-E1D23475E0F4}" dt="2023-11-27T13:02:31.439" v="5" actId="1076"/>
          <ac:cxnSpMkLst>
            <pc:docMk/>
            <pc:sldMk cId="3657793915" sldId="2147475616"/>
            <ac:cxnSpMk id="49" creationId="{DD3AFAD4-0A70-D4CC-12CF-52E8AA418293}"/>
          </ac:cxnSpMkLst>
        </pc:cxnChg>
        <pc:cxnChg chg="add mod">
          <ac:chgData name="Jani-Pekka Kainulainen (Nokia)" userId="7d95708f-e10c-40e5-a850-0d3f1e0835b6" providerId="ADAL" clId="{DF4549AC-FD57-4B32-807E-E1D23475E0F4}" dt="2023-11-27T13:15:00.167" v="349" actId="1076"/>
          <ac:cxnSpMkLst>
            <pc:docMk/>
            <pc:sldMk cId="3657793915" sldId="2147475616"/>
            <ac:cxnSpMk id="53" creationId="{AA015DC1-A3AA-1525-2F3D-EEDFA3C950CE}"/>
          </ac:cxnSpMkLst>
        </pc:cxnChg>
        <pc:cxnChg chg="add mod">
          <ac:chgData name="Jani-Pekka Kainulainen (Nokia)" userId="7d95708f-e10c-40e5-a850-0d3f1e0835b6" providerId="ADAL" clId="{DF4549AC-FD57-4B32-807E-E1D23475E0F4}" dt="2023-11-27T13:15:56.993" v="359" actId="1076"/>
          <ac:cxnSpMkLst>
            <pc:docMk/>
            <pc:sldMk cId="3657793915" sldId="2147475616"/>
            <ac:cxnSpMk id="65" creationId="{A5383A58-995E-0538-1D21-D0F7FB8EA24E}"/>
          </ac:cxnSpMkLst>
        </pc:cxnChg>
      </pc:sldChg>
      <pc:sldChg chg="new del">
        <pc:chgData name="Jani-Pekka Kainulainen (Nokia)" userId="7d95708f-e10c-40e5-a850-0d3f1e0835b6" providerId="ADAL" clId="{DF4549AC-FD57-4B32-807E-E1D23475E0F4}" dt="2023-11-27T13:03:09.379" v="8" actId="47"/>
        <pc:sldMkLst>
          <pc:docMk/>
          <pc:sldMk cId="4236283075" sldId="2147475617"/>
        </pc:sldMkLst>
      </pc:sldChg>
      <pc:sldChg chg="addSp delSp modSp add mod modShow addCm modCm">
        <pc:chgData name="Jani-Pekka Kainulainen (Nokia)" userId="7d95708f-e10c-40e5-a850-0d3f1e0835b6" providerId="ADAL" clId="{DF4549AC-FD57-4B32-807E-E1D23475E0F4}" dt="2023-11-30T09:33:53.996" v="835" actId="20577"/>
        <pc:sldMkLst>
          <pc:docMk/>
          <pc:sldMk cId="3469441653" sldId="2147475618"/>
        </pc:sldMkLst>
        <pc:spChg chg="mod">
          <ac:chgData name="Jani-Pekka Kainulainen (Nokia)" userId="7d95708f-e10c-40e5-a850-0d3f1e0835b6" providerId="ADAL" clId="{DF4549AC-FD57-4B32-807E-E1D23475E0F4}" dt="2023-11-30T09:33:53.996" v="835" actId="20577"/>
          <ac:spMkLst>
            <pc:docMk/>
            <pc:sldMk cId="3469441653" sldId="2147475618"/>
            <ac:spMk id="3" creationId="{C1C7FD7C-5AFC-B1A3-91AD-273D6D0AEF07}"/>
          </ac:spMkLst>
        </pc:spChg>
        <pc:spChg chg="add mod">
          <ac:chgData name="Jani-Pekka Kainulainen (Nokia)" userId="7d95708f-e10c-40e5-a850-0d3f1e0835b6" providerId="ADAL" clId="{DF4549AC-FD57-4B32-807E-E1D23475E0F4}" dt="2023-11-27T13:09:12.212" v="165" actId="1076"/>
          <ac:spMkLst>
            <pc:docMk/>
            <pc:sldMk cId="3469441653" sldId="2147475618"/>
            <ac:spMk id="7" creationId="{335F8EC1-3B0F-9B68-0324-104016F8710F}"/>
          </ac:spMkLst>
        </pc:spChg>
        <pc:picChg chg="add mod">
          <ac:chgData name="Jani-Pekka Kainulainen (Nokia)" userId="7d95708f-e10c-40e5-a850-0d3f1e0835b6" providerId="ADAL" clId="{DF4549AC-FD57-4B32-807E-E1D23475E0F4}" dt="2023-11-27T13:07:37.940" v="13" actId="1076"/>
          <ac:picMkLst>
            <pc:docMk/>
            <pc:sldMk cId="3469441653" sldId="2147475618"/>
            <ac:picMk id="4" creationId="{1C284B04-5F06-4320-9B83-A177E104E93E}"/>
          </ac:picMkLst>
        </pc:picChg>
        <pc:picChg chg="del mod">
          <ac:chgData name="Jani-Pekka Kainulainen (Nokia)" userId="7d95708f-e10c-40e5-a850-0d3f1e0835b6" providerId="ADAL" clId="{DF4549AC-FD57-4B32-807E-E1D23475E0F4}" dt="2023-11-28T09:25:23.468" v="477" actId="478"/>
          <ac:picMkLst>
            <pc:docMk/>
            <pc:sldMk cId="3469441653" sldId="2147475618"/>
            <ac:picMk id="6" creationId="{A8EF340E-46D0-B142-F749-E6024123726F}"/>
          </ac:picMkLst>
        </pc:picChg>
        <pc:picChg chg="add mod">
          <ac:chgData name="Jani-Pekka Kainulainen (Nokia)" userId="7d95708f-e10c-40e5-a850-0d3f1e0835b6" providerId="ADAL" clId="{DF4549AC-FD57-4B32-807E-E1D23475E0F4}" dt="2023-11-28T09:25:32.777" v="482" actId="1076"/>
          <ac:picMkLst>
            <pc:docMk/>
            <pc:sldMk cId="3469441653" sldId="2147475618"/>
            <ac:picMk id="10" creationId="{E6254215-8B8F-DE93-E1F3-08E3C07A1BC7}"/>
          </ac:picMkLst>
        </pc:picChg>
        <pc:extLst>
          <p:ext xmlns:p="http://schemas.openxmlformats.org/presentationml/2006/main" uri="{D6D511B9-2390-475A-947B-AFAB55BFBCF1}">
            <pc226:cmChg xmlns:pc226="http://schemas.microsoft.com/office/powerpoint/2022/06/main/command" chg="add mod">
              <pc226:chgData name="Jani-Pekka Kainulainen (Nokia)" userId="7d95708f-e10c-40e5-a850-0d3f1e0835b6" providerId="ADAL" clId="{DF4549AC-FD57-4B32-807E-E1D23475E0F4}" dt="2023-11-30T09:33:37.092" v="831" actId="20577"/>
              <pc2:cmMkLst xmlns:pc2="http://schemas.microsoft.com/office/powerpoint/2019/9/main/command">
                <pc:docMk/>
                <pc:sldMk cId="3469441653" sldId="2147475618"/>
                <pc2:cmMk id="{E8C8309C-EA3B-4F28-9340-B8702871F29F}"/>
              </pc2:cmMkLst>
            </pc226:cmChg>
          </p:ext>
        </pc:extLst>
      </pc:sldChg>
      <pc:sldChg chg="mod modShow">
        <pc:chgData name="Jani-Pekka Kainulainen (Nokia)" userId="7d95708f-e10c-40e5-a850-0d3f1e0835b6" providerId="ADAL" clId="{DF4549AC-FD57-4B32-807E-E1D23475E0F4}" dt="2023-11-29T10:58:18.453" v="744" actId="729"/>
        <pc:sldMkLst>
          <pc:docMk/>
          <pc:sldMk cId="3793999155" sldId="2147475619"/>
        </pc:sldMkLst>
      </pc:sldChg>
      <pc:sldChg chg="addSp modSp mod ord">
        <pc:chgData name="Jani-Pekka Kainulainen (Nokia)" userId="7d95708f-e10c-40e5-a850-0d3f1e0835b6" providerId="ADAL" clId="{DF4549AC-FD57-4B32-807E-E1D23475E0F4}" dt="2023-11-29T17:20:03.192" v="774" actId="692"/>
        <pc:sldMkLst>
          <pc:docMk/>
          <pc:sldMk cId="2336363035" sldId="2147475620"/>
        </pc:sldMkLst>
        <pc:cxnChg chg="add mod">
          <ac:chgData name="Jani-Pekka Kainulainen (Nokia)" userId="7d95708f-e10c-40e5-a850-0d3f1e0835b6" providerId="ADAL" clId="{DF4549AC-FD57-4B32-807E-E1D23475E0F4}" dt="2023-11-29T17:20:03.192" v="774" actId="692"/>
          <ac:cxnSpMkLst>
            <pc:docMk/>
            <pc:sldMk cId="2336363035" sldId="2147475620"/>
            <ac:cxnSpMk id="5" creationId="{77BD3AA0-3279-C03C-E704-DE37C1F00BC4}"/>
          </ac:cxnSpMkLst>
        </pc:cxnChg>
      </pc:sldChg>
      <pc:sldChg chg="new del">
        <pc:chgData name="Jani-Pekka Kainulainen (Nokia)" userId="7d95708f-e10c-40e5-a850-0d3f1e0835b6" providerId="ADAL" clId="{DF4549AC-FD57-4B32-807E-E1D23475E0F4}" dt="2023-11-30T09:35:13.692" v="837" actId="680"/>
        <pc:sldMkLst>
          <pc:docMk/>
          <pc:sldMk cId="349269173" sldId="2147475622"/>
        </pc:sldMkLst>
      </pc:sldChg>
      <pc:sldChg chg="modSp add mod modCm">
        <pc:chgData name="Jani-Pekka Kainulainen (Nokia)" userId="7d95708f-e10c-40e5-a850-0d3f1e0835b6" providerId="ADAL" clId="{DF4549AC-FD57-4B32-807E-E1D23475E0F4}" dt="2023-11-30T11:48:41.168" v="1892" actId="20577"/>
        <pc:sldMkLst>
          <pc:docMk/>
          <pc:sldMk cId="1748531799" sldId="2147475622"/>
        </pc:sldMkLst>
        <pc:spChg chg="mod">
          <ac:chgData name="Jani-Pekka Kainulainen (Nokia)" userId="7d95708f-e10c-40e5-a850-0d3f1e0835b6" providerId="ADAL" clId="{DF4549AC-FD57-4B32-807E-E1D23475E0F4}" dt="2023-11-30T11:48:41.168" v="1892" actId="20577"/>
          <ac:spMkLst>
            <pc:docMk/>
            <pc:sldMk cId="1748531799" sldId="2147475622"/>
            <ac:spMk id="3" creationId="{C1C7FD7C-5AFC-B1A3-91AD-273D6D0AEF07}"/>
          </ac:spMkLst>
        </pc:spChg>
        <pc:picChg chg="mod">
          <ac:chgData name="Jani-Pekka Kainulainen (Nokia)" userId="7d95708f-e10c-40e5-a850-0d3f1e0835b6" providerId="ADAL" clId="{DF4549AC-FD57-4B32-807E-E1D23475E0F4}" dt="2023-11-30T09:42:40.872" v="1318" actId="1076"/>
          <ac:picMkLst>
            <pc:docMk/>
            <pc:sldMk cId="1748531799" sldId="2147475622"/>
            <ac:picMk id="6" creationId="{AE1EDADC-4A20-AE81-93B5-5501C9342726}"/>
          </ac:picMkLst>
        </pc:picChg>
        <pc:extLst>
          <p:ext xmlns:p="http://schemas.openxmlformats.org/presentationml/2006/main" uri="{D6D511B9-2390-475A-947B-AFAB55BFBCF1}">
            <pc226:cmChg xmlns:pc226="http://schemas.microsoft.com/office/powerpoint/2022/06/main/command" chg="mod">
              <pc226:chgData name="Jani-Pekka Kainulainen (Nokia)" userId="7d95708f-e10c-40e5-a850-0d3f1e0835b6" providerId="ADAL" clId="{DF4549AC-FD57-4B32-807E-E1D23475E0F4}" dt="2023-11-30T09:57:57.521" v="1706" actId="20577"/>
              <pc2:cmMkLst xmlns:pc2="http://schemas.microsoft.com/office/powerpoint/2019/9/main/command">
                <pc:docMk/>
                <pc:sldMk cId="1748531799" sldId="2147475622"/>
                <pc2:cmMk id="{BD731190-DF07-4A13-A95D-F339EF4ED35F}"/>
              </pc2:cmMkLst>
            </pc226:cmChg>
          </p:ext>
        </pc:extLst>
      </pc:sldChg>
      <pc:sldChg chg="addSp delSp modSp add mod">
        <pc:chgData name="Jani-Pekka Kainulainen (Nokia)" userId="7d95708f-e10c-40e5-a850-0d3f1e0835b6" providerId="ADAL" clId="{DF4549AC-FD57-4B32-807E-E1D23475E0F4}" dt="2023-11-30T09:44:29.535" v="1367" actId="1076"/>
        <pc:sldMkLst>
          <pc:docMk/>
          <pc:sldMk cId="3760453194" sldId="2147475623"/>
        </pc:sldMkLst>
        <pc:spChg chg="mod">
          <ac:chgData name="Jani-Pekka Kainulainen (Nokia)" userId="7d95708f-e10c-40e5-a850-0d3f1e0835b6" providerId="ADAL" clId="{DF4549AC-FD57-4B32-807E-E1D23475E0F4}" dt="2023-11-30T09:44:03.445" v="1366" actId="207"/>
          <ac:spMkLst>
            <pc:docMk/>
            <pc:sldMk cId="3760453194" sldId="2147475623"/>
            <ac:spMk id="41" creationId="{779DFA2C-39CD-6DB0-2636-2422035015F5}"/>
          </ac:spMkLst>
        </pc:spChg>
        <pc:spChg chg="mod">
          <ac:chgData name="Jani-Pekka Kainulainen (Nokia)" userId="7d95708f-e10c-40e5-a850-0d3f1e0835b6" providerId="ADAL" clId="{DF4549AC-FD57-4B32-807E-E1D23475E0F4}" dt="2023-11-30T09:44:29.535" v="1367" actId="1076"/>
          <ac:spMkLst>
            <pc:docMk/>
            <pc:sldMk cId="3760453194" sldId="2147475623"/>
            <ac:spMk id="89" creationId="{FE8BE79F-96DE-ED84-4DD7-2C2330FCE36B}"/>
          </ac:spMkLst>
        </pc:spChg>
        <pc:cxnChg chg="add del mod">
          <ac:chgData name="Jani-Pekka Kainulainen (Nokia)" userId="7d95708f-e10c-40e5-a850-0d3f1e0835b6" providerId="ADAL" clId="{DF4549AC-FD57-4B32-807E-E1D23475E0F4}" dt="2023-11-30T09:43:03.818" v="1321"/>
          <ac:cxnSpMkLst>
            <pc:docMk/>
            <pc:sldMk cId="3760453194" sldId="2147475623"/>
            <ac:cxnSpMk id="32" creationId="{B65F8806-A154-2133-AD75-14BE6874CF0A}"/>
          </ac:cxnSpMkLst>
        </pc:cxnChg>
        <pc:cxnChg chg="mod">
          <ac:chgData name="Jani-Pekka Kainulainen (Nokia)" userId="7d95708f-e10c-40e5-a850-0d3f1e0835b6" providerId="ADAL" clId="{DF4549AC-FD57-4B32-807E-E1D23475E0F4}" dt="2023-11-30T09:43:38.450" v="1361" actId="14100"/>
          <ac:cxnSpMkLst>
            <pc:docMk/>
            <pc:sldMk cId="3760453194" sldId="2147475623"/>
            <ac:cxnSpMk id="42" creationId="{98458118-61E9-1275-1F27-A5AD781198D4}"/>
          </ac:cxnSpMkLst>
        </pc:cxnChg>
      </pc:sldChg>
    </pc:docChg>
  </pc:docChgLst>
  <pc:docChgLst>
    <pc:chgData name="Lars Dalsgaard (Nokia)" userId="e1bb5a1e-b9f4-4671-872d-0e0e38899c4a" providerId="ADAL" clId="{869728A1-CC19-45FF-BD6D-6000E773DE41}"/>
    <pc:docChg chg="undo custSel addSld modSld">
      <pc:chgData name="Lars Dalsgaard (Nokia)" userId="e1bb5a1e-b9f4-4671-872d-0e0e38899c4a" providerId="ADAL" clId="{869728A1-CC19-45FF-BD6D-6000E773DE41}" dt="2023-11-30T11:50:24.656" v="4633" actId="14"/>
      <pc:docMkLst>
        <pc:docMk/>
      </pc:docMkLst>
      <pc:sldChg chg="addSp delSp modSp mod addCm delCm modCm">
        <pc:chgData name="Lars Dalsgaard (Nokia)" userId="e1bb5a1e-b9f4-4671-872d-0e0e38899c4a" providerId="ADAL" clId="{869728A1-CC19-45FF-BD6D-6000E773DE41}" dt="2023-11-30T11:29:43.744" v="4314" actId="478"/>
        <pc:sldMkLst>
          <pc:docMk/>
          <pc:sldMk cId="416753810" sldId="2147475567"/>
        </pc:sldMkLst>
        <pc:spChg chg="mod">
          <ac:chgData name="Lars Dalsgaard (Nokia)" userId="e1bb5a1e-b9f4-4671-872d-0e0e38899c4a" providerId="ADAL" clId="{869728A1-CC19-45FF-BD6D-6000E773DE41}" dt="2023-11-28T18:22:40.247" v="4213" actId="20577"/>
          <ac:spMkLst>
            <pc:docMk/>
            <pc:sldMk cId="416753810" sldId="2147475567"/>
            <ac:spMk id="2" creationId="{C8DB495A-DCB6-2919-40D8-6A0590E5682F}"/>
          </ac:spMkLst>
        </pc:spChg>
        <pc:spChg chg="mod">
          <ac:chgData name="Lars Dalsgaard (Nokia)" userId="e1bb5a1e-b9f4-4671-872d-0e0e38899c4a" providerId="ADAL" clId="{869728A1-CC19-45FF-BD6D-6000E773DE41}" dt="2023-11-29T08:06:05.185" v="4215" actId="688"/>
          <ac:spMkLst>
            <pc:docMk/>
            <pc:sldMk cId="416753810" sldId="2147475567"/>
            <ac:spMk id="3" creationId="{C1C7FD7C-5AFC-B1A3-91AD-273D6D0AEF07}"/>
          </ac:spMkLst>
        </pc:spChg>
        <pc:spChg chg="mod">
          <ac:chgData name="Lars Dalsgaard (Nokia)" userId="e1bb5a1e-b9f4-4671-872d-0e0e38899c4a" providerId="ADAL" clId="{869728A1-CC19-45FF-BD6D-6000E773DE41}" dt="2023-11-27T12:57:59.347" v="1980" actId="1076"/>
          <ac:spMkLst>
            <pc:docMk/>
            <pc:sldMk cId="416753810" sldId="2147475567"/>
            <ac:spMk id="4" creationId="{BFD0BF32-5A5C-013F-35B1-C8C5CECF4E30}"/>
          </ac:spMkLst>
        </pc:spChg>
        <pc:spChg chg="del">
          <ac:chgData name="Lars Dalsgaard (Nokia)" userId="e1bb5a1e-b9f4-4671-872d-0e0e38899c4a" providerId="ADAL" clId="{869728A1-CC19-45FF-BD6D-6000E773DE41}" dt="2023-11-28T16:00:39.609" v="3434" actId="478"/>
          <ac:spMkLst>
            <pc:docMk/>
            <pc:sldMk cId="416753810" sldId="2147475567"/>
            <ac:spMk id="7" creationId="{1AF90DB2-23E1-5DFD-07A6-765338A58251}"/>
          </ac:spMkLst>
        </pc:spChg>
        <pc:spChg chg="add mod">
          <ac:chgData name="Lars Dalsgaard (Nokia)" userId="e1bb5a1e-b9f4-4671-872d-0e0e38899c4a" providerId="ADAL" clId="{869728A1-CC19-45FF-BD6D-6000E773DE41}" dt="2023-11-28T18:16:49.131" v="4200" actId="1076"/>
          <ac:spMkLst>
            <pc:docMk/>
            <pc:sldMk cId="416753810" sldId="2147475567"/>
            <ac:spMk id="9" creationId="{8873ACCB-2A0C-1E1F-4624-A2A034432B82}"/>
          </ac:spMkLst>
        </pc:spChg>
        <pc:picChg chg="add mod">
          <ac:chgData name="Lars Dalsgaard (Nokia)" userId="e1bb5a1e-b9f4-4671-872d-0e0e38899c4a" providerId="ADAL" clId="{869728A1-CC19-45FF-BD6D-6000E773DE41}" dt="2023-11-28T18:07:20.918" v="4081" actId="1076"/>
          <ac:picMkLst>
            <pc:docMk/>
            <pc:sldMk cId="416753810" sldId="2147475567"/>
            <ac:picMk id="5" creationId="{C72D5438-A980-1D8E-FB42-02DE0BB230E6}"/>
          </ac:picMkLst>
        </pc:picChg>
        <pc:picChg chg="add del mod">
          <ac:chgData name="Lars Dalsgaard (Nokia)" userId="e1bb5a1e-b9f4-4671-872d-0e0e38899c4a" providerId="ADAL" clId="{869728A1-CC19-45FF-BD6D-6000E773DE41}" dt="2023-11-30T11:29:43.744" v="4314" actId="478"/>
          <ac:picMkLst>
            <pc:docMk/>
            <pc:sldMk cId="416753810" sldId="2147475567"/>
            <ac:picMk id="6" creationId="{AE1EDADC-4A20-AE81-93B5-5501C9342726}"/>
          </ac:picMkLst>
        </pc:picChg>
        <pc:picChg chg="del mod">
          <ac:chgData name="Lars Dalsgaard (Nokia)" userId="e1bb5a1e-b9f4-4671-872d-0e0e38899c4a" providerId="ADAL" clId="{869728A1-CC19-45FF-BD6D-6000E773DE41}" dt="2023-11-28T16:01:20.357" v="3435" actId="478"/>
          <ac:picMkLst>
            <pc:docMk/>
            <pc:sldMk cId="416753810" sldId="2147475567"/>
            <ac:picMk id="8" creationId="{969ED7F4-B5ED-C400-550F-B2B6DE04DE94}"/>
          </ac:picMkLst>
        </pc:picChg>
        <pc:extLst>
          <p:ext xmlns:p="http://schemas.openxmlformats.org/presentationml/2006/main" uri="{D6D511B9-2390-475A-947B-AFAB55BFBCF1}">
            <pc226:cmChg xmlns:pc226="http://schemas.microsoft.com/office/powerpoint/2022/06/main/command" chg="mod">
              <pc226:chgData name="Lars Dalsgaard (Nokia)" userId="e1bb5a1e-b9f4-4671-872d-0e0e38899c4a" providerId="ADAL" clId="{869728A1-CC19-45FF-BD6D-6000E773DE41}" dt="2023-11-28T16:01:20.363" v="3436" actId="2056"/>
              <pc2:cmMkLst xmlns:pc2="http://schemas.microsoft.com/office/powerpoint/2019/9/main/command">
                <pc:docMk/>
                <pc:sldMk cId="416753810" sldId="2147475567"/>
                <pc2:cmMk id="{D416203C-A0F0-4E49-A5C1-816D3554454B}"/>
              </pc2:cmMkLst>
            </pc226:cmChg>
            <pc226:cmChg xmlns:pc226="http://schemas.microsoft.com/office/powerpoint/2022/06/main/command" chg="add del">
              <pc226:chgData name="Lars Dalsgaard (Nokia)" userId="e1bb5a1e-b9f4-4671-872d-0e0e38899c4a" providerId="ADAL" clId="{869728A1-CC19-45FF-BD6D-6000E773DE41}" dt="2023-11-27T12:56:09.677" v="1958"/>
              <pc2:cmMkLst xmlns:pc2="http://schemas.microsoft.com/office/powerpoint/2019/9/main/command">
                <pc:docMk/>
                <pc:sldMk cId="416753810" sldId="2147475567"/>
                <pc2:cmMk id="{1A5E2149-4376-4940-84DB-5AD9974F4F12}"/>
              </pc2:cmMkLst>
            </pc226:cmChg>
            <pc226:cmChg xmlns:pc226="http://schemas.microsoft.com/office/powerpoint/2022/06/main/command" chg="">
              <pc226:chgData name="Lars Dalsgaard (Nokia)" userId="e1bb5a1e-b9f4-4671-872d-0e0e38899c4a" providerId="ADAL" clId="{869728A1-CC19-45FF-BD6D-6000E773DE41}" dt="2023-11-28T16:46:58.369" v="3612"/>
              <pc2:cmMkLst xmlns:pc2="http://schemas.microsoft.com/office/powerpoint/2019/9/main/command">
                <pc:docMk/>
                <pc:sldMk cId="416753810" sldId="2147475567"/>
                <pc2:cmMk id="{99754A4F-37FD-4A44-B697-BAB9F66C00B5}"/>
              </pc2:cmMkLst>
              <pc226:cmRplyChg chg="add">
                <pc226:chgData name="Lars Dalsgaard (Nokia)" userId="e1bb5a1e-b9f4-4671-872d-0e0e38899c4a" providerId="ADAL" clId="{869728A1-CC19-45FF-BD6D-6000E773DE41}" dt="2023-11-24T12:51:53.416" v="1592"/>
                <pc2:cmRplyMkLst xmlns:pc2="http://schemas.microsoft.com/office/powerpoint/2019/9/main/command">
                  <pc:docMk/>
                  <pc:sldMk cId="416753810" sldId="2147475567"/>
                  <pc2:cmMk id="{99754A4F-37FD-4A44-B697-BAB9F66C00B5}"/>
                  <pc2:cmRplyMk id="{963CE2A2-ADCA-4ADB-B07E-05F15814EF39}"/>
                </pc2:cmRplyMkLst>
              </pc226:cmRplyChg>
              <pc226:cmRplyChg chg="add">
                <pc226:chgData name="Lars Dalsgaard (Nokia)" userId="e1bb5a1e-b9f4-4671-872d-0e0e38899c4a" providerId="ADAL" clId="{869728A1-CC19-45FF-BD6D-6000E773DE41}" dt="2023-11-28T16:46:58.369" v="3612"/>
                <pc2:cmRplyMkLst xmlns:pc2="http://schemas.microsoft.com/office/powerpoint/2019/9/main/command">
                  <pc:docMk/>
                  <pc:sldMk cId="416753810" sldId="2147475567"/>
                  <pc2:cmMk id="{99754A4F-37FD-4A44-B697-BAB9F66C00B5}"/>
                  <pc2:cmRplyMk id="{490B8CC6-4DE1-4DF8-B2F5-0362D1AAC7A0}"/>
                </pc2:cmRplyMkLst>
              </pc226:cmRplyChg>
            </pc226:cmChg>
            <pc226:cmChg xmlns:pc226="http://schemas.microsoft.com/office/powerpoint/2022/06/main/command" chg="mod">
              <pc226:chgData name="Lars Dalsgaard (Nokia)" userId="e1bb5a1e-b9f4-4671-872d-0e0e38899c4a" providerId="ADAL" clId="{869728A1-CC19-45FF-BD6D-6000E773DE41}" dt="2023-11-28T14:18:47.061" v="3383" actId="2056"/>
              <pc2:cmMkLst xmlns:pc2="http://schemas.microsoft.com/office/powerpoint/2019/9/main/command">
                <pc:docMk/>
                <pc:sldMk cId="416753810" sldId="2147475567"/>
                <pc2:cmMk id="{6D37C4CD-5449-4F44-A65B-161BE2922BC6}"/>
              </pc2:cmMkLst>
              <pc226:cmRplyChg chg="add">
                <pc226:chgData name="Lars Dalsgaard (Nokia)" userId="e1bb5a1e-b9f4-4671-872d-0e0e38899c4a" providerId="ADAL" clId="{869728A1-CC19-45FF-BD6D-6000E773DE41}" dt="2023-11-24T12:53:08.566" v="1593"/>
                <pc2:cmRplyMkLst xmlns:pc2="http://schemas.microsoft.com/office/powerpoint/2019/9/main/command">
                  <pc:docMk/>
                  <pc:sldMk cId="416753810" sldId="2147475567"/>
                  <pc2:cmMk id="{6D37C4CD-5449-4F44-A65B-161BE2922BC6}"/>
                  <pc2:cmRplyMk id="{2B43A35B-E3B0-4666-AFB3-B247D25365AD}"/>
                </pc2:cmRplyMkLst>
              </pc226:cmRplyChg>
            </pc226:cmChg>
            <pc226:cmChg xmlns:pc226="http://schemas.microsoft.com/office/powerpoint/2022/06/main/command" chg="add del">
              <pc226:chgData name="Lars Dalsgaard (Nokia)" userId="e1bb5a1e-b9f4-4671-872d-0e0e38899c4a" providerId="ADAL" clId="{869728A1-CC19-45FF-BD6D-6000E773DE41}" dt="2023-11-27T12:55:25.751" v="1955"/>
              <pc2:cmMkLst xmlns:pc2="http://schemas.microsoft.com/office/powerpoint/2019/9/main/command">
                <pc:docMk/>
                <pc:sldMk cId="416753810" sldId="2147475567"/>
                <pc2:cmMk id="{EAE14CD1-AC2A-4A32-A91B-0A7CDD6F6A4C}"/>
              </pc2:cmMkLst>
            </pc226:cmChg>
          </p:ext>
        </pc:extLst>
      </pc:sldChg>
      <pc:sldChg chg="addSp delSp modSp mod modCm">
        <pc:chgData name="Lars Dalsgaard (Nokia)" userId="e1bb5a1e-b9f4-4671-872d-0e0e38899c4a" providerId="ADAL" clId="{869728A1-CC19-45FF-BD6D-6000E773DE41}" dt="2023-11-24T12:32:07.407" v="1434" actId="13926"/>
        <pc:sldMkLst>
          <pc:docMk/>
          <pc:sldMk cId="196931414" sldId="2147475607"/>
        </pc:sldMkLst>
        <pc:spChg chg="mod">
          <ac:chgData name="Lars Dalsgaard (Nokia)" userId="e1bb5a1e-b9f4-4671-872d-0e0e38899c4a" providerId="ADAL" clId="{869728A1-CC19-45FF-BD6D-6000E773DE41}" dt="2023-11-24T12:32:02.294" v="1433" actId="13926"/>
          <ac:spMkLst>
            <pc:docMk/>
            <pc:sldMk cId="196931414" sldId="2147475607"/>
            <ac:spMk id="4" creationId="{61857FED-3397-5C62-7D1F-30344A5E7490}"/>
          </ac:spMkLst>
        </pc:spChg>
        <pc:spChg chg="mod">
          <ac:chgData name="Lars Dalsgaard (Nokia)" userId="e1bb5a1e-b9f4-4671-872d-0e0e38899c4a" providerId="ADAL" clId="{869728A1-CC19-45FF-BD6D-6000E773DE41}" dt="2023-11-24T12:32:07.407" v="1434" actId="13926"/>
          <ac:spMkLst>
            <pc:docMk/>
            <pc:sldMk cId="196931414" sldId="2147475607"/>
            <ac:spMk id="7" creationId="{7581D635-0B18-39ED-8DEB-1F42AA5F6448}"/>
          </ac:spMkLst>
        </pc:spChg>
        <pc:spChg chg="del mod">
          <ac:chgData name="Lars Dalsgaard (Nokia)" userId="e1bb5a1e-b9f4-4671-872d-0e0e38899c4a" providerId="ADAL" clId="{869728A1-CC19-45FF-BD6D-6000E773DE41}" dt="2023-11-24T12:11:53.645" v="1207" actId="478"/>
          <ac:spMkLst>
            <pc:docMk/>
            <pc:sldMk cId="196931414" sldId="2147475607"/>
            <ac:spMk id="10" creationId="{DFA31A4F-99D3-010F-5673-78764A239172}"/>
          </ac:spMkLst>
        </pc:spChg>
        <pc:picChg chg="del">
          <ac:chgData name="Lars Dalsgaard (Nokia)" userId="e1bb5a1e-b9f4-4671-872d-0e0e38899c4a" providerId="ADAL" clId="{869728A1-CC19-45FF-BD6D-6000E773DE41}" dt="2023-11-24T11:58:09.089" v="1018" actId="478"/>
          <ac:picMkLst>
            <pc:docMk/>
            <pc:sldMk cId="196931414" sldId="2147475607"/>
            <ac:picMk id="13" creationId="{9C3176D8-BDFE-65B1-B9BA-F989570A8215}"/>
          </ac:picMkLst>
        </pc:picChg>
        <pc:picChg chg="del mod">
          <ac:chgData name="Lars Dalsgaard (Nokia)" userId="e1bb5a1e-b9f4-4671-872d-0e0e38899c4a" providerId="ADAL" clId="{869728A1-CC19-45FF-BD6D-6000E773DE41}" dt="2023-11-24T12:31:35.500" v="1428" actId="478"/>
          <ac:picMkLst>
            <pc:docMk/>
            <pc:sldMk cId="196931414" sldId="2147475607"/>
            <ac:picMk id="15" creationId="{A55106E8-7166-0E10-C474-A27A60769F31}"/>
          </ac:picMkLst>
        </pc:picChg>
        <pc:picChg chg="add mod">
          <ac:chgData name="Lars Dalsgaard (Nokia)" userId="e1bb5a1e-b9f4-4671-872d-0e0e38899c4a" providerId="ADAL" clId="{869728A1-CC19-45FF-BD6D-6000E773DE41}" dt="2023-11-24T12:31:48.950" v="1431" actId="1076"/>
          <ac:picMkLst>
            <pc:docMk/>
            <pc:sldMk cId="196931414" sldId="2147475607"/>
            <ac:picMk id="2050" creationId="{DE6901DA-4BBB-ADA3-11A5-A68971CAC1F5}"/>
          </ac:picMkLst>
        </pc:picChg>
        <pc:extLst>
          <p:ext xmlns:p="http://schemas.openxmlformats.org/presentationml/2006/main" uri="{D6D511B9-2390-475A-947B-AFAB55BFBCF1}">
            <pc226:cmChg xmlns:pc226="http://schemas.microsoft.com/office/powerpoint/2022/06/main/command" chg="mod">
              <pc226:chgData name="Lars Dalsgaard (Nokia)" userId="e1bb5a1e-b9f4-4671-872d-0e0e38899c4a" providerId="ADAL" clId="{869728A1-CC19-45FF-BD6D-6000E773DE41}" dt="2023-11-24T12:23:24.763" v="1405" actId="20577"/>
              <pc2:cmMkLst xmlns:pc2="http://schemas.microsoft.com/office/powerpoint/2019/9/main/command">
                <pc:docMk/>
                <pc:sldMk cId="196931414" sldId="2147475607"/>
                <pc2:cmMk id="{7154DF4C-1517-4F84-9095-AB2B72EEC3AA}"/>
              </pc2:cmMkLst>
            </pc226:cmChg>
            <pc226:cmChg xmlns:pc226="http://schemas.microsoft.com/office/powerpoint/2022/06/main/command" chg="mod">
              <pc226:chgData name="Lars Dalsgaard (Nokia)" userId="e1bb5a1e-b9f4-4671-872d-0e0e38899c4a" providerId="ADAL" clId="{869728A1-CC19-45FF-BD6D-6000E773DE41}" dt="2023-11-24T12:23:24.763" v="1405" actId="20577"/>
              <pc2:cmMkLst xmlns:pc2="http://schemas.microsoft.com/office/powerpoint/2019/9/main/command">
                <pc:docMk/>
                <pc:sldMk cId="196931414" sldId="2147475607"/>
                <pc2:cmMk id="{0D363A57-E169-4818-BC96-3C4C3373A695}"/>
              </pc2:cmMkLst>
            </pc226:cmChg>
            <pc226:cmChg xmlns:pc226="http://schemas.microsoft.com/office/powerpoint/2022/06/main/command" chg="mod">
              <pc226:chgData name="Lars Dalsgaard (Nokia)" userId="e1bb5a1e-b9f4-4671-872d-0e0e38899c4a" providerId="ADAL" clId="{869728A1-CC19-45FF-BD6D-6000E773DE41}" dt="2023-11-24T11:58:09.091" v="1019" actId="2056"/>
              <pc2:cmMkLst xmlns:pc2="http://schemas.microsoft.com/office/powerpoint/2019/9/main/command">
                <pc:docMk/>
                <pc:sldMk cId="196931414" sldId="2147475607"/>
                <pc2:cmMk id="{86360BA1-0CE4-4AE4-8145-AED63A9667D4}"/>
              </pc2:cmMkLst>
            </pc226:cmChg>
            <pc226:cmChg xmlns:pc226="http://schemas.microsoft.com/office/powerpoint/2022/06/main/command" chg="mod">
              <pc226:chgData name="Lars Dalsgaard (Nokia)" userId="e1bb5a1e-b9f4-4671-872d-0e0e38899c4a" providerId="ADAL" clId="{869728A1-CC19-45FF-BD6D-6000E773DE41}" dt="2023-11-24T12:23:24.763" v="1405" actId="20577"/>
              <pc2:cmMkLst xmlns:pc2="http://schemas.microsoft.com/office/powerpoint/2019/9/main/command">
                <pc:docMk/>
                <pc:sldMk cId="196931414" sldId="2147475607"/>
                <pc2:cmMk id="{394971DE-7DA0-4919-A98B-A17A42FFD2EA}"/>
              </pc2:cmMkLst>
            </pc226:cmChg>
          </p:ext>
        </pc:extLst>
      </pc:sldChg>
      <pc:sldChg chg="addSp delSp modSp mod addCm modCm">
        <pc:chgData name="Lars Dalsgaard (Nokia)" userId="e1bb5a1e-b9f4-4671-872d-0e0e38899c4a" providerId="ADAL" clId="{869728A1-CC19-45FF-BD6D-6000E773DE41}" dt="2023-11-24T12:43:37.187" v="1561" actId="11529"/>
        <pc:sldMkLst>
          <pc:docMk/>
          <pc:sldMk cId="4135928394" sldId="2147475608"/>
        </pc:sldMkLst>
        <pc:spChg chg="mod">
          <ac:chgData name="Lars Dalsgaard (Nokia)" userId="e1bb5a1e-b9f4-4671-872d-0e0e38899c4a" providerId="ADAL" clId="{869728A1-CC19-45FF-BD6D-6000E773DE41}" dt="2023-11-24T12:39:51.028" v="1475" actId="20577"/>
          <ac:spMkLst>
            <pc:docMk/>
            <pc:sldMk cId="4135928394" sldId="2147475608"/>
            <ac:spMk id="4" creationId="{61857FED-3397-5C62-7D1F-30344A5E7490}"/>
          </ac:spMkLst>
        </pc:spChg>
        <pc:spChg chg="mod ord">
          <ac:chgData name="Lars Dalsgaard (Nokia)" userId="e1bb5a1e-b9f4-4671-872d-0e0e38899c4a" providerId="ADAL" clId="{869728A1-CC19-45FF-BD6D-6000E773DE41}" dt="2023-11-24T12:42:29.792" v="1553" actId="1076"/>
          <ac:spMkLst>
            <pc:docMk/>
            <pc:sldMk cId="4135928394" sldId="2147475608"/>
            <ac:spMk id="12" creationId="{A8911EDE-5598-7ADD-6E4F-D1E998369EBB}"/>
          </ac:spMkLst>
        </pc:spChg>
        <pc:spChg chg="del">
          <ac:chgData name="Lars Dalsgaard (Nokia)" userId="e1bb5a1e-b9f4-4671-872d-0e0e38899c4a" providerId="ADAL" clId="{869728A1-CC19-45FF-BD6D-6000E773DE41}" dt="2023-11-24T12:33:12.329" v="1439" actId="478"/>
          <ac:spMkLst>
            <pc:docMk/>
            <pc:sldMk cId="4135928394" sldId="2147475608"/>
            <ac:spMk id="14" creationId="{C01BACFB-F2C6-5904-31F3-1C658DB13981}"/>
          </ac:spMkLst>
        </pc:spChg>
        <pc:spChg chg="del mod">
          <ac:chgData name="Lars Dalsgaard (Nokia)" userId="e1bb5a1e-b9f4-4671-872d-0e0e38899c4a" providerId="ADAL" clId="{869728A1-CC19-45FF-BD6D-6000E773DE41}" dt="2023-11-24T11:40:57.342" v="878" actId="478"/>
          <ac:spMkLst>
            <pc:docMk/>
            <pc:sldMk cId="4135928394" sldId="2147475608"/>
            <ac:spMk id="15" creationId="{C582819F-A60E-9DC1-222A-A8F3465D4845}"/>
          </ac:spMkLst>
        </pc:spChg>
        <pc:spChg chg="mod">
          <ac:chgData name="Lars Dalsgaard (Nokia)" userId="e1bb5a1e-b9f4-4671-872d-0e0e38899c4a" providerId="ADAL" clId="{869728A1-CC19-45FF-BD6D-6000E773DE41}" dt="2023-11-24T12:42:26.083" v="1552" actId="1035"/>
          <ac:spMkLst>
            <pc:docMk/>
            <pc:sldMk cId="4135928394" sldId="2147475608"/>
            <ac:spMk id="17" creationId="{00952867-A651-9AC9-5B25-C3BC97FAF6FE}"/>
          </ac:spMkLst>
        </pc:spChg>
        <pc:picChg chg="del mod">
          <ac:chgData name="Lars Dalsgaard (Nokia)" userId="e1bb5a1e-b9f4-4671-872d-0e0e38899c4a" providerId="ADAL" clId="{869728A1-CC19-45FF-BD6D-6000E773DE41}" dt="2023-11-24T11:40:42.425" v="874" actId="478"/>
          <ac:picMkLst>
            <pc:docMk/>
            <pc:sldMk cId="4135928394" sldId="2147475608"/>
            <ac:picMk id="22" creationId="{6A99BDA2-B2D3-A3A3-8B04-49B1D3045BBC}"/>
          </ac:picMkLst>
        </pc:picChg>
        <pc:picChg chg="add del mod">
          <ac:chgData name="Lars Dalsgaard (Nokia)" userId="e1bb5a1e-b9f4-4671-872d-0e0e38899c4a" providerId="ADAL" clId="{869728A1-CC19-45FF-BD6D-6000E773DE41}" dt="2023-11-24T12:38:11.098" v="1448" actId="478"/>
          <ac:picMkLst>
            <pc:docMk/>
            <pc:sldMk cId="4135928394" sldId="2147475608"/>
            <ac:picMk id="1026" creationId="{68690B69-0F85-1142-C8FA-8E22E8CC17BE}"/>
          </ac:picMkLst>
        </pc:picChg>
        <pc:picChg chg="add del mod">
          <ac:chgData name="Lars Dalsgaard (Nokia)" userId="e1bb5a1e-b9f4-4671-872d-0e0e38899c4a" providerId="ADAL" clId="{869728A1-CC19-45FF-BD6D-6000E773DE41}" dt="2023-11-24T11:40:57.342" v="878" actId="478"/>
          <ac:picMkLst>
            <pc:docMk/>
            <pc:sldMk cId="4135928394" sldId="2147475608"/>
            <ac:picMk id="1028" creationId="{3BC4D107-6D2D-578E-0FBE-1BA7D5BACC25}"/>
          </ac:picMkLst>
        </pc:picChg>
        <pc:picChg chg="add del mod">
          <ac:chgData name="Lars Dalsgaard (Nokia)" userId="e1bb5a1e-b9f4-4671-872d-0e0e38899c4a" providerId="ADAL" clId="{869728A1-CC19-45FF-BD6D-6000E773DE41}" dt="2023-11-24T11:46:43.653" v="894" actId="478"/>
          <ac:picMkLst>
            <pc:docMk/>
            <pc:sldMk cId="4135928394" sldId="2147475608"/>
            <ac:picMk id="1030" creationId="{65F67016-5991-8753-E8EB-9A9C33CEE6F0}"/>
          </ac:picMkLst>
        </pc:picChg>
        <pc:picChg chg="add mod">
          <ac:chgData name="Lars Dalsgaard (Nokia)" userId="e1bb5a1e-b9f4-4671-872d-0e0e38899c4a" providerId="ADAL" clId="{869728A1-CC19-45FF-BD6D-6000E773DE41}" dt="2023-11-24T12:42:09.747" v="1508" actId="1076"/>
          <ac:picMkLst>
            <pc:docMk/>
            <pc:sldMk cId="4135928394" sldId="2147475608"/>
            <ac:picMk id="1032" creationId="{51CA760B-D71C-3CAF-03C7-8887FD2987C4}"/>
          </ac:picMkLst>
        </pc:picChg>
        <pc:picChg chg="add del mod">
          <ac:chgData name="Lars Dalsgaard (Nokia)" userId="e1bb5a1e-b9f4-4671-872d-0e0e38899c4a" providerId="ADAL" clId="{869728A1-CC19-45FF-BD6D-6000E773DE41}" dt="2023-11-24T12:38:11.098" v="1448" actId="478"/>
          <ac:picMkLst>
            <pc:docMk/>
            <pc:sldMk cId="4135928394" sldId="2147475608"/>
            <ac:picMk id="1034" creationId="{49A10DF5-CE78-80CB-4A00-AF0E1446F2E9}"/>
          </ac:picMkLst>
        </pc:picChg>
        <pc:picChg chg="add mod">
          <ac:chgData name="Lars Dalsgaard (Nokia)" userId="e1bb5a1e-b9f4-4671-872d-0e0e38899c4a" providerId="ADAL" clId="{869728A1-CC19-45FF-BD6D-6000E773DE41}" dt="2023-11-24T12:42:55.262" v="1559" actId="1076"/>
          <ac:picMkLst>
            <pc:docMk/>
            <pc:sldMk cId="4135928394" sldId="2147475608"/>
            <ac:picMk id="1036" creationId="{3F53D947-8D5C-945C-DDF9-14688A30FEDE}"/>
          </ac:picMkLst>
        </pc:picChg>
        <pc:cxnChg chg="add">
          <ac:chgData name="Lars Dalsgaard (Nokia)" userId="e1bb5a1e-b9f4-4671-872d-0e0e38899c4a" providerId="ADAL" clId="{869728A1-CC19-45FF-BD6D-6000E773DE41}" dt="2023-11-24T12:43:28.727" v="1560" actId="11529"/>
          <ac:cxnSpMkLst>
            <pc:docMk/>
            <pc:sldMk cId="4135928394" sldId="2147475608"/>
            <ac:cxnSpMk id="3" creationId="{5358E217-A82E-0BDC-EB22-987B816B1109}"/>
          </ac:cxnSpMkLst>
        </pc:cxnChg>
        <pc:cxnChg chg="add">
          <ac:chgData name="Lars Dalsgaard (Nokia)" userId="e1bb5a1e-b9f4-4671-872d-0e0e38899c4a" providerId="ADAL" clId="{869728A1-CC19-45FF-BD6D-6000E773DE41}" dt="2023-11-24T12:43:37.187" v="1561" actId="11529"/>
          <ac:cxnSpMkLst>
            <pc:docMk/>
            <pc:sldMk cId="4135928394" sldId="2147475608"/>
            <ac:cxnSpMk id="6" creationId="{B85615F2-F65B-F07C-B90D-07F1A9589704}"/>
          </ac:cxnSpMkLst>
        </pc:cxnChg>
        <pc:extLst>
          <p:ext xmlns:p="http://schemas.openxmlformats.org/presentationml/2006/main" uri="{D6D511B9-2390-475A-947B-AFAB55BFBCF1}">
            <pc226:cmChg xmlns:pc226="http://schemas.microsoft.com/office/powerpoint/2022/06/main/command" chg="add mod">
              <pc226:chgData name="Lars Dalsgaard (Nokia)" userId="e1bb5a1e-b9f4-4671-872d-0e0e38899c4a" providerId="ADAL" clId="{869728A1-CC19-45FF-BD6D-6000E773DE41}" dt="2023-11-24T12:39:02.249" v="1471"/>
              <pc2:cmMkLst xmlns:pc2="http://schemas.microsoft.com/office/powerpoint/2019/9/main/command">
                <pc:docMk/>
                <pc:sldMk cId="4135928394" sldId="2147475608"/>
                <pc2:cmMk id="{1801550F-D005-44C4-A562-5B59A507E626}"/>
              </pc2:cmMkLst>
            </pc226:cmChg>
            <pc226:cmChg xmlns:pc226="http://schemas.microsoft.com/office/powerpoint/2022/06/main/command" chg="mod">
              <pc226:chgData name="Lars Dalsgaard (Nokia)" userId="e1bb5a1e-b9f4-4671-872d-0e0e38899c4a" providerId="ADAL" clId="{869728A1-CC19-45FF-BD6D-6000E773DE41}" dt="2023-11-24T11:40:42.427" v="875" actId="2056"/>
              <pc2:cmMkLst xmlns:pc2="http://schemas.microsoft.com/office/powerpoint/2019/9/main/command">
                <pc:docMk/>
                <pc:sldMk cId="4135928394" sldId="2147475608"/>
                <pc2:cmMk id="{C88B352F-D51C-4C99-B343-F6263CA77E07}"/>
              </pc2:cmMkLst>
            </pc226:cmChg>
          </p:ext>
        </pc:extLst>
      </pc:sldChg>
      <pc:sldChg chg="modCm">
        <pc:chgData name="Lars Dalsgaard (Nokia)" userId="e1bb5a1e-b9f4-4671-872d-0e0e38899c4a" providerId="ADAL" clId="{869728A1-CC19-45FF-BD6D-6000E773DE41}" dt="2023-11-26T17:34:28.834" v="1594" actId="2056"/>
        <pc:sldMkLst>
          <pc:docMk/>
          <pc:sldMk cId="3757197044" sldId="2147475610"/>
        </pc:sldMkLst>
        <pc:extLst>
          <p:ext xmlns:p="http://schemas.openxmlformats.org/presentationml/2006/main" uri="{D6D511B9-2390-475A-947B-AFAB55BFBCF1}">
            <pc226:cmChg xmlns:pc226="http://schemas.microsoft.com/office/powerpoint/2022/06/main/command" chg="mod">
              <pc226:chgData name="Lars Dalsgaard (Nokia)" userId="e1bb5a1e-b9f4-4671-872d-0e0e38899c4a" providerId="ADAL" clId="{869728A1-CC19-45FF-BD6D-6000E773DE41}" dt="2023-11-26T17:34:28.834" v="1594" actId="2056"/>
              <pc2:cmMkLst xmlns:pc2="http://schemas.microsoft.com/office/powerpoint/2019/9/main/command">
                <pc:docMk/>
                <pc:sldMk cId="3757197044" sldId="2147475610"/>
                <pc2:cmMk id="{1B68B4B3-E211-4441-B0EA-3428B77246DC}"/>
              </pc2:cmMkLst>
            </pc226:cmChg>
          </p:ext>
        </pc:extLst>
      </pc:sldChg>
      <pc:sldChg chg="modSp mod modCm">
        <pc:chgData name="Lars Dalsgaard (Nokia)" userId="e1bb5a1e-b9f4-4671-872d-0e0e38899c4a" providerId="ADAL" clId="{869728A1-CC19-45FF-BD6D-6000E773DE41}" dt="2023-11-28T11:01:19.889" v="3012" actId="20577"/>
        <pc:sldMkLst>
          <pc:docMk/>
          <pc:sldMk cId="3469441653" sldId="2147475618"/>
        </pc:sldMkLst>
        <pc:spChg chg="mod">
          <ac:chgData name="Lars Dalsgaard (Nokia)" userId="e1bb5a1e-b9f4-4671-872d-0e0e38899c4a" providerId="ADAL" clId="{869728A1-CC19-45FF-BD6D-6000E773DE41}" dt="2023-11-28T11:01:19.889" v="3012" actId="20577"/>
          <ac:spMkLst>
            <pc:docMk/>
            <pc:sldMk cId="3469441653" sldId="2147475618"/>
            <ac:spMk id="3" creationId="{C1C7FD7C-5AFC-B1A3-91AD-273D6D0AEF07}"/>
          </ac:spMkLst>
        </pc:spChg>
        <pc:extLst>
          <p:ext xmlns:p="http://schemas.openxmlformats.org/presentationml/2006/main" uri="{D6D511B9-2390-475A-947B-AFAB55BFBCF1}">
            <pc226:cmChg xmlns:pc226="http://schemas.microsoft.com/office/powerpoint/2022/06/main/command" chg="mod">
              <pc226:chgData name="Lars Dalsgaard (Nokia)" userId="e1bb5a1e-b9f4-4671-872d-0e0e38899c4a" providerId="ADAL" clId="{869728A1-CC19-45FF-BD6D-6000E773DE41}" dt="2023-11-28T11:01:19.889" v="3012" actId="20577"/>
              <pc2:cmMkLst xmlns:pc2="http://schemas.microsoft.com/office/powerpoint/2019/9/main/command">
                <pc:docMk/>
                <pc:sldMk cId="3469441653" sldId="2147475618"/>
                <pc2:cmMk id="{E8C8309C-EA3B-4F28-9340-B8702871F29F}"/>
              </pc2:cmMkLst>
            </pc226:cmChg>
          </p:ext>
        </pc:extLst>
      </pc:sldChg>
      <pc:sldChg chg="addSp delSp modSp add mod addCm">
        <pc:chgData name="Lars Dalsgaard (Nokia)" userId="e1bb5a1e-b9f4-4671-872d-0e0e38899c4a" providerId="ADAL" clId="{869728A1-CC19-45FF-BD6D-6000E773DE41}" dt="2023-11-28T10:51:46.125" v="2995" actId="1076"/>
        <pc:sldMkLst>
          <pc:docMk/>
          <pc:sldMk cId="3793999155" sldId="2147475619"/>
        </pc:sldMkLst>
        <pc:spChg chg="add mod">
          <ac:chgData name="Lars Dalsgaard (Nokia)" userId="e1bb5a1e-b9f4-4671-872d-0e0e38899c4a" providerId="ADAL" clId="{869728A1-CC19-45FF-BD6D-6000E773DE41}" dt="2023-11-27T17:04:58.627" v="2630" actId="14100"/>
          <ac:spMkLst>
            <pc:docMk/>
            <pc:sldMk cId="3793999155" sldId="2147475619"/>
            <ac:spMk id="3" creationId="{70B26E24-D5DF-10A2-D06A-C7FEA7151919}"/>
          </ac:spMkLst>
        </pc:spChg>
        <pc:spChg chg="add mod">
          <ac:chgData name="Lars Dalsgaard (Nokia)" userId="e1bb5a1e-b9f4-4671-872d-0e0e38899c4a" providerId="ADAL" clId="{869728A1-CC19-45FF-BD6D-6000E773DE41}" dt="2023-11-27T17:09:05.007" v="2749" actId="1076"/>
          <ac:spMkLst>
            <pc:docMk/>
            <pc:sldMk cId="3793999155" sldId="2147475619"/>
            <ac:spMk id="4" creationId="{48C30906-501A-85E9-B6ED-0FD6309514AF}"/>
          </ac:spMkLst>
        </pc:spChg>
        <pc:spChg chg="mod">
          <ac:chgData name="Lars Dalsgaard (Nokia)" userId="e1bb5a1e-b9f4-4671-872d-0e0e38899c4a" providerId="ADAL" clId="{869728A1-CC19-45FF-BD6D-6000E773DE41}" dt="2023-11-27T17:16:29.424" v="2838" actId="1076"/>
          <ac:spMkLst>
            <pc:docMk/>
            <pc:sldMk cId="3793999155" sldId="2147475619"/>
            <ac:spMk id="5" creationId="{294E2497-07C5-69CF-A5FA-69646BFEFD1F}"/>
          </ac:spMkLst>
        </pc:spChg>
        <pc:spChg chg="mod">
          <ac:chgData name="Lars Dalsgaard (Nokia)" userId="e1bb5a1e-b9f4-4671-872d-0e0e38899c4a" providerId="ADAL" clId="{869728A1-CC19-45FF-BD6D-6000E773DE41}" dt="2023-11-27T13:16:54.624" v="2237" actId="20577"/>
          <ac:spMkLst>
            <pc:docMk/>
            <pc:sldMk cId="3793999155" sldId="2147475619"/>
            <ac:spMk id="22" creationId="{EF12C00C-8909-BB2C-B5A4-16E1EF959DF7}"/>
          </ac:spMkLst>
        </pc:spChg>
        <pc:spChg chg="add del mod">
          <ac:chgData name="Lars Dalsgaard (Nokia)" userId="e1bb5a1e-b9f4-4671-872d-0e0e38899c4a" providerId="ADAL" clId="{869728A1-CC19-45FF-BD6D-6000E773DE41}" dt="2023-11-27T13:11:50.708" v="2169" actId="20577"/>
          <ac:spMkLst>
            <pc:docMk/>
            <pc:sldMk cId="3793999155" sldId="2147475619"/>
            <ac:spMk id="23" creationId="{58124D28-FA59-48F3-79DA-490DA102C032}"/>
          </ac:spMkLst>
        </pc:spChg>
        <pc:spChg chg="mod">
          <ac:chgData name="Lars Dalsgaard (Nokia)" userId="e1bb5a1e-b9f4-4671-872d-0e0e38899c4a" providerId="ADAL" clId="{869728A1-CC19-45FF-BD6D-6000E773DE41}" dt="2023-11-27T13:11:44.121" v="2168" actId="20577"/>
          <ac:spMkLst>
            <pc:docMk/>
            <pc:sldMk cId="3793999155" sldId="2147475619"/>
            <ac:spMk id="24" creationId="{E298EC83-3890-2A11-95CB-4A6C1462F6D7}"/>
          </ac:spMkLst>
        </pc:spChg>
        <pc:spChg chg="mod">
          <ac:chgData name="Lars Dalsgaard (Nokia)" userId="e1bb5a1e-b9f4-4671-872d-0e0e38899c4a" providerId="ADAL" clId="{869728A1-CC19-45FF-BD6D-6000E773DE41}" dt="2023-11-27T13:16:25.746" v="2220" actId="20577"/>
          <ac:spMkLst>
            <pc:docMk/>
            <pc:sldMk cId="3793999155" sldId="2147475619"/>
            <ac:spMk id="28" creationId="{4187C8B9-5846-74E0-1D9C-B47E203ECDC9}"/>
          </ac:spMkLst>
        </pc:spChg>
        <pc:spChg chg="add mod">
          <ac:chgData name="Lars Dalsgaard (Nokia)" userId="e1bb5a1e-b9f4-4671-872d-0e0e38899c4a" providerId="ADAL" clId="{869728A1-CC19-45FF-BD6D-6000E773DE41}" dt="2023-11-27T16:44:48.032" v="2245" actId="1076"/>
          <ac:spMkLst>
            <pc:docMk/>
            <pc:sldMk cId="3793999155" sldId="2147475619"/>
            <ac:spMk id="39" creationId="{26AC62E9-E455-93FD-36D4-6784E06B1869}"/>
          </ac:spMkLst>
        </pc:spChg>
        <pc:spChg chg="mod">
          <ac:chgData name="Lars Dalsgaard (Nokia)" userId="e1bb5a1e-b9f4-4671-872d-0e0e38899c4a" providerId="ADAL" clId="{869728A1-CC19-45FF-BD6D-6000E773DE41}" dt="2023-11-27T17:16:43.145" v="2839" actId="1076"/>
          <ac:spMkLst>
            <pc:docMk/>
            <pc:sldMk cId="3793999155" sldId="2147475619"/>
            <ac:spMk id="40" creationId="{36CEA7F6-20CE-0F25-4C4E-8FA4D116A328}"/>
          </ac:spMkLst>
        </pc:spChg>
        <pc:spChg chg="mod">
          <ac:chgData name="Lars Dalsgaard (Nokia)" userId="e1bb5a1e-b9f4-4671-872d-0e0e38899c4a" providerId="ADAL" clId="{869728A1-CC19-45FF-BD6D-6000E773DE41}" dt="2023-11-28T10:30:07.369" v="2979" actId="20577"/>
          <ac:spMkLst>
            <pc:docMk/>
            <pc:sldMk cId="3793999155" sldId="2147475619"/>
            <ac:spMk id="41" creationId="{779DFA2C-39CD-6DB0-2636-2422035015F5}"/>
          </ac:spMkLst>
        </pc:spChg>
        <pc:spChg chg="mod">
          <ac:chgData name="Lars Dalsgaard (Nokia)" userId="e1bb5a1e-b9f4-4671-872d-0e0e38899c4a" providerId="ADAL" clId="{869728A1-CC19-45FF-BD6D-6000E773DE41}" dt="2023-11-28T10:26:41.007" v="2937" actId="1076"/>
          <ac:spMkLst>
            <pc:docMk/>
            <pc:sldMk cId="3793999155" sldId="2147475619"/>
            <ac:spMk id="48" creationId="{CD0486F1-07E9-BD10-428D-4B1ABEE6ED14}"/>
          </ac:spMkLst>
        </pc:spChg>
        <pc:spChg chg="mod">
          <ac:chgData name="Lars Dalsgaard (Nokia)" userId="e1bb5a1e-b9f4-4671-872d-0e0e38899c4a" providerId="ADAL" clId="{869728A1-CC19-45FF-BD6D-6000E773DE41}" dt="2023-11-28T10:29:49.537" v="2967" actId="20577"/>
          <ac:spMkLst>
            <pc:docMk/>
            <pc:sldMk cId="3793999155" sldId="2147475619"/>
            <ac:spMk id="50" creationId="{BEFBA7E5-739C-604C-B501-EFA438617D14}"/>
          </ac:spMkLst>
        </pc:spChg>
        <pc:spChg chg="add mod">
          <ac:chgData name="Lars Dalsgaard (Nokia)" userId="e1bb5a1e-b9f4-4671-872d-0e0e38899c4a" providerId="ADAL" clId="{869728A1-CC19-45FF-BD6D-6000E773DE41}" dt="2023-11-27T16:50:23.145" v="2395" actId="1076"/>
          <ac:spMkLst>
            <pc:docMk/>
            <pc:sldMk cId="3793999155" sldId="2147475619"/>
            <ac:spMk id="51" creationId="{D8BA086A-B741-93EC-9F85-33FC6271C64C}"/>
          </ac:spMkLst>
        </pc:spChg>
        <pc:spChg chg="del mod">
          <ac:chgData name="Lars Dalsgaard (Nokia)" userId="e1bb5a1e-b9f4-4671-872d-0e0e38899c4a" providerId="ADAL" clId="{869728A1-CC19-45FF-BD6D-6000E773DE41}" dt="2023-11-27T17:04:20.675" v="2626" actId="478"/>
          <ac:spMkLst>
            <pc:docMk/>
            <pc:sldMk cId="3793999155" sldId="2147475619"/>
            <ac:spMk id="52" creationId="{0ECBBBDC-7105-CF4B-5CBF-E9292DF0D4FF}"/>
          </ac:spMkLst>
        </pc:spChg>
        <pc:spChg chg="mod">
          <ac:chgData name="Lars Dalsgaard (Nokia)" userId="e1bb5a1e-b9f4-4671-872d-0e0e38899c4a" providerId="ADAL" clId="{869728A1-CC19-45FF-BD6D-6000E773DE41}" dt="2023-11-28T10:22:33.282" v="2888" actId="14100"/>
          <ac:spMkLst>
            <pc:docMk/>
            <pc:sldMk cId="3793999155" sldId="2147475619"/>
            <ac:spMk id="54" creationId="{61ACA9FD-CDE3-F6BE-CAB2-CE8C6CA1FFEE}"/>
          </ac:spMkLst>
        </pc:spChg>
        <pc:spChg chg="mod">
          <ac:chgData name="Lars Dalsgaard (Nokia)" userId="e1bb5a1e-b9f4-4671-872d-0e0e38899c4a" providerId="ADAL" clId="{869728A1-CC19-45FF-BD6D-6000E773DE41}" dt="2023-11-27T17:14:12.203" v="2837" actId="1076"/>
          <ac:spMkLst>
            <pc:docMk/>
            <pc:sldMk cId="3793999155" sldId="2147475619"/>
            <ac:spMk id="56" creationId="{B2B772FE-0EB9-12CD-11C1-A7E49174D99B}"/>
          </ac:spMkLst>
        </pc:spChg>
        <pc:spChg chg="mod">
          <ac:chgData name="Lars Dalsgaard (Nokia)" userId="e1bb5a1e-b9f4-4671-872d-0e0e38899c4a" providerId="ADAL" clId="{869728A1-CC19-45FF-BD6D-6000E773DE41}" dt="2023-11-27T17:08:04.390" v="2732" actId="1076"/>
          <ac:spMkLst>
            <pc:docMk/>
            <pc:sldMk cId="3793999155" sldId="2147475619"/>
            <ac:spMk id="57" creationId="{B63272FC-BD7B-4C18-1CFD-74E635F365B3}"/>
          </ac:spMkLst>
        </pc:spChg>
        <pc:spChg chg="mod">
          <ac:chgData name="Lars Dalsgaard (Nokia)" userId="e1bb5a1e-b9f4-4671-872d-0e0e38899c4a" providerId="ADAL" clId="{869728A1-CC19-45FF-BD6D-6000E773DE41}" dt="2023-11-27T17:08:06.992" v="2733" actId="1076"/>
          <ac:spMkLst>
            <pc:docMk/>
            <pc:sldMk cId="3793999155" sldId="2147475619"/>
            <ac:spMk id="58" creationId="{42776728-E5A8-CCB1-657C-37B5061A94FF}"/>
          </ac:spMkLst>
        </pc:spChg>
        <pc:spChg chg="del mod">
          <ac:chgData name="Lars Dalsgaard (Nokia)" userId="e1bb5a1e-b9f4-4671-872d-0e0e38899c4a" providerId="ADAL" clId="{869728A1-CC19-45FF-BD6D-6000E773DE41}" dt="2023-11-27T13:12:13.439" v="2171" actId="478"/>
          <ac:spMkLst>
            <pc:docMk/>
            <pc:sldMk cId="3793999155" sldId="2147475619"/>
            <ac:spMk id="59" creationId="{AFBE9089-E3BC-64F6-D73B-35BFDF7A0743}"/>
          </ac:spMkLst>
        </pc:spChg>
        <pc:spChg chg="add mod">
          <ac:chgData name="Lars Dalsgaard (Nokia)" userId="e1bb5a1e-b9f4-4671-872d-0e0e38899c4a" providerId="ADAL" clId="{869728A1-CC19-45FF-BD6D-6000E773DE41}" dt="2023-11-27T16:59:05.323" v="2516" actId="1037"/>
          <ac:spMkLst>
            <pc:docMk/>
            <pc:sldMk cId="3793999155" sldId="2147475619"/>
            <ac:spMk id="60" creationId="{483FF05F-4688-E4A9-9B42-709175DF8259}"/>
          </ac:spMkLst>
        </pc:spChg>
        <pc:spChg chg="add mod">
          <ac:chgData name="Lars Dalsgaard (Nokia)" userId="e1bb5a1e-b9f4-4671-872d-0e0e38899c4a" providerId="ADAL" clId="{869728A1-CC19-45FF-BD6D-6000E773DE41}" dt="2023-11-27T16:59:05.323" v="2516" actId="1037"/>
          <ac:spMkLst>
            <pc:docMk/>
            <pc:sldMk cId="3793999155" sldId="2147475619"/>
            <ac:spMk id="63" creationId="{E2DA6AAA-2CCB-4485-F731-8ABC5346879F}"/>
          </ac:spMkLst>
        </pc:spChg>
        <pc:spChg chg="add mod">
          <ac:chgData name="Lars Dalsgaard (Nokia)" userId="e1bb5a1e-b9f4-4671-872d-0e0e38899c4a" providerId="ADAL" clId="{869728A1-CC19-45FF-BD6D-6000E773DE41}" dt="2023-11-27T16:48:43.808" v="2352" actId="208"/>
          <ac:spMkLst>
            <pc:docMk/>
            <pc:sldMk cId="3793999155" sldId="2147475619"/>
            <ac:spMk id="64" creationId="{D24E9E50-2B85-3044-499A-9BD22D3C1D2C}"/>
          </ac:spMkLst>
        </pc:spChg>
        <pc:spChg chg="add mod">
          <ac:chgData name="Lars Dalsgaard (Nokia)" userId="e1bb5a1e-b9f4-4671-872d-0e0e38899c4a" providerId="ADAL" clId="{869728A1-CC19-45FF-BD6D-6000E773DE41}" dt="2023-11-27T16:49:19.157" v="2373" actId="14100"/>
          <ac:spMkLst>
            <pc:docMk/>
            <pc:sldMk cId="3793999155" sldId="2147475619"/>
            <ac:spMk id="66" creationId="{DF1DE7F4-9A5E-C2A7-E48A-AAC6B7647312}"/>
          </ac:spMkLst>
        </pc:spChg>
        <pc:spChg chg="add mod">
          <ac:chgData name="Lars Dalsgaard (Nokia)" userId="e1bb5a1e-b9f4-4671-872d-0e0e38899c4a" providerId="ADAL" clId="{869728A1-CC19-45FF-BD6D-6000E773DE41}" dt="2023-11-27T16:49:52.034" v="2377" actId="14100"/>
          <ac:spMkLst>
            <pc:docMk/>
            <pc:sldMk cId="3793999155" sldId="2147475619"/>
            <ac:spMk id="67" creationId="{B4032573-6327-F06D-E73E-657214284562}"/>
          </ac:spMkLst>
        </pc:spChg>
        <pc:spChg chg="add mod">
          <ac:chgData name="Lars Dalsgaard (Nokia)" userId="e1bb5a1e-b9f4-4671-872d-0e0e38899c4a" providerId="ADAL" clId="{869728A1-CC19-45FF-BD6D-6000E773DE41}" dt="2023-11-27T16:57:09.365" v="2409" actId="404"/>
          <ac:spMkLst>
            <pc:docMk/>
            <pc:sldMk cId="3793999155" sldId="2147475619"/>
            <ac:spMk id="68" creationId="{CB1D2ACC-FCD6-017D-6656-112203699C4A}"/>
          </ac:spMkLst>
        </pc:spChg>
        <pc:spChg chg="add del mod">
          <ac:chgData name="Lars Dalsgaard (Nokia)" userId="e1bb5a1e-b9f4-4671-872d-0e0e38899c4a" providerId="ADAL" clId="{869728A1-CC19-45FF-BD6D-6000E773DE41}" dt="2023-11-27T16:56:17.875" v="2404" actId="478"/>
          <ac:spMkLst>
            <pc:docMk/>
            <pc:sldMk cId="3793999155" sldId="2147475619"/>
            <ac:spMk id="69" creationId="{7BEFBAA9-C283-0283-6DFF-EC281CB77DD4}"/>
          </ac:spMkLst>
        </pc:spChg>
        <pc:spChg chg="add mod">
          <ac:chgData name="Lars Dalsgaard (Nokia)" userId="e1bb5a1e-b9f4-4671-872d-0e0e38899c4a" providerId="ADAL" clId="{869728A1-CC19-45FF-BD6D-6000E773DE41}" dt="2023-11-27T16:56:36.867" v="2407" actId="14100"/>
          <ac:spMkLst>
            <pc:docMk/>
            <pc:sldMk cId="3793999155" sldId="2147475619"/>
            <ac:spMk id="70" creationId="{4913CA24-66CE-6BBD-AC8C-AC431C2F7EC0}"/>
          </ac:spMkLst>
        </pc:spChg>
        <pc:spChg chg="add mod">
          <ac:chgData name="Lars Dalsgaard (Nokia)" userId="e1bb5a1e-b9f4-4671-872d-0e0e38899c4a" providerId="ADAL" clId="{869728A1-CC19-45FF-BD6D-6000E773DE41}" dt="2023-11-28T10:51:46.125" v="2995" actId="1076"/>
          <ac:spMkLst>
            <pc:docMk/>
            <pc:sldMk cId="3793999155" sldId="2147475619"/>
            <ac:spMk id="71" creationId="{CA2F76C4-E050-B7DD-56BC-1105470EBCBF}"/>
          </ac:spMkLst>
        </pc:spChg>
        <pc:spChg chg="add mod">
          <ac:chgData name="Lars Dalsgaard (Nokia)" userId="e1bb5a1e-b9f4-4671-872d-0e0e38899c4a" providerId="ADAL" clId="{869728A1-CC19-45FF-BD6D-6000E773DE41}" dt="2023-11-27T16:58:10.890" v="2432" actId="14100"/>
          <ac:spMkLst>
            <pc:docMk/>
            <pc:sldMk cId="3793999155" sldId="2147475619"/>
            <ac:spMk id="72" creationId="{96B8E467-F1E0-E112-D090-3F40D286CBA7}"/>
          </ac:spMkLst>
        </pc:spChg>
        <pc:spChg chg="add mod">
          <ac:chgData name="Lars Dalsgaard (Nokia)" userId="e1bb5a1e-b9f4-4671-872d-0e0e38899c4a" providerId="ADAL" clId="{869728A1-CC19-45FF-BD6D-6000E773DE41}" dt="2023-11-27T16:58:50.581" v="2462" actId="1076"/>
          <ac:spMkLst>
            <pc:docMk/>
            <pc:sldMk cId="3793999155" sldId="2147475619"/>
            <ac:spMk id="73" creationId="{6D62C5B4-3B25-E3CD-6775-FE9E07138E33}"/>
          </ac:spMkLst>
        </pc:spChg>
        <pc:spChg chg="add mod">
          <ac:chgData name="Lars Dalsgaard (Nokia)" userId="e1bb5a1e-b9f4-4671-872d-0e0e38899c4a" providerId="ADAL" clId="{869728A1-CC19-45FF-BD6D-6000E773DE41}" dt="2023-11-27T17:01:21.756" v="2573" actId="1076"/>
          <ac:spMkLst>
            <pc:docMk/>
            <pc:sldMk cId="3793999155" sldId="2147475619"/>
            <ac:spMk id="74" creationId="{24176B45-28A6-82AB-71F3-D94DB2A2B9AF}"/>
          </ac:spMkLst>
        </pc:spChg>
        <pc:spChg chg="add mod">
          <ac:chgData name="Lars Dalsgaard (Nokia)" userId="e1bb5a1e-b9f4-4671-872d-0e0e38899c4a" providerId="ADAL" clId="{869728A1-CC19-45FF-BD6D-6000E773DE41}" dt="2023-11-27T17:01:45.936" v="2578" actId="1076"/>
          <ac:spMkLst>
            <pc:docMk/>
            <pc:sldMk cId="3793999155" sldId="2147475619"/>
            <ac:spMk id="75" creationId="{935460DC-706F-9BE1-9C1C-FF5C0B9188AD}"/>
          </ac:spMkLst>
        </pc:spChg>
        <pc:spChg chg="add mod">
          <ac:chgData name="Lars Dalsgaard (Nokia)" userId="e1bb5a1e-b9f4-4671-872d-0e0e38899c4a" providerId="ADAL" clId="{869728A1-CC19-45FF-BD6D-6000E773DE41}" dt="2023-11-27T17:01:55.988" v="2582" actId="20577"/>
          <ac:spMkLst>
            <pc:docMk/>
            <pc:sldMk cId="3793999155" sldId="2147475619"/>
            <ac:spMk id="76" creationId="{F7537B61-B306-774B-B7DF-155A74164EC6}"/>
          </ac:spMkLst>
        </pc:spChg>
        <pc:spChg chg="add del mod">
          <ac:chgData name="Lars Dalsgaard (Nokia)" userId="e1bb5a1e-b9f4-4671-872d-0e0e38899c4a" providerId="ADAL" clId="{869728A1-CC19-45FF-BD6D-6000E773DE41}" dt="2023-11-27T17:05:27.787" v="2633" actId="478"/>
          <ac:spMkLst>
            <pc:docMk/>
            <pc:sldMk cId="3793999155" sldId="2147475619"/>
            <ac:spMk id="77" creationId="{B4CE98BF-AED4-5DDF-D057-2CD2F8EF5CCC}"/>
          </ac:spMkLst>
        </pc:spChg>
        <pc:spChg chg="add mod">
          <ac:chgData name="Lars Dalsgaard (Nokia)" userId="e1bb5a1e-b9f4-4671-872d-0e0e38899c4a" providerId="ADAL" clId="{869728A1-CC19-45FF-BD6D-6000E773DE41}" dt="2023-11-27T17:08:31.211" v="2739" actId="14100"/>
          <ac:spMkLst>
            <pc:docMk/>
            <pc:sldMk cId="3793999155" sldId="2147475619"/>
            <ac:spMk id="78" creationId="{CBD297E9-B0D7-D79F-F506-F92E97A97BFE}"/>
          </ac:spMkLst>
        </pc:spChg>
        <pc:spChg chg="add mod">
          <ac:chgData name="Lars Dalsgaard (Nokia)" userId="e1bb5a1e-b9f4-4671-872d-0e0e38899c4a" providerId="ADAL" clId="{869728A1-CC19-45FF-BD6D-6000E773DE41}" dt="2023-11-27T17:09:12.652" v="2751" actId="1076"/>
          <ac:spMkLst>
            <pc:docMk/>
            <pc:sldMk cId="3793999155" sldId="2147475619"/>
            <ac:spMk id="79" creationId="{885C5A1F-E58D-096B-684C-AA4FA4CAB31A}"/>
          </ac:spMkLst>
        </pc:spChg>
        <pc:spChg chg="add mod">
          <ac:chgData name="Lars Dalsgaard (Nokia)" userId="e1bb5a1e-b9f4-4671-872d-0e0e38899c4a" providerId="ADAL" clId="{869728A1-CC19-45FF-BD6D-6000E773DE41}" dt="2023-11-27T17:12:30.414" v="2835" actId="404"/>
          <ac:spMkLst>
            <pc:docMk/>
            <pc:sldMk cId="3793999155" sldId="2147475619"/>
            <ac:spMk id="82" creationId="{9054F910-8A86-9DD6-9250-E35D60B32780}"/>
          </ac:spMkLst>
        </pc:spChg>
        <pc:cxnChg chg="del">
          <ac:chgData name="Lars Dalsgaard (Nokia)" userId="e1bb5a1e-b9f4-4671-872d-0e0e38899c4a" providerId="ADAL" clId="{869728A1-CC19-45FF-BD6D-6000E773DE41}" dt="2023-11-27T13:14:40.234" v="2201" actId="478"/>
          <ac:cxnSpMkLst>
            <pc:docMk/>
            <pc:sldMk cId="3793999155" sldId="2147475619"/>
            <ac:cxnSpMk id="30" creationId="{AAD6406B-968F-B0B8-2B95-8771E6631F66}"/>
          </ac:cxnSpMkLst>
        </pc:cxnChg>
        <pc:cxnChg chg="del">
          <ac:chgData name="Lars Dalsgaard (Nokia)" userId="e1bb5a1e-b9f4-4671-872d-0e0e38899c4a" providerId="ADAL" clId="{869728A1-CC19-45FF-BD6D-6000E773DE41}" dt="2023-11-27T13:14:42.203" v="2202" actId="478"/>
          <ac:cxnSpMkLst>
            <pc:docMk/>
            <pc:sldMk cId="3793999155" sldId="2147475619"/>
            <ac:cxnSpMk id="32" creationId="{3304A47D-1EBB-C27E-0A9E-43D21FCB4F32}"/>
          </ac:cxnSpMkLst>
        </pc:cxnChg>
        <pc:cxnChg chg="del">
          <ac:chgData name="Lars Dalsgaard (Nokia)" userId="e1bb5a1e-b9f4-4671-872d-0e0e38899c4a" providerId="ADAL" clId="{869728A1-CC19-45FF-BD6D-6000E773DE41}" dt="2023-11-27T13:14:43.414" v="2203" actId="478"/>
          <ac:cxnSpMkLst>
            <pc:docMk/>
            <pc:sldMk cId="3793999155" sldId="2147475619"/>
            <ac:cxnSpMk id="33" creationId="{0E0B663E-A81C-6B94-1735-ECA048342F6F}"/>
          </ac:cxnSpMkLst>
        </pc:cxnChg>
        <pc:cxnChg chg="del">
          <ac:chgData name="Lars Dalsgaard (Nokia)" userId="e1bb5a1e-b9f4-4671-872d-0e0e38899c4a" providerId="ADAL" clId="{869728A1-CC19-45FF-BD6D-6000E773DE41}" dt="2023-11-27T13:14:44.302" v="2204" actId="478"/>
          <ac:cxnSpMkLst>
            <pc:docMk/>
            <pc:sldMk cId="3793999155" sldId="2147475619"/>
            <ac:cxnSpMk id="34" creationId="{54746AB9-F419-E733-1F56-A359FBF0E1DA}"/>
          </ac:cxnSpMkLst>
        </pc:cxnChg>
        <pc:cxnChg chg="del">
          <ac:chgData name="Lars Dalsgaard (Nokia)" userId="e1bb5a1e-b9f4-4671-872d-0e0e38899c4a" providerId="ADAL" clId="{869728A1-CC19-45FF-BD6D-6000E773DE41}" dt="2023-11-27T13:14:46.666" v="2205" actId="478"/>
          <ac:cxnSpMkLst>
            <pc:docMk/>
            <pc:sldMk cId="3793999155" sldId="2147475619"/>
            <ac:cxnSpMk id="36" creationId="{0CB18D1F-1FC8-AF8D-256B-142D5D449443}"/>
          </ac:cxnSpMkLst>
        </pc:cxnChg>
        <pc:cxnChg chg="del">
          <ac:chgData name="Lars Dalsgaard (Nokia)" userId="e1bb5a1e-b9f4-4671-872d-0e0e38899c4a" providerId="ADAL" clId="{869728A1-CC19-45FF-BD6D-6000E773DE41}" dt="2023-11-27T13:14:48.653" v="2206" actId="478"/>
          <ac:cxnSpMkLst>
            <pc:docMk/>
            <pc:sldMk cId="3793999155" sldId="2147475619"/>
            <ac:cxnSpMk id="37" creationId="{0077EBCD-BFF4-CAB9-94BB-652236EDFABA}"/>
          </ac:cxnSpMkLst>
        </pc:cxnChg>
        <pc:cxnChg chg="add mod">
          <ac:chgData name="Lars Dalsgaard (Nokia)" userId="e1bb5a1e-b9f4-4671-872d-0e0e38899c4a" providerId="ADAL" clId="{869728A1-CC19-45FF-BD6D-6000E773DE41}" dt="2023-11-27T16:59:05.323" v="2516" actId="1037"/>
          <ac:cxnSpMkLst>
            <pc:docMk/>
            <pc:sldMk cId="3793999155" sldId="2147475619"/>
            <ac:cxnSpMk id="62" creationId="{16148BB0-7A80-224C-7B50-4FD2D4C556A4}"/>
          </ac:cxnSpMkLst>
        </pc:cxnChg>
        <pc:cxnChg chg="add mod">
          <ac:chgData name="Lars Dalsgaard (Nokia)" userId="e1bb5a1e-b9f4-4671-872d-0e0e38899c4a" providerId="ADAL" clId="{869728A1-CC19-45FF-BD6D-6000E773DE41}" dt="2023-11-27T16:48:57.441" v="2354" actId="1076"/>
          <ac:cxnSpMkLst>
            <pc:docMk/>
            <pc:sldMk cId="3793999155" sldId="2147475619"/>
            <ac:cxnSpMk id="65" creationId="{77F41C53-DE6C-7688-39C5-CB1492C1107D}"/>
          </ac:cxnSpMkLst>
        </pc:cxnChg>
        <pc:cxnChg chg="add">
          <ac:chgData name="Lars Dalsgaard (Nokia)" userId="e1bb5a1e-b9f4-4671-872d-0e0e38899c4a" providerId="ADAL" clId="{869728A1-CC19-45FF-BD6D-6000E773DE41}" dt="2023-11-27T17:11:07.576" v="2752" actId="11529"/>
          <ac:cxnSpMkLst>
            <pc:docMk/>
            <pc:sldMk cId="3793999155" sldId="2147475619"/>
            <ac:cxnSpMk id="81" creationId="{D8326701-6218-3569-41DA-E84B1C49D00C}"/>
          </ac:cxnSpMkLst>
        </pc:cxnChg>
        <pc:extLst>
          <p:ext xmlns:p="http://schemas.openxmlformats.org/presentationml/2006/main" uri="{D6D511B9-2390-475A-947B-AFAB55BFBCF1}">
            <pc226:cmChg xmlns:pc226="http://schemas.microsoft.com/office/powerpoint/2022/06/main/command" chg="add">
              <pc226:chgData name="Lars Dalsgaard (Nokia)" userId="e1bb5a1e-b9f4-4671-872d-0e0e38899c4a" providerId="ADAL" clId="{869728A1-CC19-45FF-BD6D-6000E773DE41}" dt="2023-11-27T17:14:00.237" v="2836"/>
              <pc2:cmMkLst xmlns:pc2="http://schemas.microsoft.com/office/powerpoint/2019/9/main/command">
                <pc:docMk/>
                <pc:sldMk cId="3793999155" sldId="2147475619"/>
                <pc2:cmMk id="{C1D5134A-1B82-4A58-A904-EF969A000F11}"/>
              </pc2:cmMkLst>
            </pc226:cmChg>
          </p:ext>
        </pc:extLst>
      </pc:sldChg>
      <pc:sldChg chg="addSp delSp modSp add mod">
        <pc:chgData name="Lars Dalsgaard (Nokia)" userId="e1bb5a1e-b9f4-4671-872d-0e0e38899c4a" providerId="ADAL" clId="{869728A1-CC19-45FF-BD6D-6000E773DE41}" dt="2023-11-28T18:05:53.995" v="4077" actId="790"/>
        <pc:sldMkLst>
          <pc:docMk/>
          <pc:sldMk cId="2336363035" sldId="2147475620"/>
        </pc:sldMkLst>
        <pc:spChg chg="mod">
          <ac:chgData name="Lars Dalsgaard (Nokia)" userId="e1bb5a1e-b9f4-4671-872d-0e0e38899c4a" providerId="ADAL" clId="{869728A1-CC19-45FF-BD6D-6000E773DE41}" dt="2023-11-28T11:14:47.538" v="3057" actId="20577"/>
          <ac:spMkLst>
            <pc:docMk/>
            <pc:sldMk cId="2336363035" sldId="2147475620"/>
            <ac:spMk id="2" creationId="{174A3899-18A1-546B-236B-28BE36847D49}"/>
          </ac:spMkLst>
        </pc:spChg>
        <pc:spChg chg="mod">
          <ac:chgData name="Lars Dalsgaard (Nokia)" userId="e1bb5a1e-b9f4-4671-872d-0e0e38899c4a" providerId="ADAL" clId="{869728A1-CC19-45FF-BD6D-6000E773DE41}" dt="2023-11-28T17:59:44.533" v="4058" actId="1036"/>
          <ac:spMkLst>
            <pc:docMk/>
            <pc:sldMk cId="2336363035" sldId="2147475620"/>
            <ac:spMk id="3" creationId="{70B26E24-D5DF-10A2-D06A-C7FEA7151919}"/>
          </ac:spMkLst>
        </pc:spChg>
        <pc:spChg chg="mod">
          <ac:chgData name="Lars Dalsgaard (Nokia)" userId="e1bb5a1e-b9f4-4671-872d-0e0e38899c4a" providerId="ADAL" clId="{869728A1-CC19-45FF-BD6D-6000E773DE41}" dt="2023-11-28T18:04:27.859" v="4071" actId="790"/>
          <ac:spMkLst>
            <pc:docMk/>
            <pc:sldMk cId="2336363035" sldId="2147475620"/>
            <ac:spMk id="4" creationId="{48C30906-501A-85E9-B6ED-0FD6309514AF}"/>
          </ac:spMkLst>
        </pc:spChg>
        <pc:spChg chg="del mod">
          <ac:chgData name="Lars Dalsgaard (Nokia)" userId="e1bb5a1e-b9f4-4671-872d-0e0e38899c4a" providerId="ADAL" clId="{869728A1-CC19-45FF-BD6D-6000E773DE41}" dt="2023-11-28T16:58:18.376" v="3859" actId="478"/>
          <ac:spMkLst>
            <pc:docMk/>
            <pc:sldMk cId="2336363035" sldId="2147475620"/>
            <ac:spMk id="5" creationId="{294E2497-07C5-69CF-A5FA-69646BFEFD1F}"/>
          </ac:spMkLst>
        </pc:spChg>
        <pc:spChg chg="mod">
          <ac:chgData name="Lars Dalsgaard (Nokia)" userId="e1bb5a1e-b9f4-4671-872d-0e0e38899c4a" providerId="ADAL" clId="{869728A1-CC19-45FF-BD6D-6000E773DE41}" dt="2023-11-28T17:41:49.963" v="3902" actId="404"/>
          <ac:spMkLst>
            <pc:docMk/>
            <pc:sldMk cId="2336363035" sldId="2147475620"/>
            <ac:spMk id="22" creationId="{EF12C00C-8909-BB2C-B5A4-16E1EF959DF7}"/>
          </ac:spMkLst>
        </pc:spChg>
        <pc:spChg chg="mod">
          <ac:chgData name="Lars Dalsgaard (Nokia)" userId="e1bb5a1e-b9f4-4671-872d-0e0e38899c4a" providerId="ADAL" clId="{869728A1-CC19-45FF-BD6D-6000E773DE41}" dt="2023-11-28T17:42:09.925" v="3904" actId="404"/>
          <ac:spMkLst>
            <pc:docMk/>
            <pc:sldMk cId="2336363035" sldId="2147475620"/>
            <ac:spMk id="23" creationId="{58124D28-FA59-48F3-79DA-490DA102C032}"/>
          </ac:spMkLst>
        </pc:spChg>
        <pc:spChg chg="mod">
          <ac:chgData name="Lars Dalsgaard (Nokia)" userId="e1bb5a1e-b9f4-4671-872d-0e0e38899c4a" providerId="ADAL" clId="{869728A1-CC19-45FF-BD6D-6000E773DE41}" dt="2023-11-28T17:42:21.533" v="3908" actId="403"/>
          <ac:spMkLst>
            <pc:docMk/>
            <pc:sldMk cId="2336363035" sldId="2147475620"/>
            <ac:spMk id="24" creationId="{E298EC83-3890-2A11-95CB-4A6C1462F6D7}"/>
          </ac:spMkLst>
        </pc:spChg>
        <pc:spChg chg="mod">
          <ac:chgData name="Lars Dalsgaard (Nokia)" userId="e1bb5a1e-b9f4-4671-872d-0e0e38899c4a" providerId="ADAL" clId="{869728A1-CC19-45FF-BD6D-6000E773DE41}" dt="2023-11-28T17:43:04.717" v="3915" actId="1037"/>
          <ac:spMkLst>
            <pc:docMk/>
            <pc:sldMk cId="2336363035" sldId="2147475620"/>
            <ac:spMk id="25" creationId="{9DC8A887-7962-8131-4348-4EB33FD855AB}"/>
          </ac:spMkLst>
        </pc:spChg>
        <pc:spChg chg="mod">
          <ac:chgData name="Lars Dalsgaard (Nokia)" userId="e1bb5a1e-b9f4-4671-872d-0e0e38899c4a" providerId="ADAL" clId="{869728A1-CC19-45FF-BD6D-6000E773DE41}" dt="2023-11-28T17:42:29.738" v="3909" actId="403"/>
          <ac:spMkLst>
            <pc:docMk/>
            <pc:sldMk cId="2336363035" sldId="2147475620"/>
            <ac:spMk id="26" creationId="{93B3501A-4CF1-2D70-B6D1-73576D2AAE98}"/>
          </ac:spMkLst>
        </pc:spChg>
        <pc:spChg chg="mod">
          <ac:chgData name="Lars Dalsgaard (Nokia)" userId="e1bb5a1e-b9f4-4671-872d-0e0e38899c4a" providerId="ADAL" clId="{869728A1-CC19-45FF-BD6D-6000E773DE41}" dt="2023-11-28T16:01:44.025" v="3442" actId="207"/>
          <ac:spMkLst>
            <pc:docMk/>
            <pc:sldMk cId="2336363035" sldId="2147475620"/>
            <ac:spMk id="28" creationId="{4187C8B9-5846-74E0-1D9C-B47E203ECDC9}"/>
          </ac:spMkLst>
        </pc:spChg>
        <pc:spChg chg="add mod">
          <ac:chgData name="Lars Dalsgaard (Nokia)" userId="e1bb5a1e-b9f4-4671-872d-0e0e38899c4a" providerId="ADAL" clId="{869728A1-CC19-45FF-BD6D-6000E773DE41}" dt="2023-11-28T14:22:02.998" v="3404" actId="1036"/>
          <ac:spMkLst>
            <pc:docMk/>
            <pc:sldMk cId="2336363035" sldId="2147475620"/>
            <ac:spMk id="37" creationId="{B4AFD72A-E453-9FB1-E432-706A4F16D8FD}"/>
          </ac:spMkLst>
        </pc:spChg>
        <pc:spChg chg="mod">
          <ac:chgData name="Lars Dalsgaard (Nokia)" userId="e1bb5a1e-b9f4-4671-872d-0e0e38899c4a" providerId="ADAL" clId="{869728A1-CC19-45FF-BD6D-6000E773DE41}" dt="2023-11-28T16:58:16.897" v="3858" actId="1076"/>
          <ac:spMkLst>
            <pc:docMk/>
            <pc:sldMk cId="2336363035" sldId="2147475620"/>
            <ac:spMk id="40" creationId="{36CEA7F6-20CE-0F25-4C4E-8FA4D116A328}"/>
          </ac:spMkLst>
        </pc:spChg>
        <pc:spChg chg="add del mod">
          <ac:chgData name="Lars Dalsgaard (Nokia)" userId="e1bb5a1e-b9f4-4671-872d-0e0e38899c4a" providerId="ADAL" clId="{869728A1-CC19-45FF-BD6D-6000E773DE41}" dt="2023-11-28T16:55:26.352" v="3850" actId="404"/>
          <ac:spMkLst>
            <pc:docMk/>
            <pc:sldMk cId="2336363035" sldId="2147475620"/>
            <ac:spMk id="41" creationId="{779DFA2C-39CD-6DB0-2636-2422035015F5}"/>
          </ac:spMkLst>
        </pc:spChg>
        <pc:spChg chg="mod">
          <ac:chgData name="Lars Dalsgaard (Nokia)" userId="e1bb5a1e-b9f4-4671-872d-0e0e38899c4a" providerId="ADAL" clId="{869728A1-CC19-45FF-BD6D-6000E773DE41}" dt="2023-11-28T16:01:40.973" v="3441" actId="207"/>
          <ac:spMkLst>
            <pc:docMk/>
            <pc:sldMk cId="2336363035" sldId="2147475620"/>
            <ac:spMk id="44" creationId="{3CBE76F6-158D-FCC0-BC2E-95B8B9481FA0}"/>
          </ac:spMkLst>
        </pc:spChg>
        <pc:spChg chg="del">
          <ac:chgData name="Lars Dalsgaard (Nokia)" userId="e1bb5a1e-b9f4-4671-872d-0e0e38899c4a" providerId="ADAL" clId="{869728A1-CC19-45FF-BD6D-6000E773DE41}" dt="2023-11-28T14:15:02.722" v="3329" actId="478"/>
          <ac:spMkLst>
            <pc:docMk/>
            <pc:sldMk cId="2336363035" sldId="2147475620"/>
            <ac:spMk id="48" creationId="{CD0486F1-07E9-BD10-428D-4B1ABEE6ED14}"/>
          </ac:spMkLst>
        </pc:spChg>
        <pc:spChg chg="add del">
          <ac:chgData name="Lars Dalsgaard (Nokia)" userId="e1bb5a1e-b9f4-4671-872d-0e0e38899c4a" providerId="ADAL" clId="{869728A1-CC19-45FF-BD6D-6000E773DE41}" dt="2023-11-28T14:15:52.849" v="3340" actId="478"/>
          <ac:spMkLst>
            <pc:docMk/>
            <pc:sldMk cId="2336363035" sldId="2147475620"/>
            <ac:spMk id="50" creationId="{BEFBA7E5-739C-604C-B501-EFA438617D14}"/>
          </ac:spMkLst>
        </pc:spChg>
        <pc:spChg chg="mod">
          <ac:chgData name="Lars Dalsgaard (Nokia)" userId="e1bb5a1e-b9f4-4671-872d-0e0e38899c4a" providerId="ADAL" clId="{869728A1-CC19-45FF-BD6D-6000E773DE41}" dt="2023-11-28T18:05:43.793" v="4076" actId="790"/>
          <ac:spMkLst>
            <pc:docMk/>
            <pc:sldMk cId="2336363035" sldId="2147475620"/>
            <ac:spMk id="51" creationId="{D8BA086A-B741-93EC-9F85-33FC6271C64C}"/>
          </ac:spMkLst>
        </pc:spChg>
        <pc:spChg chg="add mod">
          <ac:chgData name="Lars Dalsgaard (Nokia)" userId="e1bb5a1e-b9f4-4671-872d-0e0e38899c4a" providerId="ADAL" clId="{869728A1-CC19-45FF-BD6D-6000E773DE41}" dt="2023-11-28T18:05:09.979" v="4074" actId="790"/>
          <ac:spMkLst>
            <pc:docMk/>
            <pc:sldMk cId="2336363035" sldId="2147475620"/>
            <ac:spMk id="52" creationId="{81DC1853-B830-B270-2CA3-770E4DA13D9B}"/>
          </ac:spMkLst>
        </pc:spChg>
        <pc:spChg chg="del">
          <ac:chgData name="Lars Dalsgaard (Nokia)" userId="e1bb5a1e-b9f4-4671-872d-0e0e38899c4a" providerId="ADAL" clId="{869728A1-CC19-45FF-BD6D-6000E773DE41}" dt="2023-11-28T14:14:57.629" v="3327" actId="478"/>
          <ac:spMkLst>
            <pc:docMk/>
            <pc:sldMk cId="2336363035" sldId="2147475620"/>
            <ac:spMk id="54" creationId="{61ACA9FD-CDE3-F6BE-CAB2-CE8C6CA1FFEE}"/>
          </ac:spMkLst>
        </pc:spChg>
        <pc:spChg chg="mod">
          <ac:chgData name="Lars Dalsgaard (Nokia)" userId="e1bb5a1e-b9f4-4671-872d-0e0e38899c4a" providerId="ADAL" clId="{869728A1-CC19-45FF-BD6D-6000E773DE41}" dt="2023-11-28T13:52:45.981" v="3324" actId="1076"/>
          <ac:spMkLst>
            <pc:docMk/>
            <pc:sldMk cId="2336363035" sldId="2147475620"/>
            <ac:spMk id="55" creationId="{09CF8D0A-6945-DBD2-4C26-185C993885E6}"/>
          </ac:spMkLst>
        </pc:spChg>
        <pc:spChg chg="del">
          <ac:chgData name="Lars Dalsgaard (Nokia)" userId="e1bb5a1e-b9f4-4671-872d-0e0e38899c4a" providerId="ADAL" clId="{869728A1-CC19-45FF-BD6D-6000E773DE41}" dt="2023-11-28T13:39:53.886" v="3182" actId="478"/>
          <ac:spMkLst>
            <pc:docMk/>
            <pc:sldMk cId="2336363035" sldId="2147475620"/>
            <ac:spMk id="56" creationId="{B2B772FE-0EB9-12CD-11C1-A7E49174D99B}"/>
          </ac:spMkLst>
        </pc:spChg>
        <pc:spChg chg="del">
          <ac:chgData name="Lars Dalsgaard (Nokia)" userId="e1bb5a1e-b9f4-4671-872d-0e0e38899c4a" providerId="ADAL" clId="{869728A1-CC19-45FF-BD6D-6000E773DE41}" dt="2023-11-28T13:39:56.685" v="3183" actId="478"/>
          <ac:spMkLst>
            <pc:docMk/>
            <pc:sldMk cId="2336363035" sldId="2147475620"/>
            <ac:spMk id="57" creationId="{B63272FC-BD7B-4C18-1CFD-74E635F365B3}"/>
          </ac:spMkLst>
        </pc:spChg>
        <pc:spChg chg="del">
          <ac:chgData name="Lars Dalsgaard (Nokia)" userId="e1bb5a1e-b9f4-4671-872d-0e0e38899c4a" providerId="ADAL" clId="{869728A1-CC19-45FF-BD6D-6000E773DE41}" dt="2023-11-28T13:40:00.572" v="3184" actId="478"/>
          <ac:spMkLst>
            <pc:docMk/>
            <pc:sldMk cId="2336363035" sldId="2147475620"/>
            <ac:spMk id="58" creationId="{42776728-E5A8-CCB1-657C-37B5061A94FF}"/>
          </ac:spMkLst>
        </pc:spChg>
        <pc:spChg chg="mod">
          <ac:chgData name="Lars Dalsgaard (Nokia)" userId="e1bb5a1e-b9f4-4671-872d-0e0e38899c4a" providerId="ADAL" clId="{869728A1-CC19-45FF-BD6D-6000E773DE41}" dt="2023-11-28T13:52:26.378" v="3323" actId="1076"/>
          <ac:spMkLst>
            <pc:docMk/>
            <pc:sldMk cId="2336363035" sldId="2147475620"/>
            <ac:spMk id="60" creationId="{483FF05F-4688-E4A9-9B42-709175DF8259}"/>
          </ac:spMkLst>
        </pc:spChg>
        <pc:spChg chg="del">
          <ac:chgData name="Lars Dalsgaard (Nokia)" userId="e1bb5a1e-b9f4-4671-872d-0e0e38899c4a" providerId="ADAL" clId="{869728A1-CC19-45FF-BD6D-6000E773DE41}" dt="2023-11-28T12:40:56.111" v="3115" actId="478"/>
          <ac:spMkLst>
            <pc:docMk/>
            <pc:sldMk cId="2336363035" sldId="2147475620"/>
            <ac:spMk id="63" creationId="{E2DA6AAA-2CCB-4485-F731-8ABC5346879F}"/>
          </ac:spMkLst>
        </pc:spChg>
        <pc:spChg chg="del">
          <ac:chgData name="Lars Dalsgaard (Nokia)" userId="e1bb5a1e-b9f4-4671-872d-0e0e38899c4a" providerId="ADAL" clId="{869728A1-CC19-45FF-BD6D-6000E773DE41}" dt="2023-11-28T12:40:50.664" v="3113" actId="478"/>
          <ac:spMkLst>
            <pc:docMk/>
            <pc:sldMk cId="2336363035" sldId="2147475620"/>
            <ac:spMk id="66" creationId="{DF1DE7F4-9A5E-C2A7-E48A-AAC6B7647312}"/>
          </ac:spMkLst>
        </pc:spChg>
        <pc:spChg chg="mod">
          <ac:chgData name="Lars Dalsgaard (Nokia)" userId="e1bb5a1e-b9f4-4671-872d-0e0e38899c4a" providerId="ADAL" clId="{869728A1-CC19-45FF-BD6D-6000E773DE41}" dt="2023-11-28T18:04:39.315" v="4072" actId="790"/>
          <ac:spMkLst>
            <pc:docMk/>
            <pc:sldMk cId="2336363035" sldId="2147475620"/>
            <ac:spMk id="68" creationId="{CB1D2ACC-FCD6-017D-6656-112203699C4A}"/>
          </ac:spMkLst>
        </pc:spChg>
        <pc:spChg chg="mod">
          <ac:chgData name="Lars Dalsgaard (Nokia)" userId="e1bb5a1e-b9f4-4671-872d-0e0e38899c4a" providerId="ADAL" clId="{869728A1-CC19-45FF-BD6D-6000E773DE41}" dt="2023-11-28T18:04:57.060" v="4073" actId="790"/>
          <ac:spMkLst>
            <pc:docMk/>
            <pc:sldMk cId="2336363035" sldId="2147475620"/>
            <ac:spMk id="71" creationId="{CA2F76C4-E050-B7DD-56BC-1105470EBCBF}"/>
          </ac:spMkLst>
        </pc:spChg>
        <pc:spChg chg="mod">
          <ac:chgData name="Lars Dalsgaard (Nokia)" userId="e1bb5a1e-b9f4-4671-872d-0e0e38899c4a" providerId="ADAL" clId="{869728A1-CC19-45FF-BD6D-6000E773DE41}" dt="2023-11-28T13:28:56.068" v="3151" actId="14100"/>
          <ac:spMkLst>
            <pc:docMk/>
            <pc:sldMk cId="2336363035" sldId="2147475620"/>
            <ac:spMk id="72" creationId="{96B8E467-F1E0-E112-D090-3F40D286CBA7}"/>
          </ac:spMkLst>
        </pc:spChg>
        <pc:spChg chg="mod">
          <ac:chgData name="Lars Dalsgaard (Nokia)" userId="e1bb5a1e-b9f4-4671-872d-0e0e38899c4a" providerId="ADAL" clId="{869728A1-CC19-45FF-BD6D-6000E773DE41}" dt="2023-11-28T18:05:53.995" v="4077" actId="790"/>
          <ac:spMkLst>
            <pc:docMk/>
            <pc:sldMk cId="2336363035" sldId="2147475620"/>
            <ac:spMk id="73" creationId="{6D62C5B4-3B25-E3CD-6775-FE9E07138E33}"/>
          </ac:spMkLst>
        </pc:spChg>
        <pc:spChg chg="mod">
          <ac:chgData name="Lars Dalsgaard (Nokia)" userId="e1bb5a1e-b9f4-4671-872d-0e0e38899c4a" providerId="ADAL" clId="{869728A1-CC19-45FF-BD6D-6000E773DE41}" dt="2023-11-28T18:00:40.667" v="4067" actId="1076"/>
          <ac:spMkLst>
            <pc:docMk/>
            <pc:sldMk cId="2336363035" sldId="2147475620"/>
            <ac:spMk id="78" creationId="{CBD297E9-B0D7-D79F-F506-F92E97A97BFE}"/>
          </ac:spMkLst>
        </pc:spChg>
        <pc:spChg chg="mod">
          <ac:chgData name="Lars Dalsgaard (Nokia)" userId="e1bb5a1e-b9f4-4671-872d-0e0e38899c4a" providerId="ADAL" clId="{869728A1-CC19-45FF-BD6D-6000E773DE41}" dt="2023-11-28T18:02:35.704" v="4069" actId="1076"/>
          <ac:spMkLst>
            <pc:docMk/>
            <pc:sldMk cId="2336363035" sldId="2147475620"/>
            <ac:spMk id="79" creationId="{885C5A1F-E58D-096B-684C-AA4FA4CAB31A}"/>
          </ac:spMkLst>
        </pc:spChg>
        <pc:spChg chg="mod">
          <ac:chgData name="Lars Dalsgaard (Nokia)" userId="e1bb5a1e-b9f4-4671-872d-0e0e38899c4a" providerId="ADAL" clId="{869728A1-CC19-45FF-BD6D-6000E773DE41}" dt="2023-11-28T18:05:27.840" v="4075" actId="313"/>
          <ac:spMkLst>
            <pc:docMk/>
            <pc:sldMk cId="2336363035" sldId="2147475620"/>
            <ac:spMk id="82" creationId="{9054F910-8A86-9DD6-9250-E35D60B32780}"/>
          </ac:spMkLst>
        </pc:spChg>
        <pc:spChg chg="add mod">
          <ac:chgData name="Lars Dalsgaard (Nokia)" userId="e1bb5a1e-b9f4-4671-872d-0e0e38899c4a" providerId="ADAL" clId="{869728A1-CC19-45FF-BD6D-6000E773DE41}" dt="2023-11-28T17:00:03.091" v="3889" actId="13822"/>
          <ac:spMkLst>
            <pc:docMk/>
            <pc:sldMk cId="2336363035" sldId="2147475620"/>
            <ac:spMk id="86" creationId="{1FE2B577-1FE6-5158-0F9D-137EA9973B8F}"/>
          </ac:spMkLst>
        </pc:spChg>
        <pc:spChg chg="add mod">
          <ac:chgData name="Lars Dalsgaard (Nokia)" userId="e1bb5a1e-b9f4-4671-872d-0e0e38899c4a" providerId="ADAL" clId="{869728A1-CC19-45FF-BD6D-6000E773DE41}" dt="2023-11-28T17:55:48.416" v="4020" actId="207"/>
          <ac:spMkLst>
            <pc:docMk/>
            <pc:sldMk cId="2336363035" sldId="2147475620"/>
            <ac:spMk id="89" creationId="{FE8BE79F-96DE-ED84-4DD7-2C2330FCE36B}"/>
          </ac:spMkLst>
        </pc:spChg>
        <pc:spChg chg="add mod">
          <ac:chgData name="Lars Dalsgaard (Nokia)" userId="e1bb5a1e-b9f4-4671-872d-0e0e38899c4a" providerId="ADAL" clId="{869728A1-CC19-45FF-BD6D-6000E773DE41}" dt="2023-11-28T17:55:36.422" v="4017" actId="207"/>
          <ac:spMkLst>
            <pc:docMk/>
            <pc:sldMk cId="2336363035" sldId="2147475620"/>
            <ac:spMk id="93" creationId="{BEB3BA18-BE5F-B671-9921-A6C3D5F2D3D7}"/>
          </ac:spMkLst>
        </pc:spChg>
        <pc:spChg chg="add mod">
          <ac:chgData name="Lars Dalsgaard (Nokia)" userId="e1bb5a1e-b9f4-4671-872d-0e0e38899c4a" providerId="ADAL" clId="{869728A1-CC19-45FF-BD6D-6000E773DE41}" dt="2023-11-28T16:58:24.449" v="3860" actId="13822"/>
          <ac:spMkLst>
            <pc:docMk/>
            <pc:sldMk cId="2336363035" sldId="2147475620"/>
            <ac:spMk id="94" creationId="{86AC7D47-DD44-9C79-AE79-B5F6A76E5F7C}"/>
          </ac:spMkLst>
        </pc:spChg>
        <pc:cxnChg chg="mod">
          <ac:chgData name="Lars Dalsgaard (Nokia)" userId="e1bb5a1e-b9f4-4671-872d-0e0e38899c4a" providerId="ADAL" clId="{869728A1-CC19-45FF-BD6D-6000E773DE41}" dt="2023-11-28T14:20:20.831" v="3395" actId="14100"/>
          <ac:cxnSpMkLst>
            <pc:docMk/>
            <pc:sldMk cId="2336363035" sldId="2147475620"/>
            <ac:cxnSpMk id="29" creationId="{E5BF5B46-AB95-B260-019F-426BBBD3BA5C}"/>
          </ac:cxnSpMkLst>
        </pc:cxnChg>
        <pc:cxnChg chg="add mod">
          <ac:chgData name="Lars Dalsgaard (Nokia)" userId="e1bb5a1e-b9f4-4671-872d-0e0e38899c4a" providerId="ADAL" clId="{869728A1-CC19-45FF-BD6D-6000E773DE41}" dt="2023-11-28T12:41:55.712" v="3147" actId="14100"/>
          <ac:cxnSpMkLst>
            <pc:docMk/>
            <pc:sldMk cId="2336363035" sldId="2147475620"/>
            <ac:cxnSpMk id="30" creationId="{31B46681-F3C5-D4E7-B55D-C104CAA279B4}"/>
          </ac:cxnSpMkLst>
        </pc:cxnChg>
        <pc:cxnChg chg="mod">
          <ac:chgData name="Lars Dalsgaard (Nokia)" userId="e1bb5a1e-b9f4-4671-872d-0e0e38899c4a" providerId="ADAL" clId="{869728A1-CC19-45FF-BD6D-6000E773DE41}" dt="2023-11-28T17:45:12.795" v="4009" actId="14100"/>
          <ac:cxnSpMkLst>
            <pc:docMk/>
            <pc:sldMk cId="2336363035" sldId="2147475620"/>
            <ac:cxnSpMk id="31" creationId="{B781000A-50F0-B95E-16A6-BFA529A21949}"/>
          </ac:cxnSpMkLst>
        </pc:cxnChg>
        <pc:cxnChg chg="add mod">
          <ac:chgData name="Lars Dalsgaard (Nokia)" userId="e1bb5a1e-b9f4-4671-872d-0e0e38899c4a" providerId="ADAL" clId="{869728A1-CC19-45FF-BD6D-6000E773DE41}" dt="2023-11-28T12:42:39.577" v="3149" actId="693"/>
          <ac:cxnSpMkLst>
            <pc:docMk/>
            <pc:sldMk cId="2336363035" sldId="2147475620"/>
            <ac:cxnSpMk id="34" creationId="{75BA78B1-8F5D-CC5C-B8B5-1BBA7198F1D0}"/>
          </ac:cxnSpMkLst>
        </pc:cxnChg>
        <pc:cxnChg chg="mod">
          <ac:chgData name="Lars Dalsgaard (Nokia)" userId="e1bb5a1e-b9f4-4671-872d-0e0e38899c4a" providerId="ADAL" clId="{869728A1-CC19-45FF-BD6D-6000E773DE41}" dt="2023-11-28T14:21:10.085" v="3401" actId="14100"/>
          <ac:cxnSpMkLst>
            <pc:docMk/>
            <pc:sldMk cId="2336363035" sldId="2147475620"/>
            <ac:cxnSpMk id="35" creationId="{2F3EEAB2-7444-91EB-D981-E0543DE338A5}"/>
          </ac:cxnSpMkLst>
        </pc:cxnChg>
        <pc:cxnChg chg="add mod">
          <ac:chgData name="Lars Dalsgaard (Nokia)" userId="e1bb5a1e-b9f4-4671-872d-0e0e38899c4a" providerId="ADAL" clId="{869728A1-CC19-45FF-BD6D-6000E773DE41}" dt="2023-11-28T13:30:13.655" v="3179" actId="1076"/>
          <ac:cxnSpMkLst>
            <pc:docMk/>
            <pc:sldMk cId="2336363035" sldId="2147475620"/>
            <ac:cxnSpMk id="36" creationId="{21850C62-5BA5-0F1B-8981-34459137BB2B}"/>
          </ac:cxnSpMkLst>
        </pc:cxnChg>
        <pc:cxnChg chg="mod">
          <ac:chgData name="Lars Dalsgaard (Nokia)" userId="e1bb5a1e-b9f4-4671-872d-0e0e38899c4a" providerId="ADAL" clId="{869728A1-CC19-45FF-BD6D-6000E773DE41}" dt="2023-11-28T14:20:29.765" v="3396" actId="14100"/>
          <ac:cxnSpMkLst>
            <pc:docMk/>
            <pc:sldMk cId="2336363035" sldId="2147475620"/>
            <ac:cxnSpMk id="38" creationId="{716C7818-EA3A-65A4-6793-730D3E1E521E}"/>
          </ac:cxnSpMkLst>
        </pc:cxnChg>
        <pc:cxnChg chg="add del mod">
          <ac:chgData name="Lars Dalsgaard (Nokia)" userId="e1bb5a1e-b9f4-4671-872d-0e0e38899c4a" providerId="ADAL" clId="{869728A1-CC19-45FF-BD6D-6000E773DE41}" dt="2023-11-28T15:57:40.366" v="3407" actId="14100"/>
          <ac:cxnSpMkLst>
            <pc:docMk/>
            <pc:sldMk cId="2336363035" sldId="2147475620"/>
            <ac:cxnSpMk id="42" creationId="{98458118-61E9-1275-1F27-A5AD781198D4}"/>
          </ac:cxnSpMkLst>
        </pc:cxnChg>
        <pc:cxnChg chg="mod">
          <ac:chgData name="Lars Dalsgaard (Nokia)" userId="e1bb5a1e-b9f4-4671-872d-0e0e38899c4a" providerId="ADAL" clId="{869728A1-CC19-45FF-BD6D-6000E773DE41}" dt="2023-11-28T14:21:16.973" v="3402" actId="1076"/>
          <ac:cxnSpMkLst>
            <pc:docMk/>
            <pc:sldMk cId="2336363035" sldId="2147475620"/>
            <ac:cxnSpMk id="45" creationId="{3036DB9F-5B2F-21F8-B451-51B51E80FCC5}"/>
          </ac:cxnSpMkLst>
        </pc:cxnChg>
        <pc:cxnChg chg="mod">
          <ac:chgData name="Lars Dalsgaard (Nokia)" userId="e1bb5a1e-b9f4-4671-872d-0e0e38899c4a" providerId="ADAL" clId="{869728A1-CC19-45FF-BD6D-6000E773DE41}" dt="2023-11-28T17:45:38.401" v="4011" actId="14100"/>
          <ac:cxnSpMkLst>
            <pc:docMk/>
            <pc:sldMk cId="2336363035" sldId="2147475620"/>
            <ac:cxnSpMk id="46" creationId="{6BCD3399-EC34-AFA7-ECD3-2665ED41EC7B}"/>
          </ac:cxnSpMkLst>
        </pc:cxnChg>
        <pc:cxnChg chg="del">
          <ac:chgData name="Lars Dalsgaard (Nokia)" userId="e1bb5a1e-b9f4-4671-872d-0e0e38899c4a" providerId="ADAL" clId="{869728A1-CC19-45FF-BD6D-6000E773DE41}" dt="2023-11-28T14:15:08.711" v="3330" actId="478"/>
          <ac:cxnSpMkLst>
            <pc:docMk/>
            <pc:sldMk cId="2336363035" sldId="2147475620"/>
            <ac:cxnSpMk id="47" creationId="{B9BB9109-2B18-EEBF-B91A-05F59DDC27FD}"/>
          </ac:cxnSpMkLst>
        </pc:cxnChg>
        <pc:cxnChg chg="add del">
          <ac:chgData name="Lars Dalsgaard (Nokia)" userId="e1bb5a1e-b9f4-4671-872d-0e0e38899c4a" providerId="ADAL" clId="{869728A1-CC19-45FF-BD6D-6000E773DE41}" dt="2023-11-28T14:15:50.423" v="3339" actId="478"/>
          <ac:cxnSpMkLst>
            <pc:docMk/>
            <pc:sldMk cId="2336363035" sldId="2147475620"/>
            <ac:cxnSpMk id="49" creationId="{DD3AFAD4-0A70-D4CC-12CF-52E8AA418293}"/>
          </ac:cxnSpMkLst>
        </pc:cxnChg>
        <pc:cxnChg chg="del mod">
          <ac:chgData name="Lars Dalsgaard (Nokia)" userId="e1bb5a1e-b9f4-4671-872d-0e0e38899c4a" providerId="ADAL" clId="{869728A1-CC19-45FF-BD6D-6000E773DE41}" dt="2023-11-28T14:15:00.874" v="3328" actId="478"/>
          <ac:cxnSpMkLst>
            <pc:docMk/>
            <pc:sldMk cId="2336363035" sldId="2147475620"/>
            <ac:cxnSpMk id="53" creationId="{AA015DC1-A3AA-1525-2F3D-EEDFA3C950CE}"/>
          </ac:cxnSpMkLst>
        </pc:cxnChg>
        <pc:cxnChg chg="del">
          <ac:chgData name="Lars Dalsgaard (Nokia)" userId="e1bb5a1e-b9f4-4671-872d-0e0e38899c4a" providerId="ADAL" clId="{869728A1-CC19-45FF-BD6D-6000E773DE41}" dt="2023-11-28T12:40:57.471" v="3116" actId="478"/>
          <ac:cxnSpMkLst>
            <pc:docMk/>
            <pc:sldMk cId="2336363035" sldId="2147475620"/>
            <ac:cxnSpMk id="62" creationId="{16148BB0-7A80-224C-7B50-4FD2D4C556A4}"/>
          </ac:cxnSpMkLst>
        </pc:cxnChg>
        <pc:cxnChg chg="del">
          <ac:chgData name="Lars Dalsgaard (Nokia)" userId="e1bb5a1e-b9f4-4671-872d-0e0e38899c4a" providerId="ADAL" clId="{869728A1-CC19-45FF-BD6D-6000E773DE41}" dt="2023-11-28T12:40:53.150" v="3114" actId="478"/>
          <ac:cxnSpMkLst>
            <pc:docMk/>
            <pc:sldMk cId="2336363035" sldId="2147475620"/>
            <ac:cxnSpMk id="65" creationId="{77F41C53-DE6C-7688-39C5-CB1492C1107D}"/>
          </ac:cxnSpMkLst>
        </pc:cxnChg>
        <pc:cxnChg chg="del mod">
          <ac:chgData name="Lars Dalsgaard (Nokia)" userId="e1bb5a1e-b9f4-4671-872d-0e0e38899c4a" providerId="ADAL" clId="{869728A1-CC19-45FF-BD6D-6000E773DE41}" dt="2023-11-28T17:41:24.389" v="3898" actId="478"/>
          <ac:cxnSpMkLst>
            <pc:docMk/>
            <pc:sldMk cId="2336363035" sldId="2147475620"/>
            <ac:cxnSpMk id="81" creationId="{D8326701-6218-3569-41DA-E84B1C49D00C}"/>
          </ac:cxnSpMkLst>
        </pc:cxnChg>
        <pc:cxnChg chg="add mod">
          <ac:chgData name="Lars Dalsgaard (Nokia)" userId="e1bb5a1e-b9f4-4671-872d-0e0e38899c4a" providerId="ADAL" clId="{869728A1-CC19-45FF-BD6D-6000E773DE41}" dt="2023-11-28T15:57:57.871" v="3422" actId="13822"/>
          <ac:cxnSpMkLst>
            <pc:docMk/>
            <pc:sldMk cId="2336363035" sldId="2147475620"/>
            <ac:cxnSpMk id="83" creationId="{63D29CA7-A394-8A27-EF08-F5E6BFE0E4D7}"/>
          </ac:cxnSpMkLst>
        </pc:cxnChg>
        <pc:cxnChg chg="add mod">
          <ac:chgData name="Lars Dalsgaard (Nokia)" userId="e1bb5a1e-b9f4-4671-872d-0e0e38899c4a" providerId="ADAL" clId="{869728A1-CC19-45FF-BD6D-6000E773DE41}" dt="2023-11-28T17:55:44.777" v="4019" actId="693"/>
          <ac:cxnSpMkLst>
            <pc:docMk/>
            <pc:sldMk cId="2336363035" sldId="2147475620"/>
            <ac:cxnSpMk id="88" creationId="{BB119978-4FCD-7A95-766C-C713503CDC96}"/>
          </ac:cxnSpMkLst>
        </pc:cxnChg>
        <pc:cxnChg chg="add mod">
          <ac:chgData name="Lars Dalsgaard (Nokia)" userId="e1bb5a1e-b9f4-4671-872d-0e0e38899c4a" providerId="ADAL" clId="{869728A1-CC19-45FF-BD6D-6000E773DE41}" dt="2023-11-28T17:04:32.125" v="3894" actId="1035"/>
          <ac:cxnSpMkLst>
            <pc:docMk/>
            <pc:sldMk cId="2336363035" sldId="2147475620"/>
            <ac:cxnSpMk id="90" creationId="{40F8AD12-C3A1-2272-5E8E-8D7964303C00}"/>
          </ac:cxnSpMkLst>
        </pc:cxnChg>
        <pc:cxnChg chg="add mod">
          <ac:chgData name="Lars Dalsgaard (Nokia)" userId="e1bb5a1e-b9f4-4671-872d-0e0e38899c4a" providerId="ADAL" clId="{869728A1-CC19-45FF-BD6D-6000E773DE41}" dt="2023-11-28T17:55:31.567" v="4016" actId="693"/>
          <ac:cxnSpMkLst>
            <pc:docMk/>
            <pc:sldMk cId="2336363035" sldId="2147475620"/>
            <ac:cxnSpMk id="92" creationId="{EA4CFADB-258A-2598-A1BC-76DAB999D1B2}"/>
          </ac:cxnSpMkLst>
        </pc:cxnChg>
        <pc:cxnChg chg="add del">
          <ac:chgData name="Lars Dalsgaard (Nokia)" userId="e1bb5a1e-b9f4-4671-872d-0e0e38899c4a" providerId="ADAL" clId="{869728A1-CC19-45FF-BD6D-6000E773DE41}" dt="2023-11-28T17:45:43.455" v="4012" actId="478"/>
          <ac:cxnSpMkLst>
            <pc:docMk/>
            <pc:sldMk cId="2336363035" sldId="2147475620"/>
            <ac:cxnSpMk id="98" creationId="{840E6DDE-CE75-7DF4-305A-6388F1DBFB42}"/>
          </ac:cxnSpMkLst>
        </pc:cxnChg>
        <pc:cxnChg chg="add mod">
          <ac:chgData name="Lars Dalsgaard (Nokia)" userId="e1bb5a1e-b9f4-4671-872d-0e0e38899c4a" providerId="ADAL" clId="{869728A1-CC19-45FF-BD6D-6000E773DE41}" dt="2023-11-28T17:54:44.139" v="4014" actId="693"/>
          <ac:cxnSpMkLst>
            <pc:docMk/>
            <pc:sldMk cId="2336363035" sldId="2147475620"/>
            <ac:cxnSpMk id="101" creationId="{6198453E-C0F1-0E1D-4B20-EB5BF4235111}"/>
          </ac:cxnSpMkLst>
        </pc:cxnChg>
      </pc:sldChg>
      <pc:sldChg chg="addSp delSp modSp mod">
        <pc:chgData name="Lars Dalsgaard (Nokia)" userId="e1bb5a1e-b9f4-4671-872d-0e0e38899c4a" providerId="ADAL" clId="{869728A1-CC19-45FF-BD6D-6000E773DE41}" dt="2023-11-30T11:50:24.656" v="4633" actId="14"/>
        <pc:sldMkLst>
          <pc:docMk/>
          <pc:sldMk cId="1748531799" sldId="2147475622"/>
        </pc:sldMkLst>
        <pc:spChg chg="mod">
          <ac:chgData name="Lars Dalsgaard (Nokia)" userId="e1bb5a1e-b9f4-4671-872d-0e0e38899c4a" providerId="ADAL" clId="{869728A1-CC19-45FF-BD6D-6000E773DE41}" dt="2023-11-30T11:50:24.656" v="4633" actId="14"/>
          <ac:spMkLst>
            <pc:docMk/>
            <pc:sldMk cId="1748531799" sldId="2147475622"/>
            <ac:spMk id="3" creationId="{C1C7FD7C-5AFC-B1A3-91AD-273D6D0AEF07}"/>
          </ac:spMkLst>
        </pc:spChg>
        <pc:spChg chg="mod">
          <ac:chgData name="Lars Dalsgaard (Nokia)" userId="e1bb5a1e-b9f4-4671-872d-0e0e38899c4a" providerId="ADAL" clId="{869728A1-CC19-45FF-BD6D-6000E773DE41}" dt="2023-11-30T11:32:50.366" v="4326" actId="404"/>
          <ac:spMkLst>
            <pc:docMk/>
            <pc:sldMk cId="1748531799" sldId="2147475622"/>
            <ac:spMk id="9" creationId="{8873ACCB-2A0C-1E1F-4624-A2A034432B82}"/>
          </ac:spMkLst>
        </pc:spChg>
        <pc:picChg chg="add del mod">
          <ac:chgData name="Lars Dalsgaard (Nokia)" userId="e1bb5a1e-b9f4-4671-872d-0e0e38899c4a" providerId="ADAL" clId="{869728A1-CC19-45FF-BD6D-6000E773DE41}" dt="2023-11-30T11:30:37.402" v="4322" actId="478"/>
          <ac:picMkLst>
            <pc:docMk/>
            <pc:sldMk cId="1748531799" sldId="2147475622"/>
            <ac:picMk id="4" creationId="{1DB694CE-AE59-2A42-6DB1-2359CA4E80A1}"/>
          </ac:picMkLst>
        </pc:picChg>
        <pc:picChg chg="del">
          <ac:chgData name="Lars Dalsgaard (Nokia)" userId="e1bb5a1e-b9f4-4671-872d-0e0e38899c4a" providerId="ADAL" clId="{869728A1-CC19-45FF-BD6D-6000E773DE41}" dt="2023-11-30T11:29:48.249" v="4315" actId="478"/>
          <ac:picMkLst>
            <pc:docMk/>
            <pc:sldMk cId="1748531799" sldId="2147475622"/>
            <ac:picMk id="6" creationId="{AE1EDADC-4A20-AE81-93B5-5501C9342726}"/>
          </ac:picMkLst>
        </pc:picChg>
        <pc:picChg chg="add mod">
          <ac:chgData name="Lars Dalsgaard (Nokia)" userId="e1bb5a1e-b9f4-4671-872d-0e0e38899c4a" providerId="ADAL" clId="{869728A1-CC19-45FF-BD6D-6000E773DE41}" dt="2023-11-30T11:31:19.445" v="4325" actId="1076"/>
          <ac:picMkLst>
            <pc:docMk/>
            <pc:sldMk cId="1748531799" sldId="2147475622"/>
            <ac:picMk id="7" creationId="{4517B8E7-CC37-4EF6-D843-86E1B803C771}"/>
          </ac:picMkLst>
        </pc:picChg>
      </pc:sldChg>
      <pc:sldChg chg="modSp mod">
        <pc:chgData name="Lars Dalsgaard (Nokia)" userId="e1bb5a1e-b9f4-4671-872d-0e0e38899c4a" providerId="ADAL" clId="{869728A1-CC19-45FF-BD6D-6000E773DE41}" dt="2023-11-30T11:29:59.923" v="4316" actId="13926"/>
        <pc:sldMkLst>
          <pc:docMk/>
          <pc:sldMk cId="3760453194" sldId="2147475623"/>
        </pc:sldMkLst>
        <pc:spChg chg="mod">
          <ac:chgData name="Lars Dalsgaard (Nokia)" userId="e1bb5a1e-b9f4-4671-872d-0e0e38899c4a" providerId="ADAL" clId="{869728A1-CC19-45FF-BD6D-6000E773DE41}" dt="2023-11-30T11:25:45.069" v="4303"/>
          <ac:spMkLst>
            <pc:docMk/>
            <pc:sldMk cId="3760453194" sldId="2147475623"/>
            <ac:spMk id="41" creationId="{779DFA2C-39CD-6DB0-2636-2422035015F5}"/>
          </ac:spMkLst>
        </pc:spChg>
        <pc:spChg chg="mod">
          <ac:chgData name="Lars Dalsgaard (Nokia)" userId="e1bb5a1e-b9f4-4671-872d-0e0e38899c4a" providerId="ADAL" clId="{869728A1-CC19-45FF-BD6D-6000E773DE41}" dt="2023-11-30T11:29:59.923" v="4316" actId="13926"/>
          <ac:spMkLst>
            <pc:docMk/>
            <pc:sldMk cId="3760453194" sldId="2147475623"/>
            <ac:spMk id="82" creationId="{9054F910-8A86-9DD6-9250-E35D60B32780}"/>
          </ac:spMkLst>
        </pc:spChg>
        <pc:spChg chg="mod">
          <ac:chgData name="Lars Dalsgaard (Nokia)" userId="e1bb5a1e-b9f4-4671-872d-0e0e38899c4a" providerId="ADAL" clId="{869728A1-CC19-45FF-BD6D-6000E773DE41}" dt="2023-11-30T11:27:32.586" v="4312" actId="1076"/>
          <ac:spMkLst>
            <pc:docMk/>
            <pc:sldMk cId="3760453194" sldId="2147475623"/>
            <ac:spMk id="93" creationId="{BEB3BA18-BE5F-B671-9921-A6C3D5F2D3D7}"/>
          </ac:spMkLst>
        </pc:spChg>
      </pc:sldChg>
    </pc:docChg>
  </pc:docChgLst>
  <pc:docChgLst>
    <pc:chgData name="Ali Karimidehkordi (Nokia)" userId="cb49c6d4-55fe-432d-8848-1a446ff8666a" providerId="ADAL" clId="{F4989338-ED79-4C62-BDD3-AC3FD20970C8}"/>
    <pc:docChg chg="">
      <pc:chgData name="Ali Karimidehkordi (Nokia)" userId="cb49c6d4-55fe-432d-8848-1a446ff8666a" providerId="ADAL" clId="{F4989338-ED79-4C62-BDD3-AC3FD20970C8}" dt="2023-11-29T08:34:03.797" v="1" actId="2056"/>
      <pc:docMkLst>
        <pc:docMk/>
      </pc:docMkLst>
      <pc:sldChg chg="modCm">
        <pc:chgData name="Ali Karimidehkordi (Nokia)" userId="cb49c6d4-55fe-432d-8848-1a446ff8666a" providerId="ADAL" clId="{F4989338-ED79-4C62-BDD3-AC3FD20970C8}" dt="2023-11-29T08:34:03.797" v="1" actId="2056"/>
        <pc:sldMkLst>
          <pc:docMk/>
          <pc:sldMk cId="416753810" sldId="2147475567"/>
        </pc:sldMkLst>
        <pc:extLst>
          <p:ext xmlns:p="http://schemas.openxmlformats.org/presentationml/2006/main" uri="{D6D511B9-2390-475A-947B-AFAB55BFBCF1}">
            <pc226:cmChg xmlns:pc226="http://schemas.microsoft.com/office/powerpoint/2022/06/main/command" chg="mod">
              <pc226:chgData name="Ali Karimidehkordi (Nokia)" userId="cb49c6d4-55fe-432d-8848-1a446ff8666a" providerId="ADAL" clId="{F4989338-ED79-4C62-BDD3-AC3FD20970C8}" dt="2023-11-29T08:34:03.797" v="1" actId="2056"/>
              <pc2:cmMkLst xmlns:pc2="http://schemas.microsoft.com/office/powerpoint/2019/9/main/command">
                <pc:docMk/>
                <pc:sldMk cId="416753810" sldId="2147475567"/>
                <pc2:cmMk id="{D416203C-A0F0-4E49-A5C1-816D3554454B}"/>
              </pc2:cmMkLst>
            </pc226:cmChg>
            <pc226:cmChg xmlns:pc226="http://schemas.microsoft.com/office/powerpoint/2022/06/main/command" chg="mod">
              <pc226:chgData name="Ali Karimidehkordi (Nokia)" userId="cb49c6d4-55fe-432d-8848-1a446ff8666a" providerId="ADAL" clId="{F4989338-ED79-4C62-BDD3-AC3FD20970C8}" dt="2023-11-28T14:20:14.665" v="0" actId="2056"/>
              <pc2:cmMkLst xmlns:pc2="http://schemas.microsoft.com/office/powerpoint/2019/9/main/command">
                <pc:docMk/>
                <pc:sldMk cId="416753810" sldId="2147475567"/>
                <pc2:cmMk id="{6D37C4CD-5449-4F44-A65B-161BE2922BC6}"/>
              </pc2:cmMkLst>
            </pc226:cmChg>
          </p:ext>
        </pc:extLst>
      </pc:sldChg>
    </pc:docChg>
  </pc:docChgLst>
  <pc:docChgLst>
    <pc:chgData name="Riikka Dimnik (Nokia)" userId="28b283ba-3728-4151-aaaa-b125c93f7283" providerId="ADAL" clId="{1C4C8495-1DBB-4465-8295-76D0010D4D9F}"/>
    <pc:docChg chg="">
      <pc:chgData name="Riikka Dimnik (Nokia)" userId="28b283ba-3728-4151-aaaa-b125c93f7283" providerId="ADAL" clId="{1C4C8495-1DBB-4465-8295-76D0010D4D9F}" dt="2023-11-27T07:13:15.169" v="2" actId="2056"/>
      <pc:docMkLst>
        <pc:docMk/>
      </pc:docMkLst>
      <pc:sldChg chg="modCm">
        <pc:chgData name="Riikka Dimnik (Nokia)" userId="28b283ba-3728-4151-aaaa-b125c93f7283" providerId="ADAL" clId="{1C4C8495-1DBB-4465-8295-76D0010D4D9F}" dt="2023-11-24T12:35:44.110" v="1" actId="2056"/>
        <pc:sldMkLst>
          <pc:docMk/>
          <pc:sldMk cId="196931414" sldId="2147475607"/>
        </pc:sldMkLst>
        <pc:extLst>
          <p:ext xmlns:p="http://schemas.openxmlformats.org/presentationml/2006/main" uri="{D6D511B9-2390-475A-947B-AFAB55BFBCF1}">
            <pc226:cmChg xmlns:pc226="http://schemas.microsoft.com/office/powerpoint/2022/06/main/command" chg="mod">
              <pc226:chgData name="Riikka Dimnik (Nokia)" userId="28b283ba-3728-4151-aaaa-b125c93f7283" providerId="ADAL" clId="{1C4C8495-1DBB-4465-8295-76D0010D4D9F}" dt="2023-11-24T12:35:44.110" v="1" actId="2056"/>
              <pc2:cmMkLst xmlns:pc2="http://schemas.microsoft.com/office/powerpoint/2019/9/main/command">
                <pc:docMk/>
                <pc:sldMk cId="196931414" sldId="2147475607"/>
                <pc2:cmMk id="{86360BA1-0CE4-4AE4-8145-AED63A9667D4}"/>
              </pc2:cmMkLst>
            </pc226:cmChg>
          </p:ext>
        </pc:extLst>
      </pc:sldChg>
      <pc:sldChg chg="modCm">
        <pc:chgData name="Riikka Dimnik (Nokia)" userId="28b283ba-3728-4151-aaaa-b125c93f7283" providerId="ADAL" clId="{1C4C8495-1DBB-4465-8295-76D0010D4D9F}" dt="2023-11-24T12:35:44.110" v="1" actId="2056"/>
        <pc:sldMkLst>
          <pc:docMk/>
          <pc:sldMk cId="4135928394" sldId="2147475608"/>
        </pc:sldMkLst>
        <pc:extLst>
          <p:ext xmlns:p="http://schemas.openxmlformats.org/presentationml/2006/main" uri="{D6D511B9-2390-475A-947B-AFAB55BFBCF1}">
            <pc226:cmChg xmlns:pc226="http://schemas.microsoft.com/office/powerpoint/2022/06/main/command" chg="mod">
              <pc226:chgData name="Riikka Dimnik (Nokia)" userId="28b283ba-3728-4151-aaaa-b125c93f7283" providerId="ADAL" clId="{1C4C8495-1DBB-4465-8295-76D0010D4D9F}" dt="2023-11-24T12:35:44.110" v="1" actId="2056"/>
              <pc2:cmMkLst xmlns:pc2="http://schemas.microsoft.com/office/powerpoint/2019/9/main/command">
                <pc:docMk/>
                <pc:sldMk cId="4135928394" sldId="2147475608"/>
                <pc2:cmMk id="{C88B352F-D51C-4C99-B343-F6263CA77E07}"/>
              </pc2:cmMkLst>
            </pc226:cmChg>
          </p:ext>
        </pc:extLst>
      </pc:sldChg>
      <pc:sldChg chg="modCm">
        <pc:chgData name="Riikka Dimnik (Nokia)" userId="28b283ba-3728-4151-aaaa-b125c93f7283" providerId="ADAL" clId="{1C4C8495-1DBB-4465-8295-76D0010D4D9F}" dt="2023-11-27T07:13:15.169" v="2" actId="2056"/>
        <pc:sldMkLst>
          <pc:docMk/>
          <pc:sldMk cId="3757197044" sldId="2147475610"/>
        </pc:sldMkLst>
        <pc:extLst>
          <p:ext xmlns:p="http://schemas.openxmlformats.org/presentationml/2006/main" uri="{D6D511B9-2390-475A-947B-AFAB55BFBCF1}">
            <pc226:cmChg xmlns:pc226="http://schemas.microsoft.com/office/powerpoint/2022/06/main/command" chg="mod">
              <pc226:chgData name="Riikka Dimnik (Nokia)" userId="28b283ba-3728-4151-aaaa-b125c93f7283" providerId="ADAL" clId="{1C4C8495-1DBB-4465-8295-76D0010D4D9F}" dt="2023-11-27T07:13:15.169" v="2" actId="2056"/>
              <pc2:cmMkLst xmlns:pc2="http://schemas.microsoft.com/office/powerpoint/2019/9/main/command">
                <pc:docMk/>
                <pc:sldMk cId="3757197044" sldId="2147475610"/>
                <pc2:cmMk id="{1B68B4B3-E211-4441-B0EA-3428B77246DC}"/>
              </pc2:cmMkLst>
            </pc226:cmChg>
          </p:ext>
        </pc:extLst>
      </pc:sldChg>
    </pc:docChg>
  </pc:docChgLst>
  <pc:docChgLst>
    <pc:chgData name="Jani-Pekka Kainulainen (Nokia)" userId="S::jani-pekka.kainulainen@nokia.com::7d95708f-e10c-40e5-a850-0d3f1e0835b6" providerId="AD" clId="Web-{20CB746F-C8A7-4DB3-A7DE-FA5329803156}"/>
    <pc:docChg chg="modSld">
      <pc:chgData name="Jani-Pekka Kainulainen (Nokia)" userId="S::jani-pekka.kainulainen@nokia.com::7d95708f-e10c-40e5-a850-0d3f1e0835b6" providerId="AD" clId="Web-{20CB746F-C8A7-4DB3-A7DE-FA5329803156}" dt="2023-11-27T17:19:42.346" v="0" actId="1076"/>
      <pc:docMkLst>
        <pc:docMk/>
      </pc:docMkLst>
      <pc:sldChg chg="modSp">
        <pc:chgData name="Jani-Pekka Kainulainen (Nokia)" userId="S::jani-pekka.kainulainen@nokia.com::7d95708f-e10c-40e5-a850-0d3f1e0835b6" providerId="AD" clId="Web-{20CB746F-C8A7-4DB3-A7DE-FA5329803156}" dt="2023-11-27T17:19:42.346" v="0" actId="1076"/>
        <pc:sldMkLst>
          <pc:docMk/>
          <pc:sldMk cId="3469441653" sldId="2147475618"/>
        </pc:sldMkLst>
        <pc:picChg chg="mod">
          <ac:chgData name="Jani-Pekka Kainulainen (Nokia)" userId="S::jani-pekka.kainulainen@nokia.com::7d95708f-e10c-40e5-a850-0d3f1e0835b6" providerId="AD" clId="Web-{20CB746F-C8A7-4DB3-A7DE-FA5329803156}" dt="2023-11-27T17:19:42.346" v="0" actId="1076"/>
          <ac:picMkLst>
            <pc:docMk/>
            <pc:sldMk cId="3469441653" sldId="2147475618"/>
            <ac:picMk id="4" creationId="{1C284B04-5F06-4320-9B83-A177E104E93E}"/>
          </ac:picMkLst>
        </pc:picChg>
      </pc:sldChg>
    </pc:docChg>
  </pc:docChgLst>
  <pc:docChgLst>
    <pc:chgData name="Karsten Petersen (Nokia)" userId="e043a908-dde1-44aa-b60c-32b2d6488c59" providerId="ADAL" clId="{17194C0F-9B92-42FF-8C04-722DA3B67E91}"/>
    <pc:docChg chg="undo custSel delSld modSld">
      <pc:chgData name="Karsten Petersen (Nokia)" userId="e043a908-dde1-44aa-b60c-32b2d6488c59" providerId="ADAL" clId="{17194C0F-9B92-42FF-8C04-722DA3B67E91}" dt="2023-11-30T09:37:33.876" v="617" actId="20577"/>
      <pc:docMkLst>
        <pc:docMk/>
      </pc:docMkLst>
      <pc:sldChg chg="modCm">
        <pc:chgData name="Karsten Petersen (Nokia)" userId="e043a908-dde1-44aa-b60c-32b2d6488c59" providerId="ADAL" clId="{17194C0F-9B92-42FF-8C04-722DA3B67E91}" dt="2023-11-28T16:01:24.886" v="508" actId="2056"/>
        <pc:sldMkLst>
          <pc:docMk/>
          <pc:sldMk cId="416753810" sldId="2147475567"/>
        </pc:sldMkLst>
        <pc:extLst>
          <p:ext xmlns:p="http://schemas.openxmlformats.org/presentationml/2006/main" uri="{D6D511B9-2390-475A-947B-AFAB55BFBCF1}">
            <pc226:cmChg xmlns:pc226="http://schemas.microsoft.com/office/powerpoint/2022/06/main/command" chg="mod">
              <pc226:chgData name="Karsten Petersen (Nokia)" userId="e043a908-dde1-44aa-b60c-32b2d6488c59" providerId="ADAL" clId="{17194C0F-9B92-42FF-8C04-722DA3B67E91}" dt="2023-11-28T16:01:24.886" v="508" actId="2056"/>
              <pc2:cmMkLst xmlns:pc2="http://schemas.microsoft.com/office/powerpoint/2019/9/main/command">
                <pc:docMk/>
                <pc:sldMk cId="416753810" sldId="2147475567"/>
                <pc2:cmMk id="{D416203C-A0F0-4E49-A5C1-816D3554454B}"/>
              </pc2:cmMkLst>
            </pc226:cmChg>
            <pc226:cmChg xmlns:pc226="http://schemas.microsoft.com/office/powerpoint/2022/06/main/command" chg="mod">
              <pc226:chgData name="Karsten Petersen (Nokia)" userId="e043a908-dde1-44aa-b60c-32b2d6488c59" providerId="ADAL" clId="{17194C0F-9B92-42FF-8C04-722DA3B67E91}" dt="2023-11-28T14:19:55.568" v="507" actId="2056"/>
              <pc2:cmMkLst xmlns:pc2="http://schemas.microsoft.com/office/powerpoint/2019/9/main/command">
                <pc:docMk/>
                <pc:sldMk cId="416753810" sldId="2147475567"/>
                <pc2:cmMk id="{6D37C4CD-5449-4F44-A65B-161BE2922BC6}"/>
              </pc2:cmMkLst>
            </pc226:cmChg>
          </p:ext>
        </pc:extLst>
      </pc:sldChg>
      <pc:sldChg chg="del">
        <pc:chgData name="Karsten Petersen (Nokia)" userId="e043a908-dde1-44aa-b60c-32b2d6488c59" providerId="ADAL" clId="{17194C0F-9B92-42FF-8C04-722DA3B67E91}" dt="2023-11-30T09:37:15.385" v="601" actId="47"/>
        <pc:sldMkLst>
          <pc:docMk/>
          <pc:sldMk cId="3747147748" sldId="2147475571"/>
        </pc:sldMkLst>
      </pc:sldChg>
      <pc:sldChg chg="addSp delSp modSp mod">
        <pc:chgData name="Karsten Petersen (Nokia)" userId="e043a908-dde1-44aa-b60c-32b2d6488c59" providerId="ADAL" clId="{17194C0F-9B92-42FF-8C04-722DA3B67E91}" dt="2023-11-30T09:37:33.876" v="617" actId="20577"/>
        <pc:sldMkLst>
          <pc:docMk/>
          <pc:sldMk cId="1818814264" sldId="2147475613"/>
        </pc:sldMkLst>
        <pc:spChg chg="mod">
          <ac:chgData name="Karsten Petersen (Nokia)" userId="e043a908-dde1-44aa-b60c-32b2d6488c59" providerId="ADAL" clId="{17194C0F-9B92-42FF-8C04-722DA3B67E91}" dt="2023-11-30T09:37:33.876" v="617" actId="20577"/>
          <ac:spMkLst>
            <pc:docMk/>
            <pc:sldMk cId="1818814264" sldId="2147475613"/>
            <ac:spMk id="2" creationId="{C8DB495A-DCB6-2919-40D8-6A0590E5682F}"/>
          </ac:spMkLst>
        </pc:spChg>
        <pc:spChg chg="mod">
          <ac:chgData name="Karsten Petersen (Nokia)" userId="e043a908-dde1-44aa-b60c-32b2d6488c59" providerId="ADAL" clId="{17194C0F-9B92-42FF-8C04-722DA3B67E91}" dt="2023-11-30T09:35:18.632" v="600" actId="20577"/>
          <ac:spMkLst>
            <pc:docMk/>
            <pc:sldMk cId="1818814264" sldId="2147475613"/>
            <ac:spMk id="3" creationId="{EE448897-7FC2-7745-8941-439A87BFCA3F}"/>
          </ac:spMkLst>
        </pc:spChg>
        <pc:spChg chg="mod">
          <ac:chgData name="Karsten Petersen (Nokia)" userId="e043a908-dde1-44aa-b60c-32b2d6488c59" providerId="ADAL" clId="{17194C0F-9B92-42FF-8C04-722DA3B67E91}" dt="2023-11-28T09:29:16.739" v="498"/>
          <ac:spMkLst>
            <pc:docMk/>
            <pc:sldMk cId="1818814264" sldId="2147475613"/>
            <ac:spMk id="7" creationId="{10A0D35B-9490-F510-72F8-152F88848C1D}"/>
          </ac:spMkLst>
        </pc:spChg>
        <pc:spChg chg="mod">
          <ac:chgData name="Karsten Petersen (Nokia)" userId="e043a908-dde1-44aa-b60c-32b2d6488c59" providerId="ADAL" clId="{17194C0F-9B92-42FF-8C04-722DA3B67E91}" dt="2023-11-28T09:29:16.739" v="498"/>
          <ac:spMkLst>
            <pc:docMk/>
            <pc:sldMk cId="1818814264" sldId="2147475613"/>
            <ac:spMk id="8" creationId="{537CCCCF-0E27-AA4E-A9A8-B290B3CA1E7D}"/>
          </ac:spMkLst>
        </pc:spChg>
        <pc:spChg chg="mod">
          <ac:chgData name="Karsten Petersen (Nokia)" userId="e043a908-dde1-44aa-b60c-32b2d6488c59" providerId="ADAL" clId="{17194C0F-9B92-42FF-8C04-722DA3B67E91}" dt="2023-11-28T09:29:16.739" v="498"/>
          <ac:spMkLst>
            <pc:docMk/>
            <pc:sldMk cId="1818814264" sldId="2147475613"/>
            <ac:spMk id="9" creationId="{45F11C5B-C2F0-F562-221E-66751EB31C22}"/>
          </ac:spMkLst>
        </pc:spChg>
        <pc:spChg chg="mod">
          <ac:chgData name="Karsten Petersen (Nokia)" userId="e043a908-dde1-44aa-b60c-32b2d6488c59" providerId="ADAL" clId="{17194C0F-9B92-42FF-8C04-722DA3B67E91}" dt="2023-11-28T09:29:16.739" v="498"/>
          <ac:spMkLst>
            <pc:docMk/>
            <pc:sldMk cId="1818814264" sldId="2147475613"/>
            <ac:spMk id="10" creationId="{59014F60-CB84-F20C-E554-96E905A927D6}"/>
          </ac:spMkLst>
        </pc:spChg>
        <pc:spChg chg="mod">
          <ac:chgData name="Karsten Petersen (Nokia)" userId="e043a908-dde1-44aa-b60c-32b2d6488c59" providerId="ADAL" clId="{17194C0F-9B92-42FF-8C04-722DA3B67E91}" dt="2023-11-28T09:29:16.739" v="498"/>
          <ac:spMkLst>
            <pc:docMk/>
            <pc:sldMk cId="1818814264" sldId="2147475613"/>
            <ac:spMk id="16" creationId="{99B35E72-9E7E-6540-6ACE-0FADFA49BF43}"/>
          </ac:spMkLst>
        </pc:spChg>
        <pc:spChg chg="mod">
          <ac:chgData name="Karsten Petersen (Nokia)" userId="e043a908-dde1-44aa-b60c-32b2d6488c59" providerId="ADAL" clId="{17194C0F-9B92-42FF-8C04-722DA3B67E91}" dt="2023-11-28T09:29:16.739" v="498"/>
          <ac:spMkLst>
            <pc:docMk/>
            <pc:sldMk cId="1818814264" sldId="2147475613"/>
            <ac:spMk id="17" creationId="{E2A42656-1745-23B0-EDF7-553C219DEA54}"/>
          </ac:spMkLst>
        </pc:spChg>
        <pc:spChg chg="mod">
          <ac:chgData name="Karsten Petersen (Nokia)" userId="e043a908-dde1-44aa-b60c-32b2d6488c59" providerId="ADAL" clId="{17194C0F-9B92-42FF-8C04-722DA3B67E91}" dt="2023-11-28T09:29:16.739" v="498"/>
          <ac:spMkLst>
            <pc:docMk/>
            <pc:sldMk cId="1818814264" sldId="2147475613"/>
            <ac:spMk id="21" creationId="{1730605E-4BFC-D98F-4BE3-FBF5499006BC}"/>
          </ac:spMkLst>
        </pc:spChg>
        <pc:spChg chg="mod">
          <ac:chgData name="Karsten Petersen (Nokia)" userId="e043a908-dde1-44aa-b60c-32b2d6488c59" providerId="ADAL" clId="{17194C0F-9B92-42FF-8C04-722DA3B67E91}" dt="2023-11-28T09:29:16.739" v="498"/>
          <ac:spMkLst>
            <pc:docMk/>
            <pc:sldMk cId="1818814264" sldId="2147475613"/>
            <ac:spMk id="22" creationId="{E1311305-18F7-D2EA-AD9E-45EC80602DD2}"/>
          </ac:spMkLst>
        </pc:spChg>
        <pc:spChg chg="mod">
          <ac:chgData name="Karsten Petersen (Nokia)" userId="e043a908-dde1-44aa-b60c-32b2d6488c59" providerId="ADAL" clId="{17194C0F-9B92-42FF-8C04-722DA3B67E91}" dt="2023-11-28T09:29:16.739" v="498"/>
          <ac:spMkLst>
            <pc:docMk/>
            <pc:sldMk cId="1818814264" sldId="2147475613"/>
            <ac:spMk id="23" creationId="{E212059F-DDE9-D99C-37EC-6B81C4CE5DA4}"/>
          </ac:spMkLst>
        </pc:spChg>
        <pc:spChg chg="mod">
          <ac:chgData name="Karsten Petersen (Nokia)" userId="e043a908-dde1-44aa-b60c-32b2d6488c59" providerId="ADAL" clId="{17194C0F-9B92-42FF-8C04-722DA3B67E91}" dt="2023-11-28T09:29:16.739" v="498"/>
          <ac:spMkLst>
            <pc:docMk/>
            <pc:sldMk cId="1818814264" sldId="2147475613"/>
            <ac:spMk id="24" creationId="{18AF3143-93E0-945B-0C80-C1EB8880394F}"/>
          </ac:spMkLst>
        </pc:spChg>
        <pc:spChg chg="mod">
          <ac:chgData name="Karsten Petersen (Nokia)" userId="e043a908-dde1-44aa-b60c-32b2d6488c59" providerId="ADAL" clId="{17194C0F-9B92-42FF-8C04-722DA3B67E91}" dt="2023-11-28T09:29:16.739" v="498"/>
          <ac:spMkLst>
            <pc:docMk/>
            <pc:sldMk cId="1818814264" sldId="2147475613"/>
            <ac:spMk id="25" creationId="{44CBAE95-B6FD-DC12-3AFF-576FAC22AFB8}"/>
          </ac:spMkLst>
        </pc:spChg>
        <pc:spChg chg="mod">
          <ac:chgData name="Karsten Petersen (Nokia)" userId="e043a908-dde1-44aa-b60c-32b2d6488c59" providerId="ADAL" clId="{17194C0F-9B92-42FF-8C04-722DA3B67E91}" dt="2023-11-28T09:29:16.739" v="498"/>
          <ac:spMkLst>
            <pc:docMk/>
            <pc:sldMk cId="1818814264" sldId="2147475613"/>
            <ac:spMk id="26" creationId="{6852AC42-DBED-0A1F-1F52-47D23C35A715}"/>
          </ac:spMkLst>
        </pc:spChg>
        <pc:spChg chg="mod">
          <ac:chgData name="Karsten Petersen (Nokia)" userId="e043a908-dde1-44aa-b60c-32b2d6488c59" providerId="ADAL" clId="{17194C0F-9B92-42FF-8C04-722DA3B67E91}" dt="2023-11-28T09:29:16.739" v="498"/>
          <ac:spMkLst>
            <pc:docMk/>
            <pc:sldMk cId="1818814264" sldId="2147475613"/>
            <ac:spMk id="30" creationId="{2747B649-CC13-14AC-1BBC-A0876EC4E35B}"/>
          </ac:spMkLst>
        </pc:spChg>
        <pc:spChg chg="mod">
          <ac:chgData name="Karsten Petersen (Nokia)" userId="e043a908-dde1-44aa-b60c-32b2d6488c59" providerId="ADAL" clId="{17194C0F-9B92-42FF-8C04-722DA3B67E91}" dt="2023-11-28T09:29:16.739" v="498"/>
          <ac:spMkLst>
            <pc:docMk/>
            <pc:sldMk cId="1818814264" sldId="2147475613"/>
            <ac:spMk id="31" creationId="{8072EA4A-1303-D865-B6A0-96049C545DB0}"/>
          </ac:spMkLst>
        </pc:spChg>
        <pc:spChg chg="mod">
          <ac:chgData name="Karsten Petersen (Nokia)" userId="e043a908-dde1-44aa-b60c-32b2d6488c59" providerId="ADAL" clId="{17194C0F-9B92-42FF-8C04-722DA3B67E91}" dt="2023-11-28T09:29:16.739" v="498"/>
          <ac:spMkLst>
            <pc:docMk/>
            <pc:sldMk cId="1818814264" sldId="2147475613"/>
            <ac:spMk id="34" creationId="{757B5725-2151-0C87-C87B-7745EE02FD4F}"/>
          </ac:spMkLst>
        </pc:spChg>
        <pc:spChg chg="mod">
          <ac:chgData name="Karsten Petersen (Nokia)" userId="e043a908-dde1-44aa-b60c-32b2d6488c59" providerId="ADAL" clId="{17194C0F-9B92-42FF-8C04-722DA3B67E91}" dt="2023-11-28T09:29:16.739" v="498"/>
          <ac:spMkLst>
            <pc:docMk/>
            <pc:sldMk cId="1818814264" sldId="2147475613"/>
            <ac:spMk id="35" creationId="{B4F68B3B-5883-ACCF-B030-B5A85D333EF1}"/>
          </ac:spMkLst>
        </pc:spChg>
        <pc:spChg chg="mod">
          <ac:chgData name="Karsten Petersen (Nokia)" userId="e043a908-dde1-44aa-b60c-32b2d6488c59" providerId="ADAL" clId="{17194C0F-9B92-42FF-8C04-722DA3B67E91}" dt="2023-11-28T09:29:16.739" v="498"/>
          <ac:spMkLst>
            <pc:docMk/>
            <pc:sldMk cId="1818814264" sldId="2147475613"/>
            <ac:spMk id="37" creationId="{BCD5C349-D1BC-77B9-661B-6C572838CEED}"/>
          </ac:spMkLst>
        </pc:spChg>
        <pc:spChg chg="mod">
          <ac:chgData name="Karsten Petersen (Nokia)" userId="e043a908-dde1-44aa-b60c-32b2d6488c59" providerId="ADAL" clId="{17194C0F-9B92-42FF-8C04-722DA3B67E91}" dt="2023-11-28T09:29:16.739" v="498"/>
          <ac:spMkLst>
            <pc:docMk/>
            <pc:sldMk cId="1818814264" sldId="2147475613"/>
            <ac:spMk id="38" creationId="{6AB87DE6-C0C4-6C3E-30D2-199FAC675125}"/>
          </ac:spMkLst>
        </pc:spChg>
        <pc:spChg chg="mod">
          <ac:chgData name="Karsten Petersen (Nokia)" userId="e043a908-dde1-44aa-b60c-32b2d6488c59" providerId="ADAL" clId="{17194C0F-9B92-42FF-8C04-722DA3B67E91}" dt="2023-11-28T09:29:16.739" v="498"/>
          <ac:spMkLst>
            <pc:docMk/>
            <pc:sldMk cId="1818814264" sldId="2147475613"/>
            <ac:spMk id="39" creationId="{60E7C654-E6D1-A688-E91D-BF72FC7BFB52}"/>
          </ac:spMkLst>
        </pc:spChg>
        <pc:spChg chg="mod">
          <ac:chgData name="Karsten Petersen (Nokia)" userId="e043a908-dde1-44aa-b60c-32b2d6488c59" providerId="ADAL" clId="{17194C0F-9B92-42FF-8C04-722DA3B67E91}" dt="2023-11-28T09:29:16.739" v="498"/>
          <ac:spMkLst>
            <pc:docMk/>
            <pc:sldMk cId="1818814264" sldId="2147475613"/>
            <ac:spMk id="40" creationId="{D3F80B38-EFC4-E221-EFEA-D7D2C6396837}"/>
          </ac:spMkLst>
        </pc:spChg>
        <pc:spChg chg="mod">
          <ac:chgData name="Karsten Petersen (Nokia)" userId="e043a908-dde1-44aa-b60c-32b2d6488c59" providerId="ADAL" clId="{17194C0F-9B92-42FF-8C04-722DA3B67E91}" dt="2023-11-28T09:29:16.739" v="498"/>
          <ac:spMkLst>
            <pc:docMk/>
            <pc:sldMk cId="1818814264" sldId="2147475613"/>
            <ac:spMk id="43" creationId="{4AC73672-EFD2-908D-00BD-2712651373CE}"/>
          </ac:spMkLst>
        </pc:spChg>
        <pc:spChg chg="mod">
          <ac:chgData name="Karsten Petersen (Nokia)" userId="e043a908-dde1-44aa-b60c-32b2d6488c59" providerId="ADAL" clId="{17194C0F-9B92-42FF-8C04-722DA3B67E91}" dt="2023-11-28T09:29:16.739" v="498"/>
          <ac:spMkLst>
            <pc:docMk/>
            <pc:sldMk cId="1818814264" sldId="2147475613"/>
            <ac:spMk id="45" creationId="{ACE5277B-BA83-E99D-644E-AA56B465D684}"/>
          </ac:spMkLst>
        </pc:spChg>
        <pc:spChg chg="mod">
          <ac:chgData name="Karsten Petersen (Nokia)" userId="e043a908-dde1-44aa-b60c-32b2d6488c59" providerId="ADAL" clId="{17194C0F-9B92-42FF-8C04-722DA3B67E91}" dt="2023-11-28T09:29:16.739" v="498"/>
          <ac:spMkLst>
            <pc:docMk/>
            <pc:sldMk cId="1818814264" sldId="2147475613"/>
            <ac:spMk id="46" creationId="{9E676794-F991-90E6-EBA0-E41629D1E18F}"/>
          </ac:spMkLst>
        </pc:spChg>
        <pc:spChg chg="mod">
          <ac:chgData name="Karsten Petersen (Nokia)" userId="e043a908-dde1-44aa-b60c-32b2d6488c59" providerId="ADAL" clId="{17194C0F-9B92-42FF-8C04-722DA3B67E91}" dt="2023-11-28T09:29:16.739" v="498"/>
          <ac:spMkLst>
            <pc:docMk/>
            <pc:sldMk cId="1818814264" sldId="2147475613"/>
            <ac:spMk id="47" creationId="{8DF211B8-AB64-6DA1-C74C-756F1E0687AE}"/>
          </ac:spMkLst>
        </pc:spChg>
        <pc:spChg chg="mod">
          <ac:chgData name="Karsten Petersen (Nokia)" userId="e043a908-dde1-44aa-b60c-32b2d6488c59" providerId="ADAL" clId="{17194C0F-9B92-42FF-8C04-722DA3B67E91}" dt="2023-11-28T09:29:16.739" v="498"/>
          <ac:spMkLst>
            <pc:docMk/>
            <pc:sldMk cId="1818814264" sldId="2147475613"/>
            <ac:spMk id="50" creationId="{E9DEFF8C-43D8-241A-B82F-45CB47F96422}"/>
          </ac:spMkLst>
        </pc:spChg>
        <pc:spChg chg="mod">
          <ac:chgData name="Karsten Petersen (Nokia)" userId="e043a908-dde1-44aa-b60c-32b2d6488c59" providerId="ADAL" clId="{17194C0F-9B92-42FF-8C04-722DA3B67E91}" dt="2023-11-28T09:29:16.739" v="498"/>
          <ac:spMkLst>
            <pc:docMk/>
            <pc:sldMk cId="1818814264" sldId="2147475613"/>
            <ac:spMk id="51" creationId="{D2917F91-7287-BCD2-0F5F-9936E4B520C9}"/>
          </ac:spMkLst>
        </pc:spChg>
        <pc:spChg chg="mod">
          <ac:chgData name="Karsten Petersen (Nokia)" userId="e043a908-dde1-44aa-b60c-32b2d6488c59" providerId="ADAL" clId="{17194C0F-9B92-42FF-8C04-722DA3B67E91}" dt="2023-11-28T09:29:16.739" v="498"/>
          <ac:spMkLst>
            <pc:docMk/>
            <pc:sldMk cId="1818814264" sldId="2147475613"/>
            <ac:spMk id="53" creationId="{E3DC4B9A-A2E6-477A-77E3-4192C3FEE57F}"/>
          </ac:spMkLst>
        </pc:spChg>
        <pc:spChg chg="mod">
          <ac:chgData name="Karsten Petersen (Nokia)" userId="e043a908-dde1-44aa-b60c-32b2d6488c59" providerId="ADAL" clId="{17194C0F-9B92-42FF-8C04-722DA3B67E91}" dt="2023-11-28T09:29:16.739" v="498"/>
          <ac:spMkLst>
            <pc:docMk/>
            <pc:sldMk cId="1818814264" sldId="2147475613"/>
            <ac:spMk id="54" creationId="{55E19D59-3480-6E07-F4D4-DF5EF6396122}"/>
          </ac:spMkLst>
        </pc:spChg>
        <pc:spChg chg="mod">
          <ac:chgData name="Karsten Petersen (Nokia)" userId="e043a908-dde1-44aa-b60c-32b2d6488c59" providerId="ADAL" clId="{17194C0F-9B92-42FF-8C04-722DA3B67E91}" dt="2023-11-28T09:29:16.739" v="498"/>
          <ac:spMkLst>
            <pc:docMk/>
            <pc:sldMk cId="1818814264" sldId="2147475613"/>
            <ac:spMk id="55" creationId="{BE37F468-13FC-7B86-2846-59CE8B5C6119}"/>
          </ac:spMkLst>
        </pc:spChg>
        <pc:spChg chg="mod">
          <ac:chgData name="Karsten Petersen (Nokia)" userId="e043a908-dde1-44aa-b60c-32b2d6488c59" providerId="ADAL" clId="{17194C0F-9B92-42FF-8C04-722DA3B67E91}" dt="2023-11-28T09:29:16.739" v="498"/>
          <ac:spMkLst>
            <pc:docMk/>
            <pc:sldMk cId="1818814264" sldId="2147475613"/>
            <ac:spMk id="56" creationId="{2201B4F9-D746-4C3B-9A48-425D7A2EF900}"/>
          </ac:spMkLst>
        </pc:spChg>
        <pc:spChg chg="add mod">
          <ac:chgData name="Karsten Petersen (Nokia)" userId="e043a908-dde1-44aa-b60c-32b2d6488c59" providerId="ADAL" clId="{17194C0F-9B92-42FF-8C04-722DA3B67E91}" dt="2023-11-30T09:30:03.533" v="562" actId="1076"/>
          <ac:spMkLst>
            <pc:docMk/>
            <pc:sldMk cId="1818814264" sldId="2147475613"/>
            <ac:spMk id="59" creationId="{07439AD1-62B6-F87D-632C-4143C56044EC}"/>
          </ac:spMkLst>
        </pc:spChg>
        <pc:grpChg chg="add del mod">
          <ac:chgData name="Karsten Petersen (Nokia)" userId="e043a908-dde1-44aa-b60c-32b2d6488c59" providerId="ADAL" clId="{17194C0F-9B92-42FF-8C04-722DA3B67E91}" dt="2023-11-28T09:29:28.449" v="501" actId="478"/>
          <ac:grpSpMkLst>
            <pc:docMk/>
            <pc:sldMk cId="1818814264" sldId="2147475613"/>
            <ac:grpSpMk id="6" creationId="{A50EAB2A-90C5-C362-507A-CFAE11984895}"/>
          </ac:grpSpMkLst>
        </pc:grpChg>
        <pc:grpChg chg="mod">
          <ac:chgData name="Karsten Petersen (Nokia)" userId="e043a908-dde1-44aa-b60c-32b2d6488c59" providerId="ADAL" clId="{17194C0F-9B92-42FF-8C04-722DA3B67E91}" dt="2023-11-28T09:29:16.739" v="498"/>
          <ac:grpSpMkLst>
            <pc:docMk/>
            <pc:sldMk cId="1818814264" sldId="2147475613"/>
            <ac:grpSpMk id="11" creationId="{22A922B2-EBCC-D046-424A-31F2D777910B}"/>
          </ac:grpSpMkLst>
        </pc:grpChg>
        <pc:grpChg chg="mod">
          <ac:chgData name="Karsten Petersen (Nokia)" userId="e043a908-dde1-44aa-b60c-32b2d6488c59" providerId="ADAL" clId="{17194C0F-9B92-42FF-8C04-722DA3B67E91}" dt="2023-11-28T09:29:16.739" v="498"/>
          <ac:grpSpMkLst>
            <pc:docMk/>
            <pc:sldMk cId="1818814264" sldId="2147475613"/>
            <ac:grpSpMk id="18" creationId="{8F766759-E025-3A22-AAA2-2C4706635D2E}"/>
          </ac:grpSpMkLst>
        </pc:grpChg>
        <pc:grpChg chg="mod">
          <ac:chgData name="Karsten Petersen (Nokia)" userId="e043a908-dde1-44aa-b60c-32b2d6488c59" providerId="ADAL" clId="{17194C0F-9B92-42FF-8C04-722DA3B67E91}" dt="2023-11-28T09:29:16.739" v="498"/>
          <ac:grpSpMkLst>
            <pc:docMk/>
            <pc:sldMk cId="1818814264" sldId="2147475613"/>
            <ac:grpSpMk id="29" creationId="{95360E4E-1F88-A4C9-7FBE-A3CD6DBE9D46}"/>
          </ac:grpSpMkLst>
        </pc:grpChg>
        <pc:picChg chg="add mod">
          <ac:chgData name="Karsten Petersen (Nokia)" userId="e043a908-dde1-44aa-b60c-32b2d6488c59" providerId="ADAL" clId="{17194C0F-9B92-42FF-8C04-722DA3B67E91}" dt="2023-11-30T09:27:51.664" v="551" actId="1076"/>
          <ac:picMkLst>
            <pc:docMk/>
            <pc:sldMk cId="1818814264" sldId="2147475613"/>
            <ac:picMk id="5" creationId="{5737BF90-4708-DE46-7C60-59100B9C86D8}"/>
          </ac:picMkLst>
        </pc:picChg>
        <pc:picChg chg="add mod">
          <ac:chgData name="Karsten Petersen (Nokia)" userId="e043a908-dde1-44aa-b60c-32b2d6488c59" providerId="ADAL" clId="{17194C0F-9B92-42FF-8C04-722DA3B67E91}" dt="2023-11-30T09:32:22.962" v="593" actId="1076"/>
          <ac:picMkLst>
            <pc:docMk/>
            <pc:sldMk cId="1818814264" sldId="2147475613"/>
            <ac:picMk id="58" creationId="{0D5270EE-5465-5FD1-EBCE-5AD34B61FA2E}"/>
          </ac:picMkLst>
        </pc:picChg>
        <pc:cxnChg chg="mod">
          <ac:chgData name="Karsten Petersen (Nokia)" userId="e043a908-dde1-44aa-b60c-32b2d6488c59" providerId="ADAL" clId="{17194C0F-9B92-42FF-8C04-722DA3B67E91}" dt="2023-11-28T09:29:28.449" v="501" actId="478"/>
          <ac:cxnSpMkLst>
            <pc:docMk/>
            <pc:sldMk cId="1818814264" sldId="2147475613"/>
            <ac:cxnSpMk id="12" creationId="{F1A893D4-E8FB-D08A-8CC3-3DAA5152B944}"/>
          </ac:cxnSpMkLst>
        </pc:cxnChg>
        <pc:cxnChg chg="mod">
          <ac:chgData name="Karsten Petersen (Nokia)" userId="e043a908-dde1-44aa-b60c-32b2d6488c59" providerId="ADAL" clId="{17194C0F-9B92-42FF-8C04-722DA3B67E91}" dt="2023-11-28T09:29:28.449" v="501" actId="478"/>
          <ac:cxnSpMkLst>
            <pc:docMk/>
            <pc:sldMk cId="1818814264" sldId="2147475613"/>
            <ac:cxnSpMk id="13" creationId="{B84B2369-47F9-C71A-6B7A-6D02BA3B2608}"/>
          </ac:cxnSpMkLst>
        </pc:cxnChg>
        <pc:cxnChg chg="mod">
          <ac:chgData name="Karsten Petersen (Nokia)" userId="e043a908-dde1-44aa-b60c-32b2d6488c59" providerId="ADAL" clId="{17194C0F-9B92-42FF-8C04-722DA3B67E91}" dt="2023-11-28T09:29:28.449" v="501" actId="478"/>
          <ac:cxnSpMkLst>
            <pc:docMk/>
            <pc:sldMk cId="1818814264" sldId="2147475613"/>
            <ac:cxnSpMk id="14" creationId="{21DC1591-E483-61C1-E3BB-E06E907B7837}"/>
          </ac:cxnSpMkLst>
        </pc:cxnChg>
        <pc:cxnChg chg="mod">
          <ac:chgData name="Karsten Petersen (Nokia)" userId="e043a908-dde1-44aa-b60c-32b2d6488c59" providerId="ADAL" clId="{17194C0F-9B92-42FF-8C04-722DA3B67E91}" dt="2023-11-28T09:29:28.449" v="501" actId="478"/>
          <ac:cxnSpMkLst>
            <pc:docMk/>
            <pc:sldMk cId="1818814264" sldId="2147475613"/>
            <ac:cxnSpMk id="15" creationId="{6A2758BF-8090-B3F1-F842-2715EB561A1D}"/>
          </ac:cxnSpMkLst>
        </pc:cxnChg>
        <pc:cxnChg chg="mod">
          <ac:chgData name="Karsten Petersen (Nokia)" userId="e043a908-dde1-44aa-b60c-32b2d6488c59" providerId="ADAL" clId="{17194C0F-9B92-42FF-8C04-722DA3B67E91}" dt="2023-11-28T09:29:16.739" v="498"/>
          <ac:cxnSpMkLst>
            <pc:docMk/>
            <pc:sldMk cId="1818814264" sldId="2147475613"/>
            <ac:cxnSpMk id="19" creationId="{CC1DBF78-FEC4-70E7-448C-258180E02995}"/>
          </ac:cxnSpMkLst>
        </pc:cxnChg>
        <pc:cxnChg chg="mod">
          <ac:chgData name="Karsten Petersen (Nokia)" userId="e043a908-dde1-44aa-b60c-32b2d6488c59" providerId="ADAL" clId="{17194C0F-9B92-42FF-8C04-722DA3B67E91}" dt="2023-11-28T09:29:16.739" v="498"/>
          <ac:cxnSpMkLst>
            <pc:docMk/>
            <pc:sldMk cId="1818814264" sldId="2147475613"/>
            <ac:cxnSpMk id="20" creationId="{ADC8A02B-388A-8429-6428-BB550631CE20}"/>
          </ac:cxnSpMkLst>
        </pc:cxnChg>
        <pc:cxnChg chg="mod">
          <ac:chgData name="Karsten Petersen (Nokia)" userId="e043a908-dde1-44aa-b60c-32b2d6488c59" providerId="ADAL" clId="{17194C0F-9B92-42FF-8C04-722DA3B67E91}" dt="2023-11-28T09:29:28.449" v="501" actId="478"/>
          <ac:cxnSpMkLst>
            <pc:docMk/>
            <pc:sldMk cId="1818814264" sldId="2147475613"/>
            <ac:cxnSpMk id="27" creationId="{FC4D570F-95F4-5D7B-809F-50E3D553B65B}"/>
          </ac:cxnSpMkLst>
        </pc:cxnChg>
        <pc:cxnChg chg="mod">
          <ac:chgData name="Karsten Petersen (Nokia)" userId="e043a908-dde1-44aa-b60c-32b2d6488c59" providerId="ADAL" clId="{17194C0F-9B92-42FF-8C04-722DA3B67E91}" dt="2023-11-28T09:29:28.449" v="501" actId="478"/>
          <ac:cxnSpMkLst>
            <pc:docMk/>
            <pc:sldMk cId="1818814264" sldId="2147475613"/>
            <ac:cxnSpMk id="28" creationId="{053E587C-0F3A-6874-B2EC-00DC366BF0B2}"/>
          </ac:cxnSpMkLst>
        </pc:cxnChg>
        <pc:cxnChg chg="mod">
          <ac:chgData name="Karsten Petersen (Nokia)" userId="e043a908-dde1-44aa-b60c-32b2d6488c59" providerId="ADAL" clId="{17194C0F-9B92-42FF-8C04-722DA3B67E91}" dt="2023-11-28T09:29:16.739" v="498"/>
          <ac:cxnSpMkLst>
            <pc:docMk/>
            <pc:sldMk cId="1818814264" sldId="2147475613"/>
            <ac:cxnSpMk id="32" creationId="{08D49D3E-B1A5-96BE-B815-D4DC14279C56}"/>
          </ac:cxnSpMkLst>
        </pc:cxnChg>
        <pc:cxnChg chg="mod">
          <ac:chgData name="Karsten Petersen (Nokia)" userId="e043a908-dde1-44aa-b60c-32b2d6488c59" providerId="ADAL" clId="{17194C0F-9B92-42FF-8C04-722DA3B67E91}" dt="2023-11-28T09:29:16.739" v="498"/>
          <ac:cxnSpMkLst>
            <pc:docMk/>
            <pc:sldMk cId="1818814264" sldId="2147475613"/>
            <ac:cxnSpMk id="33" creationId="{25214F48-517F-011F-12E9-9DC2A9DDE418}"/>
          </ac:cxnSpMkLst>
        </pc:cxnChg>
        <pc:cxnChg chg="mod">
          <ac:chgData name="Karsten Petersen (Nokia)" userId="e043a908-dde1-44aa-b60c-32b2d6488c59" providerId="ADAL" clId="{17194C0F-9B92-42FF-8C04-722DA3B67E91}" dt="2023-11-28T09:29:16.739" v="498"/>
          <ac:cxnSpMkLst>
            <pc:docMk/>
            <pc:sldMk cId="1818814264" sldId="2147475613"/>
            <ac:cxnSpMk id="36" creationId="{D7C8E59B-9AC2-A841-318A-BBAA95C72679}"/>
          </ac:cxnSpMkLst>
        </pc:cxnChg>
        <pc:cxnChg chg="mod">
          <ac:chgData name="Karsten Petersen (Nokia)" userId="e043a908-dde1-44aa-b60c-32b2d6488c59" providerId="ADAL" clId="{17194C0F-9B92-42FF-8C04-722DA3B67E91}" dt="2023-11-28T09:29:16.739" v="498"/>
          <ac:cxnSpMkLst>
            <pc:docMk/>
            <pc:sldMk cId="1818814264" sldId="2147475613"/>
            <ac:cxnSpMk id="41" creationId="{C6BC683F-E84E-91D2-DD8B-DBBB00991CD6}"/>
          </ac:cxnSpMkLst>
        </pc:cxnChg>
        <pc:cxnChg chg="mod">
          <ac:chgData name="Karsten Petersen (Nokia)" userId="e043a908-dde1-44aa-b60c-32b2d6488c59" providerId="ADAL" clId="{17194C0F-9B92-42FF-8C04-722DA3B67E91}" dt="2023-11-28T09:29:28.449" v="501" actId="478"/>
          <ac:cxnSpMkLst>
            <pc:docMk/>
            <pc:sldMk cId="1818814264" sldId="2147475613"/>
            <ac:cxnSpMk id="42" creationId="{01AEFE85-0AE1-B167-DE4F-C4B87C9B59C0}"/>
          </ac:cxnSpMkLst>
        </pc:cxnChg>
        <pc:cxnChg chg="mod">
          <ac:chgData name="Karsten Petersen (Nokia)" userId="e043a908-dde1-44aa-b60c-32b2d6488c59" providerId="ADAL" clId="{17194C0F-9B92-42FF-8C04-722DA3B67E91}" dt="2023-11-28T09:29:16.739" v="498"/>
          <ac:cxnSpMkLst>
            <pc:docMk/>
            <pc:sldMk cId="1818814264" sldId="2147475613"/>
            <ac:cxnSpMk id="44" creationId="{F1EDDF69-FE11-3186-9773-23A4CAB1218A}"/>
          </ac:cxnSpMkLst>
        </pc:cxnChg>
        <pc:cxnChg chg="mod">
          <ac:chgData name="Karsten Petersen (Nokia)" userId="e043a908-dde1-44aa-b60c-32b2d6488c59" providerId="ADAL" clId="{17194C0F-9B92-42FF-8C04-722DA3B67E91}" dt="2023-11-28T09:29:16.739" v="498"/>
          <ac:cxnSpMkLst>
            <pc:docMk/>
            <pc:sldMk cId="1818814264" sldId="2147475613"/>
            <ac:cxnSpMk id="48" creationId="{E9F9B929-1EF0-34F9-C79A-86FBF0C9D1C4}"/>
          </ac:cxnSpMkLst>
        </pc:cxnChg>
        <pc:cxnChg chg="mod">
          <ac:chgData name="Karsten Petersen (Nokia)" userId="e043a908-dde1-44aa-b60c-32b2d6488c59" providerId="ADAL" clId="{17194C0F-9B92-42FF-8C04-722DA3B67E91}" dt="2023-11-28T09:29:16.739" v="498"/>
          <ac:cxnSpMkLst>
            <pc:docMk/>
            <pc:sldMk cId="1818814264" sldId="2147475613"/>
            <ac:cxnSpMk id="49" creationId="{B73056B7-6249-E5D9-F126-7BACCD8EAEB1}"/>
          </ac:cxnSpMkLst>
        </pc:cxnChg>
        <pc:cxnChg chg="mod">
          <ac:chgData name="Karsten Petersen (Nokia)" userId="e043a908-dde1-44aa-b60c-32b2d6488c59" providerId="ADAL" clId="{17194C0F-9B92-42FF-8C04-722DA3B67E91}" dt="2023-11-28T09:29:16.739" v="498"/>
          <ac:cxnSpMkLst>
            <pc:docMk/>
            <pc:sldMk cId="1818814264" sldId="2147475613"/>
            <ac:cxnSpMk id="52" creationId="{548CDB10-F856-E938-6F59-AA54EEB73C05}"/>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F03831C-DEBA-4A3A-8C36-FD8115E217DA}" type="datetimeFigureOut">
              <a:rPr lang="en-US" smtClean="0"/>
              <a:t>12/4/2023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8D4EF5B-ECC8-43EE-A509-D601DDF42AD0}" type="slidenum">
              <a:rPr lang="en-US" smtClean="0"/>
              <a:t>‹#›</a:t>
            </a:fld>
            <a:endParaRPr lang="en-US"/>
          </a:p>
        </p:txBody>
      </p:sp>
    </p:spTree>
    <p:extLst>
      <p:ext uri="{BB962C8B-B14F-4D97-AF65-F5344CB8AC3E}">
        <p14:creationId xmlns:p14="http://schemas.microsoft.com/office/powerpoint/2010/main" val="211518043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58D4EF5B-ECC8-43EE-A509-D601DDF42AD0}" type="slidenum">
              <a:rPr lang="en-US" smtClean="0"/>
              <a:t>6</a:t>
            </a:fld>
            <a:endParaRPr lang="en-US"/>
          </a:p>
        </p:txBody>
      </p:sp>
    </p:spTree>
    <p:extLst>
      <p:ext uri="{BB962C8B-B14F-4D97-AF65-F5344CB8AC3E}">
        <p14:creationId xmlns:p14="http://schemas.microsoft.com/office/powerpoint/2010/main" val="21223452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58D4EF5B-ECC8-43EE-A509-D601DDF42AD0}" type="slidenum">
              <a:rPr lang="en-US" smtClean="0"/>
              <a:t>8</a:t>
            </a:fld>
            <a:endParaRPr lang="en-US"/>
          </a:p>
        </p:txBody>
      </p:sp>
    </p:spTree>
    <p:extLst>
      <p:ext uri="{BB962C8B-B14F-4D97-AF65-F5344CB8AC3E}">
        <p14:creationId xmlns:p14="http://schemas.microsoft.com/office/powerpoint/2010/main" val="17155716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58D4EF5B-ECC8-43EE-A509-D601DDF42AD0}" type="slidenum">
              <a:rPr lang="en-US" smtClean="0"/>
              <a:t>9</a:t>
            </a:fld>
            <a:endParaRPr lang="en-US"/>
          </a:p>
        </p:txBody>
      </p:sp>
    </p:spTree>
    <p:extLst>
      <p:ext uri="{BB962C8B-B14F-4D97-AF65-F5344CB8AC3E}">
        <p14:creationId xmlns:p14="http://schemas.microsoft.com/office/powerpoint/2010/main" val="19828461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1.1.1 - Blank">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D6A4B7-704E-AAAA-B16B-0F7877CA50B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0" name="TextBox 9">
            <a:extLst>
              <a:ext uri="{FF2B5EF4-FFF2-40B4-BE49-F238E27FC236}">
                <a16:creationId xmlns:a16="http://schemas.microsoft.com/office/drawing/2014/main" id="{A2CC8E39-9A4E-A4DF-F50E-11E2BDCAFF74}"/>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1" name="Slide Number Placeholder 5">
            <a:extLst>
              <a:ext uri="{FF2B5EF4-FFF2-40B4-BE49-F238E27FC236}">
                <a16:creationId xmlns:a16="http://schemas.microsoft.com/office/drawing/2014/main" id="{54684DA7-0D8A-B949-344B-2DA84CB93D5D}"/>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3" name="Footer Placeholder 2">
            <a:extLst>
              <a:ext uri="{FF2B5EF4-FFF2-40B4-BE49-F238E27FC236}">
                <a16:creationId xmlns:a16="http://schemas.microsoft.com/office/drawing/2014/main" id="{6E4F0CF6-F16F-8670-1980-E9ED719A0C6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4" name="Straight Connector 3">
            <a:extLst>
              <a:ext uri="{FF2B5EF4-FFF2-40B4-BE49-F238E27FC236}">
                <a16:creationId xmlns:a16="http://schemas.microsoft.com/office/drawing/2014/main" id="{F70CBB6F-396D-9ECA-CB6B-537365B2E26A}"/>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87788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2.1 - Bullet 1/2 imag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599" y="395946"/>
            <a:ext cx="378890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599" y="764520"/>
            <a:ext cx="378890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3" name="Picture Placeholder 2">
            <a:extLst>
              <a:ext uri="{FF2B5EF4-FFF2-40B4-BE49-F238E27FC236}">
                <a16:creationId xmlns:a16="http://schemas.microsoft.com/office/drawing/2014/main" id="{3B55B4CC-0221-F230-3980-88D8952F693A}"/>
              </a:ext>
            </a:extLst>
          </p:cNvPr>
          <p:cNvSpPr>
            <a:spLocks noGrp="1"/>
          </p:cNvSpPr>
          <p:nvPr>
            <p:ph type="pic" sz="quarter" idx="15" hasCustomPrompt="1"/>
          </p:nvPr>
        </p:nvSpPr>
        <p:spPr>
          <a:xfrm>
            <a:off x="4572000" y="0"/>
            <a:ext cx="4572001" cy="5143500"/>
          </a:xfrm>
          <a:prstGeom prst="rect">
            <a:avLst/>
          </a:prstGeom>
          <a:solidFill>
            <a:schemeClr val="tx2"/>
          </a:solidFill>
        </p:spPr>
        <p:txBody>
          <a:bodyPr/>
          <a:lstStyle>
            <a:lvl1pPr marL="0" indent="0">
              <a:buNone/>
              <a:defRPr sz="1000">
                <a:solidFill>
                  <a:schemeClr val="bg1"/>
                </a:solidFill>
              </a:defRPr>
            </a:lvl1pPr>
          </a:lstStyle>
          <a:p>
            <a:r>
              <a:rPr lang="en-US"/>
              <a:t>Click to add picture</a:t>
            </a:r>
          </a:p>
        </p:txBody>
      </p:sp>
      <p:sp>
        <p:nvSpPr>
          <p:cNvPr id="8" name="Text Placeholder 12">
            <a:extLst>
              <a:ext uri="{FF2B5EF4-FFF2-40B4-BE49-F238E27FC236}">
                <a16:creationId xmlns:a16="http://schemas.microsoft.com/office/drawing/2014/main" id="{E6285CBB-8652-0F93-9BFF-BDE646DC1516}"/>
              </a:ext>
            </a:extLst>
          </p:cNvPr>
          <p:cNvSpPr>
            <a:spLocks noGrp="1"/>
          </p:cNvSpPr>
          <p:nvPr>
            <p:ph type="body" sz="quarter" idx="14"/>
          </p:nvPr>
        </p:nvSpPr>
        <p:spPr>
          <a:xfrm>
            <a:off x="417338" y="1260000"/>
            <a:ext cx="378890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459A0509-67CF-F982-C358-C433F16CD83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0" name="TextBox 19">
            <a:extLst>
              <a:ext uri="{FF2B5EF4-FFF2-40B4-BE49-F238E27FC236}">
                <a16:creationId xmlns:a16="http://schemas.microsoft.com/office/drawing/2014/main" id="{972230E8-8C3E-FACC-BB83-0BEB16548E5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FFD06BD2-8C82-3A42-EA94-1DAD5F04366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30DEAEC4-E0F3-9FCE-BAAF-FDB63BC5E69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5" name="Straight Connector 4">
            <a:extLst>
              <a:ext uri="{FF2B5EF4-FFF2-40B4-BE49-F238E27FC236}">
                <a16:creationId xmlns:a16="http://schemas.microsoft.com/office/drawing/2014/main" id="{60CD3C9A-107F-22EC-1671-28C406CFCA7F}"/>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28130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2.2 - Bullet 2/3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B55B4CC-0221-F230-3980-88D8952F693A}"/>
              </a:ext>
            </a:extLst>
          </p:cNvPr>
          <p:cNvSpPr>
            <a:spLocks noGrp="1"/>
          </p:cNvSpPr>
          <p:nvPr>
            <p:ph type="pic" sz="quarter" idx="15" hasCustomPrompt="1"/>
          </p:nvPr>
        </p:nvSpPr>
        <p:spPr>
          <a:xfrm>
            <a:off x="3096000" y="0"/>
            <a:ext cx="6048000" cy="5143500"/>
          </a:xfrm>
          <a:prstGeom prst="rect">
            <a:avLst/>
          </a:prstGeom>
          <a:solidFill>
            <a:schemeClr val="tx2"/>
          </a:solidFill>
        </p:spPr>
        <p:txBody>
          <a:bodyPr/>
          <a:lstStyle>
            <a:lvl1pPr marL="0" indent="0">
              <a:buNone/>
              <a:defRPr sz="1000">
                <a:solidFill>
                  <a:schemeClr val="bg1"/>
                </a:solidFill>
              </a:defRPr>
            </a:lvl1pPr>
          </a:lstStyle>
          <a:p>
            <a:r>
              <a:rPr lang="en-US"/>
              <a:t>Click to add picture</a:t>
            </a:r>
          </a:p>
        </p:txBody>
      </p:sp>
      <p:pic>
        <p:nvPicPr>
          <p:cNvPr id="2" name="Graphic 1">
            <a:extLst>
              <a:ext uri="{FF2B5EF4-FFF2-40B4-BE49-F238E27FC236}">
                <a16:creationId xmlns:a16="http://schemas.microsoft.com/office/drawing/2014/main" id="{459A0509-67CF-F982-C358-C433F16CD83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5" name="Text Placeholder 42">
            <a:extLst>
              <a:ext uri="{FF2B5EF4-FFF2-40B4-BE49-F238E27FC236}">
                <a16:creationId xmlns:a16="http://schemas.microsoft.com/office/drawing/2014/main" id="{E5C0F96B-575B-3032-1D03-A5D0D7313FCB}"/>
              </a:ext>
            </a:extLst>
          </p:cNvPr>
          <p:cNvSpPr>
            <a:spLocks noGrp="1"/>
          </p:cNvSpPr>
          <p:nvPr>
            <p:ph type="body" sz="quarter" idx="12"/>
          </p:nvPr>
        </p:nvSpPr>
        <p:spPr>
          <a:xfrm>
            <a:off x="417600" y="395946"/>
            <a:ext cx="240206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Master text styles</a:t>
            </a:r>
          </a:p>
        </p:txBody>
      </p:sp>
      <p:sp>
        <p:nvSpPr>
          <p:cNvPr id="7" name="Text Placeholder 42">
            <a:extLst>
              <a:ext uri="{FF2B5EF4-FFF2-40B4-BE49-F238E27FC236}">
                <a16:creationId xmlns:a16="http://schemas.microsoft.com/office/drawing/2014/main" id="{171D37E4-D2E3-6D25-9C68-18D40EF22BCE}"/>
              </a:ext>
            </a:extLst>
          </p:cNvPr>
          <p:cNvSpPr>
            <a:spLocks noGrp="1"/>
          </p:cNvSpPr>
          <p:nvPr>
            <p:ph type="body" sz="quarter" idx="13" hasCustomPrompt="1"/>
          </p:nvPr>
        </p:nvSpPr>
        <p:spPr>
          <a:xfrm>
            <a:off x="417600" y="764520"/>
            <a:ext cx="240206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10" name="Text Placeholder 12">
            <a:extLst>
              <a:ext uri="{FF2B5EF4-FFF2-40B4-BE49-F238E27FC236}">
                <a16:creationId xmlns:a16="http://schemas.microsoft.com/office/drawing/2014/main" id="{235DB99C-EDCB-D6C3-2083-649EBE85053E}"/>
              </a:ext>
            </a:extLst>
          </p:cNvPr>
          <p:cNvSpPr>
            <a:spLocks noGrp="1"/>
          </p:cNvSpPr>
          <p:nvPr>
            <p:ph type="body" sz="quarter" idx="14"/>
          </p:nvPr>
        </p:nvSpPr>
        <p:spPr>
          <a:xfrm>
            <a:off x="417339" y="1260000"/>
            <a:ext cx="240206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Box 11">
            <a:extLst>
              <a:ext uri="{FF2B5EF4-FFF2-40B4-BE49-F238E27FC236}">
                <a16:creationId xmlns:a16="http://schemas.microsoft.com/office/drawing/2014/main" id="{6A434747-CAC6-E3AB-43A2-737599B9350F}"/>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3" name="Slide Number Placeholder 5">
            <a:extLst>
              <a:ext uri="{FF2B5EF4-FFF2-40B4-BE49-F238E27FC236}">
                <a16:creationId xmlns:a16="http://schemas.microsoft.com/office/drawing/2014/main" id="{F408B049-B5A6-319C-6604-4CB974379CE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6BE57E5-418C-3CAD-E431-901873F5937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4" name="Straight Connector 3">
            <a:extLst>
              <a:ext uri="{FF2B5EF4-FFF2-40B4-BE49-F238E27FC236}">
                <a16:creationId xmlns:a16="http://schemas.microsoft.com/office/drawing/2014/main" id="{639CB1E9-59D2-839A-658C-A23761FDC7C0}"/>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90158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1.2.3 - Bullet 1/2 dar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51B0A98-E900-A313-EA54-FE650CDD9251}"/>
              </a:ext>
            </a:extLst>
          </p:cNvPr>
          <p:cNvSpPr/>
          <p:nvPr userDrawn="1"/>
        </p:nvSpPr>
        <p:spPr>
          <a:xfrm>
            <a:off x="4572000" y="0"/>
            <a:ext cx="4571999"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a:solidFill>
                <a:schemeClr val="bg1"/>
              </a:solidFill>
            </a:endParaRPr>
          </a:p>
        </p:txBody>
      </p:sp>
      <p:pic>
        <p:nvPicPr>
          <p:cNvPr id="7" name="Graphic 6">
            <a:extLst>
              <a:ext uri="{FF2B5EF4-FFF2-40B4-BE49-F238E27FC236}">
                <a16:creationId xmlns:a16="http://schemas.microsoft.com/office/drawing/2014/main" id="{FC6622D9-8C8C-7A92-9836-8782F4AE736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3" name="Text Placeholder 42">
            <a:extLst>
              <a:ext uri="{FF2B5EF4-FFF2-40B4-BE49-F238E27FC236}">
                <a16:creationId xmlns:a16="http://schemas.microsoft.com/office/drawing/2014/main" id="{D45B54C3-1D2D-9E4E-D404-A3087EA115CF}"/>
              </a:ext>
            </a:extLst>
          </p:cNvPr>
          <p:cNvSpPr>
            <a:spLocks noGrp="1"/>
          </p:cNvSpPr>
          <p:nvPr>
            <p:ph type="body" sz="quarter" idx="12" hasCustomPrompt="1"/>
          </p:nvPr>
        </p:nvSpPr>
        <p:spPr>
          <a:xfrm>
            <a:off x="417599" y="395946"/>
            <a:ext cx="378890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9" name="Text Placeholder 42">
            <a:extLst>
              <a:ext uri="{FF2B5EF4-FFF2-40B4-BE49-F238E27FC236}">
                <a16:creationId xmlns:a16="http://schemas.microsoft.com/office/drawing/2014/main" id="{8941B831-C2DE-2572-4B83-66D9963A38BB}"/>
              </a:ext>
            </a:extLst>
          </p:cNvPr>
          <p:cNvSpPr>
            <a:spLocks noGrp="1"/>
          </p:cNvSpPr>
          <p:nvPr>
            <p:ph type="body" sz="quarter" idx="13" hasCustomPrompt="1"/>
          </p:nvPr>
        </p:nvSpPr>
        <p:spPr>
          <a:xfrm>
            <a:off x="417599" y="764520"/>
            <a:ext cx="378890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10" name="Text Placeholder 12">
            <a:extLst>
              <a:ext uri="{FF2B5EF4-FFF2-40B4-BE49-F238E27FC236}">
                <a16:creationId xmlns:a16="http://schemas.microsoft.com/office/drawing/2014/main" id="{FB285814-4F22-732A-01D4-3A2D98D8E435}"/>
              </a:ext>
            </a:extLst>
          </p:cNvPr>
          <p:cNvSpPr>
            <a:spLocks noGrp="1"/>
          </p:cNvSpPr>
          <p:nvPr>
            <p:ph type="body" sz="quarter" idx="14"/>
          </p:nvPr>
        </p:nvSpPr>
        <p:spPr>
          <a:xfrm>
            <a:off x="417338" y="1260000"/>
            <a:ext cx="378890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Box 11">
            <a:extLst>
              <a:ext uri="{FF2B5EF4-FFF2-40B4-BE49-F238E27FC236}">
                <a16:creationId xmlns:a16="http://schemas.microsoft.com/office/drawing/2014/main" id="{81B2B362-2879-6819-D5A2-C7BE4DDA16A3}"/>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3" name="Slide Number Placeholder 5">
            <a:extLst>
              <a:ext uri="{FF2B5EF4-FFF2-40B4-BE49-F238E27FC236}">
                <a16:creationId xmlns:a16="http://schemas.microsoft.com/office/drawing/2014/main" id="{60008FED-F579-32FA-B396-B46F632C45F4}"/>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8639B8D9-7FD8-8F41-6E5A-1F2F111B9E5E}"/>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FFDCED2A-6F4B-B012-EFEA-A5A5D734636D}"/>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55367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1.2.4 - Bullet 2/3 dar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51B0A98-E900-A313-EA54-FE650CDD9251}"/>
              </a:ext>
            </a:extLst>
          </p:cNvPr>
          <p:cNvSpPr/>
          <p:nvPr userDrawn="1"/>
        </p:nvSpPr>
        <p:spPr>
          <a:xfrm>
            <a:off x="3096000" y="0"/>
            <a:ext cx="60480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a:solidFill>
                <a:schemeClr val="bg1"/>
              </a:solidFill>
            </a:endParaRPr>
          </a:p>
        </p:txBody>
      </p:sp>
      <p:pic>
        <p:nvPicPr>
          <p:cNvPr id="7" name="Graphic 6">
            <a:extLst>
              <a:ext uri="{FF2B5EF4-FFF2-40B4-BE49-F238E27FC236}">
                <a16:creationId xmlns:a16="http://schemas.microsoft.com/office/drawing/2014/main" id="{FC6622D9-8C8C-7A92-9836-8782F4AE736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3" name="Text Placeholder 42">
            <a:extLst>
              <a:ext uri="{FF2B5EF4-FFF2-40B4-BE49-F238E27FC236}">
                <a16:creationId xmlns:a16="http://schemas.microsoft.com/office/drawing/2014/main" id="{D45B54C3-1D2D-9E4E-D404-A3087EA115CF}"/>
              </a:ext>
            </a:extLst>
          </p:cNvPr>
          <p:cNvSpPr>
            <a:spLocks noGrp="1"/>
          </p:cNvSpPr>
          <p:nvPr>
            <p:ph type="body" sz="quarter" idx="12"/>
          </p:nvPr>
        </p:nvSpPr>
        <p:spPr>
          <a:xfrm>
            <a:off x="417600" y="395946"/>
            <a:ext cx="240206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Master text styles</a:t>
            </a:r>
          </a:p>
        </p:txBody>
      </p:sp>
      <p:sp>
        <p:nvSpPr>
          <p:cNvPr id="9" name="Text Placeholder 42">
            <a:extLst>
              <a:ext uri="{FF2B5EF4-FFF2-40B4-BE49-F238E27FC236}">
                <a16:creationId xmlns:a16="http://schemas.microsoft.com/office/drawing/2014/main" id="{8941B831-C2DE-2572-4B83-66D9963A38BB}"/>
              </a:ext>
            </a:extLst>
          </p:cNvPr>
          <p:cNvSpPr>
            <a:spLocks noGrp="1"/>
          </p:cNvSpPr>
          <p:nvPr>
            <p:ph type="body" sz="quarter" idx="13" hasCustomPrompt="1"/>
          </p:nvPr>
        </p:nvSpPr>
        <p:spPr>
          <a:xfrm>
            <a:off x="417600" y="764520"/>
            <a:ext cx="240206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10" name="Text Placeholder 12">
            <a:extLst>
              <a:ext uri="{FF2B5EF4-FFF2-40B4-BE49-F238E27FC236}">
                <a16:creationId xmlns:a16="http://schemas.microsoft.com/office/drawing/2014/main" id="{FB285814-4F22-732A-01D4-3A2D98D8E435}"/>
              </a:ext>
            </a:extLst>
          </p:cNvPr>
          <p:cNvSpPr>
            <a:spLocks noGrp="1"/>
          </p:cNvSpPr>
          <p:nvPr>
            <p:ph type="body" sz="quarter" idx="14"/>
          </p:nvPr>
        </p:nvSpPr>
        <p:spPr>
          <a:xfrm>
            <a:off x="417339" y="1260000"/>
            <a:ext cx="240206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Box 15">
            <a:extLst>
              <a:ext uri="{FF2B5EF4-FFF2-40B4-BE49-F238E27FC236}">
                <a16:creationId xmlns:a16="http://schemas.microsoft.com/office/drawing/2014/main" id="{92932C8D-B957-1CF9-AF0A-C66A4B80B16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EDFF5BE1-C27A-DAF6-539C-BE7CFB3D313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2198C15-49FA-5DCF-088F-089A36BBE5B6}"/>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D153E126-16EC-5B6B-B79D-CDC812F5E8A7}"/>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98390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1.3.1 - Blank dark">
    <p:bg>
      <p:bgPr>
        <a:solidFill>
          <a:schemeClr val="tx2"/>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D6A4B7-704E-AAAA-B16B-0F7877CA50B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6" name="TextBox 15">
            <a:extLst>
              <a:ext uri="{FF2B5EF4-FFF2-40B4-BE49-F238E27FC236}">
                <a16:creationId xmlns:a16="http://schemas.microsoft.com/office/drawing/2014/main" id="{EFADF482-1182-15C3-2090-EF4C2A8F787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B5714932-B041-C268-D37A-89265A6401E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3D6BE398-80E2-C124-8939-1FA1DF0C1011}"/>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B4D514C8-0DDA-7262-4109-EF26FA846FF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81222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1.3.2 - Title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pic>
        <p:nvPicPr>
          <p:cNvPr id="3" name="Graphic 2">
            <a:extLst>
              <a:ext uri="{FF2B5EF4-FFF2-40B4-BE49-F238E27FC236}">
                <a16:creationId xmlns:a16="http://schemas.microsoft.com/office/drawing/2014/main" id="{BC39B26E-924A-E04C-205D-CC553972AED1}"/>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8" name="TextBox 17">
            <a:extLst>
              <a:ext uri="{FF2B5EF4-FFF2-40B4-BE49-F238E27FC236}">
                <a16:creationId xmlns:a16="http://schemas.microsoft.com/office/drawing/2014/main" id="{B4D6E92B-62A5-89F1-C025-9AFA6FCB3323}"/>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F2BA0AE1-3EC1-6929-E965-9C60516B99D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8CFFAAD9-97A5-7898-E5FF-36F481EB932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093800F5-E209-664D-A7E0-BF31501FE76F}"/>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6466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1.3.3 - Tex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0" indent="0">
              <a:lnSpc>
                <a:spcPct val="100000"/>
              </a:lnSpc>
              <a:spcBef>
                <a:spcPts val="0"/>
              </a:spcBef>
              <a:spcAft>
                <a:spcPts val="600"/>
              </a:spcAft>
              <a:buSzPct val="70000"/>
              <a:buNone/>
              <a:defRPr sz="1200">
                <a:solidFill>
                  <a:schemeClr val="bg1"/>
                </a:solidFill>
              </a:defRPr>
            </a:lvl1pPr>
            <a:lvl2pPr marL="180000" indent="0">
              <a:lnSpc>
                <a:spcPct val="100000"/>
              </a:lnSpc>
              <a:spcBef>
                <a:spcPts val="0"/>
              </a:spcBef>
              <a:spcAft>
                <a:spcPts val="600"/>
              </a:spcAft>
              <a:buSzPct val="70000"/>
              <a:buNone/>
              <a:defRPr sz="1200">
                <a:solidFill>
                  <a:schemeClr val="bg1"/>
                </a:solidFill>
              </a:defRPr>
            </a:lvl2pPr>
            <a:lvl3pPr marL="360000" indent="0">
              <a:lnSpc>
                <a:spcPct val="100000"/>
              </a:lnSpc>
              <a:spcBef>
                <a:spcPts val="0"/>
              </a:spcBef>
              <a:spcAft>
                <a:spcPts val="600"/>
              </a:spcAft>
              <a:buSzPct val="70000"/>
              <a:buNone/>
              <a:defRPr sz="1200">
                <a:solidFill>
                  <a:schemeClr val="bg1"/>
                </a:solidFill>
              </a:defRPr>
            </a:lvl3pPr>
            <a:lvl4pPr marL="540000" indent="0">
              <a:lnSpc>
                <a:spcPct val="100000"/>
              </a:lnSpc>
              <a:spcBef>
                <a:spcPts val="0"/>
              </a:spcBef>
              <a:spcAft>
                <a:spcPts val="600"/>
              </a:spcAft>
              <a:buSzPct val="70000"/>
              <a:buNone/>
              <a:defRPr sz="1200">
                <a:solidFill>
                  <a:schemeClr val="bg1"/>
                </a:solidFill>
              </a:defRPr>
            </a:lvl4pPr>
            <a:lvl5pPr marL="720000" indent="0">
              <a:lnSpc>
                <a:spcPct val="100000"/>
              </a:lnSpc>
              <a:spcBef>
                <a:spcPts val="0"/>
              </a:spcBef>
              <a:spcAft>
                <a:spcPts val="600"/>
              </a:spcAft>
              <a:buSzPct val="70000"/>
              <a:buNone/>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FC50F010-1A3E-13CC-A34C-23E50F7D9E3C}"/>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6C224637-55EA-0423-7FB7-9D4C22E954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D086BFC4-A13A-A77F-C95D-F0B63E9FC79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38436AE6-E5BF-2964-DF91-27380150947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B69E459F-FA2A-44D7-0042-B6749720C4A3}"/>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28895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3.4 - 1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9C4C436A-97D3-3C1B-0C95-441F1DF2F989}"/>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F2203B3C-B7BE-B5F0-A84C-BF4A2D307F8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ED0C98DE-3A96-2DE1-E80F-30D10A98054F}"/>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39872479-176B-250D-7009-2FACC846C886}"/>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F5CA6AE9-CB4B-F137-356B-3F444DF521D4}"/>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88892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1.3.5 - 2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57FF8C70-8D9A-A91A-9AA2-5BAED4E5562B}"/>
              </a:ext>
            </a:extLst>
          </p:cNvPr>
          <p:cNvSpPr>
            <a:spLocks noGrp="1"/>
          </p:cNvSpPr>
          <p:nvPr>
            <p:ph type="body" sz="quarter" idx="16"/>
          </p:nvPr>
        </p:nvSpPr>
        <p:spPr>
          <a:xfrm>
            <a:off x="4658664"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437E9F8B-5B93-F909-6599-53CAB2225CA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0" name="TextBox 19">
            <a:extLst>
              <a:ext uri="{FF2B5EF4-FFF2-40B4-BE49-F238E27FC236}">
                <a16:creationId xmlns:a16="http://schemas.microsoft.com/office/drawing/2014/main" id="{38BB2193-E2EE-013C-3734-26FE2B6F289C}"/>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94D6E453-33BB-3D1A-87F2-BF23E7DB064B}"/>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25631BE9-7C06-22AD-145E-78B1BD5F79B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7" name="Straight Connector 6">
            <a:extLst>
              <a:ext uri="{FF2B5EF4-FFF2-40B4-BE49-F238E27FC236}">
                <a16:creationId xmlns:a16="http://schemas.microsoft.com/office/drawing/2014/main" id="{B41F63E7-7858-9E91-BACF-9FD1D77A74A8}"/>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76002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1.3.6 - 3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3222000"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6026662" y="1260000"/>
            <a:ext cx="2697658"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14635BF5-054A-3811-41D1-1B20FDF97FB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1" name="TextBox 20">
            <a:extLst>
              <a:ext uri="{FF2B5EF4-FFF2-40B4-BE49-F238E27FC236}">
                <a16:creationId xmlns:a16="http://schemas.microsoft.com/office/drawing/2014/main" id="{0B09C184-344B-3A37-4BC9-5F46DC81EA5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2" name="Slide Number Placeholder 5">
            <a:extLst>
              <a:ext uri="{FF2B5EF4-FFF2-40B4-BE49-F238E27FC236}">
                <a16:creationId xmlns:a16="http://schemas.microsoft.com/office/drawing/2014/main" id="{EA23E53E-BC8E-B2D9-8857-89A24EB07F95}"/>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3" name="Footer Placeholder 2">
            <a:extLst>
              <a:ext uri="{FF2B5EF4-FFF2-40B4-BE49-F238E27FC236}">
                <a16:creationId xmlns:a16="http://schemas.microsoft.com/office/drawing/2014/main" id="{E99784FE-D6A8-9580-1007-194EF43C8A2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56F9891C-F679-171D-0410-18138B8C177C}"/>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41724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1.1.2 - Titl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4" name="TextBox 13">
            <a:extLst>
              <a:ext uri="{FF2B5EF4-FFF2-40B4-BE49-F238E27FC236}">
                <a16:creationId xmlns:a16="http://schemas.microsoft.com/office/drawing/2014/main" id="{B4AE9558-F65E-E57A-5394-E3FBBB881C0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5" name="Slide Number Placeholder 5">
            <a:extLst>
              <a:ext uri="{FF2B5EF4-FFF2-40B4-BE49-F238E27FC236}">
                <a16:creationId xmlns:a16="http://schemas.microsoft.com/office/drawing/2014/main" id="{792A02F9-A52E-683F-E045-1AFEBB2E551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6" name="Footer Placeholder 2">
            <a:extLst>
              <a:ext uri="{FF2B5EF4-FFF2-40B4-BE49-F238E27FC236}">
                <a16:creationId xmlns:a16="http://schemas.microsoft.com/office/drawing/2014/main" id="{2949A3C7-28A6-58FC-0E18-DC956F4648A9}"/>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5BE0D581-C1F6-D532-2C81-71B58C252B43}"/>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920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1.3.7 - 4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2526332"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4635326"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9C0B71B1-8B5E-9FD1-A1AD-D5AD8A665FFB}"/>
              </a:ext>
            </a:extLst>
          </p:cNvPr>
          <p:cNvSpPr>
            <a:spLocks noGrp="1"/>
          </p:cNvSpPr>
          <p:nvPr>
            <p:ph type="body" sz="quarter" idx="18"/>
          </p:nvPr>
        </p:nvSpPr>
        <p:spPr>
          <a:xfrm>
            <a:off x="6744320"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AD49FC51-3DDE-4079-644A-F3FAEB0DC4A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2" name="TextBox 21">
            <a:extLst>
              <a:ext uri="{FF2B5EF4-FFF2-40B4-BE49-F238E27FC236}">
                <a16:creationId xmlns:a16="http://schemas.microsoft.com/office/drawing/2014/main" id="{3F8C1C72-A585-7ED5-651B-B528B3970818}"/>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3" name="Slide Number Placeholder 5">
            <a:extLst>
              <a:ext uri="{FF2B5EF4-FFF2-40B4-BE49-F238E27FC236}">
                <a16:creationId xmlns:a16="http://schemas.microsoft.com/office/drawing/2014/main" id="{D3FAF429-6C3E-019C-0537-840220A5BF93}"/>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4" name="Footer Placeholder 2">
            <a:extLst>
              <a:ext uri="{FF2B5EF4-FFF2-40B4-BE49-F238E27FC236}">
                <a16:creationId xmlns:a16="http://schemas.microsoft.com/office/drawing/2014/main" id="{14C8B806-8FC3-E969-CBCA-FAFFE8971D2A}"/>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7" name="Straight Connector 6">
            <a:extLst>
              <a:ext uri="{FF2B5EF4-FFF2-40B4-BE49-F238E27FC236}">
                <a16:creationId xmlns:a16="http://schemas.microsoft.com/office/drawing/2014/main" id="{64CB7D39-8685-8AB5-351E-6B19EEB4BBDA}"/>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43127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1.3.8 - Numbered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3" name="Text Placeholder 2">
            <a:extLst>
              <a:ext uri="{FF2B5EF4-FFF2-40B4-BE49-F238E27FC236}">
                <a16:creationId xmlns:a16="http://schemas.microsoft.com/office/drawing/2014/main" id="{E0427494-DD66-A478-7CF6-11C578BC21E9}"/>
              </a:ext>
            </a:extLst>
          </p:cNvPr>
          <p:cNvSpPr>
            <a:spLocks noGrp="1"/>
          </p:cNvSpPr>
          <p:nvPr>
            <p:ph type="body" sz="quarter" idx="14" hasCustomPrompt="1"/>
          </p:nvPr>
        </p:nvSpPr>
        <p:spPr>
          <a:xfrm>
            <a:off x="417600" y="1260000"/>
            <a:ext cx="8308800" cy="3118980"/>
          </a:xfrm>
          <a:prstGeom prst="rect">
            <a:avLst/>
          </a:prstGeom>
        </p:spPr>
        <p:txBody>
          <a:bodyPr lIns="0" tIns="0" rIns="0" bIns="0"/>
          <a:lstStyle>
            <a:lvl1pPr marL="228600" indent="-228600">
              <a:lnSpc>
                <a:spcPct val="100000"/>
              </a:lnSpc>
              <a:spcBef>
                <a:spcPts val="0"/>
              </a:spcBef>
              <a:spcAft>
                <a:spcPts val="600"/>
              </a:spcAft>
              <a:buFont typeface="+mj-lt"/>
              <a:buAutoNum type="arabicPeriod"/>
              <a:defRPr sz="1200">
                <a:solidFill>
                  <a:schemeClr val="bg1"/>
                </a:solidFill>
              </a:defRPr>
            </a:lvl1pPr>
            <a:lvl2pPr marL="408600" indent="-228600">
              <a:lnSpc>
                <a:spcPct val="100000"/>
              </a:lnSpc>
              <a:spcBef>
                <a:spcPts val="0"/>
              </a:spcBef>
              <a:spcAft>
                <a:spcPts val="600"/>
              </a:spcAft>
              <a:buFont typeface="+mj-lt"/>
              <a:buAutoNum type="arabicPeriod" startAt="2"/>
              <a:defRPr sz="1200">
                <a:solidFill>
                  <a:schemeClr val="bg1"/>
                </a:solidFill>
              </a:defRPr>
            </a:lvl2pPr>
            <a:lvl3pPr marL="588600" indent="-228600">
              <a:lnSpc>
                <a:spcPct val="100000"/>
              </a:lnSpc>
              <a:spcBef>
                <a:spcPts val="0"/>
              </a:spcBef>
              <a:spcAft>
                <a:spcPts val="600"/>
              </a:spcAft>
              <a:buFont typeface="+mj-lt"/>
              <a:buAutoNum type="arabicPeriod" startAt="3"/>
              <a:defRPr sz="1200">
                <a:solidFill>
                  <a:schemeClr val="bg1"/>
                </a:solidFill>
              </a:defRPr>
            </a:lvl3pPr>
            <a:lvl4pPr marL="768600" indent="-228600">
              <a:lnSpc>
                <a:spcPct val="100000"/>
              </a:lnSpc>
              <a:spcBef>
                <a:spcPts val="0"/>
              </a:spcBef>
              <a:spcAft>
                <a:spcPts val="600"/>
              </a:spcAft>
              <a:buFont typeface="+mj-lt"/>
              <a:buAutoNum type="arabicPeriod" startAt="4"/>
              <a:defRPr sz="1200">
                <a:solidFill>
                  <a:schemeClr val="bg1"/>
                </a:solidFill>
              </a:defRPr>
            </a:lvl4pPr>
            <a:lvl5pPr marL="957150" indent="-228600">
              <a:lnSpc>
                <a:spcPct val="100000"/>
              </a:lnSpc>
              <a:spcBef>
                <a:spcPts val="0"/>
              </a:spcBef>
              <a:spcAft>
                <a:spcPts val="600"/>
              </a:spcAft>
              <a:buFont typeface="+mj-lt"/>
              <a:buAutoNum type="arabicPeriod" startAt="5"/>
              <a:defRPr sz="1200">
                <a:solidFill>
                  <a:schemeClr val="bg1"/>
                </a:solidFill>
              </a:defRPr>
            </a:lvl5pPr>
          </a:lstStyle>
          <a:p>
            <a:pPr lvl="0"/>
            <a:r>
              <a:rPr lang="en-US"/>
              <a:t>Text here</a:t>
            </a:r>
          </a:p>
          <a:p>
            <a:pPr lvl="1"/>
            <a:r>
              <a:rPr lang="en-US"/>
              <a:t>Text here</a:t>
            </a:r>
          </a:p>
          <a:p>
            <a:pPr lvl="2"/>
            <a:r>
              <a:rPr lang="en-US"/>
              <a:t>Text here</a:t>
            </a:r>
          </a:p>
          <a:p>
            <a:pPr lvl="3"/>
            <a:r>
              <a:rPr lang="en-US"/>
              <a:t>Text here</a:t>
            </a:r>
          </a:p>
          <a:p>
            <a:pPr marL="957150" marR="0" lvl="4" indent="-228600" algn="l" defTabSz="685800" rtl="0" eaLnBrk="1" fontAlgn="auto" latinLnBrk="0" hangingPunct="1">
              <a:lnSpc>
                <a:spcPct val="100000"/>
              </a:lnSpc>
              <a:spcBef>
                <a:spcPts val="0"/>
              </a:spcBef>
              <a:spcAft>
                <a:spcPts val="300"/>
              </a:spcAft>
              <a:buClrTx/>
              <a:buSzTx/>
              <a:tabLst/>
              <a:defRPr/>
            </a:pPr>
            <a:r>
              <a:rPr lang="en-US"/>
              <a:t>Text here</a:t>
            </a:r>
          </a:p>
        </p:txBody>
      </p:sp>
      <p:pic>
        <p:nvPicPr>
          <p:cNvPr id="2" name="Graphic 1">
            <a:extLst>
              <a:ext uri="{FF2B5EF4-FFF2-40B4-BE49-F238E27FC236}">
                <a16:creationId xmlns:a16="http://schemas.microsoft.com/office/drawing/2014/main" id="{AF7ADEE1-F63C-492E-6243-826D5239E9FD}"/>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128DC97F-4D64-0DED-88CD-EE02622DD1A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36AADFB0-EF58-B66F-9E2F-35B8CE845DFC}"/>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B5E01CE8-3A1A-97F6-CB42-2A7B7096CAA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5" name="Straight Connector 4">
            <a:extLst>
              <a:ext uri="{FF2B5EF4-FFF2-40B4-BE49-F238E27FC236}">
                <a16:creationId xmlns:a16="http://schemas.microsoft.com/office/drawing/2014/main" id="{822FC401-1AA8-2464-8D1C-AB4CBBB237B3}"/>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15639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1.3.9 - Title dark">
    <p:bg>
      <p:bgPr>
        <a:solidFill>
          <a:schemeClr val="tx2"/>
        </a:solidFill>
        <a:effectLst/>
      </p:bgPr>
    </p:bg>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4B403941-CFEA-9A2F-6625-4961A6C63DBE}"/>
              </a:ext>
            </a:extLst>
          </p:cNvPr>
          <p:cNvSpPr>
            <a:spLocks noGrp="1"/>
          </p:cNvSpPr>
          <p:nvPr>
            <p:ph type="body" sz="quarter" idx="11"/>
          </p:nvPr>
        </p:nvSpPr>
        <p:spPr>
          <a:xfrm>
            <a:off x="417600" y="1080000"/>
            <a:ext cx="8308800" cy="1760501"/>
          </a:xfrm>
          <a:prstGeom prst="rect">
            <a:avLst/>
          </a:prstGeom>
        </p:spPr>
        <p:txBody>
          <a:bodyPr lIns="0" tIns="0" rIns="0" bIns="0"/>
          <a:lstStyle>
            <a:lvl1pPr marL="0" indent="0">
              <a:buNone/>
              <a:defRPr sz="5400" baseline="0">
                <a:solidFill>
                  <a:schemeClr val="bg1"/>
                </a:solidFill>
                <a:latin typeface="Nokia Pure Headline Ultra Light" panose="020B0204020202020204" pitchFamily="34" charset="0"/>
              </a:defRPr>
            </a:lvl1pPr>
          </a:lstStyle>
          <a:p>
            <a:pPr lvl="0"/>
            <a:r>
              <a:rPr lang="en-US"/>
              <a:t>Click to edit Master text styles</a:t>
            </a:r>
          </a:p>
        </p:txBody>
      </p:sp>
      <p:pic>
        <p:nvPicPr>
          <p:cNvPr id="3" name="Graphic 2">
            <a:extLst>
              <a:ext uri="{FF2B5EF4-FFF2-40B4-BE49-F238E27FC236}">
                <a16:creationId xmlns:a16="http://schemas.microsoft.com/office/drawing/2014/main" id="{8751E31D-7B4F-D8BB-1E48-D88EA581DC1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7" name="TextBox 16">
            <a:extLst>
              <a:ext uri="{FF2B5EF4-FFF2-40B4-BE49-F238E27FC236}">
                <a16:creationId xmlns:a16="http://schemas.microsoft.com/office/drawing/2014/main" id="{3CFD536D-56F0-6B89-4E85-90A6E969D32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A2A18FDE-17E4-A96B-C3EE-A77EEBA83E23}"/>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A39C322E-4A8A-CA2E-DBCD-97DA4FDE15D2}"/>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21" name="Text Placeholder 42">
            <a:extLst>
              <a:ext uri="{FF2B5EF4-FFF2-40B4-BE49-F238E27FC236}">
                <a16:creationId xmlns:a16="http://schemas.microsoft.com/office/drawing/2014/main" id="{B3D3C671-29A5-6951-28E5-A58089FE5D4B}"/>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2" name="Straight Connector 1">
            <a:extLst>
              <a:ext uri="{FF2B5EF4-FFF2-40B4-BE49-F238E27FC236}">
                <a16:creationId xmlns:a16="http://schemas.microsoft.com/office/drawing/2014/main" id="{466B2A9F-7428-9787-9456-2476EC7471B1}"/>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392012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1.4.1 - Cover N BlueGreen1">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A97BECFD-8EA7-0689-338E-FF79734814C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6" name="Graphic 5">
            <a:extLst>
              <a:ext uri="{FF2B5EF4-FFF2-40B4-BE49-F238E27FC236}">
                <a16:creationId xmlns:a16="http://schemas.microsoft.com/office/drawing/2014/main" id="{B8976C7B-2688-70F3-77A4-4D1113FB54EC}"/>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5144400" cy="5144400"/>
          </a:xfrm>
          <a:prstGeom prst="rect">
            <a:avLst/>
          </a:prstGeom>
        </p:spPr>
      </p:pic>
      <p:sp>
        <p:nvSpPr>
          <p:cNvPr id="2" name="Title 4">
            <a:extLst>
              <a:ext uri="{FF2B5EF4-FFF2-40B4-BE49-F238E27FC236}">
                <a16:creationId xmlns:a16="http://schemas.microsoft.com/office/drawing/2014/main" id="{FCA7DC03-F552-0867-352F-D9703C6058FC}"/>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4" name="Text Placeholder 3">
            <a:extLst>
              <a:ext uri="{FF2B5EF4-FFF2-40B4-BE49-F238E27FC236}">
                <a16:creationId xmlns:a16="http://schemas.microsoft.com/office/drawing/2014/main" id="{095DCB03-B7A1-6B00-BC51-6A2712B64A79}"/>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10" name="Graphic 3">
            <a:extLst>
              <a:ext uri="{FF2B5EF4-FFF2-40B4-BE49-F238E27FC236}">
                <a16:creationId xmlns:a16="http://schemas.microsoft.com/office/drawing/2014/main" id="{49D9392C-9E29-427F-3C29-C64146E898C7}"/>
              </a:ext>
            </a:extLst>
          </p:cNvPr>
          <p:cNvGrpSpPr/>
          <p:nvPr userDrawn="1"/>
        </p:nvGrpSpPr>
        <p:grpSpPr>
          <a:xfrm>
            <a:off x="1237478" y="4482674"/>
            <a:ext cx="1363492" cy="307063"/>
            <a:chOff x="469958" y="1647414"/>
            <a:chExt cx="8205029" cy="1847802"/>
          </a:xfrm>
          <a:solidFill>
            <a:schemeClr val="bg1"/>
          </a:solidFill>
        </p:grpSpPr>
        <p:sp>
          <p:nvSpPr>
            <p:cNvPr id="11" name="Freeform 33">
              <a:extLst>
                <a:ext uri="{FF2B5EF4-FFF2-40B4-BE49-F238E27FC236}">
                  <a16:creationId xmlns:a16="http://schemas.microsoft.com/office/drawing/2014/main" id="{86483177-9ABF-3F5C-ED1D-16C01EEE37C3}"/>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97C96119-D9F7-8022-5694-A13E7950B525}"/>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3" name="Freeform 35">
              <a:extLst>
                <a:ext uri="{FF2B5EF4-FFF2-40B4-BE49-F238E27FC236}">
                  <a16:creationId xmlns:a16="http://schemas.microsoft.com/office/drawing/2014/main" id="{247CB589-C660-36A6-BF29-1327034A9815}"/>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6">
              <a:extLst>
                <a:ext uri="{FF2B5EF4-FFF2-40B4-BE49-F238E27FC236}">
                  <a16:creationId xmlns:a16="http://schemas.microsoft.com/office/drawing/2014/main" id="{2B915696-0B26-9206-B2E7-93708805BDBC}"/>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5" name="Freeform 37">
              <a:extLst>
                <a:ext uri="{FF2B5EF4-FFF2-40B4-BE49-F238E27FC236}">
                  <a16:creationId xmlns:a16="http://schemas.microsoft.com/office/drawing/2014/main" id="{AA3A0836-5277-7254-E598-6DE9FA1A526D}"/>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3" name="TextBox 2">
            <a:extLst>
              <a:ext uri="{FF2B5EF4-FFF2-40B4-BE49-F238E27FC236}">
                <a16:creationId xmlns:a16="http://schemas.microsoft.com/office/drawing/2014/main" id="{659763D9-588F-2473-91CB-B8C347B72189}"/>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23FCDC52-0E62-A2F4-0387-BFC107C7F663}"/>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753EC447-D430-EA30-E1F1-75D216432106}"/>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7" name="Straight Connector 6">
            <a:extLst>
              <a:ext uri="{FF2B5EF4-FFF2-40B4-BE49-F238E27FC236}">
                <a16:creationId xmlns:a16="http://schemas.microsoft.com/office/drawing/2014/main" id="{8C6FED7A-2E54-8D43-8732-46FB9027DB7B}"/>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09633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1.4.2 - Cover N PurpleBlue1">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81E104F6-2E1E-CFDD-A69D-C115384F159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5" name="Graphic 4">
            <a:extLst>
              <a:ext uri="{FF2B5EF4-FFF2-40B4-BE49-F238E27FC236}">
                <a16:creationId xmlns:a16="http://schemas.microsoft.com/office/drawing/2014/main" id="{0E27FD93-255E-C585-12C2-E99681C9BE50}"/>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901"/>
            <a:ext cx="5144400" cy="5144400"/>
          </a:xfrm>
          <a:prstGeom prst="rect">
            <a:avLst/>
          </a:prstGeom>
        </p:spPr>
      </p:pic>
      <p:sp>
        <p:nvSpPr>
          <p:cNvPr id="11" name="Title 4">
            <a:extLst>
              <a:ext uri="{FF2B5EF4-FFF2-40B4-BE49-F238E27FC236}">
                <a16:creationId xmlns:a16="http://schemas.microsoft.com/office/drawing/2014/main" id="{59E922F0-08F0-9919-8C26-CE716C3AE5B2}"/>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2" name="Text Placeholder 3">
            <a:extLst>
              <a:ext uri="{FF2B5EF4-FFF2-40B4-BE49-F238E27FC236}">
                <a16:creationId xmlns:a16="http://schemas.microsoft.com/office/drawing/2014/main" id="{FDF29A45-EE41-3151-6F22-1274BFD4DDDB}"/>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AC803887-2AFC-DF73-DE60-1BE27DDE158C}"/>
              </a:ext>
            </a:extLst>
          </p:cNvPr>
          <p:cNvGrpSpPr/>
          <p:nvPr userDrawn="1"/>
        </p:nvGrpSpPr>
        <p:grpSpPr>
          <a:xfrm>
            <a:off x="1237478" y="4482674"/>
            <a:ext cx="1363492" cy="307063"/>
            <a:chOff x="469958" y="1647414"/>
            <a:chExt cx="8205029" cy="1847802"/>
          </a:xfrm>
          <a:solidFill>
            <a:schemeClr val="bg1"/>
          </a:solidFill>
        </p:grpSpPr>
        <p:sp>
          <p:nvSpPr>
            <p:cNvPr id="8" name="Freeform 33">
              <a:extLst>
                <a:ext uri="{FF2B5EF4-FFF2-40B4-BE49-F238E27FC236}">
                  <a16:creationId xmlns:a16="http://schemas.microsoft.com/office/drawing/2014/main" id="{FB007C44-CA5E-747F-537B-FA8B422F6EF5}"/>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4">
              <a:extLst>
                <a:ext uri="{FF2B5EF4-FFF2-40B4-BE49-F238E27FC236}">
                  <a16:creationId xmlns:a16="http://schemas.microsoft.com/office/drawing/2014/main" id="{ACD5E94E-82F7-2222-8DA7-BF2F4217D471}"/>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3" name="Freeform 35">
              <a:extLst>
                <a:ext uri="{FF2B5EF4-FFF2-40B4-BE49-F238E27FC236}">
                  <a16:creationId xmlns:a16="http://schemas.microsoft.com/office/drawing/2014/main" id="{3422F086-3538-B59C-A13B-E07C6B180720}"/>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6">
              <a:extLst>
                <a:ext uri="{FF2B5EF4-FFF2-40B4-BE49-F238E27FC236}">
                  <a16:creationId xmlns:a16="http://schemas.microsoft.com/office/drawing/2014/main" id="{64270631-5CE7-99C0-6E82-FDECFC1D3634}"/>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5" name="Freeform 37">
              <a:extLst>
                <a:ext uri="{FF2B5EF4-FFF2-40B4-BE49-F238E27FC236}">
                  <a16:creationId xmlns:a16="http://schemas.microsoft.com/office/drawing/2014/main" id="{AEC4CD95-FA07-887B-3375-C4368A44AF15}"/>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0" name="TextBox 19">
            <a:extLst>
              <a:ext uri="{FF2B5EF4-FFF2-40B4-BE49-F238E27FC236}">
                <a16:creationId xmlns:a16="http://schemas.microsoft.com/office/drawing/2014/main" id="{77E65701-8704-DC44-7F06-7957F6D50DDE}"/>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B0CCF65E-F2C0-F179-6CEF-6926AE13A1AD}"/>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4148E0E7-D605-6CB3-E2A2-9F865D08BD3D}"/>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F0704DB9-88C7-16A3-4EB3-53EDBBBBED99}"/>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097345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1.4.3 - Cover N Pink1">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1C7D16BB-9265-7D3A-E136-8F028A9F86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20" name="Graphic 19">
            <a:extLst>
              <a:ext uri="{FF2B5EF4-FFF2-40B4-BE49-F238E27FC236}">
                <a16:creationId xmlns:a16="http://schemas.microsoft.com/office/drawing/2014/main" id="{A7536232-7B28-DCFA-37A3-EEBA7365A539}"/>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5144400" cy="5144400"/>
          </a:xfrm>
          <a:prstGeom prst="rect">
            <a:avLst/>
          </a:prstGeom>
        </p:spPr>
      </p:pic>
      <p:sp>
        <p:nvSpPr>
          <p:cNvPr id="9" name="Title 4">
            <a:extLst>
              <a:ext uri="{FF2B5EF4-FFF2-40B4-BE49-F238E27FC236}">
                <a16:creationId xmlns:a16="http://schemas.microsoft.com/office/drawing/2014/main" id="{44BBE444-2A25-873F-1D05-3ED543575B73}"/>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0" name="Text Placeholder 3">
            <a:extLst>
              <a:ext uri="{FF2B5EF4-FFF2-40B4-BE49-F238E27FC236}">
                <a16:creationId xmlns:a16="http://schemas.microsoft.com/office/drawing/2014/main" id="{1CE0441B-626C-B0BA-7F19-6E6E187E9F84}"/>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12" name="Graphic 3">
            <a:extLst>
              <a:ext uri="{FF2B5EF4-FFF2-40B4-BE49-F238E27FC236}">
                <a16:creationId xmlns:a16="http://schemas.microsoft.com/office/drawing/2014/main" id="{BBCFFB55-AEE0-B60F-9245-9C27632712D3}"/>
              </a:ext>
            </a:extLst>
          </p:cNvPr>
          <p:cNvGrpSpPr/>
          <p:nvPr userDrawn="1"/>
        </p:nvGrpSpPr>
        <p:grpSpPr>
          <a:xfrm>
            <a:off x="1237478" y="4482674"/>
            <a:ext cx="1363492" cy="307063"/>
            <a:chOff x="469958" y="1647414"/>
            <a:chExt cx="8205029" cy="1847802"/>
          </a:xfrm>
          <a:solidFill>
            <a:schemeClr val="bg1"/>
          </a:solidFill>
        </p:grpSpPr>
        <p:sp>
          <p:nvSpPr>
            <p:cNvPr id="13" name="Freeform 33">
              <a:extLst>
                <a:ext uri="{FF2B5EF4-FFF2-40B4-BE49-F238E27FC236}">
                  <a16:creationId xmlns:a16="http://schemas.microsoft.com/office/drawing/2014/main" id="{488E8824-AD70-39E9-BE21-40A428AA16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4">
              <a:extLst>
                <a:ext uri="{FF2B5EF4-FFF2-40B4-BE49-F238E27FC236}">
                  <a16:creationId xmlns:a16="http://schemas.microsoft.com/office/drawing/2014/main" id="{CAC7C88C-6569-86EB-A912-A81A3D3D323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5" name="Freeform 35">
              <a:extLst>
                <a:ext uri="{FF2B5EF4-FFF2-40B4-BE49-F238E27FC236}">
                  <a16:creationId xmlns:a16="http://schemas.microsoft.com/office/drawing/2014/main" id="{631B0B37-63CB-7184-5451-7161305EE5D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6" name="Freeform 36">
              <a:extLst>
                <a:ext uri="{FF2B5EF4-FFF2-40B4-BE49-F238E27FC236}">
                  <a16:creationId xmlns:a16="http://schemas.microsoft.com/office/drawing/2014/main" id="{7CABF032-2DB3-FBD2-FA1D-C42334098181}"/>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7" name="Freeform 37">
              <a:extLst>
                <a:ext uri="{FF2B5EF4-FFF2-40B4-BE49-F238E27FC236}">
                  <a16:creationId xmlns:a16="http://schemas.microsoft.com/office/drawing/2014/main" id="{93CE2008-A2FB-AA6A-EE55-3A2E2A88572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9" name="TextBox 18">
            <a:extLst>
              <a:ext uri="{FF2B5EF4-FFF2-40B4-BE49-F238E27FC236}">
                <a16:creationId xmlns:a16="http://schemas.microsoft.com/office/drawing/2014/main" id="{3B531529-C0C1-501F-B90B-E578B26E0D98}"/>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40C94059-F7F6-293D-88B1-A0CCDDB75575}"/>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98343E1B-0BDB-6D7F-D5F6-35E72B8B2568}"/>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E6A5F513-FF52-40DD-1058-E3394F1442C6}"/>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481593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1.1.2 - Titl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4" name="TextBox 13">
            <a:extLst>
              <a:ext uri="{FF2B5EF4-FFF2-40B4-BE49-F238E27FC236}">
                <a16:creationId xmlns:a16="http://schemas.microsoft.com/office/drawing/2014/main" id="{B4AE9558-F65E-E57A-5394-E3FBBB881C0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5" name="Slide Number Placeholder 5">
            <a:extLst>
              <a:ext uri="{FF2B5EF4-FFF2-40B4-BE49-F238E27FC236}">
                <a16:creationId xmlns:a16="http://schemas.microsoft.com/office/drawing/2014/main" id="{792A02F9-A52E-683F-E045-1AFEBB2E551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6" name="Footer Placeholder 2">
            <a:extLst>
              <a:ext uri="{FF2B5EF4-FFF2-40B4-BE49-F238E27FC236}">
                <a16:creationId xmlns:a16="http://schemas.microsoft.com/office/drawing/2014/main" id="{2949A3C7-28A6-58FC-0E18-DC956F4648A9}"/>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5BE0D581-C1F6-D532-2C81-71B58C252B43}"/>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92066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1.1.3 - Tex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0" indent="0">
              <a:lnSpc>
                <a:spcPct val="100000"/>
              </a:lnSpc>
              <a:spcBef>
                <a:spcPts val="0"/>
              </a:spcBef>
              <a:spcAft>
                <a:spcPts val="600"/>
              </a:spcAft>
              <a:buSzPct val="70000"/>
              <a:buNone/>
              <a:defRPr sz="1200">
                <a:solidFill>
                  <a:schemeClr val="tx2"/>
                </a:solidFill>
              </a:defRPr>
            </a:lvl1pPr>
            <a:lvl2pPr marL="180000" indent="0">
              <a:lnSpc>
                <a:spcPct val="100000"/>
              </a:lnSpc>
              <a:spcBef>
                <a:spcPts val="0"/>
              </a:spcBef>
              <a:spcAft>
                <a:spcPts val="600"/>
              </a:spcAft>
              <a:buSzPct val="70000"/>
              <a:buNone/>
              <a:defRPr sz="1200">
                <a:solidFill>
                  <a:schemeClr val="tx2"/>
                </a:solidFill>
              </a:defRPr>
            </a:lvl2pPr>
            <a:lvl3pPr marL="360000" indent="0">
              <a:lnSpc>
                <a:spcPct val="100000"/>
              </a:lnSpc>
              <a:spcBef>
                <a:spcPts val="0"/>
              </a:spcBef>
              <a:spcAft>
                <a:spcPts val="600"/>
              </a:spcAft>
              <a:buSzPct val="70000"/>
              <a:buNone/>
              <a:defRPr sz="1200">
                <a:solidFill>
                  <a:schemeClr val="tx2"/>
                </a:solidFill>
              </a:defRPr>
            </a:lvl3pPr>
            <a:lvl4pPr marL="540000" indent="0">
              <a:lnSpc>
                <a:spcPct val="100000"/>
              </a:lnSpc>
              <a:spcBef>
                <a:spcPts val="0"/>
              </a:spcBef>
              <a:spcAft>
                <a:spcPts val="600"/>
              </a:spcAft>
              <a:buSzPct val="70000"/>
              <a:buNone/>
              <a:defRPr sz="1200">
                <a:solidFill>
                  <a:schemeClr val="tx2"/>
                </a:solidFill>
              </a:defRPr>
            </a:lvl4pPr>
            <a:lvl5pPr marL="720000" indent="0">
              <a:lnSpc>
                <a:spcPct val="100000"/>
              </a:lnSpc>
              <a:spcBef>
                <a:spcPts val="0"/>
              </a:spcBef>
              <a:spcAft>
                <a:spcPts val="600"/>
              </a:spcAft>
              <a:buSzPct val="70000"/>
              <a:buNone/>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Graphic 2">
            <a:extLst>
              <a:ext uri="{FF2B5EF4-FFF2-40B4-BE49-F238E27FC236}">
                <a16:creationId xmlns:a16="http://schemas.microsoft.com/office/drawing/2014/main" id="{752AD69E-8972-FFEB-3CDF-810FC2C15BE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31A68076-E163-16F0-6643-612506DC25C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DDBD7350-FFE3-8F35-04ED-B83CAB700A0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E90EBC0-49DE-3234-6D8A-7B5E88E2D97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3E34DB9B-0E35-525F-F0E2-6DC060DF0B54}"/>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708966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1.4.4 - Cover N Whit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674FB718-4590-313D-1532-FE817A22ACB4}"/>
              </a:ext>
            </a:extLst>
          </p:cNvPr>
          <p:cNvSpPr/>
          <p:nvPr/>
        </p:nvSpPr>
        <p:spPr>
          <a:xfrm>
            <a:off x="0" y="0"/>
            <a:ext cx="5144400" cy="5144400"/>
          </a:xfrm>
          <a:custGeom>
            <a:avLst/>
            <a:gdLst>
              <a:gd name="connsiteX0" fmla="*/ 0 w 5144400"/>
              <a:gd name="connsiteY0" fmla="*/ 0 h 5144400"/>
              <a:gd name="connsiteX1" fmla="*/ 5144400 w 5144400"/>
              <a:gd name="connsiteY1" fmla="*/ 0 h 5144400"/>
              <a:gd name="connsiteX2" fmla="*/ 5144400 w 5144400"/>
              <a:gd name="connsiteY2" fmla="*/ 5144400 h 5144400"/>
              <a:gd name="connsiteX3" fmla="*/ 0 w 5144400"/>
              <a:gd name="connsiteY3" fmla="*/ 5144400 h 5144400"/>
            </a:gdLst>
            <a:ahLst/>
            <a:cxnLst>
              <a:cxn ang="0">
                <a:pos x="connsiteX0" y="connsiteY0"/>
              </a:cxn>
              <a:cxn ang="0">
                <a:pos x="connsiteX1" y="connsiteY1"/>
              </a:cxn>
              <a:cxn ang="0">
                <a:pos x="connsiteX2" y="connsiteY2"/>
              </a:cxn>
              <a:cxn ang="0">
                <a:pos x="connsiteX3" y="connsiteY3"/>
              </a:cxn>
            </a:cxnLst>
            <a:rect l="l" t="t" r="r" b="b"/>
            <a:pathLst>
              <a:path w="5144400" h="5144400">
                <a:moveTo>
                  <a:pt x="0" y="0"/>
                </a:moveTo>
                <a:lnTo>
                  <a:pt x="5144400" y="0"/>
                </a:lnTo>
                <a:lnTo>
                  <a:pt x="5144400" y="5144400"/>
                </a:lnTo>
                <a:lnTo>
                  <a:pt x="0" y="5144400"/>
                </a:lnTo>
                <a:close/>
              </a:path>
            </a:pathLst>
          </a:custGeom>
          <a:noFill/>
          <a:ln w="26789"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6585F427-7AA2-BA79-9FAB-3B20B348D66A}"/>
              </a:ext>
            </a:extLst>
          </p:cNvPr>
          <p:cNvSpPr/>
          <p:nvPr/>
        </p:nvSpPr>
        <p:spPr>
          <a:xfrm>
            <a:off x="0" y="0"/>
            <a:ext cx="5144400" cy="5144400"/>
          </a:xfrm>
          <a:custGeom>
            <a:avLst/>
            <a:gdLst>
              <a:gd name="connsiteX0" fmla="*/ 0 w 5144400"/>
              <a:gd name="connsiteY0" fmla="*/ 0 h 5144400"/>
              <a:gd name="connsiteX1" fmla="*/ 0 w 5144400"/>
              <a:gd name="connsiteY1" fmla="*/ 5144400 h 5144400"/>
              <a:gd name="connsiteX2" fmla="*/ 794971 w 5144400"/>
              <a:gd name="connsiteY2" fmla="*/ 5144400 h 5144400"/>
              <a:gd name="connsiteX3" fmla="*/ 794971 w 5144400"/>
              <a:gd name="connsiteY3" fmla="*/ 1741594 h 5144400"/>
              <a:gd name="connsiteX4" fmla="*/ 5144400 w 5144400"/>
              <a:gd name="connsiteY4" fmla="*/ 5144400 h 5144400"/>
              <a:gd name="connsiteX5" fmla="*/ 5144400 w 5144400"/>
              <a:gd name="connsiteY5" fmla="*/ 4142850 h 5144400"/>
              <a:gd name="connsiteX6" fmla="*/ 0 w 5144400"/>
              <a:gd name="connsiteY6" fmla="*/ 0 h 514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4400" h="5144400">
                <a:moveTo>
                  <a:pt x="0" y="0"/>
                </a:moveTo>
                <a:lnTo>
                  <a:pt x="0" y="5144400"/>
                </a:lnTo>
                <a:cubicBezTo>
                  <a:pt x="0" y="5144400"/>
                  <a:pt x="794971" y="5144400"/>
                  <a:pt x="794971" y="5144400"/>
                </a:cubicBezTo>
                <a:lnTo>
                  <a:pt x="794971" y="1741594"/>
                </a:lnTo>
                <a:cubicBezTo>
                  <a:pt x="794971" y="1741594"/>
                  <a:pt x="5144400" y="5144400"/>
                  <a:pt x="5144400" y="5144400"/>
                </a:cubicBezTo>
                <a:lnTo>
                  <a:pt x="5144400" y="4142850"/>
                </a:lnTo>
                <a:lnTo>
                  <a:pt x="0" y="0"/>
                </a:lnTo>
                <a:close/>
              </a:path>
            </a:pathLst>
          </a:custGeom>
          <a:solidFill>
            <a:schemeClr val="accent1"/>
          </a:solidFill>
          <a:ln w="26789" cap="flat">
            <a:noFill/>
            <a:prstDash val="solid"/>
            <a:miter/>
          </a:ln>
        </p:spPr>
        <p:txBody>
          <a:bodyPr rtlCol="0" anchor="ctr"/>
          <a:lstStyle/>
          <a:p>
            <a:endParaRPr lang="en-US"/>
          </a:p>
        </p:txBody>
      </p:sp>
      <p:sp>
        <p:nvSpPr>
          <p:cNvPr id="9" name="Title 4">
            <a:extLst>
              <a:ext uri="{FF2B5EF4-FFF2-40B4-BE49-F238E27FC236}">
                <a16:creationId xmlns:a16="http://schemas.microsoft.com/office/drawing/2014/main" id="{44BBE444-2A25-873F-1D05-3ED543575B73}"/>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a:t>Presentation</a:t>
            </a:r>
            <a:br>
              <a:rPr lang="en-GB"/>
            </a:br>
            <a:r>
              <a:rPr lang="en-GB"/>
              <a:t>Title (2 lines)</a:t>
            </a:r>
          </a:p>
        </p:txBody>
      </p:sp>
      <p:sp>
        <p:nvSpPr>
          <p:cNvPr id="10" name="Text Placeholder 3">
            <a:extLst>
              <a:ext uri="{FF2B5EF4-FFF2-40B4-BE49-F238E27FC236}">
                <a16:creationId xmlns:a16="http://schemas.microsoft.com/office/drawing/2014/main" id="{1CE0441B-626C-B0BA-7F19-6E6E187E9F84}"/>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12" name="Graphic 3">
            <a:extLst>
              <a:ext uri="{FF2B5EF4-FFF2-40B4-BE49-F238E27FC236}">
                <a16:creationId xmlns:a16="http://schemas.microsoft.com/office/drawing/2014/main" id="{BBCFFB55-AEE0-B60F-9245-9C27632712D3}"/>
              </a:ext>
            </a:extLst>
          </p:cNvPr>
          <p:cNvGrpSpPr/>
          <p:nvPr userDrawn="1"/>
        </p:nvGrpSpPr>
        <p:grpSpPr>
          <a:xfrm>
            <a:off x="1237478" y="4482674"/>
            <a:ext cx="1363492" cy="307063"/>
            <a:chOff x="469958" y="1647414"/>
            <a:chExt cx="8205029" cy="1847802"/>
          </a:xfrm>
          <a:solidFill>
            <a:schemeClr val="accent1"/>
          </a:solidFill>
        </p:grpSpPr>
        <p:sp>
          <p:nvSpPr>
            <p:cNvPr id="13" name="Freeform 33">
              <a:extLst>
                <a:ext uri="{FF2B5EF4-FFF2-40B4-BE49-F238E27FC236}">
                  <a16:creationId xmlns:a16="http://schemas.microsoft.com/office/drawing/2014/main" id="{488E8824-AD70-39E9-BE21-40A428AA16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4">
              <a:extLst>
                <a:ext uri="{FF2B5EF4-FFF2-40B4-BE49-F238E27FC236}">
                  <a16:creationId xmlns:a16="http://schemas.microsoft.com/office/drawing/2014/main" id="{CAC7C88C-6569-86EB-A912-A81A3D3D323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5" name="Freeform 35">
              <a:extLst>
                <a:ext uri="{FF2B5EF4-FFF2-40B4-BE49-F238E27FC236}">
                  <a16:creationId xmlns:a16="http://schemas.microsoft.com/office/drawing/2014/main" id="{631B0B37-63CB-7184-5451-7161305EE5D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6" name="Freeform 36">
              <a:extLst>
                <a:ext uri="{FF2B5EF4-FFF2-40B4-BE49-F238E27FC236}">
                  <a16:creationId xmlns:a16="http://schemas.microsoft.com/office/drawing/2014/main" id="{7CABF032-2DB3-FBD2-FA1D-C42334098181}"/>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7" name="Freeform 37">
              <a:extLst>
                <a:ext uri="{FF2B5EF4-FFF2-40B4-BE49-F238E27FC236}">
                  <a16:creationId xmlns:a16="http://schemas.microsoft.com/office/drawing/2014/main" id="{93CE2008-A2FB-AA6A-EE55-3A2E2A88572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4" name="TextBox 23">
            <a:extLst>
              <a:ext uri="{FF2B5EF4-FFF2-40B4-BE49-F238E27FC236}">
                <a16:creationId xmlns:a16="http://schemas.microsoft.com/office/drawing/2014/main" id="{EE447E57-9E3B-2030-9902-A8BA6E7583E4}"/>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5" name="Slide Number Placeholder 5">
            <a:extLst>
              <a:ext uri="{FF2B5EF4-FFF2-40B4-BE49-F238E27FC236}">
                <a16:creationId xmlns:a16="http://schemas.microsoft.com/office/drawing/2014/main" id="{B61C7B4D-5A69-FF1F-0F31-D16D75C7921B}"/>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6" name="Footer Placeholder 2">
            <a:extLst>
              <a:ext uri="{FF2B5EF4-FFF2-40B4-BE49-F238E27FC236}">
                <a16:creationId xmlns:a16="http://schemas.microsoft.com/office/drawing/2014/main" id="{AD544843-BF44-8F0F-4D23-F80C60F60B55}"/>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B1A77665-3F1E-2A97-3EA0-9107B5BFDA76}"/>
              </a:ext>
            </a:extLst>
          </p:cNvPr>
          <p:cNvCxnSpPr>
            <a:cxnSpLocks/>
          </p:cNvCxnSpPr>
          <p:nvPr userDrawn="1"/>
        </p:nvCxnSpPr>
        <p:spPr>
          <a:xfrm>
            <a:off x="6278509"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432026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1.5.1 - Cover O BlueGreen2">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18A7CBB0-A767-7247-8638-81BC366967B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7BBDEA00-FE7A-639E-C16F-BC5E3DBD8FD3}"/>
              </a:ext>
            </a:extLst>
          </p:cNvPr>
          <p:cNvGrpSpPr/>
          <p:nvPr userDrawn="1"/>
        </p:nvGrpSpPr>
        <p:grpSpPr>
          <a:xfrm>
            <a:off x="6981148" y="2418218"/>
            <a:ext cx="1363492" cy="307063"/>
            <a:chOff x="469958" y="1647414"/>
            <a:chExt cx="8205029" cy="1847802"/>
          </a:xfrm>
          <a:solidFill>
            <a:schemeClr val="bg1"/>
          </a:solidFill>
        </p:grpSpPr>
        <p:sp>
          <p:nvSpPr>
            <p:cNvPr id="4" name="Freeform 24">
              <a:extLst>
                <a:ext uri="{FF2B5EF4-FFF2-40B4-BE49-F238E27FC236}">
                  <a16:creationId xmlns:a16="http://schemas.microsoft.com/office/drawing/2014/main" id="{0B5F76F9-295B-59E5-BDCF-8B6840E5B52F}"/>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25">
              <a:extLst>
                <a:ext uri="{FF2B5EF4-FFF2-40B4-BE49-F238E27FC236}">
                  <a16:creationId xmlns:a16="http://schemas.microsoft.com/office/drawing/2014/main" id="{B473941B-CE77-6414-782E-B5933651166D}"/>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26">
              <a:extLst>
                <a:ext uri="{FF2B5EF4-FFF2-40B4-BE49-F238E27FC236}">
                  <a16:creationId xmlns:a16="http://schemas.microsoft.com/office/drawing/2014/main" id="{03FCE4B1-384C-92A9-F114-45634B67A119}"/>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8" name="Freeform 27">
              <a:extLst>
                <a:ext uri="{FF2B5EF4-FFF2-40B4-BE49-F238E27FC236}">
                  <a16:creationId xmlns:a16="http://schemas.microsoft.com/office/drawing/2014/main" id="{16718376-BEBA-6EC2-B9BA-05AEA7853033}"/>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2" name="Freeform 28">
              <a:extLst>
                <a:ext uri="{FF2B5EF4-FFF2-40B4-BE49-F238E27FC236}">
                  <a16:creationId xmlns:a16="http://schemas.microsoft.com/office/drawing/2014/main" id="{55E96EEC-F984-9065-5EAC-AF9297B31DF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3" name="Graphic 12">
            <a:extLst>
              <a:ext uri="{FF2B5EF4-FFF2-40B4-BE49-F238E27FC236}">
                <a16:creationId xmlns:a16="http://schemas.microsoft.com/office/drawing/2014/main" id="{8CEF710E-39E1-082B-B52C-E37B4EEF550E}"/>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4" name="Title 4">
            <a:extLst>
              <a:ext uri="{FF2B5EF4-FFF2-40B4-BE49-F238E27FC236}">
                <a16:creationId xmlns:a16="http://schemas.microsoft.com/office/drawing/2014/main" id="{2C6BDD68-E8AC-9D13-ED1D-D43FFC8357C6}"/>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5" name="Text Placeholder 3">
            <a:extLst>
              <a:ext uri="{FF2B5EF4-FFF2-40B4-BE49-F238E27FC236}">
                <a16:creationId xmlns:a16="http://schemas.microsoft.com/office/drawing/2014/main" id="{76BF5CE8-2417-2D5D-75FE-27E0BE07F509}"/>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
        <p:nvSpPr>
          <p:cNvPr id="16" name="TextBox 15">
            <a:extLst>
              <a:ext uri="{FF2B5EF4-FFF2-40B4-BE49-F238E27FC236}">
                <a16:creationId xmlns:a16="http://schemas.microsoft.com/office/drawing/2014/main" id="{CC8B88A2-C8A9-A342-E8B5-C91DF5E71FF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9EC2290D-5934-145E-499C-1CB0349E5FA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BD471F30-B344-A63E-287D-45299C34768C}"/>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4698C39D-9BF3-2E01-07D8-83AC83D22B64}"/>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69975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1.1.3 - Tex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0" indent="0">
              <a:lnSpc>
                <a:spcPct val="100000"/>
              </a:lnSpc>
              <a:spcBef>
                <a:spcPts val="0"/>
              </a:spcBef>
              <a:spcAft>
                <a:spcPts val="600"/>
              </a:spcAft>
              <a:buSzPct val="70000"/>
              <a:buNone/>
              <a:defRPr sz="1200">
                <a:solidFill>
                  <a:schemeClr val="tx2"/>
                </a:solidFill>
              </a:defRPr>
            </a:lvl1pPr>
            <a:lvl2pPr marL="180000" indent="0">
              <a:lnSpc>
                <a:spcPct val="100000"/>
              </a:lnSpc>
              <a:spcBef>
                <a:spcPts val="0"/>
              </a:spcBef>
              <a:spcAft>
                <a:spcPts val="600"/>
              </a:spcAft>
              <a:buSzPct val="70000"/>
              <a:buNone/>
              <a:defRPr sz="1200">
                <a:solidFill>
                  <a:schemeClr val="tx2"/>
                </a:solidFill>
              </a:defRPr>
            </a:lvl2pPr>
            <a:lvl3pPr marL="360000" indent="0">
              <a:lnSpc>
                <a:spcPct val="100000"/>
              </a:lnSpc>
              <a:spcBef>
                <a:spcPts val="0"/>
              </a:spcBef>
              <a:spcAft>
                <a:spcPts val="600"/>
              </a:spcAft>
              <a:buSzPct val="70000"/>
              <a:buNone/>
              <a:defRPr sz="1200">
                <a:solidFill>
                  <a:schemeClr val="tx2"/>
                </a:solidFill>
              </a:defRPr>
            </a:lvl3pPr>
            <a:lvl4pPr marL="540000" indent="0">
              <a:lnSpc>
                <a:spcPct val="100000"/>
              </a:lnSpc>
              <a:spcBef>
                <a:spcPts val="0"/>
              </a:spcBef>
              <a:spcAft>
                <a:spcPts val="600"/>
              </a:spcAft>
              <a:buSzPct val="70000"/>
              <a:buNone/>
              <a:defRPr sz="1200">
                <a:solidFill>
                  <a:schemeClr val="tx2"/>
                </a:solidFill>
              </a:defRPr>
            </a:lvl4pPr>
            <a:lvl5pPr marL="720000" indent="0">
              <a:lnSpc>
                <a:spcPct val="100000"/>
              </a:lnSpc>
              <a:spcBef>
                <a:spcPts val="0"/>
              </a:spcBef>
              <a:spcAft>
                <a:spcPts val="600"/>
              </a:spcAft>
              <a:buSzPct val="70000"/>
              <a:buNone/>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Graphic 2">
            <a:extLst>
              <a:ext uri="{FF2B5EF4-FFF2-40B4-BE49-F238E27FC236}">
                <a16:creationId xmlns:a16="http://schemas.microsoft.com/office/drawing/2014/main" id="{752AD69E-8972-FFEB-3CDF-810FC2C15BE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31A68076-E163-16F0-6643-612506DC25C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DDBD7350-FFE3-8F35-04ED-B83CAB700A0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E90EBC0-49DE-3234-6D8A-7B5E88E2D97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3E34DB9B-0E35-525F-F0E2-6DC060DF0B54}"/>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708966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1.5.2 - Cover O BluePink1">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B7370059-157B-625C-8521-D3FCF8A22DA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6" name="Graphic 3">
            <a:extLst>
              <a:ext uri="{FF2B5EF4-FFF2-40B4-BE49-F238E27FC236}">
                <a16:creationId xmlns:a16="http://schemas.microsoft.com/office/drawing/2014/main" id="{7ADBC276-24FC-31B1-198D-D0A0EB5188BB}"/>
              </a:ext>
            </a:extLst>
          </p:cNvPr>
          <p:cNvGrpSpPr/>
          <p:nvPr userDrawn="1"/>
        </p:nvGrpSpPr>
        <p:grpSpPr>
          <a:xfrm>
            <a:off x="6981148" y="2418218"/>
            <a:ext cx="1363492" cy="307063"/>
            <a:chOff x="469958" y="1647414"/>
            <a:chExt cx="8205029" cy="1847802"/>
          </a:xfrm>
          <a:solidFill>
            <a:schemeClr val="bg1"/>
          </a:solidFill>
        </p:grpSpPr>
        <p:sp>
          <p:nvSpPr>
            <p:cNvPr id="7" name="Freeform 24">
              <a:extLst>
                <a:ext uri="{FF2B5EF4-FFF2-40B4-BE49-F238E27FC236}">
                  <a16:creationId xmlns:a16="http://schemas.microsoft.com/office/drawing/2014/main" id="{CDDE8834-7F71-A488-29A8-540395324479}"/>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8" name="Freeform 25">
              <a:extLst>
                <a:ext uri="{FF2B5EF4-FFF2-40B4-BE49-F238E27FC236}">
                  <a16:creationId xmlns:a16="http://schemas.microsoft.com/office/drawing/2014/main" id="{FEFA04F6-2C3F-3E38-9E08-D6990D946A84}"/>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9" name="Freeform 26">
              <a:extLst>
                <a:ext uri="{FF2B5EF4-FFF2-40B4-BE49-F238E27FC236}">
                  <a16:creationId xmlns:a16="http://schemas.microsoft.com/office/drawing/2014/main" id="{54253727-9053-862A-19CB-32DD1616812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12" name="Freeform 27">
              <a:extLst>
                <a:ext uri="{FF2B5EF4-FFF2-40B4-BE49-F238E27FC236}">
                  <a16:creationId xmlns:a16="http://schemas.microsoft.com/office/drawing/2014/main" id="{6E5204B2-3785-90DB-45F2-F73CC4975954}"/>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3" name="Freeform 28">
              <a:extLst>
                <a:ext uri="{FF2B5EF4-FFF2-40B4-BE49-F238E27FC236}">
                  <a16:creationId xmlns:a16="http://schemas.microsoft.com/office/drawing/2014/main" id="{95BC05DD-4D63-F05A-843F-EE491020FFD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4" name="Graphic 13">
            <a:extLst>
              <a:ext uri="{FF2B5EF4-FFF2-40B4-BE49-F238E27FC236}">
                <a16:creationId xmlns:a16="http://schemas.microsoft.com/office/drawing/2014/main" id="{F41E3DBD-A4E2-6EF5-8073-EED87395D745}"/>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5" name="Title 4">
            <a:extLst>
              <a:ext uri="{FF2B5EF4-FFF2-40B4-BE49-F238E27FC236}">
                <a16:creationId xmlns:a16="http://schemas.microsoft.com/office/drawing/2014/main" id="{60E8CE17-B2D0-B92F-1A9F-C72280B6E9A3}"/>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6" name="Text Placeholder 3">
            <a:extLst>
              <a:ext uri="{FF2B5EF4-FFF2-40B4-BE49-F238E27FC236}">
                <a16:creationId xmlns:a16="http://schemas.microsoft.com/office/drawing/2014/main" id="{6BEF90E0-A2AA-9B05-58FB-3D4109E95C42}"/>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
        <p:nvSpPr>
          <p:cNvPr id="20" name="TextBox 19">
            <a:extLst>
              <a:ext uri="{FF2B5EF4-FFF2-40B4-BE49-F238E27FC236}">
                <a16:creationId xmlns:a16="http://schemas.microsoft.com/office/drawing/2014/main" id="{3B132D8A-9E85-B335-C2FD-9D2508FEAF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5D1F556C-703D-0EB9-35BD-0A7DE6122BF2}"/>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F61D5928-67F7-A4E5-2767-E072B8F67A2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0AE06C9D-E699-053A-48F6-090A15EE3414}"/>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331133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1.5.3 - Cover O BlueGreen3">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7A20ED13-DCC3-ED6C-4FB2-2B64E7F0411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7" name="Graphic 3">
            <a:extLst>
              <a:ext uri="{FF2B5EF4-FFF2-40B4-BE49-F238E27FC236}">
                <a16:creationId xmlns:a16="http://schemas.microsoft.com/office/drawing/2014/main" id="{7D655505-6963-6602-F9EA-4C3B3BA5DCB7}"/>
              </a:ext>
            </a:extLst>
          </p:cNvPr>
          <p:cNvGrpSpPr/>
          <p:nvPr userDrawn="1"/>
        </p:nvGrpSpPr>
        <p:grpSpPr>
          <a:xfrm>
            <a:off x="6981148" y="2418218"/>
            <a:ext cx="1363492" cy="307063"/>
            <a:chOff x="469958" y="1647414"/>
            <a:chExt cx="8205029" cy="1847802"/>
          </a:xfrm>
          <a:solidFill>
            <a:schemeClr val="bg1"/>
          </a:solidFill>
        </p:grpSpPr>
        <p:sp>
          <p:nvSpPr>
            <p:cNvPr id="8" name="Freeform 24">
              <a:extLst>
                <a:ext uri="{FF2B5EF4-FFF2-40B4-BE49-F238E27FC236}">
                  <a16:creationId xmlns:a16="http://schemas.microsoft.com/office/drawing/2014/main" id="{7D3C8143-8E12-BEA4-801E-C540B573C9A5}"/>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12" name="Freeform 25">
              <a:extLst>
                <a:ext uri="{FF2B5EF4-FFF2-40B4-BE49-F238E27FC236}">
                  <a16:creationId xmlns:a16="http://schemas.microsoft.com/office/drawing/2014/main" id="{08DD0EEC-3388-7E9D-C475-8C7C6448AEF5}"/>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13" name="Freeform 26">
              <a:extLst>
                <a:ext uri="{FF2B5EF4-FFF2-40B4-BE49-F238E27FC236}">
                  <a16:creationId xmlns:a16="http://schemas.microsoft.com/office/drawing/2014/main" id="{46AF7602-77C1-4DB0-5B0C-443AE4CE7F6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14" name="Freeform 27">
              <a:extLst>
                <a:ext uri="{FF2B5EF4-FFF2-40B4-BE49-F238E27FC236}">
                  <a16:creationId xmlns:a16="http://schemas.microsoft.com/office/drawing/2014/main" id="{CE410BEC-795B-5241-F0C2-EA9498D9FABB}"/>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5" name="Freeform 28">
              <a:extLst>
                <a:ext uri="{FF2B5EF4-FFF2-40B4-BE49-F238E27FC236}">
                  <a16:creationId xmlns:a16="http://schemas.microsoft.com/office/drawing/2014/main" id="{A382B77D-424C-AD2C-03A1-02E188F12FF3}"/>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6" name="Graphic 15">
            <a:extLst>
              <a:ext uri="{FF2B5EF4-FFF2-40B4-BE49-F238E27FC236}">
                <a16:creationId xmlns:a16="http://schemas.microsoft.com/office/drawing/2014/main" id="{B9438AB4-120A-6B68-C6A3-6BD51CF52D24}"/>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7" name="Title 4">
            <a:extLst>
              <a:ext uri="{FF2B5EF4-FFF2-40B4-BE49-F238E27FC236}">
                <a16:creationId xmlns:a16="http://schemas.microsoft.com/office/drawing/2014/main" id="{184C4A7B-1AC5-72AD-EB05-210AB3D4C140}"/>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A5F506F4-DF34-76FB-83D6-A513173F8EFA}"/>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
        <p:nvSpPr>
          <p:cNvPr id="20" name="TextBox 19">
            <a:extLst>
              <a:ext uri="{FF2B5EF4-FFF2-40B4-BE49-F238E27FC236}">
                <a16:creationId xmlns:a16="http://schemas.microsoft.com/office/drawing/2014/main" id="{720759C7-94BC-8FC1-9A43-A40A4BE7AC1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83D4680A-11B6-A841-EC68-FFF11409500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AE485A1C-8A6A-5C51-5E3F-5685AAA904F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B0347B25-CB84-1FE7-62E9-F00844782A8A}"/>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903471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1.5.4 - Cover O White">
    <p:spTree>
      <p:nvGrpSpPr>
        <p:cNvPr id="1" name=""/>
        <p:cNvGrpSpPr/>
        <p:nvPr/>
      </p:nvGrpSpPr>
      <p:grpSpPr>
        <a:xfrm>
          <a:off x="0" y="0"/>
          <a:ext cx="0" cy="0"/>
          <a:chOff x="0" y="0"/>
          <a:chExt cx="0" cy="0"/>
        </a:xfrm>
      </p:grpSpPr>
      <p:sp>
        <p:nvSpPr>
          <p:cNvPr id="17" name="Title 4">
            <a:extLst>
              <a:ext uri="{FF2B5EF4-FFF2-40B4-BE49-F238E27FC236}">
                <a16:creationId xmlns:a16="http://schemas.microsoft.com/office/drawing/2014/main" id="{EB5A7CA1-8E09-1FEE-5143-08105708AE59}"/>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AF6FE26B-E8FF-4ACF-48A7-542E2FB4B861}"/>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57ADD6F0-8A1D-2465-892B-42BFF999186F}"/>
              </a:ext>
            </a:extLst>
          </p:cNvPr>
          <p:cNvGrpSpPr/>
          <p:nvPr userDrawn="1"/>
        </p:nvGrpSpPr>
        <p:grpSpPr>
          <a:xfrm>
            <a:off x="7055828" y="2418218"/>
            <a:ext cx="1363492" cy="307063"/>
            <a:chOff x="469958" y="1647414"/>
            <a:chExt cx="8205029" cy="1847802"/>
          </a:xfrm>
          <a:solidFill>
            <a:schemeClr val="accent1"/>
          </a:solidFill>
        </p:grpSpPr>
        <p:sp>
          <p:nvSpPr>
            <p:cNvPr id="8" name="Freeform 25">
              <a:extLst>
                <a:ext uri="{FF2B5EF4-FFF2-40B4-BE49-F238E27FC236}">
                  <a16:creationId xmlns:a16="http://schemas.microsoft.com/office/drawing/2014/main" id="{6AF9626B-4B6B-456F-A237-FCACC9E9F30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B6CEEA85-DD26-876A-A848-DA5F4C628A1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08925FD2-D79C-256F-326A-4097D8380192}"/>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AB3AAD83-D7CB-81CB-67DB-D1DD2E032AA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3A1A359F-B85E-95ED-4488-9B71BC1306AF}"/>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pic>
        <p:nvPicPr>
          <p:cNvPr id="20" name="Picture 19" descr="Circle&#10;&#10;Description automatically generated with medium confidence">
            <a:extLst>
              <a:ext uri="{FF2B5EF4-FFF2-40B4-BE49-F238E27FC236}">
                <a16:creationId xmlns:a16="http://schemas.microsoft.com/office/drawing/2014/main" id="{87D5AF06-6AF8-9002-BEDC-176CB57496A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25084"/>
          <a:stretch/>
        </p:blipFill>
        <p:spPr>
          <a:xfrm>
            <a:off x="5126775" y="-4796"/>
            <a:ext cx="4017225" cy="5143500"/>
          </a:xfrm>
          <a:prstGeom prst="rect">
            <a:avLst/>
          </a:prstGeom>
        </p:spPr>
      </p:pic>
      <p:sp>
        <p:nvSpPr>
          <p:cNvPr id="16" name="TextBox 15">
            <a:extLst>
              <a:ext uri="{FF2B5EF4-FFF2-40B4-BE49-F238E27FC236}">
                <a16:creationId xmlns:a16="http://schemas.microsoft.com/office/drawing/2014/main" id="{8D94EDB0-D38F-0FE8-27C1-80BAE2455A1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EFAF1A61-3518-0ABC-1BC0-5990D5EF88D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496FB4B1-7F2F-CF04-74B8-D3A7467B0EDC}"/>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45700AEF-B2E0-306E-A874-DE91DDDD98FF}"/>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16006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1.6.1 - Cover K Orange1">
    <p:spTree>
      <p:nvGrpSpPr>
        <p:cNvPr id="1" name=""/>
        <p:cNvGrpSpPr/>
        <p:nvPr/>
      </p:nvGrpSpPr>
      <p:grpSpPr>
        <a:xfrm>
          <a:off x="0" y="0"/>
          <a:ext cx="0" cy="0"/>
          <a:chOff x="0" y="0"/>
          <a:chExt cx="0" cy="0"/>
        </a:xfrm>
      </p:grpSpPr>
      <p:pic>
        <p:nvPicPr>
          <p:cNvPr id="16" name="Picture 15" descr="Background pattern&#10;&#10;Description automatically generated">
            <a:extLst>
              <a:ext uri="{FF2B5EF4-FFF2-40B4-BE49-F238E27FC236}">
                <a16:creationId xmlns:a16="http://schemas.microsoft.com/office/drawing/2014/main" id="{38FCEB48-BE41-308F-33AB-94163C02BF5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10" name="Graphic 9">
            <a:extLst>
              <a:ext uri="{FF2B5EF4-FFF2-40B4-BE49-F238E27FC236}">
                <a16:creationId xmlns:a16="http://schemas.microsoft.com/office/drawing/2014/main" id="{193793F7-1073-3781-E44D-DD541B786672}"/>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17" name="Title 4">
            <a:extLst>
              <a:ext uri="{FF2B5EF4-FFF2-40B4-BE49-F238E27FC236}">
                <a16:creationId xmlns:a16="http://schemas.microsoft.com/office/drawing/2014/main" id="{4A761E77-5CBD-451F-FA38-EA3EF19CE9E8}"/>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1349CF4D-C3F5-69B9-4227-EC331C16F094}"/>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6" name="Graphic 3">
            <a:extLst>
              <a:ext uri="{FF2B5EF4-FFF2-40B4-BE49-F238E27FC236}">
                <a16:creationId xmlns:a16="http://schemas.microsoft.com/office/drawing/2014/main" id="{5A3F8AE7-69F1-0171-3222-4CFFCDB4F568}"/>
              </a:ext>
            </a:extLst>
          </p:cNvPr>
          <p:cNvGrpSpPr/>
          <p:nvPr userDrawn="1"/>
        </p:nvGrpSpPr>
        <p:grpSpPr>
          <a:xfrm>
            <a:off x="7055828" y="2418218"/>
            <a:ext cx="1363492" cy="307063"/>
            <a:chOff x="469958" y="1647414"/>
            <a:chExt cx="8205029" cy="1847802"/>
          </a:xfrm>
          <a:solidFill>
            <a:schemeClr val="bg1"/>
          </a:solidFill>
        </p:grpSpPr>
        <p:sp>
          <p:nvSpPr>
            <p:cNvPr id="7" name="Freeform 25">
              <a:extLst>
                <a:ext uri="{FF2B5EF4-FFF2-40B4-BE49-F238E27FC236}">
                  <a16:creationId xmlns:a16="http://schemas.microsoft.com/office/drawing/2014/main" id="{0DE2A214-8055-F089-C6C4-415D2FEE42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8" name="Freeform 31">
              <a:extLst>
                <a:ext uri="{FF2B5EF4-FFF2-40B4-BE49-F238E27FC236}">
                  <a16:creationId xmlns:a16="http://schemas.microsoft.com/office/drawing/2014/main" id="{E7E7B380-ABE2-70DF-A29A-E3B4A181FA12}"/>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2">
              <a:extLst>
                <a:ext uri="{FF2B5EF4-FFF2-40B4-BE49-F238E27FC236}">
                  <a16:creationId xmlns:a16="http://schemas.microsoft.com/office/drawing/2014/main" id="{ED784E94-97A9-B627-1E07-7CAEF44EE8AF}"/>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31E44308-7765-3146-1869-04D3DA41235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5E9E56FD-C856-3054-AB6B-A80BA7D6C55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0" name="TextBox 19">
            <a:extLst>
              <a:ext uri="{FF2B5EF4-FFF2-40B4-BE49-F238E27FC236}">
                <a16:creationId xmlns:a16="http://schemas.microsoft.com/office/drawing/2014/main" id="{801FC38E-29E5-B44A-FE96-F713B08050E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7AAAD9DC-C952-84F6-32BA-CE8084E916D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B603A7C0-7450-F57A-CF86-135B131E63C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DEC99354-0705-43E6-69C9-1036477EF0BB}"/>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558167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1.6.2 - Cover K BlueGreen4">
    <p:spTree>
      <p:nvGrpSpPr>
        <p:cNvPr id="1" name=""/>
        <p:cNvGrpSpPr/>
        <p:nvPr/>
      </p:nvGrpSpPr>
      <p:grpSpPr>
        <a:xfrm>
          <a:off x="0" y="0"/>
          <a:ext cx="0" cy="0"/>
          <a:chOff x="0" y="0"/>
          <a:chExt cx="0" cy="0"/>
        </a:xfrm>
      </p:grpSpPr>
      <p:pic>
        <p:nvPicPr>
          <p:cNvPr id="26" name="Picture 25" descr="Background pattern&#10;&#10;Description automatically generated">
            <a:extLst>
              <a:ext uri="{FF2B5EF4-FFF2-40B4-BE49-F238E27FC236}">
                <a16:creationId xmlns:a16="http://schemas.microsoft.com/office/drawing/2014/main" id="{8FF1A58D-53A4-65F6-8F2B-645D65C5331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4" name="Graphic 3">
            <a:extLst>
              <a:ext uri="{FF2B5EF4-FFF2-40B4-BE49-F238E27FC236}">
                <a16:creationId xmlns:a16="http://schemas.microsoft.com/office/drawing/2014/main" id="{5166BBE5-C86E-3E87-A7C5-F29BE64D716D}"/>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23" name="Title 4">
            <a:extLst>
              <a:ext uri="{FF2B5EF4-FFF2-40B4-BE49-F238E27FC236}">
                <a16:creationId xmlns:a16="http://schemas.microsoft.com/office/drawing/2014/main" id="{5C4391E8-E519-220E-82C7-E7E85659A4E4}"/>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24" name="Text Placeholder 3">
            <a:extLst>
              <a:ext uri="{FF2B5EF4-FFF2-40B4-BE49-F238E27FC236}">
                <a16:creationId xmlns:a16="http://schemas.microsoft.com/office/drawing/2014/main" id="{F3E219A7-8ADF-6CBF-872C-AEF07B645E6D}"/>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47BEB086-B161-40ED-B2E3-DDF397278FA8}"/>
              </a:ext>
            </a:extLst>
          </p:cNvPr>
          <p:cNvGrpSpPr/>
          <p:nvPr userDrawn="1"/>
        </p:nvGrpSpPr>
        <p:grpSpPr>
          <a:xfrm>
            <a:off x="7055828" y="2418218"/>
            <a:ext cx="1363492" cy="307063"/>
            <a:chOff x="469958" y="1647414"/>
            <a:chExt cx="8205029" cy="1847802"/>
          </a:xfrm>
          <a:solidFill>
            <a:schemeClr val="bg1"/>
          </a:solidFill>
        </p:grpSpPr>
        <p:sp>
          <p:nvSpPr>
            <p:cNvPr id="8" name="Freeform 25">
              <a:extLst>
                <a:ext uri="{FF2B5EF4-FFF2-40B4-BE49-F238E27FC236}">
                  <a16:creationId xmlns:a16="http://schemas.microsoft.com/office/drawing/2014/main" id="{635D1FEE-8FAA-6AFD-E821-344C363F2C2B}"/>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936726D0-2423-B7DC-41C5-A3E0D3C92756}"/>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17257835-1368-81AC-1BB9-5374BD6AEA7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28AB2999-1929-69AE-F4B8-38F9B81ECF7A}"/>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AC62732A-D69F-1BDC-8778-1D5E71576F1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7" name="TextBox 16">
            <a:extLst>
              <a:ext uri="{FF2B5EF4-FFF2-40B4-BE49-F238E27FC236}">
                <a16:creationId xmlns:a16="http://schemas.microsoft.com/office/drawing/2014/main" id="{D9CCAE72-315B-6DC4-6ED3-6C32104BB037}"/>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9F6B1C01-19BD-7D67-4E40-88818E2139B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7C973916-701B-92E4-FA4C-28A5746F5C0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C8980C06-E572-7A51-AF42-18E3E2BB769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945429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1.6.3 - Cover K Pink1">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DBC0B63B-5EB2-C517-FFAF-0A5B2B5AB9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2" name="Graphic 1">
            <a:extLst>
              <a:ext uri="{FF2B5EF4-FFF2-40B4-BE49-F238E27FC236}">
                <a16:creationId xmlns:a16="http://schemas.microsoft.com/office/drawing/2014/main" id="{D2D54FC7-5739-CC9E-8372-80A8BD5BD489}"/>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23" name="Title 4">
            <a:extLst>
              <a:ext uri="{FF2B5EF4-FFF2-40B4-BE49-F238E27FC236}">
                <a16:creationId xmlns:a16="http://schemas.microsoft.com/office/drawing/2014/main" id="{FADBBE10-EF5A-37AA-E18F-F9B27AA61FED}"/>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24" name="Text Placeholder 3">
            <a:extLst>
              <a:ext uri="{FF2B5EF4-FFF2-40B4-BE49-F238E27FC236}">
                <a16:creationId xmlns:a16="http://schemas.microsoft.com/office/drawing/2014/main" id="{0DF69E35-608B-F57E-3615-F9FB9D11DD83}"/>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8" name="Graphic 3">
            <a:extLst>
              <a:ext uri="{FF2B5EF4-FFF2-40B4-BE49-F238E27FC236}">
                <a16:creationId xmlns:a16="http://schemas.microsoft.com/office/drawing/2014/main" id="{02491239-1144-EB94-E007-F05D770D71DA}"/>
              </a:ext>
            </a:extLst>
          </p:cNvPr>
          <p:cNvGrpSpPr/>
          <p:nvPr userDrawn="1"/>
        </p:nvGrpSpPr>
        <p:grpSpPr>
          <a:xfrm>
            <a:off x="7055828" y="2418218"/>
            <a:ext cx="1363492" cy="307063"/>
            <a:chOff x="469958" y="1647414"/>
            <a:chExt cx="8205029" cy="1847802"/>
          </a:xfrm>
          <a:solidFill>
            <a:schemeClr val="bg1"/>
          </a:solidFill>
        </p:grpSpPr>
        <p:sp>
          <p:nvSpPr>
            <p:cNvPr id="9" name="Freeform 25">
              <a:extLst>
                <a:ext uri="{FF2B5EF4-FFF2-40B4-BE49-F238E27FC236}">
                  <a16:creationId xmlns:a16="http://schemas.microsoft.com/office/drawing/2014/main" id="{2FDE4536-B74E-FB0B-5701-EE95568054DA}"/>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1">
              <a:extLst>
                <a:ext uri="{FF2B5EF4-FFF2-40B4-BE49-F238E27FC236}">
                  <a16:creationId xmlns:a16="http://schemas.microsoft.com/office/drawing/2014/main" id="{DC504B4C-4BF0-DF13-D647-0C718DF4AD96}"/>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2">
              <a:extLst>
                <a:ext uri="{FF2B5EF4-FFF2-40B4-BE49-F238E27FC236}">
                  <a16:creationId xmlns:a16="http://schemas.microsoft.com/office/drawing/2014/main" id="{F3BB0087-C253-F0E4-3F52-1A53B4AFA975}"/>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2" name="Freeform 33">
              <a:extLst>
                <a:ext uri="{FF2B5EF4-FFF2-40B4-BE49-F238E27FC236}">
                  <a16:creationId xmlns:a16="http://schemas.microsoft.com/office/drawing/2014/main" id="{3025D71C-0D10-5220-5980-B17FC068151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3" name="Freeform 34">
              <a:extLst>
                <a:ext uri="{FF2B5EF4-FFF2-40B4-BE49-F238E27FC236}">
                  <a16:creationId xmlns:a16="http://schemas.microsoft.com/office/drawing/2014/main" id="{64514CD7-9102-9552-6763-AB0337AAA7ED}"/>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8" name="TextBox 17">
            <a:extLst>
              <a:ext uri="{FF2B5EF4-FFF2-40B4-BE49-F238E27FC236}">
                <a16:creationId xmlns:a16="http://schemas.microsoft.com/office/drawing/2014/main" id="{5AE80B1C-FD35-F288-8BFD-2F827D4C51A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0B17E72F-0CE2-D4D0-F696-BEA9F83EF5A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AB4C8BF7-D6EA-CCEB-F116-FF8F674A1D0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2E635509-617A-2673-6143-139A72A328AE}"/>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557383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1.6.4 - Cover K Whit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F4EAC9-01A1-ED6A-B271-D7FC17A6D29B}"/>
              </a:ext>
            </a:extLst>
          </p:cNvPr>
          <p:cNvPicPr>
            <a:picLocks noChangeAspect="1"/>
          </p:cNvPicPr>
          <p:nvPr userDrawn="1"/>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r="18798"/>
          <a:stretch/>
        </p:blipFill>
        <p:spPr>
          <a:xfrm>
            <a:off x="4966626" y="0"/>
            <a:ext cx="4177374" cy="5144400"/>
          </a:xfrm>
          <a:prstGeom prst="rect">
            <a:avLst/>
          </a:prstGeom>
        </p:spPr>
      </p:pic>
      <p:sp>
        <p:nvSpPr>
          <p:cNvPr id="17" name="Title 4">
            <a:extLst>
              <a:ext uri="{FF2B5EF4-FFF2-40B4-BE49-F238E27FC236}">
                <a16:creationId xmlns:a16="http://schemas.microsoft.com/office/drawing/2014/main" id="{EB5A7CA1-8E09-1FEE-5143-08105708AE59}"/>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AF6FE26B-E8FF-4ACF-48A7-542E2FB4B861}"/>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57ADD6F0-8A1D-2465-892B-42BFF999186F}"/>
              </a:ext>
            </a:extLst>
          </p:cNvPr>
          <p:cNvGrpSpPr/>
          <p:nvPr userDrawn="1"/>
        </p:nvGrpSpPr>
        <p:grpSpPr>
          <a:xfrm>
            <a:off x="7055828" y="2418218"/>
            <a:ext cx="1363492" cy="307063"/>
            <a:chOff x="469958" y="1647414"/>
            <a:chExt cx="8205029" cy="1847802"/>
          </a:xfrm>
          <a:solidFill>
            <a:schemeClr val="accent1"/>
          </a:solidFill>
        </p:grpSpPr>
        <p:sp>
          <p:nvSpPr>
            <p:cNvPr id="8" name="Freeform 25">
              <a:extLst>
                <a:ext uri="{FF2B5EF4-FFF2-40B4-BE49-F238E27FC236}">
                  <a16:creationId xmlns:a16="http://schemas.microsoft.com/office/drawing/2014/main" id="{6AF9626B-4B6B-456F-A237-FCACC9E9F30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B6CEEA85-DD26-876A-A848-DA5F4C628A1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08925FD2-D79C-256F-326A-4097D8380192}"/>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AB3AAD83-D7CB-81CB-67DB-D1DD2E032AA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3A1A359F-B85E-95ED-4488-9B71BC1306AF}"/>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9" name="TextBox 18">
            <a:extLst>
              <a:ext uri="{FF2B5EF4-FFF2-40B4-BE49-F238E27FC236}">
                <a16:creationId xmlns:a16="http://schemas.microsoft.com/office/drawing/2014/main" id="{685118FE-3A69-7878-D9BB-1A3313720C8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0F609D8D-5CB0-9FB7-12C3-CB2F81E54A6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A6A581A3-9568-ADAA-C577-D08AD5F13852}"/>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39597BE1-B84C-D2C8-9145-12E1EE3A2A41}"/>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592906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1.7.1 - Divider BlueGreen2">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2F98BFE0-FEAC-1333-6BF5-7907903B2DC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62755F71-C8DF-BEE3-C54C-12DECC4F977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EF5C81FB-4A41-2E38-2638-F82CC70C7B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A3AA9E6A-3B54-EBA8-25AB-52211D52F5EA}"/>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0FC82D3C-5CAB-DDEA-5BAD-0CE49311B44C}"/>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DF275CFF-10A6-01B8-606D-73D7A564226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5" name="Text Placeholder 42">
            <a:extLst>
              <a:ext uri="{FF2B5EF4-FFF2-40B4-BE49-F238E27FC236}">
                <a16:creationId xmlns:a16="http://schemas.microsoft.com/office/drawing/2014/main" id="{56D07526-2E9D-2AAD-EE94-167EEE1536FF}"/>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A8D6CBFA-FE17-BB91-3580-068737D2A8A9}"/>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102166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1.7.2 - Divider BlueGreen3">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82BC244E-62D2-236F-4DC8-EEBFE9AF287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8" name="Text Placeholder 42">
            <a:extLst>
              <a:ext uri="{FF2B5EF4-FFF2-40B4-BE49-F238E27FC236}">
                <a16:creationId xmlns:a16="http://schemas.microsoft.com/office/drawing/2014/main" id="{BE7F6530-2B80-C2AA-C92D-861D7E8FD530}"/>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F9E92399-CC16-9177-2657-E4899DE3837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4FBBDEB0-7315-4214-F9C8-48DBCC502C8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3976F6A6-5835-91B8-5B94-A197DCCF65D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146445DD-AC0A-C4BA-03CB-A346CF3E9279}"/>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3" name="Text Placeholder 42">
            <a:extLst>
              <a:ext uri="{FF2B5EF4-FFF2-40B4-BE49-F238E27FC236}">
                <a16:creationId xmlns:a16="http://schemas.microsoft.com/office/drawing/2014/main" id="{5ED3C240-0F31-AD4B-E3D6-E9E2DFC4EB67}"/>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33C362B2-9A6C-0E6C-FBA1-C96043F3F40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157591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1.7.3 - Divider BlueGreen5">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1ACC9534-D4F4-B471-C3A8-8380F72B34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62755F71-C8DF-BEE3-C54C-12DECC4F977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3761BFBE-2F2E-2C4F-848A-E8505169811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BC0FACD4-71CC-9E35-CDCC-22C146E52E9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823572DF-299F-8B6C-1E42-1A659F39324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F374EA10-DD32-7823-1E8C-8A5B6454CCCB}"/>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4" name="Text Placeholder 42">
            <a:extLst>
              <a:ext uri="{FF2B5EF4-FFF2-40B4-BE49-F238E27FC236}">
                <a16:creationId xmlns:a16="http://schemas.microsoft.com/office/drawing/2014/main" id="{B4CCFE40-D40E-A7E0-E99F-0E9E3E7CA3B1}"/>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6" name="Straight Connector 5">
            <a:extLst>
              <a:ext uri="{FF2B5EF4-FFF2-40B4-BE49-F238E27FC236}">
                <a16:creationId xmlns:a16="http://schemas.microsoft.com/office/drawing/2014/main" id="{D62F7CD0-7194-262C-4163-9C9259A996B3}"/>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38688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1.1.4 - 1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Graphic 2">
            <a:extLst>
              <a:ext uri="{FF2B5EF4-FFF2-40B4-BE49-F238E27FC236}">
                <a16:creationId xmlns:a16="http://schemas.microsoft.com/office/drawing/2014/main" id="{3772E5D1-F4A4-5034-E057-717754E3543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D5C5286A-148E-6CAC-4953-28CEC8A7AC6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8C09A251-3EA9-3813-C32A-42674B11B3B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DDBC5E9-DF95-1530-C94F-AC94C8FDD7BF}"/>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0A138235-402A-DB5E-7574-A36D3D7E8212}"/>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105429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1.7.4 - Divider PurpleBlue2">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E01D2CA4-939C-12C2-DF49-53BE4EA4C10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0DABAD96-0284-76FF-D804-48E7FFCA08F5}"/>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83B5421E-4ADD-A198-F29A-1E6995BF576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06758511-3EE8-4852-763C-F4F1187FA97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486F512-1927-A0E0-A1C2-79941992D99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38DEF3F3-5CAD-FC0C-F7DD-4A913E71BD3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4" name="Text Placeholder 42">
            <a:extLst>
              <a:ext uri="{FF2B5EF4-FFF2-40B4-BE49-F238E27FC236}">
                <a16:creationId xmlns:a16="http://schemas.microsoft.com/office/drawing/2014/main" id="{E790325F-8E1D-1D8F-9BC9-63324BDA4002}"/>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4D2CB855-84A3-85F5-FB9C-1E75571087A5}"/>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056082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1.7.5 - Divider BluePink1">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FEF07AED-C885-0A94-CE92-AD0235762C6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5" name="Text Placeholder 42">
            <a:extLst>
              <a:ext uri="{FF2B5EF4-FFF2-40B4-BE49-F238E27FC236}">
                <a16:creationId xmlns:a16="http://schemas.microsoft.com/office/drawing/2014/main" id="{513AFDC9-7EA7-195A-AC21-49A03E74AF4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5F57FFFB-CCE3-C058-3729-4EDEEE5E646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35665458-1735-3CFE-DB60-E654932058A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B8EAC92C-19BC-5473-42AE-69A4371F2861}"/>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9E2C85D8-A3A9-A261-1BCF-70106685644F}"/>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3" name="Text Placeholder 42">
            <a:extLst>
              <a:ext uri="{FF2B5EF4-FFF2-40B4-BE49-F238E27FC236}">
                <a16:creationId xmlns:a16="http://schemas.microsoft.com/office/drawing/2014/main" id="{521CF4E5-14D0-7A0E-3B20-BC1F539D9BFE}"/>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684253F2-17A2-0FB1-EBCA-E926952C83BC}"/>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57203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1.7.6 - Divider Pink1">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2FD17980-F783-4A27-87DC-42985B6C77B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522A1BAB-7805-96E3-BA5B-3E8B26D8AA37}"/>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AB3FE475-1931-B109-EFE4-3720BF54E14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C4C0B05D-F0F7-15F3-4C17-EED0899C7AF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9857B24-CF63-C1F9-6FBA-114618B4AAB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39CB5136-AC36-0B5E-A3A9-2D5B7B13CF9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4" name="Text Placeholder 42">
            <a:extLst>
              <a:ext uri="{FF2B5EF4-FFF2-40B4-BE49-F238E27FC236}">
                <a16:creationId xmlns:a16="http://schemas.microsoft.com/office/drawing/2014/main" id="{45165F11-ACDF-2F83-0960-B38B3A16DAD5}"/>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1A883A0B-71FE-CCBB-40D3-94902D79FA08}"/>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097989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1.7.7 - Divider Orange1">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734BF0FE-66B0-30DC-7C7E-0C60AC62082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4" name="Text Placeholder 42">
            <a:extLst>
              <a:ext uri="{FF2B5EF4-FFF2-40B4-BE49-F238E27FC236}">
                <a16:creationId xmlns:a16="http://schemas.microsoft.com/office/drawing/2014/main" id="{915CB6A6-17E7-3E33-E841-80BBD7036B36}"/>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F11B8FE6-8F1C-8435-F33C-EE04C6A6A16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849B4D71-50D7-0502-EF7E-5AAF38E8659C}"/>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256B84B-A641-FF3B-04A5-7875DE216F3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DB5AF0F0-B002-CB3B-6A1E-945904E802D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3" name="Text Placeholder 42">
            <a:extLst>
              <a:ext uri="{FF2B5EF4-FFF2-40B4-BE49-F238E27FC236}">
                <a16:creationId xmlns:a16="http://schemas.microsoft.com/office/drawing/2014/main" id="{BFB53FB7-1753-80D0-CDCE-10664D914FBD}"/>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6D1215D7-36B4-79D5-19D8-6A7A87DAEEB9}"/>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291692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1.1 - Blank">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D6A4B7-704E-AAAA-B16B-0F7877CA50B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0" name="TextBox 9">
            <a:extLst>
              <a:ext uri="{FF2B5EF4-FFF2-40B4-BE49-F238E27FC236}">
                <a16:creationId xmlns:a16="http://schemas.microsoft.com/office/drawing/2014/main" id="{A2CC8E39-9A4E-A4DF-F50E-11E2BDCAFF74}"/>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1" name="Slide Number Placeholder 5">
            <a:extLst>
              <a:ext uri="{FF2B5EF4-FFF2-40B4-BE49-F238E27FC236}">
                <a16:creationId xmlns:a16="http://schemas.microsoft.com/office/drawing/2014/main" id="{54684DA7-0D8A-B949-344B-2DA84CB93D5D}"/>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3" name="Footer Placeholder 2">
            <a:extLst>
              <a:ext uri="{FF2B5EF4-FFF2-40B4-BE49-F238E27FC236}">
                <a16:creationId xmlns:a16="http://schemas.microsoft.com/office/drawing/2014/main" id="{6E4F0CF6-F16F-8670-1980-E9ED719A0C6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4" name="Straight Connector 3">
            <a:extLst>
              <a:ext uri="{FF2B5EF4-FFF2-40B4-BE49-F238E27FC236}">
                <a16:creationId xmlns:a16="http://schemas.microsoft.com/office/drawing/2014/main" id="{F70CBB6F-396D-9ECA-CB6B-537365B2E26A}"/>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877882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1.2 - Titl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4" name="TextBox 13">
            <a:extLst>
              <a:ext uri="{FF2B5EF4-FFF2-40B4-BE49-F238E27FC236}">
                <a16:creationId xmlns:a16="http://schemas.microsoft.com/office/drawing/2014/main" id="{B4AE9558-F65E-E57A-5394-E3FBBB881C0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5" name="Slide Number Placeholder 5">
            <a:extLst>
              <a:ext uri="{FF2B5EF4-FFF2-40B4-BE49-F238E27FC236}">
                <a16:creationId xmlns:a16="http://schemas.microsoft.com/office/drawing/2014/main" id="{792A02F9-A52E-683F-E045-1AFEBB2E551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6" name="Footer Placeholder 2">
            <a:extLst>
              <a:ext uri="{FF2B5EF4-FFF2-40B4-BE49-F238E27FC236}">
                <a16:creationId xmlns:a16="http://schemas.microsoft.com/office/drawing/2014/main" id="{2949A3C7-28A6-58FC-0E18-DC956F4648A9}"/>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5BE0D581-C1F6-D532-2C81-71B58C252B43}"/>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92066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1.3 - Tex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0" indent="0">
              <a:lnSpc>
                <a:spcPct val="100000"/>
              </a:lnSpc>
              <a:spcBef>
                <a:spcPts val="0"/>
              </a:spcBef>
              <a:spcAft>
                <a:spcPts val="600"/>
              </a:spcAft>
              <a:buSzPct val="70000"/>
              <a:buNone/>
              <a:defRPr sz="1200">
                <a:solidFill>
                  <a:schemeClr val="tx2"/>
                </a:solidFill>
              </a:defRPr>
            </a:lvl1pPr>
            <a:lvl2pPr marL="180000" indent="0">
              <a:lnSpc>
                <a:spcPct val="100000"/>
              </a:lnSpc>
              <a:spcBef>
                <a:spcPts val="0"/>
              </a:spcBef>
              <a:spcAft>
                <a:spcPts val="600"/>
              </a:spcAft>
              <a:buSzPct val="70000"/>
              <a:buNone/>
              <a:defRPr sz="1200">
                <a:solidFill>
                  <a:schemeClr val="tx2"/>
                </a:solidFill>
              </a:defRPr>
            </a:lvl2pPr>
            <a:lvl3pPr marL="360000" indent="0">
              <a:lnSpc>
                <a:spcPct val="100000"/>
              </a:lnSpc>
              <a:spcBef>
                <a:spcPts val="0"/>
              </a:spcBef>
              <a:spcAft>
                <a:spcPts val="600"/>
              </a:spcAft>
              <a:buSzPct val="70000"/>
              <a:buNone/>
              <a:defRPr sz="1200">
                <a:solidFill>
                  <a:schemeClr val="tx2"/>
                </a:solidFill>
              </a:defRPr>
            </a:lvl3pPr>
            <a:lvl4pPr marL="540000" indent="0">
              <a:lnSpc>
                <a:spcPct val="100000"/>
              </a:lnSpc>
              <a:spcBef>
                <a:spcPts val="0"/>
              </a:spcBef>
              <a:spcAft>
                <a:spcPts val="600"/>
              </a:spcAft>
              <a:buSzPct val="70000"/>
              <a:buNone/>
              <a:defRPr sz="1200">
                <a:solidFill>
                  <a:schemeClr val="tx2"/>
                </a:solidFill>
              </a:defRPr>
            </a:lvl4pPr>
            <a:lvl5pPr marL="720000" indent="0">
              <a:lnSpc>
                <a:spcPct val="100000"/>
              </a:lnSpc>
              <a:spcBef>
                <a:spcPts val="0"/>
              </a:spcBef>
              <a:spcAft>
                <a:spcPts val="600"/>
              </a:spcAft>
              <a:buSzPct val="70000"/>
              <a:buNone/>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Graphic 2">
            <a:extLst>
              <a:ext uri="{FF2B5EF4-FFF2-40B4-BE49-F238E27FC236}">
                <a16:creationId xmlns:a16="http://schemas.microsoft.com/office/drawing/2014/main" id="{752AD69E-8972-FFEB-3CDF-810FC2C15BE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31A68076-E163-16F0-6643-612506DC25C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DDBD7350-FFE3-8F35-04ED-B83CAB700A0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E90EBC0-49DE-3234-6D8A-7B5E88E2D97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3E34DB9B-0E35-525F-F0E2-6DC060DF0B54}"/>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708966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1.4 - 1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3" name="Graphic 2">
            <a:extLst>
              <a:ext uri="{FF2B5EF4-FFF2-40B4-BE49-F238E27FC236}">
                <a16:creationId xmlns:a16="http://schemas.microsoft.com/office/drawing/2014/main" id="{3772E5D1-F4A4-5034-E057-717754E3543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D5C5286A-148E-6CAC-4953-28CEC8A7AC6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8C09A251-3EA9-3813-C32A-42674B11B3B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DDBC5E9-DF95-1530-C94F-AC94C8FDD7BF}"/>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0A138235-402A-DB5E-7574-A36D3D7E8212}"/>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105429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1.5 - 2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57FF8C70-8D9A-A91A-9AA2-5BAED4E5562B}"/>
              </a:ext>
            </a:extLst>
          </p:cNvPr>
          <p:cNvSpPr>
            <a:spLocks noGrp="1"/>
          </p:cNvSpPr>
          <p:nvPr>
            <p:ph type="body" sz="quarter" idx="16"/>
          </p:nvPr>
        </p:nvSpPr>
        <p:spPr>
          <a:xfrm>
            <a:off x="4658664"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6" name="TextBox 15">
            <a:extLst>
              <a:ext uri="{FF2B5EF4-FFF2-40B4-BE49-F238E27FC236}">
                <a16:creationId xmlns:a16="http://schemas.microsoft.com/office/drawing/2014/main" id="{76D7398D-CEE7-3079-FB86-A89C992F31A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3654D0DC-83E2-3257-B441-08F7D9D9447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47C68A9-7989-FB66-D55B-D66D6874D99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C16DBDDB-3C86-596D-3350-0B9ED619D20C}"/>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363547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1.6 - 3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3222000"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6026662" y="1260000"/>
            <a:ext cx="2697658"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B3C89AA2-17C4-2311-08AF-1321E11749F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2713EB45-843B-9A1C-345B-468536A7E05D}"/>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C77A4B8F-49F4-2929-427A-DF7B92A561E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437997CD-4103-2DAB-42E2-A0C1AB9ED585}"/>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96995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1.1.5 - 2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57FF8C70-8D9A-A91A-9AA2-5BAED4E5562B}"/>
              </a:ext>
            </a:extLst>
          </p:cNvPr>
          <p:cNvSpPr>
            <a:spLocks noGrp="1"/>
          </p:cNvSpPr>
          <p:nvPr>
            <p:ph type="body" sz="quarter" idx="16"/>
          </p:nvPr>
        </p:nvSpPr>
        <p:spPr>
          <a:xfrm>
            <a:off x="4658664"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6" name="TextBox 15">
            <a:extLst>
              <a:ext uri="{FF2B5EF4-FFF2-40B4-BE49-F238E27FC236}">
                <a16:creationId xmlns:a16="http://schemas.microsoft.com/office/drawing/2014/main" id="{76D7398D-CEE7-3079-FB86-A89C992F31A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3654D0DC-83E2-3257-B441-08F7D9D9447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47C68A9-7989-FB66-D55B-D66D6874D99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C16DBDDB-3C86-596D-3350-0B9ED619D20C}"/>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363547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1.7 - 4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2526332"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4635326"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9C0B71B1-8B5E-9FD1-A1AD-D5AD8A665FFB}"/>
              </a:ext>
            </a:extLst>
          </p:cNvPr>
          <p:cNvSpPr>
            <a:spLocks noGrp="1"/>
          </p:cNvSpPr>
          <p:nvPr>
            <p:ph type="body" sz="quarter" idx="18"/>
          </p:nvPr>
        </p:nvSpPr>
        <p:spPr>
          <a:xfrm>
            <a:off x="6744320"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Box 17">
            <a:extLst>
              <a:ext uri="{FF2B5EF4-FFF2-40B4-BE49-F238E27FC236}">
                <a16:creationId xmlns:a16="http://schemas.microsoft.com/office/drawing/2014/main" id="{77523A0E-155F-824D-4618-C556416C4B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3DCBE36C-4C66-1188-03D3-624F2E47A38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45644240-BAFF-42B5-1A7E-4A3EC1F84D9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0C9C3BBB-89C3-3953-0E5E-9544F2E7BD2C}"/>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785195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1.8 - Numbered">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3" name="Text Placeholder 2">
            <a:extLst>
              <a:ext uri="{FF2B5EF4-FFF2-40B4-BE49-F238E27FC236}">
                <a16:creationId xmlns:a16="http://schemas.microsoft.com/office/drawing/2014/main" id="{E0427494-DD66-A478-7CF6-11C578BC21E9}"/>
              </a:ext>
            </a:extLst>
          </p:cNvPr>
          <p:cNvSpPr>
            <a:spLocks noGrp="1"/>
          </p:cNvSpPr>
          <p:nvPr>
            <p:ph type="body" sz="quarter" idx="14" hasCustomPrompt="1"/>
          </p:nvPr>
        </p:nvSpPr>
        <p:spPr>
          <a:xfrm>
            <a:off x="417600" y="1260000"/>
            <a:ext cx="8308800" cy="3118980"/>
          </a:xfrm>
          <a:prstGeom prst="rect">
            <a:avLst/>
          </a:prstGeom>
        </p:spPr>
        <p:txBody>
          <a:bodyPr lIns="0" tIns="0" rIns="0" bIns="0"/>
          <a:lstStyle>
            <a:lvl1pPr marL="228600" indent="-228600">
              <a:lnSpc>
                <a:spcPct val="100000"/>
              </a:lnSpc>
              <a:spcBef>
                <a:spcPts val="0"/>
              </a:spcBef>
              <a:spcAft>
                <a:spcPts val="600"/>
              </a:spcAft>
              <a:buFont typeface="+mj-lt"/>
              <a:buAutoNum type="arabicPeriod"/>
              <a:defRPr sz="1200">
                <a:solidFill>
                  <a:schemeClr val="tx2"/>
                </a:solidFill>
              </a:defRPr>
            </a:lvl1pPr>
            <a:lvl2pPr marL="408600" indent="-228600">
              <a:lnSpc>
                <a:spcPct val="100000"/>
              </a:lnSpc>
              <a:spcBef>
                <a:spcPts val="0"/>
              </a:spcBef>
              <a:spcAft>
                <a:spcPts val="600"/>
              </a:spcAft>
              <a:buFont typeface="+mj-lt"/>
              <a:buAutoNum type="arabicPeriod" startAt="2"/>
              <a:defRPr sz="1200">
                <a:solidFill>
                  <a:schemeClr val="tx2"/>
                </a:solidFill>
              </a:defRPr>
            </a:lvl2pPr>
            <a:lvl3pPr marL="588600" indent="-228600">
              <a:lnSpc>
                <a:spcPct val="100000"/>
              </a:lnSpc>
              <a:spcBef>
                <a:spcPts val="0"/>
              </a:spcBef>
              <a:spcAft>
                <a:spcPts val="600"/>
              </a:spcAft>
              <a:buFont typeface="+mj-lt"/>
              <a:buAutoNum type="arabicPeriod" startAt="3"/>
              <a:defRPr sz="1200">
                <a:solidFill>
                  <a:schemeClr val="tx2"/>
                </a:solidFill>
              </a:defRPr>
            </a:lvl3pPr>
            <a:lvl4pPr marL="768600" indent="-228600">
              <a:lnSpc>
                <a:spcPct val="100000"/>
              </a:lnSpc>
              <a:spcBef>
                <a:spcPts val="0"/>
              </a:spcBef>
              <a:spcAft>
                <a:spcPts val="600"/>
              </a:spcAft>
              <a:buFont typeface="+mj-lt"/>
              <a:buAutoNum type="arabicPeriod" startAt="4"/>
              <a:defRPr sz="1200">
                <a:solidFill>
                  <a:schemeClr val="tx2"/>
                </a:solidFill>
              </a:defRPr>
            </a:lvl4pPr>
            <a:lvl5pPr marL="957150" indent="-228600">
              <a:lnSpc>
                <a:spcPct val="100000"/>
              </a:lnSpc>
              <a:spcBef>
                <a:spcPts val="0"/>
              </a:spcBef>
              <a:spcAft>
                <a:spcPts val="600"/>
              </a:spcAft>
              <a:buFont typeface="+mj-lt"/>
              <a:buAutoNum type="arabicPeriod" startAt="5"/>
              <a:defRPr sz="1200">
                <a:solidFill>
                  <a:schemeClr val="tx2"/>
                </a:solidFill>
              </a:defRPr>
            </a:lvl5pPr>
          </a:lstStyle>
          <a:p>
            <a:pPr lvl="0"/>
            <a:r>
              <a:rPr lang="en-US"/>
              <a:t>Text here</a:t>
            </a:r>
          </a:p>
          <a:p>
            <a:pPr lvl="1"/>
            <a:r>
              <a:rPr lang="en-US"/>
              <a:t>Text here</a:t>
            </a:r>
          </a:p>
          <a:p>
            <a:pPr lvl="2"/>
            <a:r>
              <a:rPr lang="en-US"/>
              <a:t>Text here</a:t>
            </a:r>
          </a:p>
          <a:p>
            <a:pPr lvl="3"/>
            <a:r>
              <a:rPr lang="en-US"/>
              <a:t>Text here</a:t>
            </a:r>
          </a:p>
          <a:p>
            <a:pPr marL="957150" marR="0" lvl="4" indent="-228600" algn="l" defTabSz="685800" rtl="0" eaLnBrk="1" fontAlgn="auto" latinLnBrk="0" hangingPunct="1">
              <a:lnSpc>
                <a:spcPct val="100000"/>
              </a:lnSpc>
              <a:spcBef>
                <a:spcPts val="0"/>
              </a:spcBef>
              <a:spcAft>
                <a:spcPts val="300"/>
              </a:spcAft>
              <a:buClrTx/>
              <a:buSzTx/>
              <a:tabLst/>
              <a:defRPr/>
            </a:pPr>
            <a:r>
              <a:rPr lang="en-US"/>
              <a:t>Text here</a:t>
            </a:r>
          </a:p>
        </p:txBody>
      </p:sp>
      <p:pic>
        <p:nvPicPr>
          <p:cNvPr id="5" name="Graphic 4">
            <a:extLst>
              <a:ext uri="{FF2B5EF4-FFF2-40B4-BE49-F238E27FC236}">
                <a16:creationId xmlns:a16="http://schemas.microsoft.com/office/drawing/2014/main" id="{E5F6DF56-1BC2-2F0B-C57B-C1D817B14910}"/>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2138E23A-1A2B-4FC2-057E-864010EF96E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5417762A-54B1-36A8-F29E-69737B3F61FF}"/>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395D9105-CDC3-7AF1-1035-8F0BB27B989E}"/>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C80623DA-960F-6669-DFB8-70903213D9F8}"/>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146876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1.9 - Title">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5" name="Text Placeholder 42">
            <a:extLst>
              <a:ext uri="{FF2B5EF4-FFF2-40B4-BE49-F238E27FC236}">
                <a16:creationId xmlns:a16="http://schemas.microsoft.com/office/drawing/2014/main" id="{4B403941-CFEA-9A2F-6625-4961A6C63DBE}"/>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5400" baseline="0">
                <a:solidFill>
                  <a:schemeClr val="accent1"/>
                </a:solidFill>
                <a:latin typeface="Nokia Pure Headline Ultra Light" panose="020B0204020202020204" pitchFamily="34" charset="0"/>
              </a:defRPr>
            </a:lvl1pPr>
          </a:lstStyle>
          <a:p>
            <a:pPr lvl="0"/>
            <a:r>
              <a:rPr lang="en-US"/>
              <a:t>Click to edit headline</a:t>
            </a:r>
          </a:p>
        </p:txBody>
      </p:sp>
      <p:sp>
        <p:nvSpPr>
          <p:cNvPr id="9" name="TextBox 8">
            <a:extLst>
              <a:ext uri="{FF2B5EF4-FFF2-40B4-BE49-F238E27FC236}">
                <a16:creationId xmlns:a16="http://schemas.microsoft.com/office/drawing/2014/main" id="{84AB3D1D-D95D-CC81-FF15-1A1F6BE049F4}"/>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AD043C3F-DBA3-47D4-A317-9E02DADB3E0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97253B20-AD10-1261-4A70-76072ED4044B}"/>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3" name="Text Placeholder 42">
            <a:extLst>
              <a:ext uri="{FF2B5EF4-FFF2-40B4-BE49-F238E27FC236}">
                <a16:creationId xmlns:a16="http://schemas.microsoft.com/office/drawing/2014/main" id="{31386DAF-78F1-64A8-A51B-3B6BA0A20C91}"/>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accent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D9E83A83-9695-3236-1E22-B800EBB14F54}"/>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902244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2.1 - Bullet 1/2 imag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599" y="395946"/>
            <a:ext cx="378890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599" y="764520"/>
            <a:ext cx="378890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3" name="Picture Placeholder 2">
            <a:extLst>
              <a:ext uri="{FF2B5EF4-FFF2-40B4-BE49-F238E27FC236}">
                <a16:creationId xmlns:a16="http://schemas.microsoft.com/office/drawing/2014/main" id="{3B55B4CC-0221-F230-3980-88D8952F693A}"/>
              </a:ext>
            </a:extLst>
          </p:cNvPr>
          <p:cNvSpPr>
            <a:spLocks noGrp="1"/>
          </p:cNvSpPr>
          <p:nvPr>
            <p:ph type="pic" sz="quarter" idx="15" hasCustomPrompt="1"/>
          </p:nvPr>
        </p:nvSpPr>
        <p:spPr>
          <a:xfrm>
            <a:off x="4572000" y="0"/>
            <a:ext cx="4572001" cy="5143500"/>
          </a:xfrm>
          <a:prstGeom prst="rect">
            <a:avLst/>
          </a:prstGeom>
          <a:solidFill>
            <a:schemeClr val="tx2"/>
          </a:solidFill>
        </p:spPr>
        <p:txBody>
          <a:bodyPr/>
          <a:lstStyle>
            <a:lvl1pPr marL="0" indent="0">
              <a:buNone/>
              <a:defRPr sz="1000">
                <a:solidFill>
                  <a:schemeClr val="bg1"/>
                </a:solidFill>
              </a:defRPr>
            </a:lvl1pPr>
          </a:lstStyle>
          <a:p>
            <a:r>
              <a:rPr lang="en-US"/>
              <a:t>Click to add picture</a:t>
            </a:r>
          </a:p>
        </p:txBody>
      </p:sp>
      <p:sp>
        <p:nvSpPr>
          <p:cNvPr id="8" name="Text Placeholder 12">
            <a:extLst>
              <a:ext uri="{FF2B5EF4-FFF2-40B4-BE49-F238E27FC236}">
                <a16:creationId xmlns:a16="http://schemas.microsoft.com/office/drawing/2014/main" id="{E6285CBB-8652-0F93-9BFF-BDE646DC1516}"/>
              </a:ext>
            </a:extLst>
          </p:cNvPr>
          <p:cNvSpPr>
            <a:spLocks noGrp="1"/>
          </p:cNvSpPr>
          <p:nvPr>
            <p:ph type="body" sz="quarter" idx="14"/>
          </p:nvPr>
        </p:nvSpPr>
        <p:spPr>
          <a:xfrm>
            <a:off x="417338" y="1260000"/>
            <a:ext cx="378890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459A0509-67CF-F982-C358-C433F16CD83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0" name="TextBox 19">
            <a:extLst>
              <a:ext uri="{FF2B5EF4-FFF2-40B4-BE49-F238E27FC236}">
                <a16:creationId xmlns:a16="http://schemas.microsoft.com/office/drawing/2014/main" id="{972230E8-8C3E-FACC-BB83-0BEB16548E5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FFD06BD2-8C82-3A42-EA94-1DAD5F04366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30DEAEC4-E0F3-9FCE-BAAF-FDB63BC5E69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5" name="Straight Connector 4">
            <a:extLst>
              <a:ext uri="{FF2B5EF4-FFF2-40B4-BE49-F238E27FC236}">
                <a16:creationId xmlns:a16="http://schemas.microsoft.com/office/drawing/2014/main" id="{60CD3C9A-107F-22EC-1671-28C406CFCA7F}"/>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281304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2.2 - Bullet 2/3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B55B4CC-0221-F230-3980-88D8952F693A}"/>
              </a:ext>
            </a:extLst>
          </p:cNvPr>
          <p:cNvSpPr>
            <a:spLocks noGrp="1"/>
          </p:cNvSpPr>
          <p:nvPr>
            <p:ph type="pic" sz="quarter" idx="15" hasCustomPrompt="1"/>
          </p:nvPr>
        </p:nvSpPr>
        <p:spPr>
          <a:xfrm>
            <a:off x="3096000" y="0"/>
            <a:ext cx="6048000" cy="5143500"/>
          </a:xfrm>
          <a:prstGeom prst="rect">
            <a:avLst/>
          </a:prstGeom>
          <a:solidFill>
            <a:schemeClr val="tx2"/>
          </a:solidFill>
        </p:spPr>
        <p:txBody>
          <a:bodyPr/>
          <a:lstStyle>
            <a:lvl1pPr marL="0" indent="0">
              <a:buNone/>
              <a:defRPr sz="1000">
                <a:solidFill>
                  <a:schemeClr val="bg1"/>
                </a:solidFill>
              </a:defRPr>
            </a:lvl1pPr>
          </a:lstStyle>
          <a:p>
            <a:r>
              <a:rPr lang="en-US"/>
              <a:t>Click to add picture</a:t>
            </a:r>
          </a:p>
        </p:txBody>
      </p:sp>
      <p:pic>
        <p:nvPicPr>
          <p:cNvPr id="2" name="Graphic 1">
            <a:extLst>
              <a:ext uri="{FF2B5EF4-FFF2-40B4-BE49-F238E27FC236}">
                <a16:creationId xmlns:a16="http://schemas.microsoft.com/office/drawing/2014/main" id="{459A0509-67CF-F982-C358-C433F16CD83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5" name="Text Placeholder 42">
            <a:extLst>
              <a:ext uri="{FF2B5EF4-FFF2-40B4-BE49-F238E27FC236}">
                <a16:creationId xmlns:a16="http://schemas.microsoft.com/office/drawing/2014/main" id="{E5C0F96B-575B-3032-1D03-A5D0D7313FCB}"/>
              </a:ext>
            </a:extLst>
          </p:cNvPr>
          <p:cNvSpPr>
            <a:spLocks noGrp="1"/>
          </p:cNvSpPr>
          <p:nvPr>
            <p:ph type="body" sz="quarter" idx="12"/>
          </p:nvPr>
        </p:nvSpPr>
        <p:spPr>
          <a:xfrm>
            <a:off x="417600" y="395946"/>
            <a:ext cx="240206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Master text styles</a:t>
            </a:r>
          </a:p>
        </p:txBody>
      </p:sp>
      <p:sp>
        <p:nvSpPr>
          <p:cNvPr id="7" name="Text Placeholder 42">
            <a:extLst>
              <a:ext uri="{FF2B5EF4-FFF2-40B4-BE49-F238E27FC236}">
                <a16:creationId xmlns:a16="http://schemas.microsoft.com/office/drawing/2014/main" id="{171D37E4-D2E3-6D25-9C68-18D40EF22BCE}"/>
              </a:ext>
            </a:extLst>
          </p:cNvPr>
          <p:cNvSpPr>
            <a:spLocks noGrp="1"/>
          </p:cNvSpPr>
          <p:nvPr>
            <p:ph type="body" sz="quarter" idx="13" hasCustomPrompt="1"/>
          </p:nvPr>
        </p:nvSpPr>
        <p:spPr>
          <a:xfrm>
            <a:off x="417600" y="764520"/>
            <a:ext cx="240206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10" name="Text Placeholder 12">
            <a:extLst>
              <a:ext uri="{FF2B5EF4-FFF2-40B4-BE49-F238E27FC236}">
                <a16:creationId xmlns:a16="http://schemas.microsoft.com/office/drawing/2014/main" id="{235DB99C-EDCB-D6C3-2083-649EBE85053E}"/>
              </a:ext>
            </a:extLst>
          </p:cNvPr>
          <p:cNvSpPr>
            <a:spLocks noGrp="1"/>
          </p:cNvSpPr>
          <p:nvPr>
            <p:ph type="body" sz="quarter" idx="14"/>
          </p:nvPr>
        </p:nvSpPr>
        <p:spPr>
          <a:xfrm>
            <a:off x="417339" y="1260000"/>
            <a:ext cx="240206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Box 11">
            <a:extLst>
              <a:ext uri="{FF2B5EF4-FFF2-40B4-BE49-F238E27FC236}">
                <a16:creationId xmlns:a16="http://schemas.microsoft.com/office/drawing/2014/main" id="{6A434747-CAC6-E3AB-43A2-737599B9350F}"/>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3" name="Slide Number Placeholder 5">
            <a:extLst>
              <a:ext uri="{FF2B5EF4-FFF2-40B4-BE49-F238E27FC236}">
                <a16:creationId xmlns:a16="http://schemas.microsoft.com/office/drawing/2014/main" id="{F408B049-B5A6-319C-6604-4CB974379CE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6BE57E5-418C-3CAD-E431-901873F5937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4" name="Straight Connector 3">
            <a:extLst>
              <a:ext uri="{FF2B5EF4-FFF2-40B4-BE49-F238E27FC236}">
                <a16:creationId xmlns:a16="http://schemas.microsoft.com/office/drawing/2014/main" id="{639CB1E9-59D2-839A-658C-A23761FDC7C0}"/>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901585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2.3 - Bullet 1/2 dar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51B0A98-E900-A313-EA54-FE650CDD9251}"/>
              </a:ext>
            </a:extLst>
          </p:cNvPr>
          <p:cNvSpPr/>
          <p:nvPr userDrawn="1"/>
        </p:nvSpPr>
        <p:spPr>
          <a:xfrm>
            <a:off x="4572000" y="0"/>
            <a:ext cx="4571999"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a:solidFill>
                <a:schemeClr val="bg1"/>
              </a:solidFill>
            </a:endParaRPr>
          </a:p>
        </p:txBody>
      </p:sp>
      <p:pic>
        <p:nvPicPr>
          <p:cNvPr id="7" name="Graphic 6">
            <a:extLst>
              <a:ext uri="{FF2B5EF4-FFF2-40B4-BE49-F238E27FC236}">
                <a16:creationId xmlns:a16="http://schemas.microsoft.com/office/drawing/2014/main" id="{FC6622D9-8C8C-7A92-9836-8782F4AE736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3" name="Text Placeholder 42">
            <a:extLst>
              <a:ext uri="{FF2B5EF4-FFF2-40B4-BE49-F238E27FC236}">
                <a16:creationId xmlns:a16="http://schemas.microsoft.com/office/drawing/2014/main" id="{D45B54C3-1D2D-9E4E-D404-A3087EA115CF}"/>
              </a:ext>
            </a:extLst>
          </p:cNvPr>
          <p:cNvSpPr>
            <a:spLocks noGrp="1"/>
          </p:cNvSpPr>
          <p:nvPr>
            <p:ph type="body" sz="quarter" idx="12" hasCustomPrompt="1"/>
          </p:nvPr>
        </p:nvSpPr>
        <p:spPr>
          <a:xfrm>
            <a:off x="417599" y="395946"/>
            <a:ext cx="378890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9" name="Text Placeholder 42">
            <a:extLst>
              <a:ext uri="{FF2B5EF4-FFF2-40B4-BE49-F238E27FC236}">
                <a16:creationId xmlns:a16="http://schemas.microsoft.com/office/drawing/2014/main" id="{8941B831-C2DE-2572-4B83-66D9963A38BB}"/>
              </a:ext>
            </a:extLst>
          </p:cNvPr>
          <p:cNvSpPr>
            <a:spLocks noGrp="1"/>
          </p:cNvSpPr>
          <p:nvPr>
            <p:ph type="body" sz="quarter" idx="13" hasCustomPrompt="1"/>
          </p:nvPr>
        </p:nvSpPr>
        <p:spPr>
          <a:xfrm>
            <a:off x="417599" y="764520"/>
            <a:ext cx="378890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10" name="Text Placeholder 12">
            <a:extLst>
              <a:ext uri="{FF2B5EF4-FFF2-40B4-BE49-F238E27FC236}">
                <a16:creationId xmlns:a16="http://schemas.microsoft.com/office/drawing/2014/main" id="{FB285814-4F22-732A-01D4-3A2D98D8E435}"/>
              </a:ext>
            </a:extLst>
          </p:cNvPr>
          <p:cNvSpPr>
            <a:spLocks noGrp="1"/>
          </p:cNvSpPr>
          <p:nvPr>
            <p:ph type="body" sz="quarter" idx="14"/>
          </p:nvPr>
        </p:nvSpPr>
        <p:spPr>
          <a:xfrm>
            <a:off x="417338" y="1260000"/>
            <a:ext cx="378890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Box 11">
            <a:extLst>
              <a:ext uri="{FF2B5EF4-FFF2-40B4-BE49-F238E27FC236}">
                <a16:creationId xmlns:a16="http://schemas.microsoft.com/office/drawing/2014/main" id="{81B2B362-2879-6819-D5A2-C7BE4DDA16A3}"/>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3" name="Slide Number Placeholder 5">
            <a:extLst>
              <a:ext uri="{FF2B5EF4-FFF2-40B4-BE49-F238E27FC236}">
                <a16:creationId xmlns:a16="http://schemas.microsoft.com/office/drawing/2014/main" id="{60008FED-F579-32FA-B396-B46F632C45F4}"/>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8639B8D9-7FD8-8F41-6E5A-1F2F111B9E5E}"/>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FFDCED2A-6F4B-B012-EFEA-A5A5D734636D}"/>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553670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2.4 - Bullet 2/3 dar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51B0A98-E900-A313-EA54-FE650CDD9251}"/>
              </a:ext>
            </a:extLst>
          </p:cNvPr>
          <p:cNvSpPr/>
          <p:nvPr userDrawn="1"/>
        </p:nvSpPr>
        <p:spPr>
          <a:xfrm>
            <a:off x="3096000" y="0"/>
            <a:ext cx="60480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a:solidFill>
                <a:schemeClr val="bg1"/>
              </a:solidFill>
            </a:endParaRPr>
          </a:p>
        </p:txBody>
      </p:sp>
      <p:pic>
        <p:nvPicPr>
          <p:cNvPr id="7" name="Graphic 6">
            <a:extLst>
              <a:ext uri="{FF2B5EF4-FFF2-40B4-BE49-F238E27FC236}">
                <a16:creationId xmlns:a16="http://schemas.microsoft.com/office/drawing/2014/main" id="{FC6622D9-8C8C-7A92-9836-8782F4AE736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3" name="Text Placeholder 42">
            <a:extLst>
              <a:ext uri="{FF2B5EF4-FFF2-40B4-BE49-F238E27FC236}">
                <a16:creationId xmlns:a16="http://schemas.microsoft.com/office/drawing/2014/main" id="{D45B54C3-1D2D-9E4E-D404-A3087EA115CF}"/>
              </a:ext>
            </a:extLst>
          </p:cNvPr>
          <p:cNvSpPr>
            <a:spLocks noGrp="1"/>
          </p:cNvSpPr>
          <p:nvPr>
            <p:ph type="body" sz="quarter" idx="12"/>
          </p:nvPr>
        </p:nvSpPr>
        <p:spPr>
          <a:xfrm>
            <a:off x="417600" y="395946"/>
            <a:ext cx="240206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Master text styles</a:t>
            </a:r>
          </a:p>
        </p:txBody>
      </p:sp>
      <p:sp>
        <p:nvSpPr>
          <p:cNvPr id="9" name="Text Placeholder 42">
            <a:extLst>
              <a:ext uri="{FF2B5EF4-FFF2-40B4-BE49-F238E27FC236}">
                <a16:creationId xmlns:a16="http://schemas.microsoft.com/office/drawing/2014/main" id="{8941B831-C2DE-2572-4B83-66D9963A38BB}"/>
              </a:ext>
            </a:extLst>
          </p:cNvPr>
          <p:cNvSpPr>
            <a:spLocks noGrp="1"/>
          </p:cNvSpPr>
          <p:nvPr>
            <p:ph type="body" sz="quarter" idx="13" hasCustomPrompt="1"/>
          </p:nvPr>
        </p:nvSpPr>
        <p:spPr>
          <a:xfrm>
            <a:off x="417600" y="764520"/>
            <a:ext cx="240206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10" name="Text Placeholder 12">
            <a:extLst>
              <a:ext uri="{FF2B5EF4-FFF2-40B4-BE49-F238E27FC236}">
                <a16:creationId xmlns:a16="http://schemas.microsoft.com/office/drawing/2014/main" id="{FB285814-4F22-732A-01D4-3A2D98D8E435}"/>
              </a:ext>
            </a:extLst>
          </p:cNvPr>
          <p:cNvSpPr>
            <a:spLocks noGrp="1"/>
          </p:cNvSpPr>
          <p:nvPr>
            <p:ph type="body" sz="quarter" idx="14"/>
          </p:nvPr>
        </p:nvSpPr>
        <p:spPr>
          <a:xfrm>
            <a:off x="417339" y="1260000"/>
            <a:ext cx="240206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Box 15">
            <a:extLst>
              <a:ext uri="{FF2B5EF4-FFF2-40B4-BE49-F238E27FC236}">
                <a16:creationId xmlns:a16="http://schemas.microsoft.com/office/drawing/2014/main" id="{92932C8D-B957-1CF9-AF0A-C66A4B80B16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EDFF5BE1-C27A-DAF6-539C-BE7CFB3D313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2198C15-49FA-5DCF-088F-089A36BBE5B6}"/>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D153E126-16EC-5B6B-B79D-CDC812F5E8A7}"/>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983904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3.1 - Blank dark">
    <p:bg>
      <p:bgPr>
        <a:solidFill>
          <a:schemeClr val="tx2"/>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D6A4B7-704E-AAAA-B16B-0F7877CA50B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6" name="TextBox 15">
            <a:extLst>
              <a:ext uri="{FF2B5EF4-FFF2-40B4-BE49-F238E27FC236}">
                <a16:creationId xmlns:a16="http://schemas.microsoft.com/office/drawing/2014/main" id="{EFADF482-1182-15C3-2090-EF4C2A8F787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B5714932-B041-C268-D37A-89265A6401E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3D6BE398-80E2-C124-8939-1FA1DF0C1011}"/>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B4D514C8-0DDA-7262-4109-EF26FA846FF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812222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3.2 - Title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pic>
        <p:nvPicPr>
          <p:cNvPr id="3" name="Graphic 2">
            <a:extLst>
              <a:ext uri="{FF2B5EF4-FFF2-40B4-BE49-F238E27FC236}">
                <a16:creationId xmlns:a16="http://schemas.microsoft.com/office/drawing/2014/main" id="{BC39B26E-924A-E04C-205D-CC553972AED1}"/>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8" name="TextBox 17">
            <a:extLst>
              <a:ext uri="{FF2B5EF4-FFF2-40B4-BE49-F238E27FC236}">
                <a16:creationId xmlns:a16="http://schemas.microsoft.com/office/drawing/2014/main" id="{B4D6E92B-62A5-89F1-C025-9AFA6FCB3323}"/>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F2BA0AE1-3EC1-6929-E965-9C60516B99D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8CFFAAD9-97A5-7898-E5FF-36F481EB932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093800F5-E209-664D-A7E0-BF31501FE76F}"/>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64664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3.3 - Tex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0" indent="0">
              <a:lnSpc>
                <a:spcPct val="100000"/>
              </a:lnSpc>
              <a:spcBef>
                <a:spcPts val="0"/>
              </a:spcBef>
              <a:spcAft>
                <a:spcPts val="600"/>
              </a:spcAft>
              <a:buSzPct val="70000"/>
              <a:buNone/>
              <a:defRPr sz="1200">
                <a:solidFill>
                  <a:schemeClr val="bg1"/>
                </a:solidFill>
              </a:defRPr>
            </a:lvl1pPr>
            <a:lvl2pPr marL="180000" indent="0">
              <a:lnSpc>
                <a:spcPct val="100000"/>
              </a:lnSpc>
              <a:spcBef>
                <a:spcPts val="0"/>
              </a:spcBef>
              <a:spcAft>
                <a:spcPts val="600"/>
              </a:spcAft>
              <a:buSzPct val="70000"/>
              <a:buNone/>
              <a:defRPr sz="1200">
                <a:solidFill>
                  <a:schemeClr val="bg1"/>
                </a:solidFill>
              </a:defRPr>
            </a:lvl2pPr>
            <a:lvl3pPr marL="360000" indent="0">
              <a:lnSpc>
                <a:spcPct val="100000"/>
              </a:lnSpc>
              <a:spcBef>
                <a:spcPts val="0"/>
              </a:spcBef>
              <a:spcAft>
                <a:spcPts val="600"/>
              </a:spcAft>
              <a:buSzPct val="70000"/>
              <a:buNone/>
              <a:defRPr sz="1200">
                <a:solidFill>
                  <a:schemeClr val="bg1"/>
                </a:solidFill>
              </a:defRPr>
            </a:lvl3pPr>
            <a:lvl4pPr marL="540000" indent="0">
              <a:lnSpc>
                <a:spcPct val="100000"/>
              </a:lnSpc>
              <a:spcBef>
                <a:spcPts val="0"/>
              </a:spcBef>
              <a:spcAft>
                <a:spcPts val="600"/>
              </a:spcAft>
              <a:buSzPct val="70000"/>
              <a:buNone/>
              <a:defRPr sz="1200">
                <a:solidFill>
                  <a:schemeClr val="bg1"/>
                </a:solidFill>
              </a:defRPr>
            </a:lvl4pPr>
            <a:lvl5pPr marL="720000" indent="0">
              <a:lnSpc>
                <a:spcPct val="100000"/>
              </a:lnSpc>
              <a:spcBef>
                <a:spcPts val="0"/>
              </a:spcBef>
              <a:spcAft>
                <a:spcPts val="600"/>
              </a:spcAft>
              <a:buSzPct val="70000"/>
              <a:buNone/>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FC50F010-1A3E-13CC-A34C-23E50F7D9E3C}"/>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6C224637-55EA-0423-7FB7-9D4C22E954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D086BFC4-A13A-A77F-C95D-F0B63E9FC79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38436AE6-E5BF-2964-DF91-27380150947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B69E459F-FA2A-44D7-0042-B6749720C4A3}"/>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28895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1.6 - 3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3222000"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6026662" y="1260000"/>
            <a:ext cx="2697658"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B3C89AA2-17C4-2311-08AF-1321E11749F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2713EB45-843B-9A1C-345B-468536A7E05D}"/>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C77A4B8F-49F4-2929-427A-DF7B92A561E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437997CD-4103-2DAB-42E2-A0C1AB9ED585}"/>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969959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3.4 - 1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9C4C436A-97D3-3C1B-0C95-441F1DF2F989}"/>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F2203B3C-B7BE-B5F0-A84C-BF4A2D307F8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ED0C98DE-3A96-2DE1-E80F-30D10A98054F}"/>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39872479-176B-250D-7009-2FACC846C886}"/>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F5CA6AE9-CB4B-F137-356B-3F444DF521D4}"/>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888923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3.5 - 2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57FF8C70-8D9A-A91A-9AA2-5BAED4E5562B}"/>
              </a:ext>
            </a:extLst>
          </p:cNvPr>
          <p:cNvSpPr>
            <a:spLocks noGrp="1"/>
          </p:cNvSpPr>
          <p:nvPr>
            <p:ph type="body" sz="quarter" idx="16"/>
          </p:nvPr>
        </p:nvSpPr>
        <p:spPr>
          <a:xfrm>
            <a:off x="4658664"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437E9F8B-5B93-F909-6599-53CAB2225CA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0" name="TextBox 19">
            <a:extLst>
              <a:ext uri="{FF2B5EF4-FFF2-40B4-BE49-F238E27FC236}">
                <a16:creationId xmlns:a16="http://schemas.microsoft.com/office/drawing/2014/main" id="{38BB2193-E2EE-013C-3734-26FE2B6F289C}"/>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94D6E453-33BB-3D1A-87F2-BF23E7DB064B}"/>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25631BE9-7C06-22AD-145E-78B1BD5F79B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7" name="Straight Connector 6">
            <a:extLst>
              <a:ext uri="{FF2B5EF4-FFF2-40B4-BE49-F238E27FC236}">
                <a16:creationId xmlns:a16="http://schemas.microsoft.com/office/drawing/2014/main" id="{B41F63E7-7858-9E91-BACF-9FD1D77A74A8}"/>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760025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3.6 - 3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3222000"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6026662" y="1260000"/>
            <a:ext cx="2697658"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14635BF5-054A-3811-41D1-1B20FDF97FB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1" name="TextBox 20">
            <a:extLst>
              <a:ext uri="{FF2B5EF4-FFF2-40B4-BE49-F238E27FC236}">
                <a16:creationId xmlns:a16="http://schemas.microsoft.com/office/drawing/2014/main" id="{0B09C184-344B-3A37-4BC9-5F46DC81EA5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2" name="Slide Number Placeholder 5">
            <a:extLst>
              <a:ext uri="{FF2B5EF4-FFF2-40B4-BE49-F238E27FC236}">
                <a16:creationId xmlns:a16="http://schemas.microsoft.com/office/drawing/2014/main" id="{EA23E53E-BC8E-B2D9-8857-89A24EB07F95}"/>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3" name="Footer Placeholder 2">
            <a:extLst>
              <a:ext uri="{FF2B5EF4-FFF2-40B4-BE49-F238E27FC236}">
                <a16:creationId xmlns:a16="http://schemas.microsoft.com/office/drawing/2014/main" id="{E99784FE-D6A8-9580-1007-194EF43C8A2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56F9891C-F679-171D-0410-18138B8C177C}"/>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417240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3.7 - 4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2526332"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4635326"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9C0B71B1-8B5E-9FD1-A1AD-D5AD8A665FFB}"/>
              </a:ext>
            </a:extLst>
          </p:cNvPr>
          <p:cNvSpPr>
            <a:spLocks noGrp="1"/>
          </p:cNvSpPr>
          <p:nvPr>
            <p:ph type="body" sz="quarter" idx="18"/>
          </p:nvPr>
        </p:nvSpPr>
        <p:spPr>
          <a:xfrm>
            <a:off x="6744320"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AD49FC51-3DDE-4079-644A-F3FAEB0DC4A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2" name="TextBox 21">
            <a:extLst>
              <a:ext uri="{FF2B5EF4-FFF2-40B4-BE49-F238E27FC236}">
                <a16:creationId xmlns:a16="http://schemas.microsoft.com/office/drawing/2014/main" id="{3F8C1C72-A585-7ED5-651B-B528B3970818}"/>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3" name="Slide Number Placeholder 5">
            <a:extLst>
              <a:ext uri="{FF2B5EF4-FFF2-40B4-BE49-F238E27FC236}">
                <a16:creationId xmlns:a16="http://schemas.microsoft.com/office/drawing/2014/main" id="{D3FAF429-6C3E-019C-0537-840220A5BF93}"/>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4" name="Footer Placeholder 2">
            <a:extLst>
              <a:ext uri="{FF2B5EF4-FFF2-40B4-BE49-F238E27FC236}">
                <a16:creationId xmlns:a16="http://schemas.microsoft.com/office/drawing/2014/main" id="{14C8B806-8FC3-E969-CBCA-FAFFE8971D2A}"/>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7" name="Straight Connector 6">
            <a:extLst>
              <a:ext uri="{FF2B5EF4-FFF2-40B4-BE49-F238E27FC236}">
                <a16:creationId xmlns:a16="http://schemas.microsoft.com/office/drawing/2014/main" id="{64CB7D39-8685-8AB5-351E-6B19EEB4BBDA}"/>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431279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3.8 - Numbered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3" name="Text Placeholder 2">
            <a:extLst>
              <a:ext uri="{FF2B5EF4-FFF2-40B4-BE49-F238E27FC236}">
                <a16:creationId xmlns:a16="http://schemas.microsoft.com/office/drawing/2014/main" id="{E0427494-DD66-A478-7CF6-11C578BC21E9}"/>
              </a:ext>
            </a:extLst>
          </p:cNvPr>
          <p:cNvSpPr>
            <a:spLocks noGrp="1"/>
          </p:cNvSpPr>
          <p:nvPr>
            <p:ph type="body" sz="quarter" idx="14" hasCustomPrompt="1"/>
          </p:nvPr>
        </p:nvSpPr>
        <p:spPr>
          <a:xfrm>
            <a:off x="417600" y="1260000"/>
            <a:ext cx="8308800" cy="3118980"/>
          </a:xfrm>
          <a:prstGeom prst="rect">
            <a:avLst/>
          </a:prstGeom>
        </p:spPr>
        <p:txBody>
          <a:bodyPr lIns="0" tIns="0" rIns="0" bIns="0"/>
          <a:lstStyle>
            <a:lvl1pPr marL="228600" indent="-228600">
              <a:lnSpc>
                <a:spcPct val="100000"/>
              </a:lnSpc>
              <a:spcBef>
                <a:spcPts val="0"/>
              </a:spcBef>
              <a:spcAft>
                <a:spcPts val="600"/>
              </a:spcAft>
              <a:buFont typeface="+mj-lt"/>
              <a:buAutoNum type="arabicPeriod"/>
              <a:defRPr sz="1200">
                <a:solidFill>
                  <a:schemeClr val="bg1"/>
                </a:solidFill>
              </a:defRPr>
            </a:lvl1pPr>
            <a:lvl2pPr marL="408600" indent="-228600">
              <a:lnSpc>
                <a:spcPct val="100000"/>
              </a:lnSpc>
              <a:spcBef>
                <a:spcPts val="0"/>
              </a:spcBef>
              <a:spcAft>
                <a:spcPts val="600"/>
              </a:spcAft>
              <a:buFont typeface="+mj-lt"/>
              <a:buAutoNum type="arabicPeriod" startAt="2"/>
              <a:defRPr sz="1200">
                <a:solidFill>
                  <a:schemeClr val="bg1"/>
                </a:solidFill>
              </a:defRPr>
            </a:lvl2pPr>
            <a:lvl3pPr marL="588600" indent="-228600">
              <a:lnSpc>
                <a:spcPct val="100000"/>
              </a:lnSpc>
              <a:spcBef>
                <a:spcPts val="0"/>
              </a:spcBef>
              <a:spcAft>
                <a:spcPts val="600"/>
              </a:spcAft>
              <a:buFont typeface="+mj-lt"/>
              <a:buAutoNum type="arabicPeriod" startAt="3"/>
              <a:defRPr sz="1200">
                <a:solidFill>
                  <a:schemeClr val="bg1"/>
                </a:solidFill>
              </a:defRPr>
            </a:lvl3pPr>
            <a:lvl4pPr marL="768600" indent="-228600">
              <a:lnSpc>
                <a:spcPct val="100000"/>
              </a:lnSpc>
              <a:spcBef>
                <a:spcPts val="0"/>
              </a:spcBef>
              <a:spcAft>
                <a:spcPts val="600"/>
              </a:spcAft>
              <a:buFont typeface="+mj-lt"/>
              <a:buAutoNum type="arabicPeriod" startAt="4"/>
              <a:defRPr sz="1200">
                <a:solidFill>
                  <a:schemeClr val="bg1"/>
                </a:solidFill>
              </a:defRPr>
            </a:lvl4pPr>
            <a:lvl5pPr marL="957150" indent="-228600">
              <a:lnSpc>
                <a:spcPct val="100000"/>
              </a:lnSpc>
              <a:spcBef>
                <a:spcPts val="0"/>
              </a:spcBef>
              <a:spcAft>
                <a:spcPts val="600"/>
              </a:spcAft>
              <a:buFont typeface="+mj-lt"/>
              <a:buAutoNum type="arabicPeriod" startAt="5"/>
              <a:defRPr sz="1200">
                <a:solidFill>
                  <a:schemeClr val="bg1"/>
                </a:solidFill>
              </a:defRPr>
            </a:lvl5pPr>
          </a:lstStyle>
          <a:p>
            <a:pPr lvl="0"/>
            <a:r>
              <a:rPr lang="en-US"/>
              <a:t>Text here</a:t>
            </a:r>
          </a:p>
          <a:p>
            <a:pPr lvl="1"/>
            <a:r>
              <a:rPr lang="en-US"/>
              <a:t>Text here</a:t>
            </a:r>
          </a:p>
          <a:p>
            <a:pPr lvl="2"/>
            <a:r>
              <a:rPr lang="en-US"/>
              <a:t>Text here</a:t>
            </a:r>
          </a:p>
          <a:p>
            <a:pPr lvl="3"/>
            <a:r>
              <a:rPr lang="en-US"/>
              <a:t>Text here</a:t>
            </a:r>
          </a:p>
          <a:p>
            <a:pPr marL="957150" marR="0" lvl="4" indent="-228600" algn="l" defTabSz="685800" rtl="0" eaLnBrk="1" fontAlgn="auto" latinLnBrk="0" hangingPunct="1">
              <a:lnSpc>
                <a:spcPct val="100000"/>
              </a:lnSpc>
              <a:spcBef>
                <a:spcPts val="0"/>
              </a:spcBef>
              <a:spcAft>
                <a:spcPts val="300"/>
              </a:spcAft>
              <a:buClrTx/>
              <a:buSzTx/>
              <a:tabLst/>
              <a:defRPr/>
            </a:pPr>
            <a:r>
              <a:rPr lang="en-US"/>
              <a:t>Text here</a:t>
            </a:r>
          </a:p>
        </p:txBody>
      </p:sp>
      <p:pic>
        <p:nvPicPr>
          <p:cNvPr id="2" name="Graphic 1">
            <a:extLst>
              <a:ext uri="{FF2B5EF4-FFF2-40B4-BE49-F238E27FC236}">
                <a16:creationId xmlns:a16="http://schemas.microsoft.com/office/drawing/2014/main" id="{AF7ADEE1-F63C-492E-6243-826D5239E9FD}"/>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128DC97F-4D64-0DED-88CD-EE02622DD1A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36AADFB0-EF58-B66F-9E2F-35B8CE845DFC}"/>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B5E01CE8-3A1A-97F6-CB42-2A7B7096CAA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5" name="Straight Connector 4">
            <a:extLst>
              <a:ext uri="{FF2B5EF4-FFF2-40B4-BE49-F238E27FC236}">
                <a16:creationId xmlns:a16="http://schemas.microsoft.com/office/drawing/2014/main" id="{822FC401-1AA8-2464-8D1C-AB4CBBB237B3}"/>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156398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3.9 - Title dark">
    <p:bg>
      <p:bgPr>
        <a:solidFill>
          <a:schemeClr val="tx2"/>
        </a:solidFill>
        <a:effectLst/>
      </p:bgPr>
    </p:bg>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4B403941-CFEA-9A2F-6625-4961A6C63DBE}"/>
              </a:ext>
            </a:extLst>
          </p:cNvPr>
          <p:cNvSpPr>
            <a:spLocks noGrp="1"/>
          </p:cNvSpPr>
          <p:nvPr>
            <p:ph type="body" sz="quarter" idx="11"/>
          </p:nvPr>
        </p:nvSpPr>
        <p:spPr>
          <a:xfrm>
            <a:off x="417600" y="1080000"/>
            <a:ext cx="8308800" cy="1760501"/>
          </a:xfrm>
          <a:prstGeom prst="rect">
            <a:avLst/>
          </a:prstGeom>
        </p:spPr>
        <p:txBody>
          <a:bodyPr lIns="0" tIns="0" rIns="0" bIns="0"/>
          <a:lstStyle>
            <a:lvl1pPr marL="0" indent="0">
              <a:buNone/>
              <a:defRPr sz="5400" baseline="0">
                <a:solidFill>
                  <a:schemeClr val="bg1"/>
                </a:solidFill>
                <a:latin typeface="Nokia Pure Headline Ultra Light" panose="020B0204020202020204" pitchFamily="34" charset="0"/>
              </a:defRPr>
            </a:lvl1pPr>
          </a:lstStyle>
          <a:p>
            <a:pPr lvl="0"/>
            <a:r>
              <a:rPr lang="en-US"/>
              <a:t>Click to edit Master text styles</a:t>
            </a:r>
          </a:p>
        </p:txBody>
      </p:sp>
      <p:pic>
        <p:nvPicPr>
          <p:cNvPr id="3" name="Graphic 2">
            <a:extLst>
              <a:ext uri="{FF2B5EF4-FFF2-40B4-BE49-F238E27FC236}">
                <a16:creationId xmlns:a16="http://schemas.microsoft.com/office/drawing/2014/main" id="{8751E31D-7B4F-D8BB-1E48-D88EA581DC1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7" name="TextBox 16">
            <a:extLst>
              <a:ext uri="{FF2B5EF4-FFF2-40B4-BE49-F238E27FC236}">
                <a16:creationId xmlns:a16="http://schemas.microsoft.com/office/drawing/2014/main" id="{3CFD536D-56F0-6B89-4E85-90A6E969D32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A2A18FDE-17E4-A96B-C3EE-A77EEBA83E23}"/>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A39C322E-4A8A-CA2E-DBCD-97DA4FDE15D2}"/>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21" name="Text Placeholder 42">
            <a:extLst>
              <a:ext uri="{FF2B5EF4-FFF2-40B4-BE49-F238E27FC236}">
                <a16:creationId xmlns:a16="http://schemas.microsoft.com/office/drawing/2014/main" id="{B3D3C671-29A5-6951-28E5-A58089FE5D4B}"/>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2" name="Straight Connector 1">
            <a:extLst>
              <a:ext uri="{FF2B5EF4-FFF2-40B4-BE49-F238E27FC236}">
                <a16:creationId xmlns:a16="http://schemas.microsoft.com/office/drawing/2014/main" id="{466B2A9F-7428-9787-9456-2476EC7471B1}"/>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392012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4.1 - Cover N BlueGreen1">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A97BECFD-8EA7-0689-338E-FF79734814C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6" name="Graphic 5">
            <a:extLst>
              <a:ext uri="{FF2B5EF4-FFF2-40B4-BE49-F238E27FC236}">
                <a16:creationId xmlns:a16="http://schemas.microsoft.com/office/drawing/2014/main" id="{B8976C7B-2688-70F3-77A4-4D1113FB54EC}"/>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5144400" cy="5144400"/>
          </a:xfrm>
          <a:prstGeom prst="rect">
            <a:avLst/>
          </a:prstGeom>
        </p:spPr>
      </p:pic>
      <p:sp>
        <p:nvSpPr>
          <p:cNvPr id="2" name="Title 4">
            <a:extLst>
              <a:ext uri="{FF2B5EF4-FFF2-40B4-BE49-F238E27FC236}">
                <a16:creationId xmlns:a16="http://schemas.microsoft.com/office/drawing/2014/main" id="{FCA7DC03-F552-0867-352F-D9703C6058FC}"/>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4" name="Text Placeholder 3">
            <a:extLst>
              <a:ext uri="{FF2B5EF4-FFF2-40B4-BE49-F238E27FC236}">
                <a16:creationId xmlns:a16="http://schemas.microsoft.com/office/drawing/2014/main" id="{095DCB03-B7A1-6B00-BC51-6A2712B64A79}"/>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10" name="Graphic 3">
            <a:extLst>
              <a:ext uri="{FF2B5EF4-FFF2-40B4-BE49-F238E27FC236}">
                <a16:creationId xmlns:a16="http://schemas.microsoft.com/office/drawing/2014/main" id="{49D9392C-9E29-427F-3C29-C64146E898C7}"/>
              </a:ext>
            </a:extLst>
          </p:cNvPr>
          <p:cNvGrpSpPr/>
          <p:nvPr userDrawn="1"/>
        </p:nvGrpSpPr>
        <p:grpSpPr>
          <a:xfrm>
            <a:off x="1237478" y="4482674"/>
            <a:ext cx="1363492" cy="307063"/>
            <a:chOff x="469958" y="1647414"/>
            <a:chExt cx="8205029" cy="1847802"/>
          </a:xfrm>
          <a:solidFill>
            <a:schemeClr val="bg1"/>
          </a:solidFill>
        </p:grpSpPr>
        <p:sp>
          <p:nvSpPr>
            <p:cNvPr id="11" name="Freeform 33">
              <a:extLst>
                <a:ext uri="{FF2B5EF4-FFF2-40B4-BE49-F238E27FC236}">
                  <a16:creationId xmlns:a16="http://schemas.microsoft.com/office/drawing/2014/main" id="{86483177-9ABF-3F5C-ED1D-16C01EEE37C3}"/>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97C96119-D9F7-8022-5694-A13E7950B525}"/>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3" name="Freeform 35">
              <a:extLst>
                <a:ext uri="{FF2B5EF4-FFF2-40B4-BE49-F238E27FC236}">
                  <a16:creationId xmlns:a16="http://schemas.microsoft.com/office/drawing/2014/main" id="{247CB589-C660-36A6-BF29-1327034A9815}"/>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6">
              <a:extLst>
                <a:ext uri="{FF2B5EF4-FFF2-40B4-BE49-F238E27FC236}">
                  <a16:creationId xmlns:a16="http://schemas.microsoft.com/office/drawing/2014/main" id="{2B915696-0B26-9206-B2E7-93708805BDBC}"/>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5" name="Freeform 37">
              <a:extLst>
                <a:ext uri="{FF2B5EF4-FFF2-40B4-BE49-F238E27FC236}">
                  <a16:creationId xmlns:a16="http://schemas.microsoft.com/office/drawing/2014/main" id="{AA3A0836-5277-7254-E598-6DE9FA1A526D}"/>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3" name="TextBox 2">
            <a:extLst>
              <a:ext uri="{FF2B5EF4-FFF2-40B4-BE49-F238E27FC236}">
                <a16:creationId xmlns:a16="http://schemas.microsoft.com/office/drawing/2014/main" id="{659763D9-588F-2473-91CB-B8C347B72189}"/>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23FCDC52-0E62-A2F4-0387-BFC107C7F663}"/>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753EC447-D430-EA30-E1F1-75D216432106}"/>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7" name="Straight Connector 6">
            <a:extLst>
              <a:ext uri="{FF2B5EF4-FFF2-40B4-BE49-F238E27FC236}">
                <a16:creationId xmlns:a16="http://schemas.microsoft.com/office/drawing/2014/main" id="{8C6FED7A-2E54-8D43-8732-46FB9027DB7B}"/>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096335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4.2 - Cover N PurpleBlue1">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81E104F6-2E1E-CFDD-A69D-C115384F159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5" name="Graphic 4">
            <a:extLst>
              <a:ext uri="{FF2B5EF4-FFF2-40B4-BE49-F238E27FC236}">
                <a16:creationId xmlns:a16="http://schemas.microsoft.com/office/drawing/2014/main" id="{0E27FD93-255E-C585-12C2-E99681C9BE50}"/>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901"/>
            <a:ext cx="5144400" cy="5144400"/>
          </a:xfrm>
          <a:prstGeom prst="rect">
            <a:avLst/>
          </a:prstGeom>
        </p:spPr>
      </p:pic>
      <p:sp>
        <p:nvSpPr>
          <p:cNvPr id="11" name="Title 4">
            <a:extLst>
              <a:ext uri="{FF2B5EF4-FFF2-40B4-BE49-F238E27FC236}">
                <a16:creationId xmlns:a16="http://schemas.microsoft.com/office/drawing/2014/main" id="{59E922F0-08F0-9919-8C26-CE716C3AE5B2}"/>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2" name="Text Placeholder 3">
            <a:extLst>
              <a:ext uri="{FF2B5EF4-FFF2-40B4-BE49-F238E27FC236}">
                <a16:creationId xmlns:a16="http://schemas.microsoft.com/office/drawing/2014/main" id="{FDF29A45-EE41-3151-6F22-1274BFD4DDDB}"/>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AC803887-2AFC-DF73-DE60-1BE27DDE158C}"/>
              </a:ext>
            </a:extLst>
          </p:cNvPr>
          <p:cNvGrpSpPr/>
          <p:nvPr userDrawn="1"/>
        </p:nvGrpSpPr>
        <p:grpSpPr>
          <a:xfrm>
            <a:off x="1237478" y="4482674"/>
            <a:ext cx="1363492" cy="307063"/>
            <a:chOff x="469958" y="1647414"/>
            <a:chExt cx="8205029" cy="1847802"/>
          </a:xfrm>
          <a:solidFill>
            <a:schemeClr val="bg1"/>
          </a:solidFill>
        </p:grpSpPr>
        <p:sp>
          <p:nvSpPr>
            <p:cNvPr id="8" name="Freeform 33">
              <a:extLst>
                <a:ext uri="{FF2B5EF4-FFF2-40B4-BE49-F238E27FC236}">
                  <a16:creationId xmlns:a16="http://schemas.microsoft.com/office/drawing/2014/main" id="{FB007C44-CA5E-747F-537B-FA8B422F6EF5}"/>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4">
              <a:extLst>
                <a:ext uri="{FF2B5EF4-FFF2-40B4-BE49-F238E27FC236}">
                  <a16:creationId xmlns:a16="http://schemas.microsoft.com/office/drawing/2014/main" id="{ACD5E94E-82F7-2222-8DA7-BF2F4217D471}"/>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3" name="Freeform 35">
              <a:extLst>
                <a:ext uri="{FF2B5EF4-FFF2-40B4-BE49-F238E27FC236}">
                  <a16:creationId xmlns:a16="http://schemas.microsoft.com/office/drawing/2014/main" id="{3422F086-3538-B59C-A13B-E07C6B180720}"/>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6">
              <a:extLst>
                <a:ext uri="{FF2B5EF4-FFF2-40B4-BE49-F238E27FC236}">
                  <a16:creationId xmlns:a16="http://schemas.microsoft.com/office/drawing/2014/main" id="{64270631-5CE7-99C0-6E82-FDECFC1D3634}"/>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5" name="Freeform 37">
              <a:extLst>
                <a:ext uri="{FF2B5EF4-FFF2-40B4-BE49-F238E27FC236}">
                  <a16:creationId xmlns:a16="http://schemas.microsoft.com/office/drawing/2014/main" id="{AEC4CD95-FA07-887B-3375-C4368A44AF15}"/>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0" name="TextBox 19">
            <a:extLst>
              <a:ext uri="{FF2B5EF4-FFF2-40B4-BE49-F238E27FC236}">
                <a16:creationId xmlns:a16="http://schemas.microsoft.com/office/drawing/2014/main" id="{77E65701-8704-DC44-7F06-7957F6D50DDE}"/>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B0CCF65E-F2C0-F179-6CEF-6926AE13A1AD}"/>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4148E0E7-D605-6CB3-E2A2-9F865D08BD3D}"/>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F0704DB9-88C7-16A3-4EB3-53EDBBBBED99}"/>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097345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4.3 - Cover N Pink1">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1C7D16BB-9265-7D3A-E136-8F028A9F86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20" name="Graphic 19">
            <a:extLst>
              <a:ext uri="{FF2B5EF4-FFF2-40B4-BE49-F238E27FC236}">
                <a16:creationId xmlns:a16="http://schemas.microsoft.com/office/drawing/2014/main" id="{A7536232-7B28-DCFA-37A3-EEBA7365A539}"/>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5144400" cy="5144400"/>
          </a:xfrm>
          <a:prstGeom prst="rect">
            <a:avLst/>
          </a:prstGeom>
        </p:spPr>
      </p:pic>
      <p:sp>
        <p:nvSpPr>
          <p:cNvPr id="9" name="Title 4">
            <a:extLst>
              <a:ext uri="{FF2B5EF4-FFF2-40B4-BE49-F238E27FC236}">
                <a16:creationId xmlns:a16="http://schemas.microsoft.com/office/drawing/2014/main" id="{44BBE444-2A25-873F-1D05-3ED543575B73}"/>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0" name="Text Placeholder 3">
            <a:extLst>
              <a:ext uri="{FF2B5EF4-FFF2-40B4-BE49-F238E27FC236}">
                <a16:creationId xmlns:a16="http://schemas.microsoft.com/office/drawing/2014/main" id="{1CE0441B-626C-B0BA-7F19-6E6E187E9F84}"/>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12" name="Graphic 3">
            <a:extLst>
              <a:ext uri="{FF2B5EF4-FFF2-40B4-BE49-F238E27FC236}">
                <a16:creationId xmlns:a16="http://schemas.microsoft.com/office/drawing/2014/main" id="{BBCFFB55-AEE0-B60F-9245-9C27632712D3}"/>
              </a:ext>
            </a:extLst>
          </p:cNvPr>
          <p:cNvGrpSpPr/>
          <p:nvPr userDrawn="1"/>
        </p:nvGrpSpPr>
        <p:grpSpPr>
          <a:xfrm>
            <a:off x="1237478" y="4482674"/>
            <a:ext cx="1363492" cy="307063"/>
            <a:chOff x="469958" y="1647414"/>
            <a:chExt cx="8205029" cy="1847802"/>
          </a:xfrm>
          <a:solidFill>
            <a:schemeClr val="bg1"/>
          </a:solidFill>
        </p:grpSpPr>
        <p:sp>
          <p:nvSpPr>
            <p:cNvPr id="13" name="Freeform 33">
              <a:extLst>
                <a:ext uri="{FF2B5EF4-FFF2-40B4-BE49-F238E27FC236}">
                  <a16:creationId xmlns:a16="http://schemas.microsoft.com/office/drawing/2014/main" id="{488E8824-AD70-39E9-BE21-40A428AA16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4">
              <a:extLst>
                <a:ext uri="{FF2B5EF4-FFF2-40B4-BE49-F238E27FC236}">
                  <a16:creationId xmlns:a16="http://schemas.microsoft.com/office/drawing/2014/main" id="{CAC7C88C-6569-86EB-A912-A81A3D3D323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5" name="Freeform 35">
              <a:extLst>
                <a:ext uri="{FF2B5EF4-FFF2-40B4-BE49-F238E27FC236}">
                  <a16:creationId xmlns:a16="http://schemas.microsoft.com/office/drawing/2014/main" id="{631B0B37-63CB-7184-5451-7161305EE5D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6" name="Freeform 36">
              <a:extLst>
                <a:ext uri="{FF2B5EF4-FFF2-40B4-BE49-F238E27FC236}">
                  <a16:creationId xmlns:a16="http://schemas.microsoft.com/office/drawing/2014/main" id="{7CABF032-2DB3-FBD2-FA1D-C42334098181}"/>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7" name="Freeform 37">
              <a:extLst>
                <a:ext uri="{FF2B5EF4-FFF2-40B4-BE49-F238E27FC236}">
                  <a16:creationId xmlns:a16="http://schemas.microsoft.com/office/drawing/2014/main" id="{93CE2008-A2FB-AA6A-EE55-3A2E2A88572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9" name="TextBox 18">
            <a:extLst>
              <a:ext uri="{FF2B5EF4-FFF2-40B4-BE49-F238E27FC236}">
                <a16:creationId xmlns:a16="http://schemas.microsoft.com/office/drawing/2014/main" id="{3B531529-C0C1-501F-B90B-E578B26E0D98}"/>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40C94059-F7F6-293D-88B1-A0CCDDB75575}"/>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98343E1B-0BDB-6D7F-D5F6-35E72B8B2568}"/>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E6A5F513-FF52-40DD-1058-E3394F1442C6}"/>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481593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4.4 - Cover N Whit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674FB718-4590-313D-1532-FE817A22ACB4}"/>
              </a:ext>
            </a:extLst>
          </p:cNvPr>
          <p:cNvSpPr/>
          <p:nvPr/>
        </p:nvSpPr>
        <p:spPr>
          <a:xfrm>
            <a:off x="0" y="0"/>
            <a:ext cx="5144400" cy="5144400"/>
          </a:xfrm>
          <a:custGeom>
            <a:avLst/>
            <a:gdLst>
              <a:gd name="connsiteX0" fmla="*/ 0 w 5144400"/>
              <a:gd name="connsiteY0" fmla="*/ 0 h 5144400"/>
              <a:gd name="connsiteX1" fmla="*/ 5144400 w 5144400"/>
              <a:gd name="connsiteY1" fmla="*/ 0 h 5144400"/>
              <a:gd name="connsiteX2" fmla="*/ 5144400 w 5144400"/>
              <a:gd name="connsiteY2" fmla="*/ 5144400 h 5144400"/>
              <a:gd name="connsiteX3" fmla="*/ 0 w 5144400"/>
              <a:gd name="connsiteY3" fmla="*/ 5144400 h 5144400"/>
            </a:gdLst>
            <a:ahLst/>
            <a:cxnLst>
              <a:cxn ang="0">
                <a:pos x="connsiteX0" y="connsiteY0"/>
              </a:cxn>
              <a:cxn ang="0">
                <a:pos x="connsiteX1" y="connsiteY1"/>
              </a:cxn>
              <a:cxn ang="0">
                <a:pos x="connsiteX2" y="connsiteY2"/>
              </a:cxn>
              <a:cxn ang="0">
                <a:pos x="connsiteX3" y="connsiteY3"/>
              </a:cxn>
            </a:cxnLst>
            <a:rect l="l" t="t" r="r" b="b"/>
            <a:pathLst>
              <a:path w="5144400" h="5144400">
                <a:moveTo>
                  <a:pt x="0" y="0"/>
                </a:moveTo>
                <a:lnTo>
                  <a:pt x="5144400" y="0"/>
                </a:lnTo>
                <a:lnTo>
                  <a:pt x="5144400" y="5144400"/>
                </a:lnTo>
                <a:lnTo>
                  <a:pt x="0" y="5144400"/>
                </a:lnTo>
                <a:close/>
              </a:path>
            </a:pathLst>
          </a:custGeom>
          <a:noFill/>
          <a:ln w="26789"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6585F427-7AA2-BA79-9FAB-3B20B348D66A}"/>
              </a:ext>
            </a:extLst>
          </p:cNvPr>
          <p:cNvSpPr/>
          <p:nvPr/>
        </p:nvSpPr>
        <p:spPr>
          <a:xfrm>
            <a:off x="0" y="0"/>
            <a:ext cx="5144400" cy="5144400"/>
          </a:xfrm>
          <a:custGeom>
            <a:avLst/>
            <a:gdLst>
              <a:gd name="connsiteX0" fmla="*/ 0 w 5144400"/>
              <a:gd name="connsiteY0" fmla="*/ 0 h 5144400"/>
              <a:gd name="connsiteX1" fmla="*/ 0 w 5144400"/>
              <a:gd name="connsiteY1" fmla="*/ 5144400 h 5144400"/>
              <a:gd name="connsiteX2" fmla="*/ 794971 w 5144400"/>
              <a:gd name="connsiteY2" fmla="*/ 5144400 h 5144400"/>
              <a:gd name="connsiteX3" fmla="*/ 794971 w 5144400"/>
              <a:gd name="connsiteY3" fmla="*/ 1741594 h 5144400"/>
              <a:gd name="connsiteX4" fmla="*/ 5144400 w 5144400"/>
              <a:gd name="connsiteY4" fmla="*/ 5144400 h 5144400"/>
              <a:gd name="connsiteX5" fmla="*/ 5144400 w 5144400"/>
              <a:gd name="connsiteY5" fmla="*/ 4142850 h 5144400"/>
              <a:gd name="connsiteX6" fmla="*/ 0 w 5144400"/>
              <a:gd name="connsiteY6" fmla="*/ 0 h 514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4400" h="5144400">
                <a:moveTo>
                  <a:pt x="0" y="0"/>
                </a:moveTo>
                <a:lnTo>
                  <a:pt x="0" y="5144400"/>
                </a:lnTo>
                <a:cubicBezTo>
                  <a:pt x="0" y="5144400"/>
                  <a:pt x="794971" y="5144400"/>
                  <a:pt x="794971" y="5144400"/>
                </a:cubicBezTo>
                <a:lnTo>
                  <a:pt x="794971" y="1741594"/>
                </a:lnTo>
                <a:cubicBezTo>
                  <a:pt x="794971" y="1741594"/>
                  <a:pt x="5144400" y="5144400"/>
                  <a:pt x="5144400" y="5144400"/>
                </a:cubicBezTo>
                <a:lnTo>
                  <a:pt x="5144400" y="4142850"/>
                </a:lnTo>
                <a:lnTo>
                  <a:pt x="0" y="0"/>
                </a:lnTo>
                <a:close/>
              </a:path>
            </a:pathLst>
          </a:custGeom>
          <a:solidFill>
            <a:schemeClr val="accent1"/>
          </a:solidFill>
          <a:ln w="26789" cap="flat">
            <a:noFill/>
            <a:prstDash val="solid"/>
            <a:miter/>
          </a:ln>
        </p:spPr>
        <p:txBody>
          <a:bodyPr rtlCol="0" anchor="ctr"/>
          <a:lstStyle/>
          <a:p>
            <a:endParaRPr lang="en-US"/>
          </a:p>
        </p:txBody>
      </p:sp>
      <p:sp>
        <p:nvSpPr>
          <p:cNvPr id="9" name="Title 4">
            <a:extLst>
              <a:ext uri="{FF2B5EF4-FFF2-40B4-BE49-F238E27FC236}">
                <a16:creationId xmlns:a16="http://schemas.microsoft.com/office/drawing/2014/main" id="{44BBE444-2A25-873F-1D05-3ED543575B73}"/>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a:t>Presentation</a:t>
            </a:r>
            <a:br>
              <a:rPr lang="en-GB"/>
            </a:br>
            <a:r>
              <a:rPr lang="en-GB"/>
              <a:t>Title (2 lines)</a:t>
            </a:r>
          </a:p>
        </p:txBody>
      </p:sp>
      <p:sp>
        <p:nvSpPr>
          <p:cNvPr id="10" name="Text Placeholder 3">
            <a:extLst>
              <a:ext uri="{FF2B5EF4-FFF2-40B4-BE49-F238E27FC236}">
                <a16:creationId xmlns:a16="http://schemas.microsoft.com/office/drawing/2014/main" id="{1CE0441B-626C-B0BA-7F19-6E6E187E9F84}"/>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12" name="Graphic 3">
            <a:extLst>
              <a:ext uri="{FF2B5EF4-FFF2-40B4-BE49-F238E27FC236}">
                <a16:creationId xmlns:a16="http://schemas.microsoft.com/office/drawing/2014/main" id="{BBCFFB55-AEE0-B60F-9245-9C27632712D3}"/>
              </a:ext>
            </a:extLst>
          </p:cNvPr>
          <p:cNvGrpSpPr/>
          <p:nvPr userDrawn="1"/>
        </p:nvGrpSpPr>
        <p:grpSpPr>
          <a:xfrm>
            <a:off x="1237478" y="4482674"/>
            <a:ext cx="1363492" cy="307063"/>
            <a:chOff x="469958" y="1647414"/>
            <a:chExt cx="8205029" cy="1847802"/>
          </a:xfrm>
          <a:solidFill>
            <a:schemeClr val="accent1"/>
          </a:solidFill>
        </p:grpSpPr>
        <p:sp>
          <p:nvSpPr>
            <p:cNvPr id="13" name="Freeform 33">
              <a:extLst>
                <a:ext uri="{FF2B5EF4-FFF2-40B4-BE49-F238E27FC236}">
                  <a16:creationId xmlns:a16="http://schemas.microsoft.com/office/drawing/2014/main" id="{488E8824-AD70-39E9-BE21-40A428AA16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4">
              <a:extLst>
                <a:ext uri="{FF2B5EF4-FFF2-40B4-BE49-F238E27FC236}">
                  <a16:creationId xmlns:a16="http://schemas.microsoft.com/office/drawing/2014/main" id="{CAC7C88C-6569-86EB-A912-A81A3D3D323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5" name="Freeform 35">
              <a:extLst>
                <a:ext uri="{FF2B5EF4-FFF2-40B4-BE49-F238E27FC236}">
                  <a16:creationId xmlns:a16="http://schemas.microsoft.com/office/drawing/2014/main" id="{631B0B37-63CB-7184-5451-7161305EE5D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6" name="Freeform 36">
              <a:extLst>
                <a:ext uri="{FF2B5EF4-FFF2-40B4-BE49-F238E27FC236}">
                  <a16:creationId xmlns:a16="http://schemas.microsoft.com/office/drawing/2014/main" id="{7CABF032-2DB3-FBD2-FA1D-C42334098181}"/>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7" name="Freeform 37">
              <a:extLst>
                <a:ext uri="{FF2B5EF4-FFF2-40B4-BE49-F238E27FC236}">
                  <a16:creationId xmlns:a16="http://schemas.microsoft.com/office/drawing/2014/main" id="{93CE2008-A2FB-AA6A-EE55-3A2E2A88572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4" name="TextBox 23">
            <a:extLst>
              <a:ext uri="{FF2B5EF4-FFF2-40B4-BE49-F238E27FC236}">
                <a16:creationId xmlns:a16="http://schemas.microsoft.com/office/drawing/2014/main" id="{EE447E57-9E3B-2030-9902-A8BA6E7583E4}"/>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5" name="Slide Number Placeholder 5">
            <a:extLst>
              <a:ext uri="{FF2B5EF4-FFF2-40B4-BE49-F238E27FC236}">
                <a16:creationId xmlns:a16="http://schemas.microsoft.com/office/drawing/2014/main" id="{B61C7B4D-5A69-FF1F-0F31-D16D75C7921B}"/>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6" name="Footer Placeholder 2">
            <a:extLst>
              <a:ext uri="{FF2B5EF4-FFF2-40B4-BE49-F238E27FC236}">
                <a16:creationId xmlns:a16="http://schemas.microsoft.com/office/drawing/2014/main" id="{AD544843-BF44-8F0F-4D23-F80C60F60B55}"/>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B1A77665-3F1E-2A97-3EA0-9107B5BFDA76}"/>
              </a:ext>
            </a:extLst>
          </p:cNvPr>
          <p:cNvCxnSpPr>
            <a:cxnSpLocks/>
          </p:cNvCxnSpPr>
          <p:nvPr userDrawn="1"/>
        </p:nvCxnSpPr>
        <p:spPr>
          <a:xfrm>
            <a:off x="6278509"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43202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1.1.7 - 4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2526332"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4635326"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9C0B71B1-8B5E-9FD1-A1AD-D5AD8A665FFB}"/>
              </a:ext>
            </a:extLst>
          </p:cNvPr>
          <p:cNvSpPr>
            <a:spLocks noGrp="1"/>
          </p:cNvSpPr>
          <p:nvPr>
            <p:ph type="body" sz="quarter" idx="18"/>
          </p:nvPr>
        </p:nvSpPr>
        <p:spPr>
          <a:xfrm>
            <a:off x="6744320"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Box 17">
            <a:extLst>
              <a:ext uri="{FF2B5EF4-FFF2-40B4-BE49-F238E27FC236}">
                <a16:creationId xmlns:a16="http://schemas.microsoft.com/office/drawing/2014/main" id="{77523A0E-155F-824D-4618-C556416C4B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3DCBE36C-4C66-1188-03D3-624F2E47A38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45644240-BAFF-42B5-1A7E-4A3EC1F84D9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0C9C3BBB-89C3-3953-0E5E-9544F2E7BD2C}"/>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785195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5.1 - Cover O BlueGreen2">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18A7CBB0-A767-7247-8638-81BC366967B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7BBDEA00-FE7A-639E-C16F-BC5E3DBD8FD3}"/>
              </a:ext>
            </a:extLst>
          </p:cNvPr>
          <p:cNvGrpSpPr/>
          <p:nvPr userDrawn="1"/>
        </p:nvGrpSpPr>
        <p:grpSpPr>
          <a:xfrm>
            <a:off x="6981148" y="2418218"/>
            <a:ext cx="1363492" cy="307063"/>
            <a:chOff x="469958" y="1647414"/>
            <a:chExt cx="8205029" cy="1847802"/>
          </a:xfrm>
          <a:solidFill>
            <a:schemeClr val="bg1"/>
          </a:solidFill>
        </p:grpSpPr>
        <p:sp>
          <p:nvSpPr>
            <p:cNvPr id="4" name="Freeform 24">
              <a:extLst>
                <a:ext uri="{FF2B5EF4-FFF2-40B4-BE49-F238E27FC236}">
                  <a16:creationId xmlns:a16="http://schemas.microsoft.com/office/drawing/2014/main" id="{0B5F76F9-295B-59E5-BDCF-8B6840E5B52F}"/>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25">
              <a:extLst>
                <a:ext uri="{FF2B5EF4-FFF2-40B4-BE49-F238E27FC236}">
                  <a16:creationId xmlns:a16="http://schemas.microsoft.com/office/drawing/2014/main" id="{B473941B-CE77-6414-782E-B5933651166D}"/>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26">
              <a:extLst>
                <a:ext uri="{FF2B5EF4-FFF2-40B4-BE49-F238E27FC236}">
                  <a16:creationId xmlns:a16="http://schemas.microsoft.com/office/drawing/2014/main" id="{03FCE4B1-384C-92A9-F114-45634B67A119}"/>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8" name="Freeform 27">
              <a:extLst>
                <a:ext uri="{FF2B5EF4-FFF2-40B4-BE49-F238E27FC236}">
                  <a16:creationId xmlns:a16="http://schemas.microsoft.com/office/drawing/2014/main" id="{16718376-BEBA-6EC2-B9BA-05AEA7853033}"/>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2" name="Freeform 28">
              <a:extLst>
                <a:ext uri="{FF2B5EF4-FFF2-40B4-BE49-F238E27FC236}">
                  <a16:creationId xmlns:a16="http://schemas.microsoft.com/office/drawing/2014/main" id="{55E96EEC-F984-9065-5EAC-AF9297B31DF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3" name="Graphic 12">
            <a:extLst>
              <a:ext uri="{FF2B5EF4-FFF2-40B4-BE49-F238E27FC236}">
                <a16:creationId xmlns:a16="http://schemas.microsoft.com/office/drawing/2014/main" id="{8CEF710E-39E1-082B-B52C-E37B4EEF550E}"/>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4" name="Title 4">
            <a:extLst>
              <a:ext uri="{FF2B5EF4-FFF2-40B4-BE49-F238E27FC236}">
                <a16:creationId xmlns:a16="http://schemas.microsoft.com/office/drawing/2014/main" id="{2C6BDD68-E8AC-9D13-ED1D-D43FFC8357C6}"/>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5" name="Text Placeholder 3">
            <a:extLst>
              <a:ext uri="{FF2B5EF4-FFF2-40B4-BE49-F238E27FC236}">
                <a16:creationId xmlns:a16="http://schemas.microsoft.com/office/drawing/2014/main" id="{76BF5CE8-2417-2D5D-75FE-27E0BE07F509}"/>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
        <p:nvSpPr>
          <p:cNvPr id="16" name="TextBox 15">
            <a:extLst>
              <a:ext uri="{FF2B5EF4-FFF2-40B4-BE49-F238E27FC236}">
                <a16:creationId xmlns:a16="http://schemas.microsoft.com/office/drawing/2014/main" id="{CC8B88A2-C8A9-A342-E8B5-C91DF5E71FF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9EC2290D-5934-145E-499C-1CB0349E5FA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BD471F30-B344-A63E-287D-45299C34768C}"/>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4698C39D-9BF3-2E01-07D8-83AC83D22B64}"/>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699756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5.2 - Cover O BluePink1">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B7370059-157B-625C-8521-D3FCF8A22DA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6" name="Graphic 3">
            <a:extLst>
              <a:ext uri="{FF2B5EF4-FFF2-40B4-BE49-F238E27FC236}">
                <a16:creationId xmlns:a16="http://schemas.microsoft.com/office/drawing/2014/main" id="{7ADBC276-24FC-31B1-198D-D0A0EB5188BB}"/>
              </a:ext>
            </a:extLst>
          </p:cNvPr>
          <p:cNvGrpSpPr/>
          <p:nvPr userDrawn="1"/>
        </p:nvGrpSpPr>
        <p:grpSpPr>
          <a:xfrm>
            <a:off x="6981148" y="2418218"/>
            <a:ext cx="1363492" cy="307063"/>
            <a:chOff x="469958" y="1647414"/>
            <a:chExt cx="8205029" cy="1847802"/>
          </a:xfrm>
          <a:solidFill>
            <a:schemeClr val="bg1"/>
          </a:solidFill>
        </p:grpSpPr>
        <p:sp>
          <p:nvSpPr>
            <p:cNvPr id="7" name="Freeform 24">
              <a:extLst>
                <a:ext uri="{FF2B5EF4-FFF2-40B4-BE49-F238E27FC236}">
                  <a16:creationId xmlns:a16="http://schemas.microsoft.com/office/drawing/2014/main" id="{CDDE8834-7F71-A488-29A8-540395324479}"/>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8" name="Freeform 25">
              <a:extLst>
                <a:ext uri="{FF2B5EF4-FFF2-40B4-BE49-F238E27FC236}">
                  <a16:creationId xmlns:a16="http://schemas.microsoft.com/office/drawing/2014/main" id="{FEFA04F6-2C3F-3E38-9E08-D6990D946A84}"/>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9" name="Freeform 26">
              <a:extLst>
                <a:ext uri="{FF2B5EF4-FFF2-40B4-BE49-F238E27FC236}">
                  <a16:creationId xmlns:a16="http://schemas.microsoft.com/office/drawing/2014/main" id="{54253727-9053-862A-19CB-32DD1616812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12" name="Freeform 27">
              <a:extLst>
                <a:ext uri="{FF2B5EF4-FFF2-40B4-BE49-F238E27FC236}">
                  <a16:creationId xmlns:a16="http://schemas.microsoft.com/office/drawing/2014/main" id="{6E5204B2-3785-90DB-45F2-F73CC4975954}"/>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3" name="Freeform 28">
              <a:extLst>
                <a:ext uri="{FF2B5EF4-FFF2-40B4-BE49-F238E27FC236}">
                  <a16:creationId xmlns:a16="http://schemas.microsoft.com/office/drawing/2014/main" id="{95BC05DD-4D63-F05A-843F-EE491020FFD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4" name="Graphic 13">
            <a:extLst>
              <a:ext uri="{FF2B5EF4-FFF2-40B4-BE49-F238E27FC236}">
                <a16:creationId xmlns:a16="http://schemas.microsoft.com/office/drawing/2014/main" id="{F41E3DBD-A4E2-6EF5-8073-EED87395D745}"/>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5" name="Title 4">
            <a:extLst>
              <a:ext uri="{FF2B5EF4-FFF2-40B4-BE49-F238E27FC236}">
                <a16:creationId xmlns:a16="http://schemas.microsoft.com/office/drawing/2014/main" id="{60E8CE17-B2D0-B92F-1A9F-C72280B6E9A3}"/>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6" name="Text Placeholder 3">
            <a:extLst>
              <a:ext uri="{FF2B5EF4-FFF2-40B4-BE49-F238E27FC236}">
                <a16:creationId xmlns:a16="http://schemas.microsoft.com/office/drawing/2014/main" id="{6BEF90E0-A2AA-9B05-58FB-3D4109E95C42}"/>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
        <p:nvSpPr>
          <p:cNvPr id="20" name="TextBox 19">
            <a:extLst>
              <a:ext uri="{FF2B5EF4-FFF2-40B4-BE49-F238E27FC236}">
                <a16:creationId xmlns:a16="http://schemas.microsoft.com/office/drawing/2014/main" id="{3B132D8A-9E85-B335-C2FD-9D2508FEAF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5D1F556C-703D-0EB9-35BD-0A7DE6122BF2}"/>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F61D5928-67F7-A4E5-2767-E072B8F67A2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0AE06C9D-E699-053A-48F6-090A15EE3414}"/>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331133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1.5.3 - Cover O BlueGreen3">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7A20ED13-DCC3-ED6C-4FB2-2B64E7F0411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7" name="Graphic 3">
            <a:extLst>
              <a:ext uri="{FF2B5EF4-FFF2-40B4-BE49-F238E27FC236}">
                <a16:creationId xmlns:a16="http://schemas.microsoft.com/office/drawing/2014/main" id="{7D655505-6963-6602-F9EA-4C3B3BA5DCB7}"/>
              </a:ext>
            </a:extLst>
          </p:cNvPr>
          <p:cNvGrpSpPr/>
          <p:nvPr userDrawn="1"/>
        </p:nvGrpSpPr>
        <p:grpSpPr>
          <a:xfrm>
            <a:off x="6981148" y="2418218"/>
            <a:ext cx="1363492" cy="307063"/>
            <a:chOff x="469958" y="1647414"/>
            <a:chExt cx="8205029" cy="1847802"/>
          </a:xfrm>
          <a:solidFill>
            <a:schemeClr val="bg1"/>
          </a:solidFill>
        </p:grpSpPr>
        <p:sp>
          <p:nvSpPr>
            <p:cNvPr id="8" name="Freeform 24">
              <a:extLst>
                <a:ext uri="{FF2B5EF4-FFF2-40B4-BE49-F238E27FC236}">
                  <a16:creationId xmlns:a16="http://schemas.microsoft.com/office/drawing/2014/main" id="{7D3C8143-8E12-BEA4-801E-C540B573C9A5}"/>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12" name="Freeform 25">
              <a:extLst>
                <a:ext uri="{FF2B5EF4-FFF2-40B4-BE49-F238E27FC236}">
                  <a16:creationId xmlns:a16="http://schemas.microsoft.com/office/drawing/2014/main" id="{08DD0EEC-3388-7E9D-C475-8C7C6448AEF5}"/>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13" name="Freeform 26">
              <a:extLst>
                <a:ext uri="{FF2B5EF4-FFF2-40B4-BE49-F238E27FC236}">
                  <a16:creationId xmlns:a16="http://schemas.microsoft.com/office/drawing/2014/main" id="{46AF7602-77C1-4DB0-5B0C-443AE4CE7F6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14" name="Freeform 27">
              <a:extLst>
                <a:ext uri="{FF2B5EF4-FFF2-40B4-BE49-F238E27FC236}">
                  <a16:creationId xmlns:a16="http://schemas.microsoft.com/office/drawing/2014/main" id="{CE410BEC-795B-5241-F0C2-EA9498D9FABB}"/>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5" name="Freeform 28">
              <a:extLst>
                <a:ext uri="{FF2B5EF4-FFF2-40B4-BE49-F238E27FC236}">
                  <a16:creationId xmlns:a16="http://schemas.microsoft.com/office/drawing/2014/main" id="{A382B77D-424C-AD2C-03A1-02E188F12FF3}"/>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6" name="Graphic 15">
            <a:extLst>
              <a:ext uri="{FF2B5EF4-FFF2-40B4-BE49-F238E27FC236}">
                <a16:creationId xmlns:a16="http://schemas.microsoft.com/office/drawing/2014/main" id="{B9438AB4-120A-6B68-C6A3-6BD51CF52D24}"/>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7" name="Title 4">
            <a:extLst>
              <a:ext uri="{FF2B5EF4-FFF2-40B4-BE49-F238E27FC236}">
                <a16:creationId xmlns:a16="http://schemas.microsoft.com/office/drawing/2014/main" id="{184C4A7B-1AC5-72AD-EB05-210AB3D4C140}"/>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A5F506F4-DF34-76FB-83D6-A513173F8EFA}"/>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
        <p:nvSpPr>
          <p:cNvPr id="20" name="TextBox 19">
            <a:extLst>
              <a:ext uri="{FF2B5EF4-FFF2-40B4-BE49-F238E27FC236}">
                <a16:creationId xmlns:a16="http://schemas.microsoft.com/office/drawing/2014/main" id="{720759C7-94BC-8FC1-9A43-A40A4BE7AC1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83D4680A-11B6-A841-EC68-FFF11409500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AE485A1C-8A6A-5C51-5E3F-5685AAA904F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B0347B25-CB84-1FE7-62E9-F00844782A8A}"/>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903471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1.5.4 - Cover O White">
    <p:spTree>
      <p:nvGrpSpPr>
        <p:cNvPr id="1" name=""/>
        <p:cNvGrpSpPr/>
        <p:nvPr/>
      </p:nvGrpSpPr>
      <p:grpSpPr>
        <a:xfrm>
          <a:off x="0" y="0"/>
          <a:ext cx="0" cy="0"/>
          <a:chOff x="0" y="0"/>
          <a:chExt cx="0" cy="0"/>
        </a:xfrm>
      </p:grpSpPr>
      <p:sp>
        <p:nvSpPr>
          <p:cNvPr id="17" name="Title 4">
            <a:extLst>
              <a:ext uri="{FF2B5EF4-FFF2-40B4-BE49-F238E27FC236}">
                <a16:creationId xmlns:a16="http://schemas.microsoft.com/office/drawing/2014/main" id="{EB5A7CA1-8E09-1FEE-5143-08105708AE59}"/>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AF6FE26B-E8FF-4ACF-48A7-542E2FB4B861}"/>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57ADD6F0-8A1D-2465-892B-42BFF999186F}"/>
              </a:ext>
            </a:extLst>
          </p:cNvPr>
          <p:cNvGrpSpPr/>
          <p:nvPr userDrawn="1"/>
        </p:nvGrpSpPr>
        <p:grpSpPr>
          <a:xfrm>
            <a:off x="7055828" y="2418218"/>
            <a:ext cx="1363492" cy="307063"/>
            <a:chOff x="469958" y="1647414"/>
            <a:chExt cx="8205029" cy="1847802"/>
          </a:xfrm>
          <a:solidFill>
            <a:schemeClr val="accent1"/>
          </a:solidFill>
        </p:grpSpPr>
        <p:sp>
          <p:nvSpPr>
            <p:cNvPr id="8" name="Freeform 25">
              <a:extLst>
                <a:ext uri="{FF2B5EF4-FFF2-40B4-BE49-F238E27FC236}">
                  <a16:creationId xmlns:a16="http://schemas.microsoft.com/office/drawing/2014/main" id="{6AF9626B-4B6B-456F-A237-FCACC9E9F30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B6CEEA85-DD26-876A-A848-DA5F4C628A1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08925FD2-D79C-256F-326A-4097D8380192}"/>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AB3AAD83-D7CB-81CB-67DB-D1DD2E032AA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3A1A359F-B85E-95ED-4488-9B71BC1306AF}"/>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pic>
        <p:nvPicPr>
          <p:cNvPr id="20" name="Picture 19" descr="Circle&#10;&#10;Description automatically generated with medium confidence">
            <a:extLst>
              <a:ext uri="{FF2B5EF4-FFF2-40B4-BE49-F238E27FC236}">
                <a16:creationId xmlns:a16="http://schemas.microsoft.com/office/drawing/2014/main" id="{87D5AF06-6AF8-9002-BEDC-176CB57496A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25084"/>
          <a:stretch/>
        </p:blipFill>
        <p:spPr>
          <a:xfrm>
            <a:off x="5126775" y="-4796"/>
            <a:ext cx="4017225" cy="5143500"/>
          </a:xfrm>
          <a:prstGeom prst="rect">
            <a:avLst/>
          </a:prstGeom>
        </p:spPr>
      </p:pic>
      <p:sp>
        <p:nvSpPr>
          <p:cNvPr id="16" name="TextBox 15">
            <a:extLst>
              <a:ext uri="{FF2B5EF4-FFF2-40B4-BE49-F238E27FC236}">
                <a16:creationId xmlns:a16="http://schemas.microsoft.com/office/drawing/2014/main" id="{8D94EDB0-D38F-0FE8-27C1-80BAE2455A1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EFAF1A61-3518-0ABC-1BC0-5990D5EF88D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496FB4B1-7F2F-CF04-74B8-D3A7467B0EDC}"/>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45700AEF-B2E0-306E-A874-DE91DDDD98FF}"/>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16006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6.1 - Cover K Orange1">
    <p:spTree>
      <p:nvGrpSpPr>
        <p:cNvPr id="1" name=""/>
        <p:cNvGrpSpPr/>
        <p:nvPr/>
      </p:nvGrpSpPr>
      <p:grpSpPr>
        <a:xfrm>
          <a:off x="0" y="0"/>
          <a:ext cx="0" cy="0"/>
          <a:chOff x="0" y="0"/>
          <a:chExt cx="0" cy="0"/>
        </a:xfrm>
      </p:grpSpPr>
      <p:pic>
        <p:nvPicPr>
          <p:cNvPr id="16" name="Picture 15" descr="Background pattern&#10;&#10;Description automatically generated">
            <a:extLst>
              <a:ext uri="{FF2B5EF4-FFF2-40B4-BE49-F238E27FC236}">
                <a16:creationId xmlns:a16="http://schemas.microsoft.com/office/drawing/2014/main" id="{38FCEB48-BE41-308F-33AB-94163C02BF5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10" name="Graphic 9">
            <a:extLst>
              <a:ext uri="{FF2B5EF4-FFF2-40B4-BE49-F238E27FC236}">
                <a16:creationId xmlns:a16="http://schemas.microsoft.com/office/drawing/2014/main" id="{193793F7-1073-3781-E44D-DD541B786672}"/>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17" name="Title 4">
            <a:extLst>
              <a:ext uri="{FF2B5EF4-FFF2-40B4-BE49-F238E27FC236}">
                <a16:creationId xmlns:a16="http://schemas.microsoft.com/office/drawing/2014/main" id="{4A761E77-5CBD-451F-FA38-EA3EF19CE9E8}"/>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1349CF4D-C3F5-69B9-4227-EC331C16F094}"/>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6" name="Graphic 3">
            <a:extLst>
              <a:ext uri="{FF2B5EF4-FFF2-40B4-BE49-F238E27FC236}">
                <a16:creationId xmlns:a16="http://schemas.microsoft.com/office/drawing/2014/main" id="{5A3F8AE7-69F1-0171-3222-4CFFCDB4F568}"/>
              </a:ext>
            </a:extLst>
          </p:cNvPr>
          <p:cNvGrpSpPr/>
          <p:nvPr userDrawn="1"/>
        </p:nvGrpSpPr>
        <p:grpSpPr>
          <a:xfrm>
            <a:off x="7055828" y="2418218"/>
            <a:ext cx="1363492" cy="307063"/>
            <a:chOff x="469958" y="1647414"/>
            <a:chExt cx="8205029" cy="1847802"/>
          </a:xfrm>
          <a:solidFill>
            <a:schemeClr val="bg1"/>
          </a:solidFill>
        </p:grpSpPr>
        <p:sp>
          <p:nvSpPr>
            <p:cNvPr id="7" name="Freeform 25">
              <a:extLst>
                <a:ext uri="{FF2B5EF4-FFF2-40B4-BE49-F238E27FC236}">
                  <a16:creationId xmlns:a16="http://schemas.microsoft.com/office/drawing/2014/main" id="{0DE2A214-8055-F089-C6C4-415D2FEE42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8" name="Freeform 31">
              <a:extLst>
                <a:ext uri="{FF2B5EF4-FFF2-40B4-BE49-F238E27FC236}">
                  <a16:creationId xmlns:a16="http://schemas.microsoft.com/office/drawing/2014/main" id="{E7E7B380-ABE2-70DF-A29A-E3B4A181FA12}"/>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2">
              <a:extLst>
                <a:ext uri="{FF2B5EF4-FFF2-40B4-BE49-F238E27FC236}">
                  <a16:creationId xmlns:a16="http://schemas.microsoft.com/office/drawing/2014/main" id="{ED784E94-97A9-B627-1E07-7CAEF44EE8AF}"/>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31E44308-7765-3146-1869-04D3DA41235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5E9E56FD-C856-3054-AB6B-A80BA7D6C55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0" name="TextBox 19">
            <a:extLst>
              <a:ext uri="{FF2B5EF4-FFF2-40B4-BE49-F238E27FC236}">
                <a16:creationId xmlns:a16="http://schemas.microsoft.com/office/drawing/2014/main" id="{801FC38E-29E5-B44A-FE96-F713B08050E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7AAAD9DC-C952-84F6-32BA-CE8084E916D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B603A7C0-7450-F57A-CF86-135B131E63C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DEC99354-0705-43E6-69C9-1036477EF0BB}"/>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558167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1.6.2 - Cover K BlueGreen4">
    <p:spTree>
      <p:nvGrpSpPr>
        <p:cNvPr id="1" name=""/>
        <p:cNvGrpSpPr/>
        <p:nvPr/>
      </p:nvGrpSpPr>
      <p:grpSpPr>
        <a:xfrm>
          <a:off x="0" y="0"/>
          <a:ext cx="0" cy="0"/>
          <a:chOff x="0" y="0"/>
          <a:chExt cx="0" cy="0"/>
        </a:xfrm>
      </p:grpSpPr>
      <p:pic>
        <p:nvPicPr>
          <p:cNvPr id="26" name="Picture 25" descr="Background pattern&#10;&#10;Description automatically generated">
            <a:extLst>
              <a:ext uri="{FF2B5EF4-FFF2-40B4-BE49-F238E27FC236}">
                <a16:creationId xmlns:a16="http://schemas.microsoft.com/office/drawing/2014/main" id="{8FF1A58D-53A4-65F6-8F2B-645D65C5331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4" name="Graphic 3">
            <a:extLst>
              <a:ext uri="{FF2B5EF4-FFF2-40B4-BE49-F238E27FC236}">
                <a16:creationId xmlns:a16="http://schemas.microsoft.com/office/drawing/2014/main" id="{5166BBE5-C86E-3E87-A7C5-F29BE64D716D}"/>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23" name="Title 4">
            <a:extLst>
              <a:ext uri="{FF2B5EF4-FFF2-40B4-BE49-F238E27FC236}">
                <a16:creationId xmlns:a16="http://schemas.microsoft.com/office/drawing/2014/main" id="{5C4391E8-E519-220E-82C7-E7E85659A4E4}"/>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24" name="Text Placeholder 3">
            <a:extLst>
              <a:ext uri="{FF2B5EF4-FFF2-40B4-BE49-F238E27FC236}">
                <a16:creationId xmlns:a16="http://schemas.microsoft.com/office/drawing/2014/main" id="{F3E219A7-8ADF-6CBF-872C-AEF07B645E6D}"/>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47BEB086-B161-40ED-B2E3-DDF397278FA8}"/>
              </a:ext>
            </a:extLst>
          </p:cNvPr>
          <p:cNvGrpSpPr/>
          <p:nvPr userDrawn="1"/>
        </p:nvGrpSpPr>
        <p:grpSpPr>
          <a:xfrm>
            <a:off x="7055828" y="2418218"/>
            <a:ext cx="1363492" cy="307063"/>
            <a:chOff x="469958" y="1647414"/>
            <a:chExt cx="8205029" cy="1847802"/>
          </a:xfrm>
          <a:solidFill>
            <a:schemeClr val="bg1"/>
          </a:solidFill>
        </p:grpSpPr>
        <p:sp>
          <p:nvSpPr>
            <p:cNvPr id="8" name="Freeform 25">
              <a:extLst>
                <a:ext uri="{FF2B5EF4-FFF2-40B4-BE49-F238E27FC236}">
                  <a16:creationId xmlns:a16="http://schemas.microsoft.com/office/drawing/2014/main" id="{635D1FEE-8FAA-6AFD-E821-344C363F2C2B}"/>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936726D0-2423-B7DC-41C5-A3E0D3C92756}"/>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17257835-1368-81AC-1BB9-5374BD6AEA7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28AB2999-1929-69AE-F4B8-38F9B81ECF7A}"/>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AC62732A-D69F-1BDC-8778-1D5E71576F1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7" name="TextBox 16">
            <a:extLst>
              <a:ext uri="{FF2B5EF4-FFF2-40B4-BE49-F238E27FC236}">
                <a16:creationId xmlns:a16="http://schemas.microsoft.com/office/drawing/2014/main" id="{D9CCAE72-315B-6DC4-6ED3-6C32104BB037}"/>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9F6B1C01-19BD-7D67-4E40-88818E2139B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7C973916-701B-92E4-FA4C-28A5746F5C0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C8980C06-E572-7A51-AF42-18E3E2BB769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945429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6.3 - Cover K Pink1">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DBC0B63B-5EB2-C517-FFAF-0A5B2B5AB9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2" name="Graphic 1">
            <a:extLst>
              <a:ext uri="{FF2B5EF4-FFF2-40B4-BE49-F238E27FC236}">
                <a16:creationId xmlns:a16="http://schemas.microsoft.com/office/drawing/2014/main" id="{D2D54FC7-5739-CC9E-8372-80A8BD5BD489}"/>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23" name="Title 4">
            <a:extLst>
              <a:ext uri="{FF2B5EF4-FFF2-40B4-BE49-F238E27FC236}">
                <a16:creationId xmlns:a16="http://schemas.microsoft.com/office/drawing/2014/main" id="{FADBBE10-EF5A-37AA-E18F-F9B27AA61FED}"/>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24" name="Text Placeholder 3">
            <a:extLst>
              <a:ext uri="{FF2B5EF4-FFF2-40B4-BE49-F238E27FC236}">
                <a16:creationId xmlns:a16="http://schemas.microsoft.com/office/drawing/2014/main" id="{0DF69E35-608B-F57E-3615-F9FB9D11DD83}"/>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8" name="Graphic 3">
            <a:extLst>
              <a:ext uri="{FF2B5EF4-FFF2-40B4-BE49-F238E27FC236}">
                <a16:creationId xmlns:a16="http://schemas.microsoft.com/office/drawing/2014/main" id="{02491239-1144-EB94-E007-F05D770D71DA}"/>
              </a:ext>
            </a:extLst>
          </p:cNvPr>
          <p:cNvGrpSpPr/>
          <p:nvPr userDrawn="1"/>
        </p:nvGrpSpPr>
        <p:grpSpPr>
          <a:xfrm>
            <a:off x="7055828" y="2418218"/>
            <a:ext cx="1363492" cy="307063"/>
            <a:chOff x="469958" y="1647414"/>
            <a:chExt cx="8205029" cy="1847802"/>
          </a:xfrm>
          <a:solidFill>
            <a:schemeClr val="bg1"/>
          </a:solidFill>
        </p:grpSpPr>
        <p:sp>
          <p:nvSpPr>
            <p:cNvPr id="9" name="Freeform 25">
              <a:extLst>
                <a:ext uri="{FF2B5EF4-FFF2-40B4-BE49-F238E27FC236}">
                  <a16:creationId xmlns:a16="http://schemas.microsoft.com/office/drawing/2014/main" id="{2FDE4536-B74E-FB0B-5701-EE95568054DA}"/>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1">
              <a:extLst>
                <a:ext uri="{FF2B5EF4-FFF2-40B4-BE49-F238E27FC236}">
                  <a16:creationId xmlns:a16="http://schemas.microsoft.com/office/drawing/2014/main" id="{DC504B4C-4BF0-DF13-D647-0C718DF4AD96}"/>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2">
              <a:extLst>
                <a:ext uri="{FF2B5EF4-FFF2-40B4-BE49-F238E27FC236}">
                  <a16:creationId xmlns:a16="http://schemas.microsoft.com/office/drawing/2014/main" id="{F3BB0087-C253-F0E4-3F52-1A53B4AFA975}"/>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2" name="Freeform 33">
              <a:extLst>
                <a:ext uri="{FF2B5EF4-FFF2-40B4-BE49-F238E27FC236}">
                  <a16:creationId xmlns:a16="http://schemas.microsoft.com/office/drawing/2014/main" id="{3025D71C-0D10-5220-5980-B17FC068151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3" name="Freeform 34">
              <a:extLst>
                <a:ext uri="{FF2B5EF4-FFF2-40B4-BE49-F238E27FC236}">
                  <a16:creationId xmlns:a16="http://schemas.microsoft.com/office/drawing/2014/main" id="{64514CD7-9102-9552-6763-AB0337AAA7ED}"/>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8" name="TextBox 17">
            <a:extLst>
              <a:ext uri="{FF2B5EF4-FFF2-40B4-BE49-F238E27FC236}">
                <a16:creationId xmlns:a16="http://schemas.microsoft.com/office/drawing/2014/main" id="{5AE80B1C-FD35-F288-8BFD-2F827D4C51A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0B17E72F-0CE2-D4D0-F696-BEA9F83EF5A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AB4C8BF7-D6EA-CCEB-F116-FF8F674A1D0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3" name="Straight Connector 2">
            <a:extLst>
              <a:ext uri="{FF2B5EF4-FFF2-40B4-BE49-F238E27FC236}">
                <a16:creationId xmlns:a16="http://schemas.microsoft.com/office/drawing/2014/main" id="{2E635509-617A-2673-6143-139A72A328AE}"/>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557383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6.4 - Cover K Whit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F4EAC9-01A1-ED6A-B271-D7FC17A6D29B}"/>
              </a:ext>
            </a:extLst>
          </p:cNvPr>
          <p:cNvPicPr>
            <a:picLocks noChangeAspect="1"/>
          </p:cNvPicPr>
          <p:nvPr userDrawn="1"/>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r="18798"/>
          <a:stretch/>
        </p:blipFill>
        <p:spPr>
          <a:xfrm>
            <a:off x="4966626" y="0"/>
            <a:ext cx="4177374" cy="5144400"/>
          </a:xfrm>
          <a:prstGeom prst="rect">
            <a:avLst/>
          </a:prstGeom>
        </p:spPr>
      </p:pic>
      <p:sp>
        <p:nvSpPr>
          <p:cNvPr id="17" name="Title 4">
            <a:extLst>
              <a:ext uri="{FF2B5EF4-FFF2-40B4-BE49-F238E27FC236}">
                <a16:creationId xmlns:a16="http://schemas.microsoft.com/office/drawing/2014/main" id="{EB5A7CA1-8E09-1FEE-5143-08105708AE59}"/>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AF6FE26B-E8FF-4ACF-48A7-542E2FB4B861}"/>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57ADD6F0-8A1D-2465-892B-42BFF999186F}"/>
              </a:ext>
            </a:extLst>
          </p:cNvPr>
          <p:cNvGrpSpPr/>
          <p:nvPr userDrawn="1"/>
        </p:nvGrpSpPr>
        <p:grpSpPr>
          <a:xfrm>
            <a:off x="7055828" y="2418218"/>
            <a:ext cx="1363492" cy="307063"/>
            <a:chOff x="469958" y="1647414"/>
            <a:chExt cx="8205029" cy="1847802"/>
          </a:xfrm>
          <a:solidFill>
            <a:schemeClr val="accent1"/>
          </a:solidFill>
        </p:grpSpPr>
        <p:sp>
          <p:nvSpPr>
            <p:cNvPr id="8" name="Freeform 25">
              <a:extLst>
                <a:ext uri="{FF2B5EF4-FFF2-40B4-BE49-F238E27FC236}">
                  <a16:creationId xmlns:a16="http://schemas.microsoft.com/office/drawing/2014/main" id="{6AF9626B-4B6B-456F-A237-FCACC9E9F30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B6CEEA85-DD26-876A-A848-DA5F4C628A1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08925FD2-D79C-256F-326A-4097D8380192}"/>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AB3AAD83-D7CB-81CB-67DB-D1DD2E032AA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3A1A359F-B85E-95ED-4488-9B71BC1306AF}"/>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9" name="TextBox 18">
            <a:extLst>
              <a:ext uri="{FF2B5EF4-FFF2-40B4-BE49-F238E27FC236}">
                <a16:creationId xmlns:a16="http://schemas.microsoft.com/office/drawing/2014/main" id="{685118FE-3A69-7878-D9BB-1A3313720C8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0F609D8D-5CB0-9FB7-12C3-CB2F81E54A6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A6A581A3-9568-ADAA-C577-D08AD5F13852}"/>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39597BE1-B84C-D2C8-9145-12E1EE3A2A41}"/>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592906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7.1 - Divider BlueGreen2">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2F98BFE0-FEAC-1333-6BF5-7907903B2DC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62755F71-C8DF-BEE3-C54C-12DECC4F977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EF5C81FB-4A41-2E38-2638-F82CC70C7B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A3AA9E6A-3B54-EBA8-25AB-52211D52F5EA}"/>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0FC82D3C-5CAB-DDEA-5BAD-0CE49311B44C}"/>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DF275CFF-10A6-01B8-606D-73D7A564226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5" name="Text Placeholder 42">
            <a:extLst>
              <a:ext uri="{FF2B5EF4-FFF2-40B4-BE49-F238E27FC236}">
                <a16:creationId xmlns:a16="http://schemas.microsoft.com/office/drawing/2014/main" id="{56D07526-2E9D-2AAD-EE94-167EEE1536FF}"/>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A8D6CBFA-FE17-BB91-3580-068737D2A8A9}"/>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102166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7.2 - Divider BlueGreen3">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82BC244E-62D2-236F-4DC8-EEBFE9AF287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8" name="Text Placeholder 42">
            <a:extLst>
              <a:ext uri="{FF2B5EF4-FFF2-40B4-BE49-F238E27FC236}">
                <a16:creationId xmlns:a16="http://schemas.microsoft.com/office/drawing/2014/main" id="{BE7F6530-2B80-C2AA-C92D-861D7E8FD530}"/>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F9E92399-CC16-9177-2657-E4899DE3837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4FBBDEB0-7315-4214-F9C8-48DBCC502C8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3976F6A6-5835-91B8-5B94-A197DCCF65D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146445DD-AC0A-C4BA-03CB-A346CF3E9279}"/>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3" name="Text Placeholder 42">
            <a:extLst>
              <a:ext uri="{FF2B5EF4-FFF2-40B4-BE49-F238E27FC236}">
                <a16:creationId xmlns:a16="http://schemas.microsoft.com/office/drawing/2014/main" id="{5ED3C240-0F31-AD4B-E3D6-E9E2DFC4EB67}"/>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33C362B2-9A6C-0E6C-FBA1-C96043F3F40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15759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8 - Numbered">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3" name="Text Placeholder 2">
            <a:extLst>
              <a:ext uri="{FF2B5EF4-FFF2-40B4-BE49-F238E27FC236}">
                <a16:creationId xmlns:a16="http://schemas.microsoft.com/office/drawing/2014/main" id="{E0427494-DD66-A478-7CF6-11C578BC21E9}"/>
              </a:ext>
            </a:extLst>
          </p:cNvPr>
          <p:cNvSpPr>
            <a:spLocks noGrp="1"/>
          </p:cNvSpPr>
          <p:nvPr>
            <p:ph type="body" sz="quarter" idx="14" hasCustomPrompt="1"/>
          </p:nvPr>
        </p:nvSpPr>
        <p:spPr>
          <a:xfrm>
            <a:off x="417600" y="1260000"/>
            <a:ext cx="8308800" cy="3118980"/>
          </a:xfrm>
          <a:prstGeom prst="rect">
            <a:avLst/>
          </a:prstGeom>
        </p:spPr>
        <p:txBody>
          <a:bodyPr lIns="0" tIns="0" rIns="0" bIns="0"/>
          <a:lstStyle>
            <a:lvl1pPr marL="228600" indent="-228600">
              <a:lnSpc>
                <a:spcPct val="100000"/>
              </a:lnSpc>
              <a:spcBef>
                <a:spcPts val="0"/>
              </a:spcBef>
              <a:spcAft>
                <a:spcPts val="600"/>
              </a:spcAft>
              <a:buFont typeface="+mj-lt"/>
              <a:buAutoNum type="arabicPeriod"/>
              <a:defRPr sz="1200">
                <a:solidFill>
                  <a:schemeClr val="tx2"/>
                </a:solidFill>
              </a:defRPr>
            </a:lvl1pPr>
            <a:lvl2pPr marL="408600" indent="-228600">
              <a:lnSpc>
                <a:spcPct val="100000"/>
              </a:lnSpc>
              <a:spcBef>
                <a:spcPts val="0"/>
              </a:spcBef>
              <a:spcAft>
                <a:spcPts val="600"/>
              </a:spcAft>
              <a:buFont typeface="+mj-lt"/>
              <a:buAutoNum type="arabicPeriod" startAt="2"/>
              <a:defRPr sz="1200">
                <a:solidFill>
                  <a:schemeClr val="tx2"/>
                </a:solidFill>
              </a:defRPr>
            </a:lvl2pPr>
            <a:lvl3pPr marL="588600" indent="-228600">
              <a:lnSpc>
                <a:spcPct val="100000"/>
              </a:lnSpc>
              <a:spcBef>
                <a:spcPts val="0"/>
              </a:spcBef>
              <a:spcAft>
                <a:spcPts val="600"/>
              </a:spcAft>
              <a:buFont typeface="+mj-lt"/>
              <a:buAutoNum type="arabicPeriod" startAt="3"/>
              <a:defRPr sz="1200">
                <a:solidFill>
                  <a:schemeClr val="tx2"/>
                </a:solidFill>
              </a:defRPr>
            </a:lvl3pPr>
            <a:lvl4pPr marL="768600" indent="-228600">
              <a:lnSpc>
                <a:spcPct val="100000"/>
              </a:lnSpc>
              <a:spcBef>
                <a:spcPts val="0"/>
              </a:spcBef>
              <a:spcAft>
                <a:spcPts val="600"/>
              </a:spcAft>
              <a:buFont typeface="+mj-lt"/>
              <a:buAutoNum type="arabicPeriod" startAt="4"/>
              <a:defRPr sz="1200">
                <a:solidFill>
                  <a:schemeClr val="tx2"/>
                </a:solidFill>
              </a:defRPr>
            </a:lvl4pPr>
            <a:lvl5pPr marL="957150" indent="-228600">
              <a:lnSpc>
                <a:spcPct val="100000"/>
              </a:lnSpc>
              <a:spcBef>
                <a:spcPts val="0"/>
              </a:spcBef>
              <a:spcAft>
                <a:spcPts val="600"/>
              </a:spcAft>
              <a:buFont typeface="+mj-lt"/>
              <a:buAutoNum type="arabicPeriod" startAt="5"/>
              <a:defRPr sz="1200">
                <a:solidFill>
                  <a:schemeClr val="tx2"/>
                </a:solidFill>
              </a:defRPr>
            </a:lvl5pPr>
          </a:lstStyle>
          <a:p>
            <a:pPr lvl="0"/>
            <a:r>
              <a:rPr lang="en-US"/>
              <a:t>Text here</a:t>
            </a:r>
          </a:p>
          <a:p>
            <a:pPr lvl="1"/>
            <a:r>
              <a:rPr lang="en-US"/>
              <a:t>Text here</a:t>
            </a:r>
          </a:p>
          <a:p>
            <a:pPr lvl="2"/>
            <a:r>
              <a:rPr lang="en-US"/>
              <a:t>Text here</a:t>
            </a:r>
          </a:p>
          <a:p>
            <a:pPr lvl="3"/>
            <a:r>
              <a:rPr lang="en-US"/>
              <a:t>Text here</a:t>
            </a:r>
          </a:p>
          <a:p>
            <a:pPr marL="957150" marR="0" lvl="4" indent="-228600" algn="l" defTabSz="685800" rtl="0" eaLnBrk="1" fontAlgn="auto" latinLnBrk="0" hangingPunct="1">
              <a:lnSpc>
                <a:spcPct val="100000"/>
              </a:lnSpc>
              <a:spcBef>
                <a:spcPts val="0"/>
              </a:spcBef>
              <a:spcAft>
                <a:spcPts val="300"/>
              </a:spcAft>
              <a:buClrTx/>
              <a:buSzTx/>
              <a:tabLst/>
              <a:defRPr/>
            </a:pPr>
            <a:r>
              <a:rPr lang="en-US"/>
              <a:t>Text here</a:t>
            </a:r>
          </a:p>
        </p:txBody>
      </p:sp>
      <p:pic>
        <p:nvPicPr>
          <p:cNvPr id="5" name="Graphic 4">
            <a:extLst>
              <a:ext uri="{FF2B5EF4-FFF2-40B4-BE49-F238E27FC236}">
                <a16:creationId xmlns:a16="http://schemas.microsoft.com/office/drawing/2014/main" id="{E5F6DF56-1BC2-2F0B-C57B-C1D817B14910}"/>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2138E23A-1A2B-4FC2-057E-864010EF96E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5417762A-54B1-36A8-F29E-69737B3F61FF}"/>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395D9105-CDC3-7AF1-1035-8F0BB27B989E}"/>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cxnSp>
        <p:nvCxnSpPr>
          <p:cNvPr id="2" name="Straight Connector 1">
            <a:extLst>
              <a:ext uri="{FF2B5EF4-FFF2-40B4-BE49-F238E27FC236}">
                <a16:creationId xmlns:a16="http://schemas.microsoft.com/office/drawing/2014/main" id="{C80623DA-960F-6669-DFB8-70903213D9F8}"/>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146876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7.3 - Divider BlueGreen5">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1ACC9534-D4F4-B471-C3A8-8380F72B34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62755F71-C8DF-BEE3-C54C-12DECC4F977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3761BFBE-2F2E-2C4F-848A-E8505169811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BC0FACD4-71CC-9E35-CDCC-22C146E52E9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823572DF-299F-8B6C-1E42-1A659F39324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F374EA10-DD32-7823-1E8C-8A5B6454CCCB}"/>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4" name="Text Placeholder 42">
            <a:extLst>
              <a:ext uri="{FF2B5EF4-FFF2-40B4-BE49-F238E27FC236}">
                <a16:creationId xmlns:a16="http://schemas.microsoft.com/office/drawing/2014/main" id="{B4CCFE40-D40E-A7E0-E99F-0E9E3E7CA3B1}"/>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6" name="Straight Connector 5">
            <a:extLst>
              <a:ext uri="{FF2B5EF4-FFF2-40B4-BE49-F238E27FC236}">
                <a16:creationId xmlns:a16="http://schemas.microsoft.com/office/drawing/2014/main" id="{D62F7CD0-7194-262C-4163-9C9259A996B3}"/>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386889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7.4 - Divider PurpleBlue2">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E01D2CA4-939C-12C2-DF49-53BE4EA4C10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0DABAD96-0284-76FF-D804-48E7FFCA08F5}"/>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83B5421E-4ADD-A198-F29A-1E6995BF576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06758511-3EE8-4852-763C-F4F1187FA97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486F512-1927-A0E0-A1C2-79941992D99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38DEF3F3-5CAD-FC0C-F7DD-4A913E71BD3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4" name="Text Placeholder 42">
            <a:extLst>
              <a:ext uri="{FF2B5EF4-FFF2-40B4-BE49-F238E27FC236}">
                <a16:creationId xmlns:a16="http://schemas.microsoft.com/office/drawing/2014/main" id="{E790325F-8E1D-1D8F-9BC9-63324BDA4002}"/>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4D2CB855-84A3-85F5-FB9C-1E75571087A5}"/>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056082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7.5 - Divider BluePink1">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FEF07AED-C885-0A94-CE92-AD0235762C6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5" name="Text Placeholder 42">
            <a:extLst>
              <a:ext uri="{FF2B5EF4-FFF2-40B4-BE49-F238E27FC236}">
                <a16:creationId xmlns:a16="http://schemas.microsoft.com/office/drawing/2014/main" id="{513AFDC9-7EA7-195A-AC21-49A03E74AF4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5F57FFFB-CCE3-C058-3729-4EDEEE5E646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35665458-1735-3CFE-DB60-E654932058A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B8EAC92C-19BC-5473-42AE-69A4371F2861}"/>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9E2C85D8-A3A9-A261-1BCF-70106685644F}"/>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3" name="Text Placeholder 42">
            <a:extLst>
              <a:ext uri="{FF2B5EF4-FFF2-40B4-BE49-F238E27FC236}">
                <a16:creationId xmlns:a16="http://schemas.microsoft.com/office/drawing/2014/main" id="{521CF4E5-14D0-7A0E-3B20-BC1F539D9BFE}"/>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684253F2-17A2-0FB1-EBCA-E926952C83BC}"/>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57203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7.6 - Divider Pink1">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2FD17980-F783-4A27-87DC-42985B6C77B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522A1BAB-7805-96E3-BA5B-3E8B26D8AA37}"/>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AB3FE475-1931-B109-EFE4-3720BF54E14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C4C0B05D-F0F7-15F3-4C17-EED0899C7AF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9857B24-CF63-C1F9-6FBA-114618B4AAB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39CB5136-AC36-0B5E-A3A9-2D5B7B13CF9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4" name="Text Placeholder 42">
            <a:extLst>
              <a:ext uri="{FF2B5EF4-FFF2-40B4-BE49-F238E27FC236}">
                <a16:creationId xmlns:a16="http://schemas.microsoft.com/office/drawing/2014/main" id="{45165F11-ACDF-2F83-0960-B38B3A16DAD5}"/>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1A883A0B-71FE-CCBB-40D3-94902D79FA08}"/>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097989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7.7 - Divider Orange1">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734BF0FE-66B0-30DC-7C7E-0C60AC62082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4" name="Text Placeholder 42">
            <a:extLst>
              <a:ext uri="{FF2B5EF4-FFF2-40B4-BE49-F238E27FC236}">
                <a16:creationId xmlns:a16="http://schemas.microsoft.com/office/drawing/2014/main" id="{915CB6A6-17E7-3E33-E841-80BBD7036B36}"/>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F11B8FE6-8F1C-8435-F33C-EE04C6A6A16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849B4D71-50D7-0502-EF7E-5AAF38E8659C}"/>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256B84B-A641-FF3B-04A5-7875DE216F3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DB5AF0F0-B002-CB3B-6A1E-945904E802D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3" name="Text Placeholder 42">
            <a:extLst>
              <a:ext uri="{FF2B5EF4-FFF2-40B4-BE49-F238E27FC236}">
                <a16:creationId xmlns:a16="http://schemas.microsoft.com/office/drawing/2014/main" id="{BFB53FB7-1753-80D0-CDCE-10664D914FBD}"/>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6D1215D7-36B4-79D5-19D8-6A7A87DAEEB9}"/>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291692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8.1 - End BlueGreen2">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3A71822B-C712-A4E6-919B-405BA7F21A5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F113608E-22FD-657F-8D07-CD39EC97958A}"/>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DA917A93-F7DB-3A50-D98B-8185FF15DE00}"/>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08D8095F-7FCC-5669-F881-F66619242228}"/>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A8F3D3FE-D0C9-59C1-F189-DA228D51A05B}"/>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7F167DEA-E276-FD24-54AA-B4A09328CCE6}"/>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5BDAA131-A001-A420-C695-237DBC402651}"/>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12897789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8.2 - End BlueGreen3">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0EF89375-E21D-F63F-06A8-C59355F1254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EBD7979C-B9C6-8A09-B241-FD1FED4BAC89}"/>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B7B0CAF0-3BC0-2F0C-A2D6-BD2777136ABD}"/>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DFE11313-A28D-C9D5-388D-F3DCE472D733}"/>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5423B194-3C18-4ED2-C954-ADB91F99CDD9}"/>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3A46B4C4-EAE8-DC64-8EE7-085376B9F0C3}"/>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868AEA7C-4869-2294-8EAF-A87420CD4743}"/>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18490102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8.3 - End BlueGreen5">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08FFEE3-9429-FB20-94DA-036B3BA28AF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FF97AAA9-D469-5AE4-F90F-9020A3DDBE0A}"/>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C2E78338-BF1F-47F8-574E-5A79325DD1F8}"/>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BEABEE7F-B8A9-CDE0-CB0E-B91BA834B8F1}"/>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42EAFBE4-3E55-88EC-6263-AA83BE68E7C0}"/>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55877F46-FE15-EE6B-7255-F5187038A7A8}"/>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F62DDA2E-E23F-3C1F-FBA8-13E4AE5F3526}"/>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3806626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8.4 - End PurpleBlue2">
    <p:bg>
      <p:bgPr>
        <a:solidFill>
          <a:schemeClr val="tx1"/>
        </a:solidFill>
        <a:effectLst/>
      </p:bgPr>
    </p:bg>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3465075C-3A04-8F21-2D96-F11146239A8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A77D7537-AB6E-150C-8EAC-2488703A5501}"/>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B6DD48B6-4C1B-73D2-03B9-15D30FCE5E9E}"/>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64D70B58-DDCB-C449-2352-59773ED88AE4}"/>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609F40CE-5FD9-0148-24E8-B471F0E808BF}"/>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921AF8C9-7D93-7437-46E4-70C04BC1FCD9}"/>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A4086F6C-E115-654F-39E3-04AE3FA56022}"/>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752717852"/>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8.5 - End BluePink1">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39F40A4-C4FE-CE81-4DDE-1096BF05B1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04350EF6-70D2-8CA6-C8B4-23AD48C51B92}"/>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E3C5F24B-DEBE-91F4-60EF-98DB9598FC4B}"/>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0430F02E-A1F8-79E9-1749-B79A96144ED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FABBDCAD-55AC-A504-7AB9-9EA8B4E0982A}"/>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3870B6CA-17E5-8094-AABA-A4EB4CF4DD7D}"/>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AB471460-440F-63D0-B43A-D4E98094F4B1}"/>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536942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1.9 - Title">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5" name="Text Placeholder 42">
            <a:extLst>
              <a:ext uri="{FF2B5EF4-FFF2-40B4-BE49-F238E27FC236}">
                <a16:creationId xmlns:a16="http://schemas.microsoft.com/office/drawing/2014/main" id="{4B403941-CFEA-9A2F-6625-4961A6C63DBE}"/>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5400" baseline="0">
                <a:solidFill>
                  <a:schemeClr val="accent1"/>
                </a:solidFill>
                <a:latin typeface="Nokia Pure Headline Ultra Light" panose="020B0204020202020204" pitchFamily="34" charset="0"/>
              </a:defRPr>
            </a:lvl1pPr>
          </a:lstStyle>
          <a:p>
            <a:pPr lvl="0"/>
            <a:r>
              <a:rPr lang="en-US"/>
              <a:t>Click to edit headline</a:t>
            </a:r>
          </a:p>
        </p:txBody>
      </p:sp>
      <p:sp>
        <p:nvSpPr>
          <p:cNvPr id="9" name="TextBox 8">
            <a:extLst>
              <a:ext uri="{FF2B5EF4-FFF2-40B4-BE49-F238E27FC236}">
                <a16:creationId xmlns:a16="http://schemas.microsoft.com/office/drawing/2014/main" id="{84AB3D1D-D95D-CC81-FF15-1A1F6BE049F4}"/>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AD043C3F-DBA3-47D4-A317-9E02DADB3E0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97253B20-AD10-1261-4A70-76072ED4044B}"/>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Nokia Public</a:t>
            </a:r>
          </a:p>
        </p:txBody>
      </p:sp>
      <p:sp>
        <p:nvSpPr>
          <p:cNvPr id="3" name="Text Placeholder 42">
            <a:extLst>
              <a:ext uri="{FF2B5EF4-FFF2-40B4-BE49-F238E27FC236}">
                <a16:creationId xmlns:a16="http://schemas.microsoft.com/office/drawing/2014/main" id="{31386DAF-78F1-64A8-A51B-3B6BA0A20C91}"/>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accent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D9E83A83-9695-3236-1E22-B800EBB14F54}"/>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902244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1.8.6 - End Pink1">
    <p:bg>
      <p:bgPr>
        <a:solidFill>
          <a:schemeClr val="tx1"/>
        </a:solidFill>
        <a:effectLst/>
      </p:bgPr>
    </p:bg>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21011232-FEC1-556E-5D81-2627C46F6DF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E305D3B8-631A-ECF6-F436-B2BCDEC1D146}"/>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A5AA4292-461B-4E6C-D0DF-22D79FF5659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E83B83EF-F13E-0C9F-A72E-1028FFB5C1A3}"/>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7583F4ED-E4FB-BC79-63D6-917602298C36}"/>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D7AF8DF3-63F0-80CE-4E26-5256A0E0248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AD0AD8F7-2131-0B88-1728-D3CA421A2D2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1842669871"/>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1.8.7 - Divider Orange1">
    <p:bg>
      <p:bgPr>
        <a:solidFill>
          <a:schemeClr val="tx1"/>
        </a:solidFill>
        <a:effectLst/>
      </p:bgPr>
    </p:bg>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AC7C13A4-489B-3211-82FF-868A0A256EF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7490672C-BECC-A8CE-2FB2-AF9FB16315DB}"/>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A3EA2D57-26D4-3FE7-0AD1-EEED4BE8BED6}"/>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3244009B-B9FA-D5C6-D5E3-5563DC7638F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2FD42FBA-921E-BB93-CEB5-51CAED5F599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DADC54FF-C0E3-D235-2C4E-2FB66C6E9ED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8E3A682F-0F88-48F0-97B1-60B5B2477F92}"/>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151156547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1.8.8 - Divider White">
    <p:bg>
      <p:bgPr>
        <a:solidFill>
          <a:schemeClr val="bg1"/>
        </a:solidFill>
        <a:effectLst/>
      </p:bgPr>
    </p:bg>
    <p:spTree>
      <p:nvGrpSpPr>
        <p:cNvPr id="1" name=""/>
        <p:cNvGrpSpPr/>
        <p:nvPr/>
      </p:nvGrpSpPr>
      <p:grpSpPr>
        <a:xfrm>
          <a:off x="0" y="0"/>
          <a:ext cx="0" cy="0"/>
          <a:chOff x="0" y="0"/>
          <a:chExt cx="0" cy="0"/>
        </a:xfrm>
      </p:grpSpPr>
      <p:grpSp>
        <p:nvGrpSpPr>
          <p:cNvPr id="2" name="Graphic 3">
            <a:extLst>
              <a:ext uri="{FF2B5EF4-FFF2-40B4-BE49-F238E27FC236}">
                <a16:creationId xmlns:a16="http://schemas.microsoft.com/office/drawing/2014/main" id="{46DC4F6B-8D28-1514-E83F-9C8BC35CC881}"/>
              </a:ext>
            </a:extLst>
          </p:cNvPr>
          <p:cNvGrpSpPr/>
          <p:nvPr userDrawn="1"/>
        </p:nvGrpSpPr>
        <p:grpSpPr>
          <a:xfrm>
            <a:off x="1833317" y="1954988"/>
            <a:ext cx="5477366" cy="1233523"/>
            <a:chOff x="469958" y="1647414"/>
            <a:chExt cx="8205029" cy="1847802"/>
          </a:xfrm>
          <a:solidFill>
            <a:schemeClr val="accent1"/>
          </a:solidFill>
        </p:grpSpPr>
        <p:sp>
          <p:nvSpPr>
            <p:cNvPr id="3" name="Freeform 10">
              <a:extLst>
                <a:ext uri="{FF2B5EF4-FFF2-40B4-BE49-F238E27FC236}">
                  <a16:creationId xmlns:a16="http://schemas.microsoft.com/office/drawing/2014/main" id="{528AAC0C-F8F7-997C-49C5-2DDCFFEF4C2F}"/>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4" name="Freeform 11">
              <a:extLst>
                <a:ext uri="{FF2B5EF4-FFF2-40B4-BE49-F238E27FC236}">
                  <a16:creationId xmlns:a16="http://schemas.microsoft.com/office/drawing/2014/main" id="{709A296F-6430-7EEE-74D0-2B39CDE8E8CE}"/>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5" name="Freeform 12">
              <a:extLst>
                <a:ext uri="{FF2B5EF4-FFF2-40B4-BE49-F238E27FC236}">
                  <a16:creationId xmlns:a16="http://schemas.microsoft.com/office/drawing/2014/main" id="{98732BD3-7687-3964-C382-BE79A166885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6" name="Freeform 13">
              <a:extLst>
                <a:ext uri="{FF2B5EF4-FFF2-40B4-BE49-F238E27FC236}">
                  <a16:creationId xmlns:a16="http://schemas.microsoft.com/office/drawing/2014/main" id="{9F629670-5E2F-8BFA-0D73-6127F5336BE0}"/>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7" name="Freeform 14">
              <a:extLst>
                <a:ext uri="{FF2B5EF4-FFF2-40B4-BE49-F238E27FC236}">
                  <a16:creationId xmlns:a16="http://schemas.microsoft.com/office/drawing/2014/main" id="{9B99146A-4055-2125-3098-1EF0E51C5852}"/>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52391674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1.2 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p:txBody>
          <a:bodyPr/>
          <a:lstStyle>
            <a:lvl1pPr>
              <a:defRPr/>
            </a:lvl1pPr>
          </a:lstStyle>
          <a:p>
            <a:r>
              <a:rPr lang="en-GB"/>
              <a:t>Nokia Public</a:t>
            </a:r>
            <a:endParaRPr lang="en-US"/>
          </a:p>
        </p:txBody>
      </p:sp>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6000"/>
            <a:ext cx="8308800" cy="340654"/>
          </a:xfrm>
          <a:prstGeom prst="rect">
            <a:avLst/>
          </a:prstGeom>
        </p:spPr>
        <p:txBody>
          <a:bodyPr lIns="0" tIns="0" rIns="0" bIns="0"/>
          <a:lstStyle>
            <a:lvl1pPr marL="0" indent="0">
              <a:lnSpc>
                <a:spcPct val="100000"/>
              </a:lnSpc>
              <a:spcBef>
                <a:spcPts val="0"/>
              </a:spcBef>
              <a:buNone/>
              <a:defRPr sz="2400" baseline="0">
                <a:solidFill>
                  <a:schemeClr val="tx1"/>
                </a:solidFill>
                <a:latin typeface="Nokia Pure Headline Ultra Light" panose="020B02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3200"/>
            <a:ext cx="8308800" cy="340654"/>
          </a:xfrm>
          <a:prstGeom prst="rect">
            <a:avLst/>
          </a:prstGeom>
        </p:spPr>
        <p:txBody>
          <a:bodyPr lIns="0" tIns="0" rIns="0" bIns="0"/>
          <a:lstStyle>
            <a:lvl1pPr marL="0" indent="0">
              <a:lnSpc>
                <a:spcPct val="100000"/>
              </a:lnSpc>
              <a:spcBef>
                <a:spcPts val="0"/>
              </a:spcBef>
              <a:buNone/>
              <a:defRPr sz="1800" baseline="0">
                <a:solidFill>
                  <a:schemeClr val="bg2"/>
                </a:solidFill>
                <a:latin typeface="Nokia Pure Headline Ultra Light" panose="020B0204020202020204" pitchFamily="34" charset="0"/>
              </a:defRPr>
            </a:lvl1pPr>
          </a:lstStyle>
          <a:p>
            <a:pPr lvl="0"/>
            <a:r>
              <a:rPr lang="en-US" noProof="0"/>
              <a:t>Click to edit headline</a:t>
            </a:r>
          </a:p>
        </p:txBody>
      </p:sp>
    </p:spTree>
    <p:extLst>
      <p:ext uri="{BB962C8B-B14F-4D97-AF65-F5344CB8AC3E}">
        <p14:creationId xmlns:p14="http://schemas.microsoft.com/office/powerpoint/2010/main" val="387818652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2_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2"/>
            <a:ext cx="8308800" cy="309600"/>
          </a:xfrm>
          <a:prstGeom prst="rect">
            <a:avLst/>
          </a:prstGeom>
        </p:spPr>
        <p:txBody>
          <a:bodyPr lIns="0" tIns="0" rIns="0" bIns="0"/>
          <a:lstStyle>
            <a:lvl1pPr marL="0" indent="0">
              <a:buNone/>
              <a:defRPr sz="2000">
                <a:solidFill>
                  <a:schemeClr val="bg2"/>
                </a:solidFill>
                <a:latin typeface="+mj-lt"/>
              </a:defRPr>
            </a:lvl1pPr>
            <a:lvl2pPr>
              <a:defRPr sz="1988">
                <a:latin typeface="+mj-lt"/>
              </a:defRPr>
            </a:lvl2pPr>
            <a:lvl3pPr>
              <a:defRPr sz="1988">
                <a:latin typeface="+mj-lt"/>
              </a:defRPr>
            </a:lvl3pPr>
            <a:lvl4pPr>
              <a:defRPr sz="1988">
                <a:latin typeface="+mj-lt"/>
              </a:defRPr>
            </a:lvl4pPr>
            <a:lvl5pPr>
              <a:defRPr sz="1988">
                <a:latin typeface="+mj-lt"/>
              </a:defRPr>
            </a:lvl5pPr>
          </a:lstStyle>
          <a:p>
            <a:pPr lvl="0"/>
            <a:r>
              <a:rPr lang="en-US" noProof="0"/>
              <a:t>Click to edit secondary headline</a:t>
            </a:r>
          </a:p>
        </p:txBody>
      </p:sp>
      <p:sp>
        <p:nvSpPr>
          <p:cNvPr id="5"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795">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Nokia Public</a:t>
            </a:r>
            <a:endParaRPr lang="en-US"/>
          </a:p>
        </p:txBody>
      </p:sp>
      <p:sp>
        <p:nvSpPr>
          <p:cNvPr id="6" name="Titel 1">
            <a:extLst>
              <a:ext uri="{FF2B5EF4-FFF2-40B4-BE49-F238E27FC236}">
                <a16:creationId xmlns:a16="http://schemas.microsoft.com/office/drawing/2014/main" id="{C836EC8E-5F24-405B-AED7-22B300A2060E}"/>
              </a:ext>
            </a:extLst>
          </p:cNvPr>
          <p:cNvSpPr>
            <a:spLocks noGrp="1"/>
          </p:cNvSpPr>
          <p:nvPr>
            <p:ph type="title" hasCustomPrompt="1"/>
          </p:nvPr>
        </p:nvSpPr>
        <p:spPr>
          <a:xfrm>
            <a:off x="417600" y="280991"/>
            <a:ext cx="8308800" cy="309351"/>
          </a:xfrm>
        </p:spPr>
        <p:txBody>
          <a:bodyPr/>
          <a:lstStyle>
            <a:lvl1pPr>
              <a:defRPr/>
            </a:lvl1pPr>
          </a:lstStyle>
          <a:p>
            <a:r>
              <a:rPr lang="en-US"/>
              <a:t>Click to edit headline</a:t>
            </a:r>
            <a:endParaRPr lang="en-GB"/>
          </a:p>
        </p:txBody>
      </p:sp>
    </p:spTree>
    <p:extLst>
      <p:ext uri="{BB962C8B-B14F-4D97-AF65-F5344CB8AC3E}">
        <p14:creationId xmlns:p14="http://schemas.microsoft.com/office/powerpoint/2010/main" val="2284022782"/>
      </p:ext>
    </p:extLst>
  </p:cSld>
  <p:clrMapOvr>
    <a:masterClrMapping/>
  </p:clrMapOvr>
  <p:transition spd="slow">
    <p:fade/>
  </p:transition>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93" Type="http://schemas.openxmlformats.org/officeDocument/2006/relationships/theme" Target="../theme/theme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s>
</file>

<file path=ppt/slideMasters/_rels/slideMaster2.xml.rels><?xml version="1.0" encoding="UTF-8" standalone="yes"?>
<Relationships xmlns="http://schemas.openxmlformats.org/package/2006/relationships"><Relationship Id="rId3" Type="http://schemas.openxmlformats.org/officeDocument/2006/relationships/tags" Target="../tags/tag1.xml"/><Relationship Id="rId2" Type="http://schemas.openxmlformats.org/officeDocument/2006/relationships/theme" Target="../theme/theme2.xml"/><Relationship Id="rId1" Type="http://schemas.openxmlformats.org/officeDocument/2006/relationships/slideLayout" Target="../slideLayouts/slideLayout93.xml"/><Relationship Id="rId6" Type="http://schemas.openxmlformats.org/officeDocument/2006/relationships/image" Target="../media/image22.png"/><Relationship Id="rId5" Type="http://schemas.openxmlformats.org/officeDocument/2006/relationships/image" Target="../media/image21.emf"/><Relationship Id="rId4" Type="http://schemas.openxmlformats.org/officeDocument/2006/relationships/oleObject" Target="../embeddings/oleObject1.bin"/></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9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1891639"/>
      </p:ext>
    </p:extLst>
  </p:cSld>
  <p:clrMap bg1="lt1" tx1="dk1" bg2="lt2" tx2="dk2" accent1="accent1" accent2="accent2" accent3="accent3" accent4="accent4" accent5="accent5" accent6="accent6" hlink="hlink" folHlink="folHlink"/>
  <p:sldLayoutIdLst>
    <p:sldLayoutId id="2147484001" r:id="rId1"/>
    <p:sldLayoutId id="2147484002" r:id="rId2"/>
    <p:sldLayoutId id="2147484003" r:id="rId3"/>
    <p:sldLayoutId id="2147484004" r:id="rId4"/>
    <p:sldLayoutId id="2147484005" r:id="rId5"/>
    <p:sldLayoutId id="2147484006" r:id="rId6"/>
    <p:sldLayoutId id="2147484007" r:id="rId7"/>
    <p:sldLayoutId id="2147484008" r:id="rId8"/>
    <p:sldLayoutId id="2147484009" r:id="rId9"/>
    <p:sldLayoutId id="2147484010" r:id="rId10"/>
    <p:sldLayoutId id="2147484011" r:id="rId11"/>
    <p:sldLayoutId id="2147484012" r:id="rId12"/>
    <p:sldLayoutId id="2147484013" r:id="rId13"/>
    <p:sldLayoutId id="2147484014" r:id="rId14"/>
    <p:sldLayoutId id="2147484015" r:id="rId15"/>
    <p:sldLayoutId id="2147484016" r:id="rId16"/>
    <p:sldLayoutId id="2147484017" r:id="rId17"/>
    <p:sldLayoutId id="2147484018" r:id="rId18"/>
    <p:sldLayoutId id="2147484019" r:id="rId19"/>
    <p:sldLayoutId id="2147484020" r:id="rId20"/>
    <p:sldLayoutId id="2147484021" r:id="rId21"/>
    <p:sldLayoutId id="2147484022" r:id="rId22"/>
    <p:sldLayoutId id="2147484023" r:id="rId23"/>
    <p:sldLayoutId id="2147484024" r:id="rId24"/>
    <p:sldLayoutId id="2147484025" r:id="rId25"/>
    <p:sldLayoutId id="2147483963" r:id="rId26"/>
    <p:sldLayoutId id="2147483923" r:id="rId27"/>
    <p:sldLayoutId id="2147483946" r:id="rId28"/>
    <p:sldLayoutId id="2147484026" r:id="rId29"/>
    <p:sldLayoutId id="2147484027" r:id="rId30"/>
    <p:sldLayoutId id="2147484028" r:id="rId31"/>
    <p:sldLayoutId id="2147483950" r:id="rId32"/>
    <p:sldLayoutId id="2147484029" r:id="rId33"/>
    <p:sldLayoutId id="2147484030" r:id="rId34"/>
    <p:sldLayoutId id="2147484031" r:id="rId35"/>
    <p:sldLayoutId id="2147484032" r:id="rId36"/>
    <p:sldLayoutId id="2147484033" r:id="rId37"/>
    <p:sldLayoutId id="2147484034" r:id="rId38"/>
    <p:sldLayoutId id="2147484035" r:id="rId39"/>
    <p:sldLayoutId id="2147484036" r:id="rId40"/>
    <p:sldLayoutId id="2147484037" r:id="rId41"/>
    <p:sldLayoutId id="2147484038" r:id="rId42"/>
    <p:sldLayoutId id="2147484039" r:id="rId43"/>
    <p:sldLayoutId id="2147483663" r:id="rId44"/>
    <p:sldLayoutId id="2147483726" r:id="rId45"/>
    <p:sldLayoutId id="2147483776" r:id="rId46"/>
    <p:sldLayoutId id="2147483778" r:id="rId47"/>
    <p:sldLayoutId id="2147483779" r:id="rId48"/>
    <p:sldLayoutId id="2147483780" r:id="rId49"/>
    <p:sldLayoutId id="2147483781" r:id="rId50"/>
    <p:sldLayoutId id="2147483777" r:id="rId51"/>
    <p:sldLayoutId id="2147483796" r:id="rId52"/>
    <p:sldLayoutId id="2147483763" r:id="rId53"/>
    <p:sldLayoutId id="2147483794" r:id="rId54"/>
    <p:sldLayoutId id="2147483775" r:id="rId55"/>
    <p:sldLayoutId id="2147483795" r:id="rId56"/>
    <p:sldLayoutId id="2147483816" r:id="rId57"/>
    <p:sldLayoutId id="2147483817" r:id="rId58"/>
    <p:sldLayoutId id="2147483818" r:id="rId59"/>
    <p:sldLayoutId id="2147483819" r:id="rId60"/>
    <p:sldLayoutId id="2147483820" r:id="rId61"/>
    <p:sldLayoutId id="2147483821" r:id="rId62"/>
    <p:sldLayoutId id="2147483822" r:id="rId63"/>
    <p:sldLayoutId id="2147483823" r:id="rId64"/>
    <p:sldLayoutId id="2147483824" r:id="rId65"/>
    <p:sldLayoutId id="2147483753" r:id="rId66"/>
    <p:sldLayoutId id="2147483757" r:id="rId67"/>
    <p:sldLayoutId id="2147483758" r:id="rId68"/>
    <p:sldLayoutId id="2147483815" r:id="rId69"/>
    <p:sldLayoutId id="2147483760" r:id="rId70"/>
    <p:sldLayoutId id="2147483761" r:id="rId71"/>
    <p:sldLayoutId id="2147483762" r:id="rId72"/>
    <p:sldLayoutId id="2147483774" r:id="rId73"/>
    <p:sldLayoutId id="2147483755" r:id="rId74"/>
    <p:sldLayoutId id="2147483756" r:id="rId75"/>
    <p:sldLayoutId id="2147483793" r:id="rId76"/>
    <p:sldLayoutId id="2147483814" r:id="rId77"/>
    <p:sldLayoutId id="2147483751" r:id="rId78"/>
    <p:sldLayoutId id="2147483746" r:id="rId79"/>
    <p:sldLayoutId id="2147483791" r:id="rId80"/>
    <p:sldLayoutId id="2147483749" r:id="rId81"/>
    <p:sldLayoutId id="2147483747" r:id="rId82"/>
    <p:sldLayoutId id="2147483748" r:id="rId83"/>
    <p:sldLayoutId id="2147483750" r:id="rId84"/>
    <p:sldLayoutId id="2147483772" r:id="rId85"/>
    <p:sldLayoutId id="2147483677" r:id="rId86"/>
    <p:sldLayoutId id="2147483792" r:id="rId87"/>
    <p:sldLayoutId id="2147483833" r:id="rId88"/>
    <p:sldLayoutId id="2147483769" r:id="rId89"/>
    <p:sldLayoutId id="2147483773" r:id="rId90"/>
    <p:sldLayoutId id="2147483771" r:id="rId91"/>
    <p:sldLayoutId id="2147483679" r:id="rId92"/>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28751686-9367-4189-91D9-91E4C614B60A}"/>
              </a:ext>
            </a:extLst>
          </p:cNvPr>
          <p:cNvGraphicFramePr>
            <a:graphicFrameLocks noChangeAspect="1"/>
          </p:cNvGraphicFramePr>
          <p:nvPr userDrawn="1">
            <p:custDataLst>
              <p:tags r:id="rId3"/>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277" imgH="277" progId="TCLayout.ActiveDocument.1">
                  <p:embed/>
                </p:oleObj>
              </mc:Choice>
              <mc:Fallback>
                <p:oleObj name="think-cell Slide" r:id="rId4" imgW="277" imgH="277" progId="TCLayout.ActiveDocument.1">
                  <p:embed/>
                  <p:pic>
                    <p:nvPicPr>
                      <p:cNvPr id="2" name="Object 1" hidden="1">
                        <a:extLst>
                          <a:ext uri="{FF2B5EF4-FFF2-40B4-BE49-F238E27FC236}">
                            <a16:creationId xmlns:a16="http://schemas.microsoft.com/office/drawing/2014/main" id="{28751686-9367-4189-91D9-91E4C614B60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1" name="TextBox 10">
            <a:extLst>
              <a:ext uri="{FF2B5EF4-FFF2-40B4-BE49-F238E27FC236}">
                <a16:creationId xmlns:a16="http://schemas.microsoft.com/office/drawing/2014/main" id="{87D0E1A0-C19A-4DB8-BA1F-3D71830D1A93}"/>
              </a:ext>
            </a:extLst>
          </p:cNvPr>
          <p:cNvSpPr txBox="1"/>
          <p:nvPr userDrawn="1"/>
        </p:nvSpPr>
        <p:spPr>
          <a:xfrm>
            <a:off x="755776" y="4816800"/>
            <a:ext cx="1800000" cy="122237"/>
          </a:xfrm>
          <a:prstGeom prst="rect">
            <a:avLst/>
          </a:prstGeom>
          <a:noFill/>
        </p:spPr>
        <p:txBody>
          <a:bodyPr wrap="square" lIns="0" tIns="0" rIns="0" bIns="0" anchor="b">
            <a:spAutoFit/>
          </a:bodyPr>
          <a:lstStyle/>
          <a:p>
            <a:r>
              <a:rPr lang="en-US"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2022 Nokia</a:t>
            </a:r>
          </a:p>
        </p:txBody>
      </p:sp>
      <p:sp>
        <p:nvSpPr>
          <p:cNvPr id="12" name="Slide Number Placeholder 5">
            <a:extLst>
              <a:ext uri="{FF2B5EF4-FFF2-40B4-BE49-F238E27FC236}">
                <a16:creationId xmlns:a16="http://schemas.microsoft.com/office/drawing/2014/main" id="{7920C8E0-2BA3-45B9-8A9F-1B9E59157439}"/>
              </a:ext>
            </a:extLst>
          </p:cNvPr>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14">
            <a:extLst>
              <a:ext uri="{FF2B5EF4-FFF2-40B4-BE49-F238E27FC236}">
                <a16:creationId xmlns:a16="http://schemas.microsoft.com/office/drawing/2014/main" id="{141D57DB-1EB7-4DFA-9100-436A54579F68}"/>
              </a:ext>
            </a:extLst>
          </p:cNvPr>
          <p:cNvSpPr>
            <a:spLocks noGrp="1"/>
          </p:cNvSpPr>
          <p:nvPr>
            <p:ph type="ftr" sz="quarter" idx="3"/>
          </p:nvPr>
        </p:nvSpPr>
        <p:spPr>
          <a:xfrm>
            <a:off x="2304000" y="4816800"/>
            <a:ext cx="4536000" cy="122400"/>
          </a:xfrm>
          <a:prstGeom prst="rect">
            <a:avLst/>
          </a:prstGeom>
        </p:spPr>
        <p:txBody>
          <a:bodyPr vert="horz" lIns="0" tIns="0" rIns="0" bIns="0" rtlCol="0" anchor="ctr"/>
          <a:lstStyle>
            <a:lvl1pPr algn="ctr">
              <a:defRPr sz="800">
                <a:solidFill>
                  <a:schemeClr val="tx2"/>
                </a:solidFill>
              </a:defRPr>
            </a:lvl1pPr>
          </a:lstStyle>
          <a:p>
            <a:r>
              <a:rPr lang="en-US"/>
              <a:t>Nokia Public</a:t>
            </a:r>
          </a:p>
        </p:txBody>
      </p:sp>
      <p:pic>
        <p:nvPicPr>
          <p:cNvPr id="7" name="Picture 6">
            <a:extLst>
              <a:ext uri="{FF2B5EF4-FFF2-40B4-BE49-F238E27FC236}">
                <a16:creationId xmlns:a16="http://schemas.microsoft.com/office/drawing/2014/main" id="{A8C5FB64-385A-4093-B8B2-2F00FF978275}"/>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7877226" y="4651000"/>
            <a:ext cx="1008112" cy="424363"/>
          </a:xfrm>
          <a:prstGeom prst="rect">
            <a:avLst/>
          </a:prstGeom>
        </p:spPr>
      </p:pic>
    </p:spTree>
    <p:extLst>
      <p:ext uri="{BB962C8B-B14F-4D97-AF65-F5344CB8AC3E}">
        <p14:creationId xmlns:p14="http://schemas.microsoft.com/office/powerpoint/2010/main" val="851259029"/>
      </p:ext>
    </p:extLst>
  </p:cSld>
  <p:clrMap bg1="lt1" tx1="dk1" bg2="lt2" tx2="dk2" accent1="accent1" accent2="accent2" accent3="accent3" accent4="accent4" accent5="accent5" accent6="accent6" hlink="hlink" folHlink="folHlink"/>
  <p:sldLayoutIdLst>
    <p:sldLayoutId id="2147483842" r:id="rId1"/>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9" name="TextBox 18"/>
          <p:cNvSpPr txBox="1"/>
          <p:nvPr userDrawn="1"/>
        </p:nvSpPr>
        <p:spPr>
          <a:xfrm>
            <a:off x="755777" y="4816698"/>
            <a:ext cx="797771" cy="122341"/>
          </a:xfrm>
          <a:prstGeom prst="rect">
            <a:avLst/>
          </a:prstGeom>
          <a:noFill/>
        </p:spPr>
        <p:txBody>
          <a:bodyPr wrap="square" lIns="0" tIns="0" rIns="0" bIns="0" anchor="b">
            <a:spAutoFit/>
          </a:bodyPr>
          <a:lstStyle/>
          <a:p>
            <a:r>
              <a:rPr lang="en-US" sz="795">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2020 Nokia</a:t>
            </a:r>
          </a:p>
        </p:txBody>
      </p:sp>
      <p:sp>
        <p:nvSpPr>
          <p:cNvPr id="21" name="Slide Number Placeholder 5"/>
          <p:cNvSpPr txBox="1">
            <a:spLocks/>
          </p:cNvSpPr>
          <p:nvPr userDrawn="1"/>
        </p:nvSpPr>
        <p:spPr>
          <a:xfrm>
            <a:off x="419103" y="4816860"/>
            <a:ext cx="252000" cy="122341"/>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795"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994">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3" name="Footer Placeholder 27"/>
          <p:cNvSpPr>
            <a:spLocks noGrp="1"/>
          </p:cNvSpPr>
          <p:nvPr>
            <p:ph type="ftr" sz="quarter" idx="3"/>
          </p:nvPr>
        </p:nvSpPr>
        <p:spPr>
          <a:xfrm>
            <a:off x="2303999" y="4816800"/>
            <a:ext cx="2628000" cy="122400"/>
          </a:xfrm>
          <a:prstGeom prst="rect">
            <a:avLst/>
          </a:prstGeom>
        </p:spPr>
        <p:txBody>
          <a:bodyPr vert="horz" lIns="0" tIns="0" rIns="0" bIns="0" rtlCol="0" anchor="b"/>
          <a:lstStyle>
            <a:lvl1pPr algn="l">
              <a:defRPr sz="795">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Nokia Public</a:t>
            </a:r>
            <a:endParaRPr lang="en-US"/>
          </a:p>
        </p:txBody>
      </p:sp>
      <p:grpSp>
        <p:nvGrpSpPr>
          <p:cNvPr id="9" name="Gruppieren 8">
            <a:extLst>
              <a:ext uri="{FF2B5EF4-FFF2-40B4-BE49-F238E27FC236}">
                <a16:creationId xmlns:a16="http://schemas.microsoft.com/office/drawing/2014/main" id="{75E626D8-2123-46C2-96D3-42E300B759F1}"/>
              </a:ext>
            </a:extLst>
          </p:cNvPr>
          <p:cNvGrpSpPr/>
          <p:nvPr userDrawn="1"/>
        </p:nvGrpSpPr>
        <p:grpSpPr>
          <a:xfrm>
            <a:off x="-179387" y="-147638"/>
            <a:ext cx="9503900" cy="5464226"/>
            <a:chOff x="-179388" y="-147638"/>
            <a:chExt cx="9503900" cy="5464226"/>
          </a:xfrm>
        </p:grpSpPr>
        <p:sp>
          <p:nvSpPr>
            <p:cNvPr id="10" name="Line 9">
              <a:extLst>
                <a:ext uri="{FF2B5EF4-FFF2-40B4-BE49-F238E27FC236}">
                  <a16:creationId xmlns:a16="http://schemas.microsoft.com/office/drawing/2014/main" id="{63EF7259-2A6E-47F4-9715-664693E20E81}"/>
                </a:ext>
              </a:extLst>
            </p:cNvPr>
            <p:cNvSpPr>
              <a:spLocks noChangeShapeType="1"/>
            </p:cNvSpPr>
            <p:nvPr/>
          </p:nvSpPr>
          <p:spPr bwMode="auto">
            <a:xfrm flipV="1">
              <a:off x="-179388" y="593725"/>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Headline Light"/>
              </a:endParaRPr>
            </a:p>
          </p:txBody>
        </p:sp>
        <p:sp>
          <p:nvSpPr>
            <p:cNvPr id="11" name="Line 12">
              <a:extLst>
                <a:ext uri="{FF2B5EF4-FFF2-40B4-BE49-F238E27FC236}">
                  <a16:creationId xmlns:a16="http://schemas.microsoft.com/office/drawing/2014/main" id="{1D8E364D-F5BC-4555-8591-0635AE39BF61}"/>
                </a:ext>
              </a:extLst>
            </p:cNvPr>
            <p:cNvSpPr>
              <a:spLocks noChangeShapeType="1"/>
            </p:cNvSpPr>
            <p:nvPr/>
          </p:nvSpPr>
          <p:spPr bwMode="auto">
            <a:xfrm flipV="1">
              <a:off x="-179388" y="4914900"/>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2" name="Line 9">
              <a:extLst>
                <a:ext uri="{FF2B5EF4-FFF2-40B4-BE49-F238E27FC236}">
                  <a16:creationId xmlns:a16="http://schemas.microsoft.com/office/drawing/2014/main" id="{9F6CEECC-3E35-46E0-9E65-FCA64664C5D3}"/>
                </a:ext>
              </a:extLst>
            </p:cNvPr>
            <p:cNvSpPr>
              <a:spLocks noChangeShapeType="1"/>
            </p:cNvSpPr>
            <p:nvPr/>
          </p:nvSpPr>
          <p:spPr bwMode="auto">
            <a:xfrm flipV="1">
              <a:off x="-179388" y="846138"/>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3" name="Line 10">
              <a:extLst>
                <a:ext uri="{FF2B5EF4-FFF2-40B4-BE49-F238E27FC236}">
                  <a16:creationId xmlns:a16="http://schemas.microsoft.com/office/drawing/2014/main" id="{14A357EE-267E-40D6-A629-729DDE1F9FBD}"/>
                </a:ext>
              </a:extLst>
            </p:cNvPr>
            <p:cNvSpPr>
              <a:spLocks noChangeShapeType="1"/>
            </p:cNvSpPr>
            <p:nvPr/>
          </p:nvSpPr>
          <p:spPr bwMode="auto">
            <a:xfrm flipH="1">
              <a:off x="-179388" y="1092200"/>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4" name="Line 12">
              <a:extLst>
                <a:ext uri="{FF2B5EF4-FFF2-40B4-BE49-F238E27FC236}">
                  <a16:creationId xmlns:a16="http://schemas.microsoft.com/office/drawing/2014/main" id="{172C827D-FAC4-489A-AC92-BC41F3099887}"/>
                </a:ext>
              </a:extLst>
            </p:cNvPr>
            <p:cNvSpPr>
              <a:spLocks noChangeShapeType="1"/>
            </p:cNvSpPr>
            <p:nvPr/>
          </p:nvSpPr>
          <p:spPr bwMode="auto">
            <a:xfrm flipV="1">
              <a:off x="-179388" y="4665663"/>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5" name="Line 13">
              <a:extLst>
                <a:ext uri="{FF2B5EF4-FFF2-40B4-BE49-F238E27FC236}">
                  <a16:creationId xmlns:a16="http://schemas.microsoft.com/office/drawing/2014/main" id="{B5DD1171-DDCD-4F11-8236-99EDDF20F90B}"/>
                </a:ext>
              </a:extLst>
            </p:cNvPr>
            <p:cNvSpPr>
              <a:spLocks noChangeShapeType="1"/>
            </p:cNvSpPr>
            <p:nvPr/>
          </p:nvSpPr>
          <p:spPr bwMode="auto">
            <a:xfrm flipH="1" flipV="1">
              <a:off x="-179388" y="4400550"/>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6" name="Line 14">
              <a:extLst>
                <a:ext uri="{FF2B5EF4-FFF2-40B4-BE49-F238E27FC236}">
                  <a16:creationId xmlns:a16="http://schemas.microsoft.com/office/drawing/2014/main" id="{5CB81B44-1D25-419B-9E45-B2FE2FE467F9}"/>
                </a:ext>
              </a:extLst>
            </p:cNvPr>
            <p:cNvSpPr>
              <a:spLocks noChangeShapeType="1"/>
            </p:cNvSpPr>
            <p:nvPr/>
          </p:nvSpPr>
          <p:spPr bwMode="auto">
            <a:xfrm>
              <a:off x="-179388" y="280988"/>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7" name="Line 15">
              <a:extLst>
                <a:ext uri="{FF2B5EF4-FFF2-40B4-BE49-F238E27FC236}">
                  <a16:creationId xmlns:a16="http://schemas.microsoft.com/office/drawing/2014/main" id="{77B8D310-F8E6-458A-9601-8C2B24808EA7}"/>
                </a:ext>
              </a:extLst>
            </p:cNvPr>
            <p:cNvSpPr>
              <a:spLocks noChangeShapeType="1"/>
            </p:cNvSpPr>
            <p:nvPr/>
          </p:nvSpPr>
          <p:spPr bwMode="auto">
            <a:xfrm flipH="1">
              <a:off x="417513" y="-147638"/>
              <a:ext cx="0" cy="10800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18" name="Line 17">
              <a:extLst>
                <a:ext uri="{FF2B5EF4-FFF2-40B4-BE49-F238E27FC236}">
                  <a16:creationId xmlns:a16="http://schemas.microsoft.com/office/drawing/2014/main" id="{2F9E619D-1FFF-47B7-A2E4-25A7A6E16D4F}"/>
                </a:ext>
              </a:extLst>
            </p:cNvPr>
            <p:cNvSpPr>
              <a:spLocks noChangeShapeType="1"/>
            </p:cNvSpPr>
            <p:nvPr/>
          </p:nvSpPr>
          <p:spPr bwMode="auto">
            <a:xfrm>
              <a:off x="8656638" y="-147638"/>
              <a:ext cx="0" cy="10800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0" name="Line 9">
              <a:extLst>
                <a:ext uri="{FF2B5EF4-FFF2-40B4-BE49-F238E27FC236}">
                  <a16:creationId xmlns:a16="http://schemas.microsoft.com/office/drawing/2014/main" id="{63CFE0CF-842C-4156-96A9-1955A42F362C}"/>
                </a:ext>
              </a:extLst>
            </p:cNvPr>
            <p:cNvSpPr>
              <a:spLocks noChangeShapeType="1"/>
            </p:cNvSpPr>
            <p:nvPr userDrawn="1"/>
          </p:nvSpPr>
          <p:spPr bwMode="auto">
            <a:xfrm flipV="1">
              <a:off x="9180512" y="593725"/>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Headline Light"/>
              </a:endParaRPr>
            </a:p>
          </p:txBody>
        </p:sp>
        <p:sp>
          <p:nvSpPr>
            <p:cNvPr id="22" name="Line 12">
              <a:extLst>
                <a:ext uri="{FF2B5EF4-FFF2-40B4-BE49-F238E27FC236}">
                  <a16:creationId xmlns:a16="http://schemas.microsoft.com/office/drawing/2014/main" id="{09A43713-E8A6-4848-ABAC-E686CBEF90A8}"/>
                </a:ext>
              </a:extLst>
            </p:cNvPr>
            <p:cNvSpPr>
              <a:spLocks noChangeShapeType="1"/>
            </p:cNvSpPr>
            <p:nvPr userDrawn="1"/>
          </p:nvSpPr>
          <p:spPr bwMode="auto">
            <a:xfrm flipV="1">
              <a:off x="9180512" y="4914900"/>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4" name="Line 9">
              <a:extLst>
                <a:ext uri="{FF2B5EF4-FFF2-40B4-BE49-F238E27FC236}">
                  <a16:creationId xmlns:a16="http://schemas.microsoft.com/office/drawing/2014/main" id="{A23F96BE-AB65-49CE-B033-4C2B704D54F4}"/>
                </a:ext>
              </a:extLst>
            </p:cNvPr>
            <p:cNvSpPr>
              <a:spLocks noChangeShapeType="1"/>
            </p:cNvSpPr>
            <p:nvPr userDrawn="1"/>
          </p:nvSpPr>
          <p:spPr bwMode="auto">
            <a:xfrm flipV="1">
              <a:off x="9180512" y="846138"/>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5" name="Line 10">
              <a:extLst>
                <a:ext uri="{FF2B5EF4-FFF2-40B4-BE49-F238E27FC236}">
                  <a16:creationId xmlns:a16="http://schemas.microsoft.com/office/drawing/2014/main" id="{49456F82-7FAD-4DA8-B4C4-BE676C68199F}"/>
                </a:ext>
              </a:extLst>
            </p:cNvPr>
            <p:cNvSpPr>
              <a:spLocks noChangeShapeType="1"/>
            </p:cNvSpPr>
            <p:nvPr userDrawn="1"/>
          </p:nvSpPr>
          <p:spPr bwMode="auto">
            <a:xfrm flipH="1">
              <a:off x="9180512" y="1092200"/>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6" name="Line 12">
              <a:extLst>
                <a:ext uri="{FF2B5EF4-FFF2-40B4-BE49-F238E27FC236}">
                  <a16:creationId xmlns:a16="http://schemas.microsoft.com/office/drawing/2014/main" id="{BEBED2BB-2938-410A-BCEA-9C530C4696CF}"/>
                </a:ext>
              </a:extLst>
            </p:cNvPr>
            <p:cNvSpPr>
              <a:spLocks noChangeShapeType="1"/>
            </p:cNvSpPr>
            <p:nvPr userDrawn="1"/>
          </p:nvSpPr>
          <p:spPr bwMode="auto">
            <a:xfrm flipV="1">
              <a:off x="9180512" y="4665663"/>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7" name="Line 13">
              <a:extLst>
                <a:ext uri="{FF2B5EF4-FFF2-40B4-BE49-F238E27FC236}">
                  <a16:creationId xmlns:a16="http://schemas.microsoft.com/office/drawing/2014/main" id="{B29057E5-40CF-4341-9ED6-795E8FCBED29}"/>
                </a:ext>
              </a:extLst>
            </p:cNvPr>
            <p:cNvSpPr>
              <a:spLocks noChangeShapeType="1"/>
            </p:cNvSpPr>
            <p:nvPr userDrawn="1"/>
          </p:nvSpPr>
          <p:spPr bwMode="auto">
            <a:xfrm flipH="1" flipV="1">
              <a:off x="9180512" y="4400550"/>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8" name="Line 14">
              <a:extLst>
                <a:ext uri="{FF2B5EF4-FFF2-40B4-BE49-F238E27FC236}">
                  <a16:creationId xmlns:a16="http://schemas.microsoft.com/office/drawing/2014/main" id="{9EAABA67-27A4-40A1-963F-298DCD2EAB3C}"/>
                </a:ext>
              </a:extLst>
            </p:cNvPr>
            <p:cNvSpPr>
              <a:spLocks noChangeShapeType="1"/>
            </p:cNvSpPr>
            <p:nvPr userDrawn="1"/>
          </p:nvSpPr>
          <p:spPr bwMode="auto">
            <a:xfrm>
              <a:off x="9180512" y="280988"/>
              <a:ext cx="144000" cy="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29" name="Line 15">
              <a:extLst>
                <a:ext uri="{FF2B5EF4-FFF2-40B4-BE49-F238E27FC236}">
                  <a16:creationId xmlns:a16="http://schemas.microsoft.com/office/drawing/2014/main" id="{365D9848-FC41-4F8E-AE01-181684EE17C8}"/>
                </a:ext>
              </a:extLst>
            </p:cNvPr>
            <p:cNvSpPr>
              <a:spLocks noChangeShapeType="1"/>
            </p:cNvSpPr>
            <p:nvPr userDrawn="1"/>
          </p:nvSpPr>
          <p:spPr bwMode="auto">
            <a:xfrm flipH="1">
              <a:off x="417513" y="5208588"/>
              <a:ext cx="0" cy="10800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sp>
          <p:nvSpPr>
            <p:cNvPr id="30" name="Line 17">
              <a:extLst>
                <a:ext uri="{FF2B5EF4-FFF2-40B4-BE49-F238E27FC236}">
                  <a16:creationId xmlns:a16="http://schemas.microsoft.com/office/drawing/2014/main" id="{ECD0CD1B-0DE4-4BA2-9715-10D5F6FB1561}"/>
                </a:ext>
              </a:extLst>
            </p:cNvPr>
            <p:cNvSpPr>
              <a:spLocks noChangeShapeType="1"/>
            </p:cNvSpPr>
            <p:nvPr userDrawn="1"/>
          </p:nvSpPr>
          <p:spPr bwMode="auto">
            <a:xfrm>
              <a:off x="8656638" y="5208588"/>
              <a:ext cx="0" cy="108000"/>
            </a:xfrm>
            <a:prstGeom prst="line">
              <a:avLst/>
            </a:prstGeom>
            <a:noFill/>
            <a:ln w="3175">
              <a:solidFill>
                <a:schemeClr val="accent2"/>
              </a:solidFill>
              <a:round/>
              <a:headEnd/>
              <a:tailEnd/>
            </a:ln>
          </p:spPr>
          <p:txBody>
            <a:bodyPr anchor="ctr"/>
            <a:lstStyle/>
            <a:p>
              <a:pPr>
                <a:defRPr/>
              </a:pPr>
              <a:endParaRPr lang="en-GB" sz="1800">
                <a:solidFill>
                  <a:srgbClr val="124191"/>
                </a:solidFill>
                <a:latin typeface="Nokia Pure Text Light" panose="020B0304040602060303" pitchFamily="34" charset="0"/>
              </a:endParaRPr>
            </a:p>
          </p:txBody>
        </p:sp>
      </p:grpSp>
      <p:sp>
        <p:nvSpPr>
          <p:cNvPr id="31" name="Freihandform: Form 30">
            <a:extLst>
              <a:ext uri="{FF2B5EF4-FFF2-40B4-BE49-F238E27FC236}">
                <a16:creationId xmlns:a16="http://schemas.microsoft.com/office/drawing/2014/main" id="{C9F7C012-EBCF-4BA4-9A27-93B7A3350C6A}"/>
              </a:ext>
            </a:extLst>
          </p:cNvPr>
          <p:cNvSpPr>
            <a:spLocks noChangeAspect="1"/>
          </p:cNvSpPr>
          <p:nvPr userDrawn="1"/>
        </p:nvSpPr>
        <p:spPr>
          <a:xfrm>
            <a:off x="8035126" y="4805996"/>
            <a:ext cx="690457" cy="112293"/>
          </a:xfrm>
          <a:custGeom>
            <a:avLst/>
            <a:gdLst>
              <a:gd name="connsiteX0" fmla="*/ 6960911 w 7924447"/>
              <a:gd name="connsiteY0" fmla="*/ 321135 h 1288800"/>
              <a:gd name="connsiteX1" fmla="*/ 6719487 w 7924447"/>
              <a:gd name="connsiteY1" fmla="*/ 779851 h 1288800"/>
              <a:gd name="connsiteX2" fmla="*/ 7204868 w 7924447"/>
              <a:gd name="connsiteY2" fmla="*/ 779851 h 1288800"/>
              <a:gd name="connsiteX3" fmla="*/ 2388009 w 7924447"/>
              <a:gd name="connsiteY3" fmla="*/ 315532 h 1288800"/>
              <a:gd name="connsiteX4" fmla="*/ 2313866 w 7924447"/>
              <a:gd name="connsiteY4" fmla="*/ 389523 h 1288800"/>
              <a:gd name="connsiteX5" fmla="*/ 2313866 w 7924447"/>
              <a:gd name="connsiteY5" fmla="*/ 895278 h 1288800"/>
              <a:gd name="connsiteX6" fmla="*/ 2388009 w 7924447"/>
              <a:gd name="connsiteY6" fmla="*/ 969269 h 1288800"/>
              <a:gd name="connsiteX7" fmla="*/ 3186375 w 7924447"/>
              <a:gd name="connsiteY7" fmla="*/ 969269 h 1288800"/>
              <a:gd name="connsiteX8" fmla="*/ 3260517 w 7924447"/>
              <a:gd name="connsiteY8" fmla="*/ 895278 h 1288800"/>
              <a:gd name="connsiteX9" fmla="*/ 3260517 w 7924447"/>
              <a:gd name="connsiteY9" fmla="*/ 389523 h 1288800"/>
              <a:gd name="connsiteX10" fmla="*/ 3186375 w 7924447"/>
              <a:gd name="connsiteY10" fmla="*/ 315532 h 1288800"/>
              <a:gd name="connsiteX11" fmla="*/ 5545757 w 7924447"/>
              <a:gd name="connsiteY11" fmla="*/ 14419 h 1288800"/>
              <a:gd name="connsiteX12" fmla="*/ 5939564 w 7924447"/>
              <a:gd name="connsiteY12" fmla="*/ 14419 h 1288800"/>
              <a:gd name="connsiteX13" fmla="*/ 5939564 w 7924447"/>
              <a:gd name="connsiteY13" fmla="*/ 1273030 h 1288800"/>
              <a:gd name="connsiteX14" fmla="*/ 5545757 w 7924447"/>
              <a:gd name="connsiteY14" fmla="*/ 1273030 h 1288800"/>
              <a:gd name="connsiteX15" fmla="*/ 3781683 w 7924447"/>
              <a:gd name="connsiteY15" fmla="*/ 14419 h 1288800"/>
              <a:gd name="connsiteX16" fmla="*/ 4175490 w 7924447"/>
              <a:gd name="connsiteY16" fmla="*/ 14419 h 1288800"/>
              <a:gd name="connsiteX17" fmla="*/ 4175490 w 7924447"/>
              <a:gd name="connsiteY17" fmla="*/ 1273030 h 1288800"/>
              <a:gd name="connsiteX18" fmla="*/ 3781683 w 7924447"/>
              <a:gd name="connsiteY18" fmla="*/ 1273030 h 1288800"/>
              <a:gd name="connsiteX19" fmla="*/ 6726931 w 7924447"/>
              <a:gd name="connsiteY19" fmla="*/ 14418 h 1288800"/>
              <a:gd name="connsiteX20" fmla="*/ 7216062 w 7924447"/>
              <a:gd name="connsiteY20" fmla="*/ 14418 h 1288800"/>
              <a:gd name="connsiteX21" fmla="*/ 7924447 w 7924447"/>
              <a:gd name="connsiteY21" fmla="*/ 1273030 h 1288800"/>
              <a:gd name="connsiteX22" fmla="*/ 7467155 w 7924447"/>
              <a:gd name="connsiteY22" fmla="*/ 1273030 h 1288800"/>
              <a:gd name="connsiteX23" fmla="*/ 7349796 w 7924447"/>
              <a:gd name="connsiteY23" fmla="*/ 1052360 h 1288800"/>
              <a:gd name="connsiteX24" fmla="*/ 6576065 w 7924447"/>
              <a:gd name="connsiteY24" fmla="*/ 1052360 h 1288800"/>
              <a:gd name="connsiteX25" fmla="*/ 6459926 w 7924447"/>
              <a:gd name="connsiteY25" fmla="*/ 1273030 h 1288800"/>
              <a:gd name="connsiteX26" fmla="*/ 6011821 w 7924447"/>
              <a:gd name="connsiteY26" fmla="*/ 1273030 h 1288800"/>
              <a:gd name="connsiteX27" fmla="*/ 139469 w 7924447"/>
              <a:gd name="connsiteY27" fmla="*/ 14418 h 1288800"/>
              <a:gd name="connsiteX28" fmla="*/ 657720 w 7924447"/>
              <a:gd name="connsiteY28" fmla="*/ 14418 h 1288800"/>
              <a:gd name="connsiteX29" fmla="*/ 1414558 w 7924447"/>
              <a:gd name="connsiteY29" fmla="*/ 955333 h 1288800"/>
              <a:gd name="connsiteX30" fmla="*/ 1414558 w 7924447"/>
              <a:gd name="connsiteY30" fmla="*/ 14420 h 1288800"/>
              <a:gd name="connsiteX31" fmla="*/ 1793219 w 7924447"/>
              <a:gd name="connsiteY31" fmla="*/ 14420 h 1288800"/>
              <a:gd name="connsiteX32" fmla="*/ 1793219 w 7924447"/>
              <a:gd name="connsiteY32" fmla="*/ 1273030 h 1288800"/>
              <a:gd name="connsiteX33" fmla="*/ 1151296 w 7924447"/>
              <a:gd name="connsiteY33" fmla="*/ 1273030 h 1288800"/>
              <a:gd name="connsiteX34" fmla="*/ 378661 w 7924447"/>
              <a:gd name="connsiteY34" fmla="*/ 311950 h 1288800"/>
              <a:gd name="connsiteX35" fmla="*/ 378661 w 7924447"/>
              <a:gd name="connsiteY35" fmla="*/ 1273030 h 1288800"/>
              <a:gd name="connsiteX36" fmla="*/ 0 w 7924447"/>
              <a:gd name="connsiteY36" fmla="*/ 1273030 h 1288800"/>
              <a:gd name="connsiteX37" fmla="*/ 0 w 7924447"/>
              <a:gd name="connsiteY37" fmla="*/ 14420 h 1288800"/>
              <a:gd name="connsiteX38" fmla="*/ 139470 w 7924447"/>
              <a:gd name="connsiteY38" fmla="*/ 14420 h 1288800"/>
              <a:gd name="connsiteX39" fmla="*/ 4850522 w 7924447"/>
              <a:gd name="connsiteY39" fmla="*/ 14418 h 1288800"/>
              <a:gd name="connsiteX40" fmla="*/ 5385591 w 7924447"/>
              <a:gd name="connsiteY40" fmla="*/ 14418 h 1288800"/>
              <a:gd name="connsiteX41" fmla="*/ 4668730 w 7924447"/>
              <a:gd name="connsiteY41" fmla="*/ 603446 h 1288800"/>
              <a:gd name="connsiteX42" fmla="*/ 5474313 w 7924447"/>
              <a:gd name="connsiteY42" fmla="*/ 1273029 h 1288800"/>
              <a:gd name="connsiteX43" fmla="*/ 4911442 w 7924447"/>
              <a:gd name="connsiteY43" fmla="*/ 1273029 h 1288800"/>
              <a:gd name="connsiteX44" fmla="*/ 4178297 w 7924447"/>
              <a:gd name="connsiteY44" fmla="*/ 616444 h 1288800"/>
              <a:gd name="connsiteX45" fmla="*/ 2308976 w 7924447"/>
              <a:gd name="connsiteY45" fmla="*/ 0 h 1288800"/>
              <a:gd name="connsiteX46" fmla="*/ 3257392 w 7924447"/>
              <a:gd name="connsiteY46" fmla="*/ 0 h 1288800"/>
              <a:gd name="connsiteX47" fmla="*/ 3620245 w 7924447"/>
              <a:gd name="connsiteY47" fmla="*/ 334112 h 1288800"/>
              <a:gd name="connsiteX48" fmla="*/ 3620245 w 7924447"/>
              <a:gd name="connsiteY48" fmla="*/ 950689 h 1288800"/>
              <a:gd name="connsiteX49" fmla="*/ 3261400 w 7924447"/>
              <a:gd name="connsiteY49" fmla="*/ 1284801 h 1288800"/>
              <a:gd name="connsiteX50" fmla="*/ 2333021 w 7924447"/>
              <a:gd name="connsiteY50" fmla="*/ 1288800 h 1288800"/>
              <a:gd name="connsiteX51" fmla="*/ 1954138 w 7924447"/>
              <a:gd name="connsiteY51" fmla="*/ 950689 h 1288800"/>
              <a:gd name="connsiteX52" fmla="*/ 1954138 w 7924447"/>
              <a:gd name="connsiteY52" fmla="*/ 334112 h 1288800"/>
              <a:gd name="connsiteX53" fmla="*/ 2308976 w 7924447"/>
              <a:gd name="connsiteY53" fmla="*/ 0 h 128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924447" h="1288800">
                <a:moveTo>
                  <a:pt x="6960911" y="321135"/>
                </a:moveTo>
                <a:lnTo>
                  <a:pt x="6719487" y="779851"/>
                </a:lnTo>
                <a:lnTo>
                  <a:pt x="7204868" y="779851"/>
                </a:lnTo>
                <a:close/>
                <a:moveTo>
                  <a:pt x="2388009" y="315532"/>
                </a:moveTo>
                <a:cubicBezTo>
                  <a:pt x="2347061" y="315532"/>
                  <a:pt x="2313866" y="348659"/>
                  <a:pt x="2313866" y="389523"/>
                </a:cubicBezTo>
                <a:lnTo>
                  <a:pt x="2313866" y="895278"/>
                </a:lnTo>
                <a:cubicBezTo>
                  <a:pt x="2313866" y="936142"/>
                  <a:pt x="2347061" y="969269"/>
                  <a:pt x="2388009" y="969269"/>
                </a:cubicBezTo>
                <a:lnTo>
                  <a:pt x="3186375" y="969269"/>
                </a:lnTo>
                <a:cubicBezTo>
                  <a:pt x="3227323" y="969269"/>
                  <a:pt x="3260517" y="936142"/>
                  <a:pt x="3260517" y="895278"/>
                </a:cubicBezTo>
                <a:lnTo>
                  <a:pt x="3260517" y="389523"/>
                </a:lnTo>
                <a:cubicBezTo>
                  <a:pt x="3260517" y="348659"/>
                  <a:pt x="3227323" y="315532"/>
                  <a:pt x="3186375" y="315532"/>
                </a:cubicBezTo>
                <a:close/>
                <a:moveTo>
                  <a:pt x="5545757" y="14419"/>
                </a:moveTo>
                <a:lnTo>
                  <a:pt x="5939564" y="14419"/>
                </a:lnTo>
                <a:lnTo>
                  <a:pt x="5939564" y="1273030"/>
                </a:lnTo>
                <a:lnTo>
                  <a:pt x="5545757" y="1273030"/>
                </a:lnTo>
                <a:close/>
                <a:moveTo>
                  <a:pt x="3781683" y="14419"/>
                </a:moveTo>
                <a:lnTo>
                  <a:pt x="4175490" y="14419"/>
                </a:lnTo>
                <a:lnTo>
                  <a:pt x="4175490" y="1273030"/>
                </a:lnTo>
                <a:lnTo>
                  <a:pt x="3781683" y="1273030"/>
                </a:lnTo>
                <a:close/>
                <a:moveTo>
                  <a:pt x="6726931" y="14418"/>
                </a:moveTo>
                <a:lnTo>
                  <a:pt x="7216062" y="14418"/>
                </a:lnTo>
                <a:lnTo>
                  <a:pt x="7924447" y="1273030"/>
                </a:lnTo>
                <a:lnTo>
                  <a:pt x="7467155" y="1273030"/>
                </a:lnTo>
                <a:lnTo>
                  <a:pt x="7349796" y="1052360"/>
                </a:lnTo>
                <a:lnTo>
                  <a:pt x="6576065" y="1052360"/>
                </a:lnTo>
                <a:lnTo>
                  <a:pt x="6459926" y="1273030"/>
                </a:lnTo>
                <a:lnTo>
                  <a:pt x="6011821" y="1273030"/>
                </a:lnTo>
                <a:close/>
                <a:moveTo>
                  <a:pt x="139469" y="14418"/>
                </a:moveTo>
                <a:lnTo>
                  <a:pt x="657720" y="14418"/>
                </a:lnTo>
                <a:lnTo>
                  <a:pt x="1414558" y="955333"/>
                </a:lnTo>
                <a:lnTo>
                  <a:pt x="1414558" y="14420"/>
                </a:lnTo>
                <a:lnTo>
                  <a:pt x="1793219" y="14420"/>
                </a:lnTo>
                <a:lnTo>
                  <a:pt x="1793219" y="1273030"/>
                </a:lnTo>
                <a:lnTo>
                  <a:pt x="1151296" y="1273030"/>
                </a:lnTo>
                <a:lnTo>
                  <a:pt x="378661" y="311950"/>
                </a:lnTo>
                <a:lnTo>
                  <a:pt x="378661" y="1273030"/>
                </a:lnTo>
                <a:lnTo>
                  <a:pt x="0" y="1273030"/>
                </a:lnTo>
                <a:lnTo>
                  <a:pt x="0" y="14420"/>
                </a:lnTo>
                <a:lnTo>
                  <a:pt x="139470" y="14420"/>
                </a:lnTo>
                <a:close/>
                <a:moveTo>
                  <a:pt x="4850522" y="14418"/>
                </a:moveTo>
                <a:lnTo>
                  <a:pt x="5385591" y="14418"/>
                </a:lnTo>
                <a:lnTo>
                  <a:pt x="4668730" y="603446"/>
                </a:lnTo>
                <a:lnTo>
                  <a:pt x="5474313" y="1273029"/>
                </a:lnTo>
                <a:lnTo>
                  <a:pt x="4911442" y="1273029"/>
                </a:lnTo>
                <a:lnTo>
                  <a:pt x="4178297" y="616444"/>
                </a:lnTo>
                <a:close/>
                <a:moveTo>
                  <a:pt x="2308976" y="0"/>
                </a:moveTo>
                <a:lnTo>
                  <a:pt x="3257392" y="0"/>
                </a:lnTo>
                <a:cubicBezTo>
                  <a:pt x="3442298" y="0"/>
                  <a:pt x="3624253" y="119593"/>
                  <a:pt x="3620245" y="334112"/>
                </a:cubicBezTo>
                <a:lnTo>
                  <a:pt x="3620245" y="950689"/>
                </a:lnTo>
                <a:cubicBezTo>
                  <a:pt x="3620245" y="1159210"/>
                  <a:pt x="3446305" y="1284801"/>
                  <a:pt x="3261400" y="1284801"/>
                </a:cubicBezTo>
                <a:lnTo>
                  <a:pt x="2333021" y="1288800"/>
                </a:lnTo>
                <a:cubicBezTo>
                  <a:pt x="2148115" y="1286801"/>
                  <a:pt x="1954138" y="1181205"/>
                  <a:pt x="1954138" y="950689"/>
                </a:cubicBezTo>
                <a:lnTo>
                  <a:pt x="1954138" y="334112"/>
                </a:lnTo>
                <a:cubicBezTo>
                  <a:pt x="1962153" y="113594"/>
                  <a:pt x="2124071" y="0"/>
                  <a:pt x="2308976" y="0"/>
                </a:cubicBezTo>
                <a:close/>
              </a:path>
            </a:pathLst>
          </a:custGeom>
          <a:solidFill>
            <a:schemeClr val="tx1"/>
          </a:solidFill>
        </p:spPr>
        <p:txBody>
          <a:bodyPr wrap="square" rtlCol="0" anchor="ctr">
            <a:noAutofit/>
          </a:bodyPr>
          <a:lstStyle/>
          <a:p>
            <a:pPr marL="0" indent="0" algn="ctr">
              <a:lnSpc>
                <a:spcPct val="90000"/>
              </a:lnSpc>
              <a:buNone/>
            </a:pPr>
            <a:endParaRPr lang="en-US" sz="1800">
              <a:latin typeface="+mn-lt"/>
            </a:endParaRPr>
          </a:p>
        </p:txBody>
      </p:sp>
      <p:sp>
        <p:nvSpPr>
          <p:cNvPr id="34" name="Title Placeholder 1">
            <a:extLst>
              <a:ext uri="{FF2B5EF4-FFF2-40B4-BE49-F238E27FC236}">
                <a16:creationId xmlns:a16="http://schemas.microsoft.com/office/drawing/2014/main" id="{4F82A268-B90C-4847-B1A7-4E3401903482}"/>
              </a:ext>
            </a:extLst>
          </p:cNvPr>
          <p:cNvSpPr>
            <a:spLocks noGrp="1"/>
          </p:cNvSpPr>
          <p:nvPr>
            <p:ph type="title"/>
          </p:nvPr>
        </p:nvSpPr>
        <p:spPr bwMode="auto">
          <a:xfrm>
            <a:off x="417600" y="280991"/>
            <a:ext cx="8308800" cy="30935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headline</a:t>
            </a:r>
          </a:p>
        </p:txBody>
      </p:sp>
    </p:spTree>
    <p:extLst>
      <p:ext uri="{BB962C8B-B14F-4D97-AF65-F5344CB8AC3E}">
        <p14:creationId xmlns:p14="http://schemas.microsoft.com/office/powerpoint/2010/main" val="156972735"/>
      </p:ext>
    </p:extLst>
  </p:cSld>
  <p:clrMap bg1="lt1" tx1="dk1" bg2="lt2" tx2="dk2" accent1="accent1" accent2="accent2" accent3="accent3" accent4="accent4" accent5="accent5" accent6="accent6" hlink="hlink" folHlink="folHlink"/>
  <p:sldLayoutIdLst>
    <p:sldLayoutId id="2147483918" r:id="rId1"/>
  </p:sldLayoutIdLst>
  <p:transition spd="slow">
    <p:fade/>
  </p:transition>
  <p:hf sldNum="0" hdr="0" ftr="0" dt="0"/>
  <p:txStyles>
    <p:titleStyle>
      <a:lvl1pPr algn="l" defTabSz="908685" rtl="0" eaLnBrk="1" latinLnBrk="0" hangingPunct="1">
        <a:spcBef>
          <a:spcPct val="0"/>
        </a:spcBef>
        <a:buNone/>
        <a:defRPr sz="2000" kern="1200" baseline="0">
          <a:solidFill>
            <a:schemeClr val="tx1"/>
          </a:solidFill>
          <a:latin typeface="+mj-lt"/>
          <a:ea typeface="+mj-ea"/>
          <a:cs typeface="+mj-cs"/>
        </a:defRPr>
      </a:lvl1pPr>
    </p:titleStyle>
    <p:bodyStyle>
      <a:lvl1pPr marL="340757" indent="-340757" algn="l" defTabSz="908685" rtl="0" eaLnBrk="1" latinLnBrk="0" hangingPunct="1">
        <a:spcBef>
          <a:spcPct val="20000"/>
        </a:spcBef>
        <a:buFont typeface="Arial" panose="020B0604020202020204" pitchFamily="34" charset="0"/>
        <a:buChar char="•"/>
        <a:defRPr sz="3180" kern="1200">
          <a:solidFill>
            <a:schemeClr val="tx1"/>
          </a:solidFill>
          <a:latin typeface="+mn-lt"/>
          <a:ea typeface="+mn-ea"/>
          <a:cs typeface="+mn-cs"/>
        </a:defRPr>
      </a:lvl1pPr>
      <a:lvl2pPr marL="738308" indent="-283964" algn="l" defTabSz="908685" rtl="0" eaLnBrk="1" latinLnBrk="0" hangingPunct="1">
        <a:spcBef>
          <a:spcPct val="20000"/>
        </a:spcBef>
        <a:buFont typeface="Arial" panose="020B0604020202020204" pitchFamily="34" charset="0"/>
        <a:buChar char="–"/>
        <a:defRPr sz="2783" kern="1200">
          <a:solidFill>
            <a:schemeClr val="tx1"/>
          </a:solidFill>
          <a:latin typeface="+mn-lt"/>
          <a:ea typeface="+mn-ea"/>
          <a:cs typeface="+mn-cs"/>
        </a:defRPr>
      </a:lvl2pPr>
      <a:lvl3pPr marL="1135856" indent="-227171" algn="l" defTabSz="908685" rtl="0" eaLnBrk="1" latinLnBrk="0" hangingPunct="1">
        <a:spcBef>
          <a:spcPct val="20000"/>
        </a:spcBef>
        <a:buFont typeface="Arial" panose="020B0604020202020204" pitchFamily="34" charset="0"/>
        <a:buChar char="•"/>
        <a:defRPr sz="2385" kern="1200">
          <a:solidFill>
            <a:schemeClr val="tx1"/>
          </a:solidFill>
          <a:latin typeface="+mn-lt"/>
          <a:ea typeface="+mn-ea"/>
          <a:cs typeface="+mn-cs"/>
        </a:defRPr>
      </a:lvl3pPr>
      <a:lvl4pPr marL="1590200" indent="-227171" algn="l" defTabSz="908685" rtl="0" eaLnBrk="1" latinLnBrk="0" hangingPunct="1">
        <a:spcBef>
          <a:spcPct val="20000"/>
        </a:spcBef>
        <a:buFont typeface="Arial" panose="020B0604020202020204" pitchFamily="34" charset="0"/>
        <a:buChar char="–"/>
        <a:defRPr sz="1988" kern="1200">
          <a:solidFill>
            <a:schemeClr val="tx1"/>
          </a:solidFill>
          <a:latin typeface="+mn-lt"/>
          <a:ea typeface="+mn-ea"/>
          <a:cs typeface="+mn-cs"/>
        </a:defRPr>
      </a:lvl4pPr>
      <a:lvl5pPr marL="2044542" indent="-227171" algn="l" defTabSz="908685" rtl="0" eaLnBrk="1" latinLnBrk="0" hangingPunct="1">
        <a:spcBef>
          <a:spcPct val="20000"/>
        </a:spcBef>
        <a:buFont typeface="Arial" panose="020B0604020202020204" pitchFamily="34" charset="0"/>
        <a:buChar char="»"/>
        <a:defRPr sz="1988" kern="1200">
          <a:solidFill>
            <a:schemeClr val="tx1"/>
          </a:solidFill>
          <a:latin typeface="+mn-lt"/>
          <a:ea typeface="+mn-ea"/>
          <a:cs typeface="+mn-cs"/>
        </a:defRPr>
      </a:lvl5pPr>
      <a:lvl6pPr marL="2498885" indent="-227171" algn="l" defTabSz="908685" rtl="0" eaLnBrk="1" latinLnBrk="0" hangingPunct="1">
        <a:spcBef>
          <a:spcPct val="20000"/>
        </a:spcBef>
        <a:buFont typeface="Arial" panose="020B0604020202020204" pitchFamily="34" charset="0"/>
        <a:buChar char="•"/>
        <a:defRPr sz="1988" kern="1200">
          <a:solidFill>
            <a:schemeClr val="tx1"/>
          </a:solidFill>
          <a:latin typeface="+mn-lt"/>
          <a:ea typeface="+mn-ea"/>
          <a:cs typeface="+mn-cs"/>
        </a:defRPr>
      </a:lvl6pPr>
      <a:lvl7pPr marL="2953227" indent="-227171" algn="l" defTabSz="908685" rtl="0" eaLnBrk="1" latinLnBrk="0" hangingPunct="1">
        <a:spcBef>
          <a:spcPct val="20000"/>
        </a:spcBef>
        <a:buFont typeface="Arial" panose="020B0604020202020204" pitchFamily="34" charset="0"/>
        <a:buChar char="•"/>
        <a:defRPr sz="1988" kern="1200">
          <a:solidFill>
            <a:schemeClr val="tx1"/>
          </a:solidFill>
          <a:latin typeface="+mn-lt"/>
          <a:ea typeface="+mn-ea"/>
          <a:cs typeface="+mn-cs"/>
        </a:defRPr>
      </a:lvl7pPr>
      <a:lvl8pPr marL="3407570" indent="-227171" algn="l" defTabSz="908685" rtl="0" eaLnBrk="1" latinLnBrk="0" hangingPunct="1">
        <a:spcBef>
          <a:spcPct val="20000"/>
        </a:spcBef>
        <a:buFont typeface="Arial" panose="020B0604020202020204" pitchFamily="34" charset="0"/>
        <a:buChar char="•"/>
        <a:defRPr sz="1988" kern="1200">
          <a:solidFill>
            <a:schemeClr val="tx1"/>
          </a:solidFill>
          <a:latin typeface="+mn-lt"/>
          <a:ea typeface="+mn-ea"/>
          <a:cs typeface="+mn-cs"/>
        </a:defRPr>
      </a:lvl8pPr>
      <a:lvl9pPr marL="3861914" indent="-227171" algn="l" defTabSz="908685" rtl="0" eaLnBrk="1" latinLnBrk="0" hangingPunct="1">
        <a:spcBef>
          <a:spcPct val="20000"/>
        </a:spcBef>
        <a:buFont typeface="Arial" panose="020B0604020202020204" pitchFamily="34" charset="0"/>
        <a:buChar char="•"/>
        <a:defRPr sz="1988" kern="1200">
          <a:solidFill>
            <a:schemeClr val="tx1"/>
          </a:solidFill>
          <a:latin typeface="+mn-lt"/>
          <a:ea typeface="+mn-ea"/>
          <a:cs typeface="+mn-cs"/>
        </a:defRPr>
      </a:lvl9pPr>
    </p:bodyStyle>
    <p:otherStyle>
      <a:defPPr>
        <a:defRPr lang="en-US"/>
      </a:defPPr>
      <a:lvl1pPr marL="0" algn="l" defTabSz="908685" rtl="0" eaLnBrk="1" latinLnBrk="0" hangingPunct="1">
        <a:defRPr sz="1789" kern="1200">
          <a:solidFill>
            <a:schemeClr val="tx1"/>
          </a:solidFill>
          <a:latin typeface="+mn-lt"/>
          <a:ea typeface="+mn-ea"/>
          <a:cs typeface="+mn-cs"/>
        </a:defRPr>
      </a:lvl1pPr>
      <a:lvl2pPr marL="454343" algn="l" defTabSz="908685" rtl="0" eaLnBrk="1" latinLnBrk="0" hangingPunct="1">
        <a:defRPr sz="1789" kern="1200">
          <a:solidFill>
            <a:schemeClr val="tx1"/>
          </a:solidFill>
          <a:latin typeface="+mn-lt"/>
          <a:ea typeface="+mn-ea"/>
          <a:cs typeface="+mn-cs"/>
        </a:defRPr>
      </a:lvl2pPr>
      <a:lvl3pPr marL="908685" algn="l" defTabSz="908685" rtl="0" eaLnBrk="1" latinLnBrk="0" hangingPunct="1">
        <a:defRPr sz="1789" kern="1200">
          <a:solidFill>
            <a:schemeClr val="tx1"/>
          </a:solidFill>
          <a:latin typeface="+mn-lt"/>
          <a:ea typeface="+mn-ea"/>
          <a:cs typeface="+mn-cs"/>
        </a:defRPr>
      </a:lvl3pPr>
      <a:lvl4pPr marL="1363028" algn="l" defTabSz="908685" rtl="0" eaLnBrk="1" latinLnBrk="0" hangingPunct="1">
        <a:defRPr sz="1789" kern="1200">
          <a:solidFill>
            <a:schemeClr val="tx1"/>
          </a:solidFill>
          <a:latin typeface="+mn-lt"/>
          <a:ea typeface="+mn-ea"/>
          <a:cs typeface="+mn-cs"/>
        </a:defRPr>
      </a:lvl4pPr>
      <a:lvl5pPr marL="1817371" algn="l" defTabSz="908685" rtl="0" eaLnBrk="1" latinLnBrk="0" hangingPunct="1">
        <a:defRPr sz="1789" kern="1200">
          <a:solidFill>
            <a:schemeClr val="tx1"/>
          </a:solidFill>
          <a:latin typeface="+mn-lt"/>
          <a:ea typeface="+mn-ea"/>
          <a:cs typeface="+mn-cs"/>
        </a:defRPr>
      </a:lvl5pPr>
      <a:lvl6pPr marL="2271713" algn="l" defTabSz="908685" rtl="0" eaLnBrk="1" latinLnBrk="0" hangingPunct="1">
        <a:defRPr sz="1789" kern="1200">
          <a:solidFill>
            <a:schemeClr val="tx1"/>
          </a:solidFill>
          <a:latin typeface="+mn-lt"/>
          <a:ea typeface="+mn-ea"/>
          <a:cs typeface="+mn-cs"/>
        </a:defRPr>
      </a:lvl6pPr>
      <a:lvl7pPr marL="2726056" algn="l" defTabSz="908685" rtl="0" eaLnBrk="1" latinLnBrk="0" hangingPunct="1">
        <a:defRPr sz="1789" kern="1200">
          <a:solidFill>
            <a:schemeClr val="tx1"/>
          </a:solidFill>
          <a:latin typeface="+mn-lt"/>
          <a:ea typeface="+mn-ea"/>
          <a:cs typeface="+mn-cs"/>
        </a:defRPr>
      </a:lvl7pPr>
      <a:lvl8pPr marL="3180400" algn="l" defTabSz="908685" rtl="0" eaLnBrk="1" latinLnBrk="0" hangingPunct="1">
        <a:defRPr sz="1789" kern="1200">
          <a:solidFill>
            <a:schemeClr val="tx1"/>
          </a:solidFill>
          <a:latin typeface="+mn-lt"/>
          <a:ea typeface="+mn-ea"/>
          <a:cs typeface="+mn-cs"/>
        </a:defRPr>
      </a:lvl8pPr>
      <a:lvl9pPr marL="3634742" algn="l" defTabSz="908685" rtl="0" eaLnBrk="1" latinLnBrk="0" hangingPunct="1">
        <a:defRPr sz="178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10.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2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29.emf"/></Relationships>
</file>

<file path=ppt/slides/_rels/slide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9E9242-8D67-72EA-4F37-5C39D927E627}"/>
              </a:ext>
            </a:extLst>
          </p:cNvPr>
          <p:cNvSpPr>
            <a:spLocks noGrp="1"/>
          </p:cNvSpPr>
          <p:nvPr>
            <p:ph type="title"/>
          </p:nvPr>
        </p:nvSpPr>
        <p:spPr>
          <a:xfrm>
            <a:off x="417530" y="1634673"/>
            <a:ext cx="5027617" cy="1244465"/>
          </a:xfrm>
        </p:spPr>
        <p:txBody>
          <a:bodyPr/>
          <a:lstStyle/>
          <a:p>
            <a:r>
              <a:rPr lang="en-US"/>
              <a:t>RAN4-led topics in Rel-19:</a:t>
            </a:r>
            <a:br>
              <a:rPr lang="en-US"/>
            </a:br>
            <a:r>
              <a:rPr lang="en-US"/>
              <a:t>RRM &amp; Demodulation</a:t>
            </a:r>
          </a:p>
        </p:txBody>
      </p:sp>
      <p:sp>
        <p:nvSpPr>
          <p:cNvPr id="3" name="Text Placeholder 3">
            <a:extLst>
              <a:ext uri="{FF2B5EF4-FFF2-40B4-BE49-F238E27FC236}">
                <a16:creationId xmlns:a16="http://schemas.microsoft.com/office/drawing/2014/main" id="{AFB0485A-FD1C-9AB2-E18F-92E2E2FC0496}"/>
              </a:ext>
            </a:extLst>
          </p:cNvPr>
          <p:cNvSpPr txBox="1">
            <a:spLocks/>
          </p:cNvSpPr>
          <p:nvPr/>
        </p:nvSpPr>
        <p:spPr>
          <a:xfrm>
            <a:off x="417531" y="367393"/>
            <a:ext cx="5027618" cy="441957"/>
          </a:xfrm>
          <a:prstGeom prst="rect">
            <a:avLst/>
          </a:prstGeom>
        </p:spPr>
        <p:txBody>
          <a:bodyPr lIns="0" tIns="0" rIns="0" bIns="0" anchor="t">
            <a:noAutofit/>
          </a:bodyPr>
          <a:lstStyle>
            <a:lvl1pPr marL="0" indent="0" algn="l" defTabSz="685800" rtl="0" eaLnBrk="1" latinLnBrk="0" hangingPunct="1">
              <a:lnSpc>
                <a:spcPct val="100000"/>
              </a:lnSpc>
              <a:spcBef>
                <a:spcPts val="0"/>
              </a:spcBef>
              <a:spcAft>
                <a:spcPts val="600"/>
              </a:spcAft>
              <a:buFont typeface="Arial" panose="020B0604020202020204" pitchFamily="34" charset="0"/>
              <a:buNone/>
              <a:defRPr sz="1800" kern="1200">
                <a:solidFill>
                  <a:schemeClr val="bg1"/>
                </a:solidFill>
                <a:latin typeface="+mn-lt"/>
                <a:ea typeface="Nokia Pure Text Light" panose="020B0403020202020204" pitchFamily="34" charset="0"/>
                <a:cs typeface="+mn-cs"/>
              </a:defRPr>
            </a:lvl1pPr>
            <a:lvl2pPr marL="230400" indent="0" algn="l" defTabSz="685800" rtl="0" eaLnBrk="1" latinLnBrk="0" hangingPunct="1">
              <a:lnSpc>
                <a:spcPct val="100000"/>
              </a:lnSpc>
              <a:spcBef>
                <a:spcPts val="0"/>
              </a:spcBef>
              <a:spcAft>
                <a:spcPts val="600"/>
              </a:spcAft>
              <a:buFont typeface="Arial" panose="020B0604020202020204" pitchFamily="34" charset="0"/>
              <a:buNone/>
              <a:defRPr sz="1400" kern="1200">
                <a:solidFill>
                  <a:schemeClr val="bg1"/>
                </a:solidFill>
                <a:latin typeface="+mn-lt"/>
                <a:ea typeface="Nokia Pure Text Light" panose="020B0403020202020204" pitchFamily="34" charset="0"/>
                <a:cs typeface="+mn-cs"/>
              </a:defRPr>
            </a:lvl2pPr>
            <a:lvl3pPr marL="462600" indent="0" algn="l" defTabSz="685800" rtl="0" eaLnBrk="1" latinLnBrk="0" hangingPunct="1">
              <a:lnSpc>
                <a:spcPct val="100000"/>
              </a:lnSpc>
              <a:spcBef>
                <a:spcPts val="0"/>
              </a:spcBef>
              <a:spcAft>
                <a:spcPts val="600"/>
              </a:spcAft>
              <a:buFont typeface="Arial" panose="020B0604020202020204" pitchFamily="34" charset="0"/>
              <a:buNone/>
              <a:defRPr sz="1200" kern="1200">
                <a:solidFill>
                  <a:schemeClr val="bg1"/>
                </a:solidFill>
                <a:latin typeface="+mn-lt"/>
                <a:ea typeface="Nokia Pure Text Light" panose="020B0403020202020204" pitchFamily="34" charset="0"/>
                <a:cs typeface="+mn-cs"/>
              </a:defRPr>
            </a:lvl3pPr>
            <a:lvl4pPr marL="693000" indent="0" algn="l" defTabSz="685800" rtl="0" eaLnBrk="1" latinLnBrk="0" hangingPunct="1">
              <a:lnSpc>
                <a:spcPct val="100000"/>
              </a:lnSpc>
              <a:spcBef>
                <a:spcPts val="0"/>
              </a:spcBef>
              <a:spcAft>
                <a:spcPts val="600"/>
              </a:spcAft>
              <a:buFont typeface="Arial" panose="020B0604020202020204" pitchFamily="34" charset="0"/>
              <a:buNone/>
              <a:defRPr sz="1000" kern="1200">
                <a:solidFill>
                  <a:schemeClr val="bg1"/>
                </a:solidFill>
                <a:latin typeface="+mn-lt"/>
                <a:ea typeface="Nokia Pure Text Light" panose="020B0403020202020204" pitchFamily="34" charset="0"/>
                <a:cs typeface="+mn-cs"/>
              </a:defRPr>
            </a:lvl4pPr>
            <a:lvl5pPr marL="923400" indent="0" algn="l" defTabSz="685800" rtl="0" eaLnBrk="1" latinLnBrk="0" hangingPunct="1">
              <a:lnSpc>
                <a:spcPct val="100000"/>
              </a:lnSpc>
              <a:spcBef>
                <a:spcPts val="0"/>
              </a:spcBef>
              <a:spcAft>
                <a:spcPts val="600"/>
              </a:spcAft>
              <a:buFont typeface="Arial" panose="020B0604020202020204" pitchFamily="34" charset="0"/>
              <a:buNone/>
              <a:defRPr sz="900" kern="1200">
                <a:solidFill>
                  <a:schemeClr val="bg1"/>
                </a:solidFill>
                <a:latin typeface="+mn-lt"/>
                <a:ea typeface="Nokia Pure Text Light" panose="020B0403020202020204" pitchFamily="34" charset="0"/>
                <a:cs typeface="+mn-cs"/>
              </a:defRPr>
            </a:lvl5pPr>
            <a:lvl6pPr marL="1153800" indent="0" algn="l" defTabSz="685800" rtl="0" eaLnBrk="1" latinLnBrk="0" hangingPunct="1">
              <a:lnSpc>
                <a:spcPct val="90000"/>
              </a:lnSpc>
              <a:spcBef>
                <a:spcPts val="0"/>
              </a:spcBef>
              <a:spcAft>
                <a:spcPts val="600"/>
              </a:spcAft>
              <a:buFont typeface="Nokia Pure Text" panose="020B0503020202020204" pitchFamily="34" charset="0"/>
              <a:buNone/>
              <a:defRPr sz="800" kern="1200" baseline="0">
                <a:solidFill>
                  <a:schemeClr val="tx2"/>
                </a:solidFill>
                <a:latin typeface="Nokia Pure Text Light" panose="020B0403020202020204" pitchFamily="34" charset="0"/>
                <a:ea typeface="Nokia Pure Text Light" panose="020B0403020202020204" pitchFamily="34" charset="0"/>
                <a:cs typeface="+mn-cs"/>
              </a:defRPr>
            </a:lvl6pPr>
            <a:lvl7pPr marL="1384200" indent="0" algn="l" defTabSz="685800" rtl="0" eaLnBrk="1" latinLnBrk="0" hangingPunct="1">
              <a:lnSpc>
                <a:spcPct val="90000"/>
              </a:lnSpc>
              <a:spcBef>
                <a:spcPts val="0"/>
              </a:spcBef>
              <a:spcAft>
                <a:spcPts val="600"/>
              </a:spcAft>
              <a:buFont typeface="Arial" panose="020B0604020202020204" pitchFamily="34" charset="0"/>
              <a:buNone/>
              <a:defRPr sz="700" kern="1200">
                <a:solidFill>
                  <a:schemeClr val="tx2"/>
                </a:solidFill>
                <a:latin typeface="Nokia Pure Text Light" panose="020B0403020202020204" pitchFamily="34" charset="0"/>
                <a:ea typeface="Nokia Pure Text Light" panose="020B0403020202020204" pitchFamily="34" charset="0"/>
                <a:cs typeface="+mn-cs"/>
              </a:defRPr>
            </a:lvl7pPr>
            <a:lvl8pPr marL="1614600" indent="0" algn="l" defTabSz="685800" rtl="0" eaLnBrk="1" latinLnBrk="0" hangingPunct="1">
              <a:lnSpc>
                <a:spcPct val="90000"/>
              </a:lnSpc>
              <a:spcBef>
                <a:spcPts val="0"/>
              </a:spcBef>
              <a:spcAft>
                <a:spcPts val="600"/>
              </a:spcAft>
              <a:buFont typeface="Arial" panose="020B0604020202020204" pitchFamily="34" charset="0"/>
              <a:buNone/>
              <a:defRPr sz="600" kern="1200">
                <a:solidFill>
                  <a:schemeClr val="tx2"/>
                </a:solidFill>
                <a:latin typeface="Nokia Pure Text Light" panose="020B0403020202020204" pitchFamily="34" charset="0"/>
                <a:ea typeface="Nokia Pure Text Light" panose="020B0403020202020204" pitchFamily="34" charset="0"/>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t>RP-233460</a:t>
            </a:r>
            <a:endParaRPr lang="it-IT"/>
          </a:p>
        </p:txBody>
      </p:sp>
      <p:sp>
        <p:nvSpPr>
          <p:cNvPr id="4" name="Text Placeholder 3">
            <a:extLst>
              <a:ext uri="{FF2B5EF4-FFF2-40B4-BE49-F238E27FC236}">
                <a16:creationId xmlns:a16="http://schemas.microsoft.com/office/drawing/2014/main" id="{1324EABF-5451-E0EA-4464-23DBFEEF6177}"/>
              </a:ext>
            </a:extLst>
          </p:cNvPr>
          <p:cNvSpPr txBox="1">
            <a:spLocks/>
          </p:cNvSpPr>
          <p:nvPr/>
        </p:nvSpPr>
        <p:spPr>
          <a:xfrm>
            <a:off x="417531" y="3332187"/>
            <a:ext cx="5027618" cy="1099518"/>
          </a:xfrm>
          <a:prstGeom prst="rect">
            <a:avLst/>
          </a:prstGeom>
        </p:spPr>
        <p:txBody>
          <a:bodyPr lIns="0" tIns="0" rIns="0" bIns="0" anchor="t">
            <a:noAutofit/>
          </a:bodyPr>
          <a:lstStyle>
            <a:lvl1pPr marL="0" indent="0" algn="l" defTabSz="685800" rtl="0" eaLnBrk="1" latinLnBrk="0" hangingPunct="1">
              <a:lnSpc>
                <a:spcPct val="100000"/>
              </a:lnSpc>
              <a:spcBef>
                <a:spcPts val="0"/>
              </a:spcBef>
              <a:spcAft>
                <a:spcPts val="600"/>
              </a:spcAft>
              <a:buFont typeface="Arial" panose="020B0604020202020204" pitchFamily="34" charset="0"/>
              <a:buNone/>
              <a:defRPr sz="1800" kern="1200">
                <a:solidFill>
                  <a:schemeClr val="bg1"/>
                </a:solidFill>
                <a:latin typeface="+mn-lt"/>
                <a:ea typeface="Nokia Pure Text Light" panose="020B0403020202020204" pitchFamily="34" charset="0"/>
                <a:cs typeface="+mn-cs"/>
              </a:defRPr>
            </a:lvl1pPr>
            <a:lvl2pPr marL="230400" indent="0" algn="l" defTabSz="685800" rtl="0" eaLnBrk="1" latinLnBrk="0" hangingPunct="1">
              <a:lnSpc>
                <a:spcPct val="100000"/>
              </a:lnSpc>
              <a:spcBef>
                <a:spcPts val="0"/>
              </a:spcBef>
              <a:spcAft>
                <a:spcPts val="600"/>
              </a:spcAft>
              <a:buFont typeface="Arial" panose="020B0604020202020204" pitchFamily="34" charset="0"/>
              <a:buNone/>
              <a:defRPr sz="1400" kern="1200">
                <a:solidFill>
                  <a:schemeClr val="bg1"/>
                </a:solidFill>
                <a:latin typeface="+mn-lt"/>
                <a:ea typeface="Nokia Pure Text Light" panose="020B0403020202020204" pitchFamily="34" charset="0"/>
                <a:cs typeface="+mn-cs"/>
              </a:defRPr>
            </a:lvl2pPr>
            <a:lvl3pPr marL="462600" indent="0" algn="l" defTabSz="685800" rtl="0" eaLnBrk="1" latinLnBrk="0" hangingPunct="1">
              <a:lnSpc>
                <a:spcPct val="100000"/>
              </a:lnSpc>
              <a:spcBef>
                <a:spcPts val="0"/>
              </a:spcBef>
              <a:spcAft>
                <a:spcPts val="600"/>
              </a:spcAft>
              <a:buFont typeface="Arial" panose="020B0604020202020204" pitchFamily="34" charset="0"/>
              <a:buNone/>
              <a:defRPr sz="1200" kern="1200">
                <a:solidFill>
                  <a:schemeClr val="bg1"/>
                </a:solidFill>
                <a:latin typeface="+mn-lt"/>
                <a:ea typeface="Nokia Pure Text Light" panose="020B0403020202020204" pitchFamily="34" charset="0"/>
                <a:cs typeface="+mn-cs"/>
              </a:defRPr>
            </a:lvl3pPr>
            <a:lvl4pPr marL="693000" indent="0" algn="l" defTabSz="685800" rtl="0" eaLnBrk="1" latinLnBrk="0" hangingPunct="1">
              <a:lnSpc>
                <a:spcPct val="100000"/>
              </a:lnSpc>
              <a:spcBef>
                <a:spcPts val="0"/>
              </a:spcBef>
              <a:spcAft>
                <a:spcPts val="600"/>
              </a:spcAft>
              <a:buFont typeface="Arial" panose="020B0604020202020204" pitchFamily="34" charset="0"/>
              <a:buNone/>
              <a:defRPr sz="1000" kern="1200">
                <a:solidFill>
                  <a:schemeClr val="bg1"/>
                </a:solidFill>
                <a:latin typeface="+mn-lt"/>
                <a:ea typeface="Nokia Pure Text Light" panose="020B0403020202020204" pitchFamily="34" charset="0"/>
                <a:cs typeface="+mn-cs"/>
              </a:defRPr>
            </a:lvl4pPr>
            <a:lvl5pPr marL="923400" indent="0" algn="l" defTabSz="685800" rtl="0" eaLnBrk="1" latinLnBrk="0" hangingPunct="1">
              <a:lnSpc>
                <a:spcPct val="100000"/>
              </a:lnSpc>
              <a:spcBef>
                <a:spcPts val="0"/>
              </a:spcBef>
              <a:spcAft>
                <a:spcPts val="600"/>
              </a:spcAft>
              <a:buFont typeface="Arial" panose="020B0604020202020204" pitchFamily="34" charset="0"/>
              <a:buNone/>
              <a:defRPr sz="900" kern="1200">
                <a:solidFill>
                  <a:schemeClr val="bg1"/>
                </a:solidFill>
                <a:latin typeface="+mn-lt"/>
                <a:ea typeface="Nokia Pure Text Light" panose="020B0403020202020204" pitchFamily="34" charset="0"/>
                <a:cs typeface="+mn-cs"/>
              </a:defRPr>
            </a:lvl5pPr>
            <a:lvl6pPr marL="1153800" indent="0" algn="l" defTabSz="685800" rtl="0" eaLnBrk="1" latinLnBrk="0" hangingPunct="1">
              <a:lnSpc>
                <a:spcPct val="90000"/>
              </a:lnSpc>
              <a:spcBef>
                <a:spcPts val="0"/>
              </a:spcBef>
              <a:spcAft>
                <a:spcPts val="600"/>
              </a:spcAft>
              <a:buFont typeface="Nokia Pure Text" panose="020B0503020202020204" pitchFamily="34" charset="0"/>
              <a:buNone/>
              <a:defRPr sz="800" kern="1200" baseline="0">
                <a:solidFill>
                  <a:schemeClr val="tx2"/>
                </a:solidFill>
                <a:latin typeface="Nokia Pure Text Light" panose="020B0403020202020204" pitchFamily="34" charset="0"/>
                <a:ea typeface="Nokia Pure Text Light" panose="020B0403020202020204" pitchFamily="34" charset="0"/>
                <a:cs typeface="+mn-cs"/>
              </a:defRPr>
            </a:lvl6pPr>
            <a:lvl7pPr marL="1384200" indent="0" algn="l" defTabSz="685800" rtl="0" eaLnBrk="1" latinLnBrk="0" hangingPunct="1">
              <a:lnSpc>
                <a:spcPct val="90000"/>
              </a:lnSpc>
              <a:spcBef>
                <a:spcPts val="0"/>
              </a:spcBef>
              <a:spcAft>
                <a:spcPts val="600"/>
              </a:spcAft>
              <a:buFont typeface="Arial" panose="020B0604020202020204" pitchFamily="34" charset="0"/>
              <a:buNone/>
              <a:defRPr sz="700" kern="1200">
                <a:solidFill>
                  <a:schemeClr val="tx2"/>
                </a:solidFill>
                <a:latin typeface="Nokia Pure Text Light" panose="020B0403020202020204" pitchFamily="34" charset="0"/>
                <a:ea typeface="Nokia Pure Text Light" panose="020B0403020202020204" pitchFamily="34" charset="0"/>
                <a:cs typeface="+mn-cs"/>
              </a:defRPr>
            </a:lvl7pPr>
            <a:lvl8pPr marL="1614600" indent="0" algn="l" defTabSz="685800" rtl="0" eaLnBrk="1" latinLnBrk="0" hangingPunct="1">
              <a:lnSpc>
                <a:spcPct val="90000"/>
              </a:lnSpc>
              <a:spcBef>
                <a:spcPts val="0"/>
              </a:spcBef>
              <a:spcAft>
                <a:spcPts val="600"/>
              </a:spcAft>
              <a:buFont typeface="Arial" panose="020B0604020202020204" pitchFamily="34" charset="0"/>
              <a:buNone/>
              <a:defRPr sz="600" kern="1200">
                <a:solidFill>
                  <a:schemeClr val="tx2"/>
                </a:solidFill>
                <a:latin typeface="Nokia Pure Text Light" panose="020B0403020202020204" pitchFamily="34" charset="0"/>
                <a:ea typeface="Nokia Pure Text Light" panose="020B0403020202020204" pitchFamily="34" charset="0"/>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t>3GPP TSG RAN Meeting #102</a:t>
            </a:r>
          </a:p>
          <a:p>
            <a:r>
              <a:rPr lang="en-US"/>
              <a:t>Edinburgh, UK, 11</a:t>
            </a:r>
            <a:r>
              <a:rPr lang="en-US" baseline="30000"/>
              <a:t>th</a:t>
            </a:r>
            <a:r>
              <a:rPr lang="en-US"/>
              <a:t> – 15</a:t>
            </a:r>
            <a:r>
              <a:rPr lang="en-US" baseline="30000"/>
              <a:t>th</a:t>
            </a:r>
            <a:r>
              <a:rPr lang="en-US"/>
              <a:t> December, 2023</a:t>
            </a:r>
          </a:p>
          <a:p>
            <a:r>
              <a:rPr lang="en-US"/>
              <a:t>Agenda Item 9.1.4.3</a:t>
            </a:r>
          </a:p>
          <a:p>
            <a:r>
              <a:rPr lang="it-IT"/>
              <a:t>Source: Nokia, Nokia Shanghai Bell</a:t>
            </a:r>
          </a:p>
        </p:txBody>
      </p:sp>
    </p:spTree>
    <p:extLst>
      <p:ext uri="{BB962C8B-B14F-4D97-AF65-F5344CB8AC3E}">
        <p14:creationId xmlns:p14="http://schemas.microsoft.com/office/powerpoint/2010/main" val="33305575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8DB495A-DCB6-2919-40D8-6A0590E5682F}"/>
              </a:ext>
            </a:extLst>
          </p:cNvPr>
          <p:cNvSpPr>
            <a:spLocks noGrp="1"/>
          </p:cNvSpPr>
          <p:nvPr>
            <p:ph type="body" sz="quarter" idx="12"/>
          </p:nvPr>
        </p:nvSpPr>
        <p:spPr>
          <a:xfrm>
            <a:off x="417338" y="204929"/>
            <a:ext cx="8308800" cy="340654"/>
          </a:xfrm>
        </p:spPr>
        <p:txBody>
          <a:bodyPr/>
          <a:lstStyle/>
          <a:p>
            <a:r>
              <a:rPr lang="en-US"/>
              <a:t>Test Equipment (TE) </a:t>
            </a:r>
            <a:r>
              <a:rPr lang="en-US" err="1"/>
              <a:t>TxEVM</a:t>
            </a:r>
            <a:r>
              <a:rPr lang="en-US"/>
              <a:t> Assumption for </a:t>
            </a:r>
            <a:r>
              <a:rPr lang="en-US" err="1"/>
              <a:t>Demod</a:t>
            </a:r>
            <a:r>
              <a:rPr lang="en-US"/>
              <a:t> (1/2)</a:t>
            </a:r>
          </a:p>
        </p:txBody>
      </p:sp>
      <p:sp>
        <p:nvSpPr>
          <p:cNvPr id="3" name="Text Placeholder 3">
            <a:extLst>
              <a:ext uri="{FF2B5EF4-FFF2-40B4-BE49-F238E27FC236}">
                <a16:creationId xmlns:a16="http://schemas.microsoft.com/office/drawing/2014/main" id="{EE448897-7FC2-7745-8941-439A87BFCA3F}"/>
              </a:ext>
            </a:extLst>
          </p:cNvPr>
          <p:cNvSpPr txBox="1">
            <a:spLocks/>
          </p:cNvSpPr>
          <p:nvPr/>
        </p:nvSpPr>
        <p:spPr>
          <a:xfrm>
            <a:off x="417338" y="1310853"/>
            <a:ext cx="5640562" cy="3614143"/>
          </a:xfrm>
          <a:prstGeom prst="rect">
            <a:avLst/>
          </a:prstGeom>
        </p:spPr>
        <p:txBody>
          <a:bodyPr lIns="0" tIns="0" rIns="0" bIns="0"/>
          <a:lstStyle>
            <a:lvl1pPr marL="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1pPr>
            <a:lvl2pPr marL="18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2pPr>
            <a:lvl3pPr marL="36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3pPr>
            <a:lvl4pPr marL="54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4pPr>
            <a:lvl5pPr marL="72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buSzPct val="100000"/>
            </a:pPr>
            <a:r>
              <a:rPr lang="en-US" b="1"/>
              <a:t>Background: What is the TE </a:t>
            </a:r>
            <a:r>
              <a:rPr lang="en-US" b="1" err="1"/>
              <a:t>TxEVM</a:t>
            </a:r>
            <a:r>
              <a:rPr lang="en-US" b="1"/>
              <a:t> assumption and what is it used for in legacy?</a:t>
            </a:r>
            <a:endParaRPr lang="en-US"/>
          </a:p>
          <a:p>
            <a:pPr marL="171450" indent="-171450">
              <a:buFont typeface="Arial" panose="020B0604020202020204" pitchFamily="34" charset="0"/>
              <a:buChar char="•"/>
            </a:pPr>
            <a:r>
              <a:rPr lang="en-US" sz="1100"/>
              <a:t>What is: Alignment and impaired simulation results have been provided with a TE </a:t>
            </a:r>
            <a:r>
              <a:rPr lang="en-US" sz="1100" err="1"/>
              <a:t>TxEVM</a:t>
            </a:r>
            <a:r>
              <a:rPr lang="en-US" sz="1100"/>
              <a:t> impairment of (e.g.) 6% up to 64QAM, 3% of 256QAM, and 2.5% for 1024QAM.</a:t>
            </a:r>
          </a:p>
          <a:p>
            <a:pPr marL="171450" indent="-171450">
              <a:buFont typeface="Arial" panose="020B0604020202020204" pitchFamily="34" charset="0"/>
              <a:buChar char="•"/>
            </a:pPr>
            <a:r>
              <a:rPr lang="en-US" sz="1100"/>
              <a:t>Usage 1: The max MCS and SNR test range limit was decided by not going to SNR values that have more than 1dB compression from TE </a:t>
            </a:r>
            <a:r>
              <a:rPr lang="en-US" sz="1100" err="1"/>
              <a:t>TxEVM</a:t>
            </a:r>
            <a:r>
              <a:rPr lang="en-US" sz="1100"/>
              <a:t> consideration.</a:t>
            </a:r>
          </a:p>
          <a:p>
            <a:pPr marL="171450" indent="-171450">
              <a:buFont typeface="Arial" panose="020B0604020202020204" pitchFamily="34" charset="0"/>
              <a:buChar char="•"/>
            </a:pPr>
            <a:r>
              <a:rPr lang="en-US" sz="1100"/>
              <a:t>Usage 2: The TE </a:t>
            </a:r>
            <a:r>
              <a:rPr lang="en-US" sz="1100" err="1"/>
              <a:t>TxEVM</a:t>
            </a:r>
            <a:r>
              <a:rPr lang="en-US" sz="1100"/>
              <a:t> give a DUT test/requirement relaxation at the upper MCS/SNR limit.</a:t>
            </a:r>
          </a:p>
          <a:p>
            <a:endParaRPr lang="en-US" sz="400"/>
          </a:p>
          <a:p>
            <a:r>
              <a:rPr lang="en-US" b="1"/>
              <a:t>Motivation/Issues</a:t>
            </a:r>
          </a:p>
          <a:p>
            <a:pPr marL="171450" indent="-171450">
              <a:buFont typeface="Arial" panose="020B0604020202020204" pitchFamily="34" charset="0"/>
              <a:buChar char="•"/>
            </a:pPr>
            <a:r>
              <a:rPr lang="en-US" sz="1100"/>
              <a:t>Using a TE with better </a:t>
            </a:r>
            <a:r>
              <a:rPr lang="en-US" sz="1100" err="1"/>
              <a:t>TxEVM</a:t>
            </a:r>
            <a:r>
              <a:rPr lang="en-US" sz="1100"/>
              <a:t> performance than the assumption, results in significant test relaxation.</a:t>
            </a:r>
          </a:p>
          <a:p>
            <a:pPr marL="171450" indent="-171450">
              <a:buFont typeface="Arial" panose="020B0604020202020204" pitchFamily="34" charset="0"/>
              <a:buChar char="•"/>
            </a:pPr>
            <a:r>
              <a:rPr lang="en-US" sz="1100"/>
              <a:t>The MCS range is unnecessarily limited in many scenarios by TE </a:t>
            </a:r>
            <a:r>
              <a:rPr lang="en-US" sz="1100" err="1"/>
              <a:t>TxEVM</a:t>
            </a:r>
            <a:r>
              <a:rPr lang="en-US" sz="1100"/>
              <a:t> assumptions that are to conservative in RAN4.</a:t>
            </a:r>
          </a:p>
          <a:p>
            <a:pPr marL="351450" lvl="1" indent="-171450">
              <a:buFont typeface="Arial" panose="020B0604020202020204" pitchFamily="34" charset="0"/>
              <a:buChar char="•"/>
            </a:pPr>
            <a:r>
              <a:rPr lang="en-US" sz="1100"/>
              <a:t>In Rel-18, the </a:t>
            </a:r>
            <a:r>
              <a:rPr lang="en-US" sz="1100" err="1"/>
              <a:t>NonCol</a:t>
            </a:r>
            <a:r>
              <a:rPr lang="en-US" sz="1100"/>
              <a:t> WI ran into TE </a:t>
            </a:r>
            <a:r>
              <a:rPr lang="en-US" sz="1100" err="1"/>
              <a:t>TxEVM</a:t>
            </a:r>
            <a:r>
              <a:rPr lang="en-US" sz="1100"/>
              <a:t> limitation due to needed operating point at 25dB for 256QAM.</a:t>
            </a:r>
          </a:p>
          <a:p>
            <a:pPr marL="171450" indent="-171450">
              <a:buFont typeface="Arial" panose="020B0604020202020204" pitchFamily="34" charset="0"/>
              <a:buChar char="•"/>
            </a:pPr>
            <a:r>
              <a:rPr lang="en-US" sz="1100"/>
              <a:t>The </a:t>
            </a:r>
            <a:r>
              <a:rPr lang="en-US" sz="1100" err="1"/>
              <a:t>Demod</a:t>
            </a:r>
            <a:r>
              <a:rPr lang="en-US" sz="1100"/>
              <a:t> testing is usually limited to &lt;20dB baseband SNR due to TE </a:t>
            </a:r>
            <a:r>
              <a:rPr lang="en-US" sz="1100" err="1"/>
              <a:t>TxEVM</a:t>
            </a:r>
            <a:r>
              <a:rPr lang="en-US" sz="1100"/>
              <a:t> assumptions, which prohibits requirements in common BB SNR regimes of &gt;20dB.</a:t>
            </a:r>
          </a:p>
        </p:txBody>
      </p:sp>
      <p:pic>
        <p:nvPicPr>
          <p:cNvPr id="5" name="Picture 4">
            <a:extLst>
              <a:ext uri="{FF2B5EF4-FFF2-40B4-BE49-F238E27FC236}">
                <a16:creationId xmlns:a16="http://schemas.microsoft.com/office/drawing/2014/main" id="{EDB61463-FA4C-319D-1703-8CD20768843C}"/>
              </a:ext>
            </a:extLst>
          </p:cNvPr>
          <p:cNvPicPr>
            <a:picLocks noChangeAspect="1"/>
          </p:cNvPicPr>
          <p:nvPr/>
        </p:nvPicPr>
        <p:blipFill>
          <a:blip r:embed="rId2"/>
          <a:stretch>
            <a:fillRect/>
          </a:stretch>
        </p:blipFill>
        <p:spPr>
          <a:xfrm>
            <a:off x="5904000" y="1852969"/>
            <a:ext cx="3240000" cy="2430000"/>
          </a:xfrm>
          <a:prstGeom prst="rect">
            <a:avLst/>
          </a:prstGeom>
        </p:spPr>
      </p:pic>
      <p:sp>
        <p:nvSpPr>
          <p:cNvPr id="4" name="Text Placeholder 3">
            <a:extLst>
              <a:ext uri="{FF2B5EF4-FFF2-40B4-BE49-F238E27FC236}">
                <a16:creationId xmlns:a16="http://schemas.microsoft.com/office/drawing/2014/main" id="{6D69455D-67CE-F9FF-305E-57B58074FB28}"/>
              </a:ext>
            </a:extLst>
          </p:cNvPr>
          <p:cNvSpPr txBox="1">
            <a:spLocks/>
          </p:cNvSpPr>
          <p:nvPr/>
        </p:nvSpPr>
        <p:spPr>
          <a:xfrm>
            <a:off x="417338" y="773724"/>
            <a:ext cx="8308800" cy="340654"/>
          </a:xfrm>
          <a:prstGeom prst="rect">
            <a:avLst/>
          </a:prstGeom>
        </p:spPr>
        <p:txBody>
          <a:bodyPr lIns="0" tIns="0" rIns="0" bIns="0"/>
          <a:lstStyle>
            <a:lvl1pPr marL="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1pPr>
            <a:lvl2pPr marL="18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2pPr>
            <a:lvl3pPr marL="36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3pPr>
            <a:lvl4pPr marL="54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4pPr>
            <a:lvl5pPr marL="72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buSzPct val="100000"/>
            </a:pPr>
            <a:r>
              <a:rPr lang="en-US" sz="1000"/>
              <a:t>The discussion of TxEVM here only applies to TEs, not UE/gNB; and is limited to Demod, with its power levels and control over resource allocation, i.e., power budget.</a:t>
            </a:r>
            <a:endParaRPr lang="en-US" sz="1100"/>
          </a:p>
        </p:txBody>
      </p:sp>
    </p:spTree>
    <p:extLst>
      <p:ext uri="{BB962C8B-B14F-4D97-AF65-F5344CB8AC3E}">
        <p14:creationId xmlns:p14="http://schemas.microsoft.com/office/powerpoint/2010/main" val="2826691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8DB495A-DCB6-2919-40D8-6A0590E5682F}"/>
              </a:ext>
            </a:extLst>
          </p:cNvPr>
          <p:cNvSpPr>
            <a:spLocks noGrp="1"/>
          </p:cNvSpPr>
          <p:nvPr>
            <p:ph type="body" sz="quarter" idx="12"/>
          </p:nvPr>
        </p:nvSpPr>
        <p:spPr>
          <a:xfrm>
            <a:off x="417338" y="204929"/>
            <a:ext cx="8308800" cy="340654"/>
          </a:xfrm>
        </p:spPr>
        <p:txBody>
          <a:bodyPr/>
          <a:lstStyle/>
          <a:p>
            <a:r>
              <a:rPr lang="en-US"/>
              <a:t>Test Equipment (TE) </a:t>
            </a:r>
            <a:r>
              <a:rPr lang="en-US" err="1"/>
              <a:t>TxEVM</a:t>
            </a:r>
            <a:r>
              <a:rPr lang="en-US"/>
              <a:t> Assumption for </a:t>
            </a:r>
            <a:r>
              <a:rPr lang="en-US" err="1"/>
              <a:t>Demod</a:t>
            </a:r>
            <a:r>
              <a:rPr lang="en-US"/>
              <a:t> (2/2)</a:t>
            </a:r>
          </a:p>
        </p:txBody>
      </p:sp>
      <p:sp>
        <p:nvSpPr>
          <p:cNvPr id="3" name="Text Placeholder 3">
            <a:extLst>
              <a:ext uri="{FF2B5EF4-FFF2-40B4-BE49-F238E27FC236}">
                <a16:creationId xmlns:a16="http://schemas.microsoft.com/office/drawing/2014/main" id="{EE448897-7FC2-7745-8941-439A87BFCA3F}"/>
              </a:ext>
            </a:extLst>
          </p:cNvPr>
          <p:cNvSpPr txBox="1">
            <a:spLocks/>
          </p:cNvSpPr>
          <p:nvPr/>
        </p:nvSpPr>
        <p:spPr>
          <a:xfrm>
            <a:off x="417338" y="775063"/>
            <a:ext cx="8308800" cy="4149933"/>
          </a:xfrm>
          <a:prstGeom prst="rect">
            <a:avLst/>
          </a:prstGeom>
        </p:spPr>
        <p:txBody>
          <a:bodyPr lIns="0" tIns="0" rIns="0" bIns="0" numCol="2" spcCol="180000"/>
          <a:lstStyle>
            <a:lvl1pPr marL="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1pPr>
            <a:lvl2pPr marL="18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2pPr>
            <a:lvl3pPr marL="36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3pPr>
            <a:lvl4pPr marL="54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4pPr>
            <a:lvl5pPr marL="72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buSzPct val="100000"/>
            </a:pPr>
            <a:r>
              <a:rPr lang="en-US" b="1"/>
              <a:t>Scenarios that are unnecessarily limited by legacy TE TxEVM assumptions</a:t>
            </a:r>
            <a:endParaRPr lang="en-US"/>
          </a:p>
          <a:p>
            <a:pPr marL="171450" indent="-171450">
              <a:buFont typeface="Arial" panose="020B0604020202020204" pitchFamily="34" charset="0"/>
              <a:buChar char="•"/>
            </a:pPr>
            <a:r>
              <a:rPr lang="en-US" sz="1100"/>
              <a:t>All FR1 conducted requirements.</a:t>
            </a:r>
          </a:p>
          <a:p>
            <a:pPr marL="351450" lvl="1" indent="-171450">
              <a:buFont typeface="Arial" panose="020B0604020202020204" pitchFamily="34" charset="0"/>
              <a:buChar char="•"/>
            </a:pPr>
            <a:r>
              <a:rPr lang="en-US" sz="1100"/>
              <a:t>In FR1 conducted, the TE Tx power budget is not a limiting factor.</a:t>
            </a:r>
            <a:br>
              <a:rPr lang="en-US" sz="1100"/>
            </a:br>
            <a:r>
              <a:rPr lang="en-US" sz="1100"/>
              <a:t>The test range is only limited by the TE TxEVM assumption.</a:t>
            </a:r>
          </a:p>
          <a:p>
            <a:pPr marL="171450" indent="-171450">
              <a:buFont typeface="Arial" panose="020B0604020202020204" pitchFamily="34" charset="0"/>
              <a:buChar char="•"/>
            </a:pPr>
            <a:r>
              <a:rPr lang="en-US" sz="1100"/>
              <a:t>All FR2 OTA requirements, where Tx power budget is relaxed.</a:t>
            </a:r>
          </a:p>
          <a:p>
            <a:pPr marL="351450" lvl="1" indent="-171450">
              <a:buFont typeface="Arial" panose="020B0604020202020204" pitchFamily="34" charset="0"/>
              <a:buChar char="•"/>
            </a:pPr>
            <a:r>
              <a:rPr lang="en-US" sz="1100"/>
              <a:t>In FR2 OTA, the testable range is often rather limited by power budget than TxEVM, but budget depends on FDRA.</a:t>
            </a:r>
          </a:p>
          <a:p>
            <a:pPr marL="351450" lvl="1" indent="-171450">
              <a:buFont typeface="Arial" panose="020B0604020202020204" pitchFamily="34" charset="0"/>
              <a:buChar char="•"/>
            </a:pPr>
            <a:r>
              <a:rPr lang="en-US" sz="1100"/>
              <a:t>In AWGN channels this does not apply, as the fading channel margin in power budget is freed up.</a:t>
            </a:r>
          </a:p>
          <a:p>
            <a:pPr marL="351450" lvl="1" indent="-171450">
              <a:buFont typeface="Arial" panose="020B0604020202020204" pitchFamily="34" charset="0"/>
              <a:buChar char="•"/>
            </a:pPr>
            <a:r>
              <a:rPr lang="en-US" sz="1100"/>
              <a:t>In requirements where the N_OC level is reduced (aka </a:t>
            </a:r>
            <a:r>
              <a:rPr lang="en-US" sz="1100" err="1"/>
              <a:t>AWGN_offset</a:t>
            </a:r>
            <a:r>
              <a:rPr lang="en-US" sz="1100"/>
              <a:t>).</a:t>
            </a:r>
          </a:p>
          <a:p>
            <a:pPr marL="171450" indent="-171450">
              <a:buFont typeface="Arial" panose="020B0604020202020204" pitchFamily="34" charset="0"/>
              <a:buChar char="•"/>
            </a:pPr>
            <a:r>
              <a:rPr lang="en-US" sz="1100"/>
              <a:t>All BS demod requirements, </a:t>
            </a:r>
          </a:p>
          <a:p>
            <a:pPr marL="351450" lvl="1" indent="-171450">
              <a:buFont typeface="Arial" panose="020B0604020202020204" pitchFamily="34" charset="0"/>
              <a:buChar char="•"/>
            </a:pPr>
            <a:r>
              <a:rPr lang="en-US" sz="1100" err="1"/>
              <a:t>AWGN_offset</a:t>
            </a:r>
            <a:r>
              <a:rPr lang="en-US" sz="1100"/>
              <a:t> can already be reduced by up to 15dB if testing requires it, so TxEVM limits can be improved.</a:t>
            </a:r>
          </a:p>
          <a:p>
            <a:pPr marL="351450" lvl="1" indent="-171450">
              <a:buFont typeface="Arial" panose="020B0604020202020204" pitchFamily="34" charset="0"/>
              <a:buChar char="•"/>
            </a:pPr>
            <a:endParaRPr lang="en-US" sz="1100"/>
          </a:p>
          <a:p>
            <a:pPr marL="351450" lvl="1" indent="-171450">
              <a:buFont typeface="Arial" panose="020B0604020202020204" pitchFamily="34" charset="0"/>
              <a:buChar char="•"/>
            </a:pPr>
            <a:endParaRPr lang="en-US" sz="1100"/>
          </a:p>
          <a:p>
            <a:pPr marL="351450" lvl="1" indent="-171450">
              <a:buFont typeface="Arial" panose="020B0604020202020204" pitchFamily="34" charset="0"/>
              <a:buChar char="•"/>
            </a:pPr>
            <a:endParaRPr lang="en-US" sz="1100"/>
          </a:p>
          <a:p>
            <a:r>
              <a:rPr lang="en-US" b="1"/>
              <a:t>Mitigatable Concerns</a:t>
            </a:r>
          </a:p>
          <a:p>
            <a:pPr marL="171450" indent="-171450">
              <a:buFont typeface="Arial" panose="020B0604020202020204" pitchFamily="34" charset="0"/>
              <a:buChar char="•"/>
            </a:pPr>
            <a:r>
              <a:rPr lang="en-US" sz="1100"/>
              <a:t>TE TxEVM depends on true resource allocation (esp. in CA)</a:t>
            </a:r>
          </a:p>
          <a:p>
            <a:pPr marL="351450" lvl="1" indent="-171450">
              <a:buFont typeface="Arial" panose="020B0604020202020204" pitchFamily="34" charset="0"/>
              <a:buChar char="•"/>
            </a:pPr>
            <a:r>
              <a:rPr lang="en-US" sz="1000"/>
              <a:t>=&gt; Formula/resource allocation distinction to set meaningful TE TxEVM assumptions.</a:t>
            </a:r>
          </a:p>
          <a:p>
            <a:pPr marL="171450" indent="-171450">
              <a:buFont typeface="Arial" panose="020B0604020202020204" pitchFamily="34" charset="0"/>
              <a:buChar char="•"/>
            </a:pPr>
            <a:r>
              <a:rPr lang="en-US" sz="1100"/>
              <a:t>TE </a:t>
            </a:r>
            <a:r>
              <a:rPr lang="en-US" sz="1100" err="1"/>
              <a:t>TxEVN</a:t>
            </a:r>
            <a:r>
              <a:rPr lang="en-US" sz="1100"/>
              <a:t> depends on power levels</a:t>
            </a:r>
          </a:p>
          <a:p>
            <a:pPr marL="351450" lvl="1" indent="-171450">
              <a:buFont typeface="Arial" panose="020B0604020202020204" pitchFamily="34" charset="0"/>
              <a:buChar char="•"/>
            </a:pPr>
            <a:r>
              <a:rPr lang="en-US" sz="1000"/>
              <a:t>Allow N_OC reduction in UE demod for testability reasons</a:t>
            </a:r>
          </a:p>
          <a:p>
            <a:pPr marL="171450" indent="-171450">
              <a:buFont typeface="Arial" panose="020B0604020202020204" pitchFamily="34" charset="0"/>
              <a:buChar char="•"/>
            </a:pPr>
            <a:r>
              <a:rPr lang="en-US" sz="1100"/>
              <a:t>The TE TxEVM assumptions are different between TEs for testing gNB/UE DUTs (different hardware and test setups).</a:t>
            </a:r>
          </a:p>
          <a:p>
            <a:pPr marL="351450" lvl="1" indent="-171450">
              <a:buFont typeface="Arial" panose="020B0604020202020204" pitchFamily="34" charset="0"/>
              <a:buChar char="•"/>
            </a:pPr>
            <a:r>
              <a:rPr lang="en-US" sz="1000"/>
              <a:t>=&gt; Split any agreements in BS/UE DMD parts.</a:t>
            </a:r>
            <a:endParaRPr lang="en-US" sz="1000" b="1"/>
          </a:p>
          <a:p>
            <a:endParaRPr lang="en-US" b="1"/>
          </a:p>
          <a:p>
            <a:r>
              <a:rPr lang="en-US" b="1"/>
              <a:t>Objectives</a:t>
            </a:r>
          </a:p>
          <a:p>
            <a:pPr marL="171450" indent="-171450">
              <a:buFont typeface="Arial" panose="020B0604020202020204" pitchFamily="34" charset="0"/>
              <a:buChar char="•"/>
            </a:pPr>
            <a:r>
              <a:rPr lang="en-US" sz="1100"/>
              <a:t>Decide on realistic TE TxEVM assumptions in Demod to determine MCS/SNR test range.</a:t>
            </a:r>
          </a:p>
          <a:p>
            <a:pPr marL="351450" lvl="1" indent="-171450">
              <a:buFont typeface="Arial" panose="020B0604020202020204" pitchFamily="34" charset="0"/>
              <a:buChar char="•"/>
            </a:pPr>
            <a:r>
              <a:rPr lang="en-US" sz="1000"/>
              <a:t>Includes TxEVM value and applicability in terms of modulation order, resource allocation, power, etc.</a:t>
            </a:r>
          </a:p>
          <a:p>
            <a:pPr marL="171450" indent="-171450">
              <a:buFont typeface="Arial" panose="020B0604020202020204" pitchFamily="34" charset="0"/>
              <a:buChar char="•"/>
            </a:pPr>
            <a:r>
              <a:rPr lang="en-US" sz="1100"/>
              <a:t>Decide whether to apply TE TxEVM in RAN4 impaired results derivation, or whether to leave TE measurement uncertainty/relaxation up to RAN5.</a:t>
            </a:r>
          </a:p>
        </p:txBody>
      </p:sp>
      <p:sp>
        <p:nvSpPr>
          <p:cNvPr id="4" name="Text Placeholder 3">
            <a:extLst>
              <a:ext uri="{FF2B5EF4-FFF2-40B4-BE49-F238E27FC236}">
                <a16:creationId xmlns:a16="http://schemas.microsoft.com/office/drawing/2014/main" id="{B4C3CD20-3669-9AD5-D290-9D1F96BC8167}"/>
              </a:ext>
            </a:extLst>
          </p:cNvPr>
          <p:cNvSpPr txBox="1">
            <a:spLocks/>
          </p:cNvSpPr>
          <p:nvPr/>
        </p:nvSpPr>
        <p:spPr>
          <a:xfrm>
            <a:off x="-511553" y="2764783"/>
            <a:ext cx="2719404" cy="3969830"/>
          </a:xfrm>
          <a:prstGeom prst="rect">
            <a:avLst/>
          </a:prstGeom>
        </p:spPr>
        <p:txBody>
          <a:bodyPr lIns="0" tIns="0" rIns="0" bIns="0"/>
          <a:lstStyle>
            <a:lvl1pPr marL="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1pPr>
            <a:lvl2pPr marL="18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2pPr>
            <a:lvl3pPr marL="36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3pPr>
            <a:lvl4pPr marL="54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4pPr>
            <a:lvl5pPr marL="72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171450" indent="-171450">
              <a:buFont typeface="Arial" panose="020B0604020202020204" pitchFamily="34" charset="0"/>
              <a:buChar char="•"/>
            </a:pPr>
            <a:endParaRPr lang="en-US" sz="1100"/>
          </a:p>
        </p:txBody>
      </p:sp>
    </p:spTree>
    <p:extLst>
      <p:ext uri="{BB962C8B-B14F-4D97-AF65-F5344CB8AC3E}">
        <p14:creationId xmlns:p14="http://schemas.microsoft.com/office/powerpoint/2010/main" val="3210343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8DB495A-DCB6-2919-40D8-6A0590E5682F}"/>
              </a:ext>
            </a:extLst>
          </p:cNvPr>
          <p:cNvSpPr>
            <a:spLocks noGrp="1"/>
          </p:cNvSpPr>
          <p:nvPr>
            <p:ph type="body" sz="quarter" idx="12"/>
          </p:nvPr>
        </p:nvSpPr>
        <p:spPr>
          <a:xfrm>
            <a:off x="417338" y="204929"/>
            <a:ext cx="8308800" cy="340654"/>
          </a:xfrm>
        </p:spPr>
        <p:txBody>
          <a:bodyPr/>
          <a:lstStyle/>
          <a:p>
            <a:r>
              <a:rPr lang="en-US"/>
              <a:t>Other potential UE Demodulation topics:</a:t>
            </a:r>
          </a:p>
        </p:txBody>
      </p:sp>
      <p:sp>
        <p:nvSpPr>
          <p:cNvPr id="3" name="Text Placeholder 3">
            <a:extLst>
              <a:ext uri="{FF2B5EF4-FFF2-40B4-BE49-F238E27FC236}">
                <a16:creationId xmlns:a16="http://schemas.microsoft.com/office/drawing/2014/main" id="{EE448897-7FC2-7745-8941-439A87BFCA3F}"/>
              </a:ext>
            </a:extLst>
          </p:cNvPr>
          <p:cNvSpPr txBox="1">
            <a:spLocks/>
          </p:cNvSpPr>
          <p:nvPr/>
        </p:nvSpPr>
        <p:spPr>
          <a:xfrm>
            <a:off x="417338" y="635269"/>
            <a:ext cx="6095184" cy="3339966"/>
          </a:xfrm>
          <a:prstGeom prst="rect">
            <a:avLst/>
          </a:prstGeom>
        </p:spPr>
        <p:txBody>
          <a:bodyPr lIns="0" tIns="0" rIns="0" bIns="0"/>
          <a:lstStyle>
            <a:lvl1pPr marL="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1pPr>
            <a:lvl2pPr marL="18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2pPr>
            <a:lvl3pPr marL="36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3pPr>
            <a:lvl4pPr marL="54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4pPr>
            <a:lvl5pPr marL="72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buSzPct val="100000"/>
            </a:pPr>
            <a:r>
              <a:rPr lang="en-US" b="1"/>
              <a:t>Multi-RX demod requirements with joint processing </a:t>
            </a:r>
          </a:p>
          <a:p>
            <a:pPr marL="171450" indent="-171450">
              <a:buSzPct val="100000"/>
              <a:buFont typeface="Arial" panose="020B0604020202020204" pitchFamily="34" charset="0"/>
              <a:buChar char="•"/>
            </a:pPr>
            <a:r>
              <a:rPr lang="en-US" sz="1100" b="1"/>
              <a:t>Motivation:</a:t>
            </a:r>
            <a:r>
              <a:rPr lang="en-US" sz="1100"/>
              <a:t> In Rel.18, RAN4 decided not to define requirements for UE joint processing. </a:t>
            </a:r>
            <a:br>
              <a:rPr lang="en-US" sz="1100"/>
            </a:br>
            <a:r>
              <a:rPr lang="en-US" sz="1100"/>
              <a:t>Consensus was to come back in later releases.</a:t>
            </a:r>
          </a:p>
          <a:p>
            <a:pPr marL="351450" lvl="1" indent="-171450">
              <a:buSzPct val="100000"/>
              <a:buFont typeface="Arial" panose="020B0604020202020204" pitchFamily="34" charset="0"/>
              <a:buChar char="•"/>
            </a:pPr>
            <a:r>
              <a:rPr lang="en-US" sz="1050"/>
              <a:t>Only requirements for 1 layer per TRP defined for </a:t>
            </a:r>
            <a:r>
              <a:rPr lang="en-US" sz="1050" err="1"/>
              <a:t>sDCI</a:t>
            </a:r>
            <a:r>
              <a:rPr lang="en-US" sz="1050"/>
              <a:t> SDM and </a:t>
            </a:r>
            <a:r>
              <a:rPr lang="en-US" sz="1050" err="1"/>
              <a:t>mDCI</a:t>
            </a:r>
            <a:r>
              <a:rPr lang="en-US" sz="1050"/>
              <a:t> fully overlapping. </a:t>
            </a:r>
            <a:br>
              <a:rPr lang="en-US" sz="1050"/>
            </a:br>
            <a:r>
              <a:rPr lang="en-US" sz="1050"/>
              <a:t>2 layers per TRP only defined in the non-overlapping case.</a:t>
            </a:r>
          </a:p>
          <a:p>
            <a:pPr marL="171450" indent="-171450">
              <a:buSzPct val="100000"/>
              <a:buFont typeface="Arial" panose="020B0604020202020204" pitchFamily="34" charset="0"/>
              <a:buChar char="•"/>
            </a:pPr>
            <a:r>
              <a:rPr lang="en-US" sz="1100"/>
              <a:t>Simulations showed that without joint processing in the fully-overlapping cases (2 layers / TRP), the cross talk between the TRPs and UE panels must be very low to achieve acceptable demodulation performance. This heavily limits the useful scenarios for </a:t>
            </a:r>
            <a:r>
              <a:rPr lang="en-US" sz="1100" err="1"/>
              <a:t>MultiRx</a:t>
            </a:r>
            <a:r>
              <a:rPr lang="en-US" sz="1100"/>
              <a:t>.</a:t>
            </a:r>
          </a:p>
          <a:p>
            <a:pPr marL="351450" lvl="1" indent="-171450">
              <a:buSzPct val="100000"/>
              <a:buFont typeface="Arial" panose="020B0604020202020204" pitchFamily="34" charset="0"/>
              <a:buChar char="•"/>
            </a:pPr>
            <a:r>
              <a:rPr lang="en-US" sz="1050"/>
              <a:t>In RAN4#108bis/109, companies provided simulation results for this configuration. Significant gain for, but not limited to, non-negligible cross talk scenarios were observed, when compared to separate processing. </a:t>
            </a:r>
          </a:p>
          <a:p>
            <a:pPr marL="171450" indent="-171450">
              <a:buSzPct val="100000"/>
              <a:buFont typeface="Arial" panose="020B0604020202020204" pitchFamily="34" charset="0"/>
              <a:buChar char="•"/>
            </a:pPr>
            <a:r>
              <a:rPr lang="en-US" sz="1100"/>
              <a:t>The WID objective was to define requirements for up to 4-layer MIMO.</a:t>
            </a:r>
          </a:p>
          <a:p>
            <a:pPr marL="351450" lvl="1" indent="-171450">
              <a:buSzPct val="100000"/>
              <a:buFont typeface="Arial" panose="020B0604020202020204" pitchFamily="34" charset="0"/>
              <a:buChar char="•"/>
            </a:pPr>
            <a:r>
              <a:rPr lang="en-US" sz="1050"/>
              <a:t>We do not see this objective completed, as requirements are only defined with 2-layer on each TRP with FDM (i.e., non-overlapping), which does not qualify as 4-layer MIMO SDM</a:t>
            </a:r>
            <a:r>
              <a:rPr lang="en-US" sz="1100"/>
              <a:t>.  </a:t>
            </a:r>
          </a:p>
          <a:p>
            <a:pPr marL="171450" indent="-171450">
              <a:buSzPct val="100000"/>
              <a:buFont typeface="Arial" panose="020B0604020202020204" pitchFamily="34" charset="0"/>
              <a:buChar char="•"/>
            </a:pPr>
            <a:r>
              <a:rPr lang="en-US" sz="1100" b="1"/>
              <a:t>Objective</a:t>
            </a:r>
            <a:r>
              <a:rPr lang="en-US" sz="1100"/>
              <a:t>: Add requirements for 4-layer SDM/fully-overlapping MIMO at non-negligible inter-panel crosstalk. This will require 2 layers per TRP and UEs capable of joint processing across all 4 layers.</a:t>
            </a:r>
          </a:p>
          <a:p>
            <a:pPr marL="171450" indent="-171450">
              <a:buSzPct val="100000"/>
              <a:buFont typeface="Arial" panose="020B0604020202020204" pitchFamily="34" charset="0"/>
              <a:buChar char="•"/>
            </a:pPr>
            <a:endParaRPr lang="en-US" sz="1100"/>
          </a:p>
        </p:txBody>
      </p:sp>
      <p:pic>
        <p:nvPicPr>
          <p:cNvPr id="5" name="Picture 4">
            <a:extLst>
              <a:ext uri="{FF2B5EF4-FFF2-40B4-BE49-F238E27FC236}">
                <a16:creationId xmlns:a16="http://schemas.microsoft.com/office/drawing/2014/main" id="{5737BF90-4708-DE46-7C60-59100B9C86D8}"/>
              </a:ext>
            </a:extLst>
          </p:cNvPr>
          <p:cNvPicPr>
            <a:picLocks noChangeAspect="1"/>
          </p:cNvPicPr>
          <p:nvPr/>
        </p:nvPicPr>
        <p:blipFill>
          <a:blip r:embed="rId2"/>
          <a:stretch>
            <a:fillRect/>
          </a:stretch>
        </p:blipFill>
        <p:spPr>
          <a:xfrm>
            <a:off x="6512522" y="2877934"/>
            <a:ext cx="2631478" cy="1031517"/>
          </a:xfrm>
          <a:prstGeom prst="rect">
            <a:avLst/>
          </a:prstGeom>
        </p:spPr>
      </p:pic>
      <p:pic>
        <p:nvPicPr>
          <p:cNvPr id="58" name="Picture 57">
            <a:extLst>
              <a:ext uri="{FF2B5EF4-FFF2-40B4-BE49-F238E27FC236}">
                <a16:creationId xmlns:a16="http://schemas.microsoft.com/office/drawing/2014/main" id="{0D5270EE-5465-5FD1-EBCE-5AD34B61FA2E}"/>
              </a:ext>
            </a:extLst>
          </p:cNvPr>
          <p:cNvPicPr>
            <a:picLocks noChangeAspect="1"/>
          </p:cNvPicPr>
          <p:nvPr/>
        </p:nvPicPr>
        <p:blipFill>
          <a:blip r:embed="rId3"/>
          <a:stretch>
            <a:fillRect/>
          </a:stretch>
        </p:blipFill>
        <p:spPr>
          <a:xfrm>
            <a:off x="6761340" y="421167"/>
            <a:ext cx="1964798" cy="1942680"/>
          </a:xfrm>
          <a:prstGeom prst="rect">
            <a:avLst/>
          </a:prstGeom>
        </p:spPr>
      </p:pic>
      <p:sp>
        <p:nvSpPr>
          <p:cNvPr id="59" name="Text Placeholder 3">
            <a:extLst>
              <a:ext uri="{FF2B5EF4-FFF2-40B4-BE49-F238E27FC236}">
                <a16:creationId xmlns:a16="http://schemas.microsoft.com/office/drawing/2014/main" id="{07439AD1-62B6-F87D-632C-4143C56044EC}"/>
              </a:ext>
            </a:extLst>
          </p:cNvPr>
          <p:cNvSpPr txBox="1">
            <a:spLocks/>
          </p:cNvSpPr>
          <p:nvPr/>
        </p:nvSpPr>
        <p:spPr>
          <a:xfrm>
            <a:off x="417337" y="4064921"/>
            <a:ext cx="8500469" cy="847125"/>
          </a:xfrm>
          <a:prstGeom prst="rect">
            <a:avLst/>
          </a:prstGeom>
        </p:spPr>
        <p:txBody>
          <a:bodyPr lIns="0" tIns="0" rIns="0" bIns="0"/>
          <a:lstStyle>
            <a:lvl1pPr marL="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1pPr>
            <a:lvl2pPr marL="18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2pPr>
            <a:lvl3pPr marL="36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3pPr>
            <a:lvl4pPr marL="54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4pPr>
            <a:lvl5pPr marL="72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buSzPct val="100000"/>
            </a:pPr>
            <a:r>
              <a:rPr lang="en-US" b="1"/>
              <a:t>Application layer throughput (ATP) requirements with outer loop link adaptation (OLLA)</a:t>
            </a:r>
            <a:endParaRPr lang="en-US"/>
          </a:p>
          <a:p>
            <a:pPr marL="171450" indent="-171450">
              <a:buFont typeface="Arial" panose="020B0604020202020204" pitchFamily="34" charset="0"/>
              <a:buChar char="•"/>
            </a:pPr>
            <a:r>
              <a:rPr lang="en-US" sz="1100" b="1"/>
              <a:t>Motivation:</a:t>
            </a:r>
            <a:r>
              <a:rPr lang="en-US" sz="1100"/>
              <a:t> In current ATP requirements the DUTs are seen to not adhere to the 10% BLER target in the CQI reporting.</a:t>
            </a:r>
            <a:br>
              <a:rPr lang="en-US" sz="1100"/>
            </a:br>
            <a:r>
              <a:rPr lang="en-US" sz="1100"/>
              <a:t>Hence the throughput shown in ATP is not representative of real deployments, where OLLA forces the BLER to 10%.</a:t>
            </a:r>
          </a:p>
          <a:p>
            <a:pPr marL="171450" indent="-171450">
              <a:buFont typeface="Arial" panose="020B0604020202020204" pitchFamily="34" charset="0"/>
              <a:buChar char="•"/>
            </a:pPr>
            <a:r>
              <a:rPr lang="en-US" sz="1100" b="1"/>
              <a:t>Objective</a:t>
            </a:r>
            <a:r>
              <a:rPr lang="en-US" sz="1100"/>
              <a:t>: Introduce ATP requirements including OLLA, to better reflect performance in real deployments. </a:t>
            </a:r>
          </a:p>
        </p:txBody>
      </p:sp>
    </p:spTree>
    <p:extLst>
      <p:ext uri="{BB962C8B-B14F-4D97-AF65-F5344CB8AC3E}">
        <p14:creationId xmlns:p14="http://schemas.microsoft.com/office/powerpoint/2010/main" val="13756102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4D311B3-FC07-F36E-B277-16C8D21141F3}"/>
              </a:ext>
            </a:extLst>
          </p:cNvPr>
          <p:cNvSpPr>
            <a:spLocks noGrp="1"/>
          </p:cNvSpPr>
          <p:nvPr>
            <p:ph type="body" sz="quarter" idx="12"/>
          </p:nvPr>
        </p:nvSpPr>
        <p:spPr/>
        <p:txBody>
          <a:bodyPr/>
          <a:lstStyle/>
          <a:p>
            <a:r>
              <a:rPr lang="en-US"/>
              <a:t>Summary</a:t>
            </a:r>
            <a:endParaRPr lang="en-GB"/>
          </a:p>
        </p:txBody>
      </p:sp>
      <p:sp>
        <p:nvSpPr>
          <p:cNvPr id="4" name="Text Placeholder 3">
            <a:extLst>
              <a:ext uri="{FF2B5EF4-FFF2-40B4-BE49-F238E27FC236}">
                <a16:creationId xmlns:a16="http://schemas.microsoft.com/office/drawing/2014/main" id="{5AC91A20-D762-5908-30CB-117A17A68E09}"/>
              </a:ext>
            </a:extLst>
          </p:cNvPr>
          <p:cNvSpPr>
            <a:spLocks noGrp="1"/>
          </p:cNvSpPr>
          <p:nvPr>
            <p:ph type="body" sz="quarter" idx="15"/>
          </p:nvPr>
        </p:nvSpPr>
        <p:spPr>
          <a:xfrm>
            <a:off x="417338" y="980661"/>
            <a:ext cx="8308800" cy="3398319"/>
          </a:xfrm>
        </p:spPr>
        <p:txBody>
          <a:bodyPr/>
          <a:lstStyle/>
          <a:p>
            <a:pPr>
              <a:spcAft>
                <a:spcPts val="300"/>
              </a:spcAft>
            </a:pPr>
            <a:r>
              <a:rPr lang="en-US" b="1"/>
              <a:t>RRM priority topics:</a:t>
            </a:r>
          </a:p>
          <a:p>
            <a:pPr marL="351450" lvl="1" indent="-171450">
              <a:spcAft>
                <a:spcPts val="300"/>
              </a:spcAft>
              <a:buFont typeface="Arial" panose="020B0604020202020204" pitchFamily="34" charset="0"/>
              <a:buChar char="•"/>
            </a:pPr>
            <a:r>
              <a:rPr lang="en-US"/>
              <a:t>Multi-Rx UEs</a:t>
            </a:r>
          </a:p>
          <a:p>
            <a:pPr marL="531450" lvl="2" indent="-171450">
              <a:spcAft>
                <a:spcPts val="300"/>
              </a:spcAft>
              <a:buFont typeface="Arial" panose="020B0604020202020204" pitchFamily="34" charset="0"/>
              <a:buChar char="•"/>
            </a:pPr>
            <a:r>
              <a:rPr lang="en-US"/>
              <a:t>Enabling LTM</a:t>
            </a:r>
          </a:p>
          <a:p>
            <a:pPr marL="531450" lvl="2" indent="-171450">
              <a:spcAft>
                <a:spcPts val="300"/>
              </a:spcAft>
              <a:buFont typeface="Arial" panose="020B0604020202020204" pitchFamily="34" charset="0"/>
              <a:buChar char="•"/>
            </a:pPr>
            <a:r>
              <a:rPr lang="en-US"/>
              <a:t>Supporting unified TCI framework</a:t>
            </a:r>
          </a:p>
          <a:p>
            <a:pPr marL="531450" lvl="2" indent="-171450">
              <a:spcAft>
                <a:spcPts val="300"/>
              </a:spcAft>
              <a:buFont typeface="Arial" panose="020B0604020202020204" pitchFamily="34" charset="0"/>
              <a:buChar char="•"/>
            </a:pPr>
            <a:r>
              <a:rPr lang="en-US"/>
              <a:t>Enabling simultaneous L3 measurements</a:t>
            </a:r>
          </a:p>
          <a:p>
            <a:pPr marL="351450" lvl="1" indent="-171450">
              <a:spcAft>
                <a:spcPts val="300"/>
              </a:spcAft>
              <a:buFont typeface="Arial" panose="020B0604020202020204" pitchFamily="34" charset="0"/>
              <a:buChar char="•"/>
            </a:pPr>
            <a:r>
              <a:rPr lang="en-US"/>
              <a:t>Further enhanced Early Measurement Reporting (EMR)</a:t>
            </a:r>
          </a:p>
          <a:p>
            <a:pPr>
              <a:spcAft>
                <a:spcPts val="300"/>
              </a:spcAft>
            </a:pPr>
            <a:endParaRPr lang="en-GB"/>
          </a:p>
          <a:p>
            <a:pPr>
              <a:spcAft>
                <a:spcPts val="300"/>
              </a:spcAft>
            </a:pPr>
            <a:r>
              <a:rPr lang="en-US" b="1"/>
              <a:t>Demodulation priority topics:</a:t>
            </a:r>
            <a:endParaRPr lang="en-GB"/>
          </a:p>
          <a:p>
            <a:pPr marL="351450" lvl="1" indent="-171450">
              <a:spcAft>
                <a:spcPts val="300"/>
              </a:spcAft>
              <a:buFont typeface="Arial" panose="020B0604020202020204" pitchFamily="34" charset="0"/>
              <a:buChar char="•"/>
            </a:pPr>
            <a:r>
              <a:rPr lang="en-GB"/>
              <a:t>Channel model with spatial component for realistic MIMO and MU-MIMO requirements</a:t>
            </a:r>
          </a:p>
          <a:p>
            <a:pPr marL="351450" lvl="1" indent="-171450">
              <a:spcAft>
                <a:spcPts val="300"/>
              </a:spcAft>
              <a:buFont typeface="Arial" panose="020B0604020202020204" pitchFamily="34" charset="0"/>
              <a:buChar char="•"/>
            </a:pPr>
            <a:r>
              <a:rPr lang="en-GB"/>
              <a:t>Realistic Test Equipment EVM assumptions </a:t>
            </a:r>
            <a:r>
              <a:rPr lang="en-US"/>
              <a:t>for improved testable MCS ranges and requirement accuracy</a:t>
            </a:r>
            <a:endParaRPr lang="en-GB"/>
          </a:p>
          <a:p>
            <a:pPr marL="351450" lvl="1" indent="-171450">
              <a:spcAft>
                <a:spcPts val="300"/>
              </a:spcAft>
              <a:buFont typeface="Arial" panose="020B0604020202020204" pitchFamily="34" charset="0"/>
              <a:buChar char="•"/>
            </a:pPr>
            <a:r>
              <a:rPr lang="en-US"/>
              <a:t>Multi-RX demod requirements with joint processing </a:t>
            </a:r>
            <a:endParaRPr lang="en-GB"/>
          </a:p>
          <a:p>
            <a:pPr marL="351450" lvl="1" indent="-171450">
              <a:spcAft>
                <a:spcPts val="300"/>
              </a:spcAft>
              <a:buFont typeface="Arial" panose="020B0604020202020204" pitchFamily="34" charset="0"/>
              <a:buChar char="•"/>
            </a:pPr>
            <a:r>
              <a:rPr lang="en-US"/>
              <a:t>Application layer throughput (ATP) requirements with outer loop link adaptation (OLLA)</a:t>
            </a:r>
            <a:endParaRPr lang="en-GB"/>
          </a:p>
          <a:p>
            <a:pPr>
              <a:spcAft>
                <a:spcPts val="300"/>
              </a:spcAft>
            </a:pPr>
            <a:endParaRPr lang="en-GB"/>
          </a:p>
        </p:txBody>
      </p:sp>
      <p:sp>
        <p:nvSpPr>
          <p:cNvPr id="5" name="Rectangle 4">
            <a:extLst>
              <a:ext uri="{FF2B5EF4-FFF2-40B4-BE49-F238E27FC236}">
                <a16:creationId xmlns:a16="http://schemas.microsoft.com/office/drawing/2014/main" id="{27C405F5-05D5-F335-C813-3806EAD743FE}"/>
              </a:ext>
            </a:extLst>
          </p:cNvPr>
          <p:cNvSpPr/>
          <p:nvPr/>
        </p:nvSpPr>
        <p:spPr>
          <a:xfrm>
            <a:off x="417338" y="4245483"/>
            <a:ext cx="8308800" cy="37755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72000" tIns="72000" rIns="72000" bIns="7200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175895" indent="-175895" algn="ctr" fontAlgn="auto">
              <a:spcBef>
                <a:spcPts val="0"/>
              </a:spcBef>
              <a:spcAft>
                <a:spcPts val="0"/>
              </a:spcAft>
            </a:pPr>
            <a:r>
              <a:rPr lang="en-US" sz="1300">
                <a:solidFill>
                  <a:schemeClr val="bg1"/>
                </a:solidFill>
              </a:rPr>
              <a:t>Overall, the RAN4 RRM/</a:t>
            </a:r>
            <a:r>
              <a:rPr lang="en-US" sz="1300" err="1">
                <a:solidFill>
                  <a:schemeClr val="bg1"/>
                </a:solidFill>
              </a:rPr>
              <a:t>Demod</a:t>
            </a:r>
            <a:r>
              <a:rPr lang="en-US" sz="1300">
                <a:solidFill>
                  <a:schemeClr val="bg1"/>
                </a:solidFill>
              </a:rPr>
              <a:t> package should be limited to a small number of commercially relevant items </a:t>
            </a:r>
          </a:p>
        </p:txBody>
      </p:sp>
    </p:spTree>
    <p:extLst>
      <p:ext uri="{BB962C8B-B14F-4D97-AF65-F5344CB8AC3E}">
        <p14:creationId xmlns:p14="http://schemas.microsoft.com/office/powerpoint/2010/main" val="13230237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3706319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4D311B3-FC07-F36E-B277-16C8D21141F3}"/>
              </a:ext>
            </a:extLst>
          </p:cNvPr>
          <p:cNvSpPr>
            <a:spLocks noGrp="1"/>
          </p:cNvSpPr>
          <p:nvPr>
            <p:ph type="body" sz="quarter" idx="12"/>
          </p:nvPr>
        </p:nvSpPr>
        <p:spPr/>
        <p:txBody>
          <a:bodyPr/>
          <a:lstStyle/>
          <a:p>
            <a:r>
              <a:rPr lang="en-US"/>
              <a:t>Overview</a:t>
            </a:r>
            <a:endParaRPr lang="en-GB"/>
          </a:p>
        </p:txBody>
      </p:sp>
      <p:sp>
        <p:nvSpPr>
          <p:cNvPr id="4" name="Text Placeholder 3">
            <a:extLst>
              <a:ext uri="{FF2B5EF4-FFF2-40B4-BE49-F238E27FC236}">
                <a16:creationId xmlns:a16="http://schemas.microsoft.com/office/drawing/2014/main" id="{5AC91A20-D762-5908-30CB-117A17A68E09}"/>
              </a:ext>
            </a:extLst>
          </p:cNvPr>
          <p:cNvSpPr>
            <a:spLocks noGrp="1"/>
          </p:cNvSpPr>
          <p:nvPr>
            <p:ph type="body" sz="quarter" idx="15"/>
          </p:nvPr>
        </p:nvSpPr>
        <p:spPr>
          <a:xfrm>
            <a:off x="417338" y="870857"/>
            <a:ext cx="8308800" cy="3508123"/>
          </a:xfrm>
        </p:spPr>
        <p:txBody>
          <a:bodyPr/>
          <a:lstStyle/>
          <a:p>
            <a:pPr>
              <a:spcAft>
                <a:spcPts val="300"/>
              </a:spcAft>
            </a:pPr>
            <a:r>
              <a:rPr lang="en-US" b="1"/>
              <a:t>RRM</a:t>
            </a:r>
          </a:p>
          <a:p>
            <a:pPr marL="171450" indent="-171450">
              <a:spcAft>
                <a:spcPts val="300"/>
              </a:spcAft>
              <a:buFont typeface="Arial" panose="020B0604020202020204" pitchFamily="34" charset="0"/>
              <a:buChar char="•"/>
            </a:pPr>
            <a:r>
              <a:rPr lang="en-US"/>
              <a:t>Priority topics for RRM:</a:t>
            </a:r>
          </a:p>
          <a:p>
            <a:pPr marL="351450" lvl="1" indent="-171450">
              <a:spcAft>
                <a:spcPts val="300"/>
              </a:spcAft>
              <a:buFont typeface="Arial" panose="020B0604020202020204" pitchFamily="34" charset="0"/>
              <a:buChar char="•"/>
            </a:pPr>
            <a:r>
              <a:rPr lang="en-US"/>
              <a:t>Multi-Rx UEs</a:t>
            </a:r>
          </a:p>
          <a:p>
            <a:pPr marL="531450" lvl="2" indent="-171450">
              <a:spcAft>
                <a:spcPts val="300"/>
              </a:spcAft>
              <a:buFont typeface="Arial" panose="020B0604020202020204" pitchFamily="34" charset="0"/>
              <a:buChar char="•"/>
            </a:pPr>
            <a:r>
              <a:rPr lang="en-US"/>
              <a:t>Enabling LTM</a:t>
            </a:r>
          </a:p>
          <a:p>
            <a:pPr marL="531450" lvl="2" indent="-171450">
              <a:spcAft>
                <a:spcPts val="300"/>
              </a:spcAft>
              <a:buFont typeface="Arial" panose="020B0604020202020204" pitchFamily="34" charset="0"/>
              <a:buChar char="•"/>
            </a:pPr>
            <a:r>
              <a:rPr lang="en-US"/>
              <a:t>Supporting unified TCI framework</a:t>
            </a:r>
          </a:p>
          <a:p>
            <a:pPr marL="531450" lvl="2" indent="-171450">
              <a:spcAft>
                <a:spcPts val="300"/>
              </a:spcAft>
              <a:buFont typeface="Arial" panose="020B0604020202020204" pitchFamily="34" charset="0"/>
              <a:buChar char="•"/>
            </a:pPr>
            <a:r>
              <a:rPr lang="en-US"/>
              <a:t>Enabling simultaneous L3 measurements</a:t>
            </a:r>
          </a:p>
          <a:p>
            <a:pPr marL="351450" lvl="1" indent="-171450">
              <a:spcAft>
                <a:spcPts val="300"/>
              </a:spcAft>
              <a:buFont typeface="Arial" panose="020B0604020202020204" pitchFamily="34" charset="0"/>
              <a:buChar char="•"/>
            </a:pPr>
            <a:r>
              <a:rPr lang="en-US"/>
              <a:t>Further enhanced Early Measurement Reporting (EMR)</a:t>
            </a:r>
          </a:p>
          <a:p>
            <a:pPr marL="171450" indent="-171450">
              <a:spcAft>
                <a:spcPts val="300"/>
              </a:spcAft>
              <a:buFont typeface="Arial" panose="020B0604020202020204" pitchFamily="34" charset="0"/>
              <a:buChar char="•"/>
            </a:pPr>
            <a:r>
              <a:rPr lang="en-GB"/>
              <a:t>Observations on other RRM topics</a:t>
            </a:r>
          </a:p>
          <a:p>
            <a:pPr>
              <a:spcAft>
                <a:spcPts val="300"/>
              </a:spcAft>
            </a:pPr>
            <a:endParaRPr lang="en-GB"/>
          </a:p>
          <a:p>
            <a:pPr>
              <a:spcAft>
                <a:spcPts val="300"/>
              </a:spcAft>
            </a:pPr>
            <a:r>
              <a:rPr lang="en-US" b="1"/>
              <a:t>Demodulation</a:t>
            </a:r>
            <a:endParaRPr lang="en-GB"/>
          </a:p>
          <a:p>
            <a:pPr marL="171450" indent="-171450">
              <a:spcAft>
                <a:spcPts val="300"/>
              </a:spcAft>
              <a:buFont typeface="Arial" panose="020B0604020202020204" pitchFamily="34" charset="0"/>
              <a:buChar char="•"/>
            </a:pPr>
            <a:r>
              <a:rPr lang="en-GB"/>
              <a:t>Priority topics for Demod:</a:t>
            </a:r>
          </a:p>
          <a:p>
            <a:pPr marL="351450" lvl="1" indent="-171450">
              <a:spcAft>
                <a:spcPts val="300"/>
              </a:spcAft>
              <a:buFont typeface="Arial" panose="020B0604020202020204" pitchFamily="34" charset="0"/>
              <a:buChar char="•"/>
            </a:pPr>
            <a:r>
              <a:rPr lang="en-GB"/>
              <a:t>Channel model with spatial component for realistic MIMO and MU-MIMO requirements</a:t>
            </a:r>
          </a:p>
          <a:p>
            <a:pPr marL="351450" lvl="1" indent="-171450">
              <a:spcAft>
                <a:spcPts val="300"/>
              </a:spcAft>
              <a:buFont typeface="Arial" panose="020B0604020202020204" pitchFamily="34" charset="0"/>
              <a:buChar char="•"/>
            </a:pPr>
            <a:r>
              <a:rPr lang="en-GB"/>
              <a:t>Realistic Test Equipment EVM assumptions </a:t>
            </a:r>
            <a:r>
              <a:rPr lang="en-US"/>
              <a:t>for improved testable MCS ranges and requirement accuracy</a:t>
            </a:r>
            <a:endParaRPr lang="en-GB"/>
          </a:p>
          <a:p>
            <a:pPr marL="351450" lvl="1" indent="-171450">
              <a:spcAft>
                <a:spcPts val="300"/>
              </a:spcAft>
              <a:buFont typeface="Arial" panose="020B0604020202020204" pitchFamily="34" charset="0"/>
              <a:buChar char="•"/>
            </a:pPr>
            <a:r>
              <a:rPr lang="en-US"/>
              <a:t>Multi-RX demod requirements with joint processing </a:t>
            </a:r>
            <a:endParaRPr lang="en-GB"/>
          </a:p>
          <a:p>
            <a:pPr marL="351450" lvl="1" indent="-171450">
              <a:spcAft>
                <a:spcPts val="300"/>
              </a:spcAft>
              <a:buFont typeface="Arial" panose="020B0604020202020204" pitchFamily="34" charset="0"/>
              <a:buChar char="•"/>
            </a:pPr>
            <a:r>
              <a:rPr lang="en-US"/>
              <a:t>Application layer throughput (ATP) requirements with outer loop link adaptation (OLLA)</a:t>
            </a:r>
          </a:p>
        </p:txBody>
      </p:sp>
      <p:sp>
        <p:nvSpPr>
          <p:cNvPr id="5" name="Rectangle 4">
            <a:extLst>
              <a:ext uri="{FF2B5EF4-FFF2-40B4-BE49-F238E27FC236}">
                <a16:creationId xmlns:a16="http://schemas.microsoft.com/office/drawing/2014/main" id="{27C405F5-05D5-F335-C813-3806EAD743FE}"/>
              </a:ext>
            </a:extLst>
          </p:cNvPr>
          <p:cNvSpPr/>
          <p:nvPr/>
        </p:nvSpPr>
        <p:spPr>
          <a:xfrm>
            <a:off x="417338" y="4245483"/>
            <a:ext cx="8308800" cy="37755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72000" tIns="72000" rIns="72000" bIns="7200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175895" indent="-175895" algn="ctr" fontAlgn="auto">
              <a:spcBef>
                <a:spcPts val="0"/>
              </a:spcBef>
              <a:spcAft>
                <a:spcPts val="0"/>
              </a:spcAft>
            </a:pPr>
            <a:r>
              <a:rPr lang="en-US" sz="1300">
                <a:solidFill>
                  <a:schemeClr val="bg1"/>
                </a:solidFill>
              </a:rPr>
              <a:t>Overall, the RAN4 RRM/</a:t>
            </a:r>
            <a:r>
              <a:rPr lang="en-US" sz="1300" err="1">
                <a:solidFill>
                  <a:schemeClr val="bg1"/>
                </a:solidFill>
              </a:rPr>
              <a:t>Demod</a:t>
            </a:r>
            <a:r>
              <a:rPr lang="en-US" sz="1300">
                <a:solidFill>
                  <a:schemeClr val="bg1"/>
                </a:solidFill>
              </a:rPr>
              <a:t> package should be limited to a small number of commercially relevant items </a:t>
            </a:r>
          </a:p>
        </p:txBody>
      </p:sp>
    </p:spTree>
    <p:extLst>
      <p:ext uri="{BB962C8B-B14F-4D97-AF65-F5344CB8AC3E}">
        <p14:creationId xmlns:p14="http://schemas.microsoft.com/office/powerpoint/2010/main" val="15512847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1857FED-3397-5C62-7D1F-30344A5E7490}"/>
              </a:ext>
            </a:extLst>
          </p:cNvPr>
          <p:cNvSpPr>
            <a:spLocks noGrp="1"/>
          </p:cNvSpPr>
          <p:nvPr>
            <p:ph type="body" sz="quarter" idx="12"/>
          </p:nvPr>
        </p:nvSpPr>
        <p:spPr/>
        <p:txBody>
          <a:bodyPr/>
          <a:lstStyle/>
          <a:p>
            <a:r>
              <a:rPr lang="en-US" sz="2000"/>
              <a:t>Multi-Rx UEs: Enabling LTM</a:t>
            </a:r>
            <a:endParaRPr lang="en-US"/>
          </a:p>
        </p:txBody>
      </p:sp>
      <p:sp>
        <p:nvSpPr>
          <p:cNvPr id="7" name="Text Placeholder 6">
            <a:extLst>
              <a:ext uri="{FF2B5EF4-FFF2-40B4-BE49-F238E27FC236}">
                <a16:creationId xmlns:a16="http://schemas.microsoft.com/office/drawing/2014/main" id="{7581D635-0B18-39ED-8DEB-1F42AA5F6448}"/>
              </a:ext>
            </a:extLst>
          </p:cNvPr>
          <p:cNvSpPr>
            <a:spLocks noGrp="1"/>
          </p:cNvSpPr>
          <p:nvPr>
            <p:ph type="body" sz="quarter" idx="15"/>
          </p:nvPr>
        </p:nvSpPr>
        <p:spPr>
          <a:xfrm>
            <a:off x="417600" y="1053302"/>
            <a:ext cx="5591133" cy="3708942"/>
          </a:xfrm>
        </p:spPr>
        <p:txBody>
          <a:bodyPr/>
          <a:lstStyle/>
          <a:p>
            <a:pPr marL="0" indent="0">
              <a:spcAft>
                <a:spcPts val="300"/>
              </a:spcAft>
              <a:buNone/>
            </a:pPr>
            <a:r>
              <a:rPr lang="en-US" sz="1400" b="1">
                <a:latin typeface="Nokia Pure Text" panose="020B0503020202020204" pitchFamily="34" charset="0"/>
                <a:ea typeface="Nokia Pure Text" panose="020B0503020202020204" pitchFamily="34" charset="0"/>
              </a:rPr>
              <a:t>Background</a:t>
            </a:r>
          </a:p>
          <a:p>
            <a:pPr>
              <a:spcAft>
                <a:spcPts val="300"/>
              </a:spcAft>
            </a:pPr>
            <a:r>
              <a:rPr lang="en-US">
                <a:latin typeface="Nokia Pure Text Light" panose="020B0304040602060303" pitchFamily="34" charset="0"/>
                <a:ea typeface="Nokia Pure Text Light" panose="020B0304040602060303" pitchFamily="34" charset="0"/>
                <a:cs typeface="Nokia Pure Text Light" panose="020B0304040602060303" pitchFamily="34" charset="0"/>
              </a:rPr>
              <a:t>Multi-Rx operation will enable future success of FR2 LTM. Especially for LTM, Multi-Rx can help link optimization mobility (LTM) performance. </a:t>
            </a:r>
            <a:endParaRPr lang="en-US" sz="600">
              <a:latin typeface="Nokia Pure Text" panose="020B0503020202020204" pitchFamily="34" charset="0"/>
              <a:ea typeface="Nokia Pure Text" panose="020B0503020202020204" pitchFamily="34" charset="0"/>
            </a:endParaRPr>
          </a:p>
          <a:p>
            <a:pPr marL="0" indent="0">
              <a:spcAft>
                <a:spcPts val="300"/>
              </a:spcAft>
              <a:buNone/>
            </a:pPr>
            <a:r>
              <a:rPr lang="en-US" sz="1400" b="1">
                <a:latin typeface="Nokia Pure Text" panose="020B0503020202020204" pitchFamily="34" charset="0"/>
                <a:ea typeface="Nokia Pure Text" panose="020B0503020202020204" pitchFamily="34" charset="0"/>
              </a:rPr>
              <a:t>Motivation</a:t>
            </a:r>
          </a:p>
          <a:p>
            <a:pPr>
              <a:spcAft>
                <a:spcPts val="300"/>
              </a:spcAft>
            </a:pPr>
            <a:r>
              <a:rPr lang="en-US">
                <a:latin typeface="Nokia Pure Text Light" panose="020B0304040602060303" pitchFamily="34" charset="0"/>
                <a:ea typeface="Nokia Pure Text Light" panose="020B0304040602060303" pitchFamily="34" charset="0"/>
                <a:cs typeface="Nokia Pure Text Light" panose="020B0304040602060303" pitchFamily="34" charset="0"/>
              </a:rPr>
              <a:t>Rel-18 LTM solution does not support simultaneous neighbor cell L1 measurements and serving cell data reception.</a:t>
            </a:r>
          </a:p>
          <a:p>
            <a:pPr>
              <a:spcAft>
                <a:spcPts val="300"/>
              </a:spcAft>
            </a:pPr>
            <a:r>
              <a:rPr lang="en-US">
                <a:latin typeface="Nokia Pure Text Light" panose="020B0304040602060303" pitchFamily="34" charset="0"/>
                <a:ea typeface="Nokia Pure Text Light" panose="020B0304040602060303" pitchFamily="34" charset="0"/>
                <a:cs typeface="Nokia Pure Text Light" panose="020B0304040602060303" pitchFamily="34" charset="0"/>
              </a:rPr>
              <a:t>UEs supporting multi-Rx can benefit from performing simultaneous L1 measurements on neighboring cell and data reception on serving cell.</a:t>
            </a:r>
          </a:p>
          <a:p>
            <a:pPr>
              <a:spcAft>
                <a:spcPts val="300"/>
              </a:spcAft>
            </a:pPr>
            <a:endParaRPr lang="en-US">
              <a:latin typeface="Nokia Pure Text Light" panose="020B0304040602060303" pitchFamily="34" charset="0"/>
              <a:ea typeface="Nokia Pure Text Light" panose="020B0304040602060303" pitchFamily="34" charset="0"/>
              <a:cs typeface="Nokia Pure Text Light" panose="020B0304040602060303" pitchFamily="34" charset="0"/>
            </a:endParaRPr>
          </a:p>
          <a:p>
            <a:pPr marL="0" lvl="1" indent="0">
              <a:spcAft>
                <a:spcPts val="300"/>
              </a:spcAft>
              <a:buNone/>
            </a:pPr>
            <a:r>
              <a:rPr lang="en-US" sz="1400" b="1">
                <a:latin typeface="Nokia Pure Text" panose="020B0503020202020204" pitchFamily="34" charset="0"/>
                <a:ea typeface="Nokia Pure Text" panose="020B0503020202020204" pitchFamily="34" charset="0"/>
              </a:rPr>
              <a:t>Proposals</a:t>
            </a:r>
          </a:p>
          <a:p>
            <a:pPr marL="171450" lvl="1" indent="-171450">
              <a:spcAft>
                <a:spcPts val="300"/>
              </a:spcAft>
            </a:pPr>
            <a:r>
              <a:rPr lang="en-US">
                <a:latin typeface="Nokia Pure Text Light" panose="020B0304040602060303" pitchFamily="34" charset="0"/>
                <a:ea typeface="Nokia Pure Text Light" panose="020B0304040602060303" pitchFamily="34" charset="0"/>
                <a:cs typeface="Nokia Pure Text Light" panose="020B0304040602060303" pitchFamily="34" charset="0"/>
              </a:rPr>
              <a:t>Enable simultaneous intra-frequency L1 measurements on LTM candidate cell and serving cell data reception without scheduling restrictions on the data reception.</a:t>
            </a:r>
          </a:p>
        </p:txBody>
      </p:sp>
      <p:pic>
        <p:nvPicPr>
          <p:cNvPr id="2050" name="Picture 2">
            <a:extLst>
              <a:ext uri="{FF2B5EF4-FFF2-40B4-BE49-F238E27FC236}">
                <a16:creationId xmlns:a16="http://schemas.microsoft.com/office/drawing/2014/main" id="{DE6901DA-4BBB-ADA3-11A5-A68971CAC1F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08733" y="1575233"/>
            <a:ext cx="2971414" cy="22359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9314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A8911EDE-5598-7ADD-6E4F-D1E998369EBB}"/>
              </a:ext>
            </a:extLst>
          </p:cNvPr>
          <p:cNvSpPr>
            <a:spLocks noGrp="1"/>
          </p:cNvSpPr>
          <p:nvPr>
            <p:ph type="body" sz="quarter" idx="15"/>
          </p:nvPr>
        </p:nvSpPr>
        <p:spPr>
          <a:xfrm>
            <a:off x="418011" y="1431532"/>
            <a:ext cx="5434149" cy="2066122"/>
          </a:xfrm>
          <a:noFill/>
        </p:spPr>
        <p:txBody>
          <a:bodyPr/>
          <a:lstStyle/>
          <a:p>
            <a:r>
              <a:rPr lang="en-GB" sz="1400" b="1"/>
              <a:t>Background:</a:t>
            </a:r>
          </a:p>
          <a:p>
            <a:pPr lvl="1"/>
            <a:r>
              <a:rPr lang="en-GB" sz="1400"/>
              <a:t>RAN4 defined TCI state switching requirements for Multi-Rx using Rel-16 framework. </a:t>
            </a:r>
          </a:p>
          <a:p>
            <a:r>
              <a:rPr lang="en-GB" sz="1400" b="1"/>
              <a:t>Motivation:</a:t>
            </a:r>
          </a:p>
          <a:p>
            <a:pPr lvl="1"/>
            <a:r>
              <a:rPr lang="en-GB" sz="1400"/>
              <a:t>RAN4 has defined unified TCI state switching requirements while not accounting Multi-Rx capable UE.</a:t>
            </a:r>
          </a:p>
          <a:p>
            <a:pPr lvl="1"/>
            <a:endParaRPr lang="en-GB" sz="1400"/>
          </a:p>
          <a:p>
            <a:r>
              <a:rPr lang="en-GB" sz="1400" b="1"/>
              <a:t>Proposal:</a:t>
            </a:r>
          </a:p>
          <a:p>
            <a:pPr lvl="1"/>
            <a:r>
              <a:rPr lang="en-GB" sz="1400"/>
              <a:t>Update unified TCI state framework to support Multi-Rx with simultaneous reception.</a:t>
            </a:r>
          </a:p>
          <a:p>
            <a:pPr marL="0" indent="0">
              <a:buNone/>
            </a:pPr>
            <a:endParaRPr lang="en-GB" sz="1400"/>
          </a:p>
        </p:txBody>
      </p:sp>
      <p:sp>
        <p:nvSpPr>
          <p:cNvPr id="4" name="Text Placeholder 3">
            <a:extLst>
              <a:ext uri="{FF2B5EF4-FFF2-40B4-BE49-F238E27FC236}">
                <a16:creationId xmlns:a16="http://schemas.microsoft.com/office/drawing/2014/main" id="{61857FED-3397-5C62-7D1F-30344A5E7490}"/>
              </a:ext>
            </a:extLst>
          </p:cNvPr>
          <p:cNvSpPr>
            <a:spLocks noGrp="1"/>
          </p:cNvSpPr>
          <p:nvPr>
            <p:ph type="body" sz="quarter" idx="12"/>
          </p:nvPr>
        </p:nvSpPr>
        <p:spPr>
          <a:xfrm>
            <a:off x="418011" y="328303"/>
            <a:ext cx="8146880" cy="340654"/>
          </a:xfrm>
        </p:spPr>
        <p:txBody>
          <a:bodyPr lIns="0" tIns="0" rIns="0" bIns="0" anchor="t"/>
          <a:lstStyle/>
          <a:p>
            <a:r>
              <a:rPr lang="en-US">
                <a:latin typeface="Nokia Pure Headline Light"/>
              </a:rPr>
              <a:t>Multi-Rx UEs: supporting unified TCI framework</a:t>
            </a:r>
          </a:p>
        </p:txBody>
      </p:sp>
      <p:pic>
        <p:nvPicPr>
          <p:cNvPr id="1032" name="Picture 8">
            <a:extLst>
              <a:ext uri="{FF2B5EF4-FFF2-40B4-BE49-F238E27FC236}">
                <a16:creationId xmlns:a16="http://schemas.microsoft.com/office/drawing/2014/main" id="{51CA760B-D71C-3CAF-03C7-8887FD2987C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34459" y="1237637"/>
            <a:ext cx="2965678" cy="26006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59283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00952867-A651-9AC9-5B25-C3BC97FAF6FE}"/>
              </a:ext>
            </a:extLst>
          </p:cNvPr>
          <p:cNvSpPr/>
          <p:nvPr/>
        </p:nvSpPr>
        <p:spPr>
          <a:xfrm>
            <a:off x="426719" y="1005362"/>
            <a:ext cx="4708359" cy="2949976"/>
          </a:xfrm>
          <a:prstGeom prst="rect">
            <a:avLst/>
          </a:prstGeom>
          <a:noFill/>
          <a:ln>
            <a:solidFill>
              <a:schemeClr val="bg1"/>
            </a:solidFill>
          </a:ln>
        </p:spPr>
        <p:style>
          <a:lnRef idx="1">
            <a:schemeClr val="accent1"/>
          </a:lnRef>
          <a:fillRef idx="2">
            <a:schemeClr val="accent1"/>
          </a:fillRef>
          <a:effectRef idx="1">
            <a:schemeClr val="accent1"/>
          </a:effectRef>
          <a:fontRef idx="minor">
            <a:schemeClr val="dk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marL="171450" indent="-171450" algn="l">
              <a:spcAft>
                <a:spcPts val="300"/>
              </a:spcAft>
              <a:buSzPct val="100000"/>
              <a:buFont typeface="Arial" panose="020B0604020202020204" pitchFamily="34" charset="0"/>
              <a:buChar char="•"/>
            </a:pPr>
            <a:r>
              <a:rPr lang="en-US" sz="1400" b="1">
                <a:solidFill>
                  <a:schemeClr val="tx2"/>
                </a:solidFill>
              </a:rPr>
              <a:t>Background:</a:t>
            </a:r>
          </a:p>
          <a:p>
            <a:pPr marL="628650" lvl="1" indent="-171450">
              <a:spcAft>
                <a:spcPts val="300"/>
              </a:spcAft>
              <a:buSzPct val="100000"/>
              <a:buFont typeface="Arial" panose="020B0604020202020204" pitchFamily="34" charset="0"/>
              <a:buChar char="•"/>
            </a:pPr>
            <a:r>
              <a:rPr lang="en-GB" sz="1400">
                <a:solidFill>
                  <a:schemeClr val="tx2"/>
                </a:solidFill>
              </a:rPr>
              <a:t>In Rel-18 only L1 scheduling restriction were improved while L3 scheduling restriction are postponed.</a:t>
            </a:r>
          </a:p>
          <a:p>
            <a:pPr marL="171450" indent="-171450">
              <a:spcAft>
                <a:spcPts val="300"/>
              </a:spcAft>
              <a:buSzPct val="100000"/>
              <a:buFont typeface="Arial" panose="020B0604020202020204" pitchFamily="34" charset="0"/>
              <a:buChar char="•"/>
            </a:pPr>
            <a:r>
              <a:rPr lang="en-GB" sz="1400" b="1">
                <a:solidFill>
                  <a:schemeClr val="tx2"/>
                </a:solidFill>
              </a:rPr>
              <a:t>Motivation:</a:t>
            </a:r>
          </a:p>
          <a:p>
            <a:pPr marL="628650" lvl="1" indent="-171450">
              <a:spcAft>
                <a:spcPts val="300"/>
              </a:spcAft>
              <a:buSzPct val="100000"/>
              <a:buFont typeface="Arial" panose="020B0604020202020204" pitchFamily="34" charset="0"/>
              <a:buChar char="•"/>
            </a:pPr>
            <a:r>
              <a:rPr lang="en-GB" sz="1400">
                <a:solidFill>
                  <a:schemeClr val="tx2"/>
                </a:solidFill>
              </a:rPr>
              <a:t>Simultaneous measurements from more than one QCL type-D source on UE side may enable improved RRM requirements leading TP increase.</a:t>
            </a:r>
          </a:p>
          <a:p>
            <a:pPr marL="628650" lvl="1" indent="-171450">
              <a:spcAft>
                <a:spcPts val="300"/>
              </a:spcAft>
              <a:buSzPct val="100000"/>
              <a:buFont typeface="Arial" panose="020B0604020202020204" pitchFamily="34" charset="0"/>
              <a:buChar char="•"/>
            </a:pPr>
            <a:endParaRPr lang="en-GB" sz="1400">
              <a:solidFill>
                <a:schemeClr val="tx2"/>
              </a:solidFill>
            </a:endParaRPr>
          </a:p>
          <a:p>
            <a:pPr marL="171450" indent="-171450">
              <a:spcAft>
                <a:spcPts val="300"/>
              </a:spcAft>
              <a:buSzPct val="100000"/>
              <a:buFont typeface="Arial" panose="020B0604020202020204" pitchFamily="34" charset="0"/>
              <a:buChar char="•"/>
            </a:pPr>
            <a:r>
              <a:rPr lang="en-GB" sz="1400" b="1">
                <a:solidFill>
                  <a:schemeClr val="tx2"/>
                </a:solidFill>
              </a:rPr>
              <a:t>Proposal:</a:t>
            </a:r>
          </a:p>
          <a:p>
            <a:pPr marL="685800" lvl="1" indent="-228600">
              <a:spcAft>
                <a:spcPts val="300"/>
              </a:spcAft>
              <a:buSzPct val="100000"/>
              <a:buFont typeface="+mj-lt"/>
              <a:buAutoNum type="arabicPeriod"/>
            </a:pPr>
            <a:r>
              <a:rPr lang="en-US" sz="1400">
                <a:solidFill>
                  <a:schemeClr val="tx2"/>
                </a:solidFill>
              </a:rPr>
              <a:t>Simultaneous data reception while performing L3 measurements using other Rx chain.</a:t>
            </a:r>
          </a:p>
          <a:p>
            <a:pPr marL="685800" lvl="1" indent="-228600">
              <a:spcAft>
                <a:spcPts val="300"/>
              </a:spcAft>
              <a:buSzPct val="100000"/>
              <a:buFont typeface="+mj-lt"/>
              <a:buAutoNum type="arabicPeriod"/>
            </a:pPr>
            <a:r>
              <a:rPr lang="en-GB" sz="1400">
                <a:solidFill>
                  <a:schemeClr val="tx2"/>
                </a:solidFill>
              </a:rPr>
              <a:t>Reduced L3 measurement delays by assuming more than single Rx for performing simultaneous L3 measurements.</a:t>
            </a:r>
          </a:p>
        </p:txBody>
      </p:sp>
      <p:sp>
        <p:nvSpPr>
          <p:cNvPr id="4" name="Text Placeholder 3">
            <a:extLst>
              <a:ext uri="{FF2B5EF4-FFF2-40B4-BE49-F238E27FC236}">
                <a16:creationId xmlns:a16="http://schemas.microsoft.com/office/drawing/2014/main" id="{61857FED-3397-5C62-7D1F-30344A5E7490}"/>
              </a:ext>
            </a:extLst>
          </p:cNvPr>
          <p:cNvSpPr>
            <a:spLocks noGrp="1"/>
          </p:cNvSpPr>
          <p:nvPr>
            <p:ph type="body" sz="quarter" idx="12"/>
          </p:nvPr>
        </p:nvSpPr>
        <p:spPr>
          <a:xfrm>
            <a:off x="426719" y="302178"/>
            <a:ext cx="8138172" cy="340654"/>
          </a:xfrm>
        </p:spPr>
        <p:txBody>
          <a:bodyPr lIns="0" tIns="0" rIns="0" bIns="0" anchor="t"/>
          <a:lstStyle/>
          <a:p>
            <a:r>
              <a:rPr lang="en-US">
                <a:latin typeface="Nokia Pure Headline Light"/>
              </a:rPr>
              <a:t>Multi-Rx UEs: Enabling simultaneous L3 measurements</a:t>
            </a:r>
          </a:p>
        </p:txBody>
      </p:sp>
      <p:pic>
        <p:nvPicPr>
          <p:cNvPr id="1036" name="Picture 12">
            <a:extLst>
              <a:ext uri="{FF2B5EF4-FFF2-40B4-BE49-F238E27FC236}">
                <a16:creationId xmlns:a16="http://schemas.microsoft.com/office/drawing/2014/main" id="{3F53D947-8D5C-945C-DDF9-14688A30FED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35078" y="1188162"/>
            <a:ext cx="3772566" cy="29499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32864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8DB495A-DCB6-2919-40D8-6A0590E5682F}"/>
              </a:ext>
            </a:extLst>
          </p:cNvPr>
          <p:cNvSpPr>
            <a:spLocks noGrp="1"/>
          </p:cNvSpPr>
          <p:nvPr>
            <p:ph type="body" sz="quarter" idx="12"/>
          </p:nvPr>
        </p:nvSpPr>
        <p:spPr>
          <a:xfrm>
            <a:off x="228601" y="119057"/>
            <a:ext cx="8308800" cy="340654"/>
          </a:xfrm>
        </p:spPr>
        <p:txBody>
          <a:bodyPr/>
          <a:lstStyle/>
          <a:p>
            <a:r>
              <a:rPr lang="en-US" b="1"/>
              <a:t>Further enhanced Early Measurement Reporting (EMR)</a:t>
            </a:r>
          </a:p>
        </p:txBody>
      </p:sp>
      <p:sp>
        <p:nvSpPr>
          <p:cNvPr id="3" name="Text Placeholder 3">
            <a:extLst>
              <a:ext uri="{FF2B5EF4-FFF2-40B4-BE49-F238E27FC236}">
                <a16:creationId xmlns:a16="http://schemas.microsoft.com/office/drawing/2014/main" id="{C1C7FD7C-5AFC-B1A3-91AD-273D6D0AEF07}"/>
              </a:ext>
            </a:extLst>
          </p:cNvPr>
          <p:cNvSpPr txBox="1">
            <a:spLocks/>
          </p:cNvSpPr>
          <p:nvPr/>
        </p:nvSpPr>
        <p:spPr>
          <a:xfrm>
            <a:off x="228601" y="487932"/>
            <a:ext cx="3545540" cy="3782370"/>
          </a:xfrm>
          <a:prstGeom prst="rect">
            <a:avLst/>
          </a:prstGeom>
        </p:spPr>
        <p:txBody>
          <a:bodyPr lIns="0" tIns="0" rIns="0" bIns="0"/>
          <a:lstStyle>
            <a:lvl1pPr marL="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1pPr>
            <a:lvl2pPr marL="18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2pPr>
            <a:lvl3pPr marL="36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3pPr>
            <a:lvl4pPr marL="54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4pPr>
            <a:lvl5pPr marL="72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b="1"/>
              <a:t>Background:</a:t>
            </a:r>
          </a:p>
          <a:p>
            <a:r>
              <a:rPr lang="en-US"/>
              <a:t>RAN4 has been working on enhancing the RRM delay requirements. For Early Measurement Reporting, RRM delay requirements may be further enhanced on top of the Rel-18 enhancements. Rel-18 solution currently has no configuration or reporting (e.g., for UEs not supporting Rel-16 EMR). </a:t>
            </a:r>
          </a:p>
          <a:p>
            <a:r>
              <a:rPr lang="en-US" b="1"/>
              <a:t>Motivation:</a:t>
            </a:r>
          </a:p>
          <a:p>
            <a:r>
              <a:rPr lang="en-US"/>
              <a:t>The UE measurement accuracy and report delay requirement can benefit from further enhancements – building on the Rel-18 work. </a:t>
            </a:r>
          </a:p>
        </p:txBody>
      </p:sp>
      <p:pic>
        <p:nvPicPr>
          <p:cNvPr id="5" name="Picture 4">
            <a:extLst>
              <a:ext uri="{FF2B5EF4-FFF2-40B4-BE49-F238E27FC236}">
                <a16:creationId xmlns:a16="http://schemas.microsoft.com/office/drawing/2014/main" id="{C72D5438-A980-1D8E-FB42-02DE0BB230E6}"/>
              </a:ext>
            </a:extLst>
          </p:cNvPr>
          <p:cNvPicPr>
            <a:picLocks noChangeAspect="1"/>
          </p:cNvPicPr>
          <p:nvPr/>
        </p:nvPicPr>
        <p:blipFill>
          <a:blip r:embed="rId3"/>
          <a:stretch>
            <a:fillRect/>
          </a:stretch>
        </p:blipFill>
        <p:spPr>
          <a:xfrm>
            <a:off x="4572000" y="2758788"/>
            <a:ext cx="2838993" cy="2395160"/>
          </a:xfrm>
          <a:prstGeom prst="rect">
            <a:avLst/>
          </a:prstGeom>
        </p:spPr>
      </p:pic>
      <p:sp>
        <p:nvSpPr>
          <p:cNvPr id="9" name="TextBox 8">
            <a:extLst>
              <a:ext uri="{FF2B5EF4-FFF2-40B4-BE49-F238E27FC236}">
                <a16:creationId xmlns:a16="http://schemas.microsoft.com/office/drawing/2014/main" id="{8873ACCB-2A0C-1E1F-4624-A2A034432B82}"/>
              </a:ext>
            </a:extLst>
          </p:cNvPr>
          <p:cNvSpPr txBox="1"/>
          <p:nvPr/>
        </p:nvSpPr>
        <p:spPr>
          <a:xfrm>
            <a:off x="7656553" y="3291350"/>
            <a:ext cx="1443089" cy="944183"/>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spcAft>
                <a:spcPts val="300"/>
              </a:spcAft>
              <a:buClrTx/>
              <a:buSzTx/>
              <a:buFont typeface="+mj-lt"/>
              <a:buNone/>
              <a:tabLst>
                <a:tab pos="180000" algn="l"/>
              </a:tabLst>
            </a:pPr>
            <a:r>
              <a:rPr kumimoji="0" lang="en-GB" sz="1000" b="0" i="0" u="none" strike="noStrike" kern="1200" cap="none" spc="0" normalizeH="0" baseline="0">
                <a:ln>
                  <a:noFill/>
                </a:ln>
                <a:solidFill>
                  <a:schemeClr val="tx2"/>
                </a:solidFill>
                <a:effectLst/>
                <a:uLnTx/>
                <a:uFillTx/>
                <a:latin typeface="Nokia Pure Text Light"/>
                <a:ea typeface="+mn-ea"/>
                <a:cs typeface="+mn-cs"/>
              </a:rPr>
              <a:t>The faster an </a:t>
            </a:r>
            <a:r>
              <a:rPr kumimoji="0" lang="en-GB" sz="1000" b="0" i="0" u="none" strike="noStrike" kern="1200" cap="none" spc="0" normalizeH="0" baseline="0" err="1">
                <a:ln>
                  <a:noFill/>
                </a:ln>
                <a:solidFill>
                  <a:schemeClr val="tx2"/>
                </a:solidFill>
                <a:effectLst/>
                <a:uLnTx/>
                <a:uFillTx/>
                <a:latin typeface="Nokia Pure Text Light"/>
                <a:ea typeface="+mn-ea"/>
                <a:cs typeface="+mn-cs"/>
              </a:rPr>
              <a:t>SCell</a:t>
            </a:r>
            <a:r>
              <a:rPr kumimoji="0" lang="en-GB" sz="1000" b="0" i="0" u="none" strike="noStrike" kern="1200" cap="none" spc="0" normalizeH="0" baseline="0">
                <a:ln>
                  <a:noFill/>
                </a:ln>
                <a:solidFill>
                  <a:schemeClr val="tx2"/>
                </a:solidFill>
                <a:effectLst/>
                <a:uLnTx/>
                <a:uFillTx/>
                <a:latin typeface="Nokia Pure Text Light"/>
                <a:ea typeface="+mn-ea"/>
                <a:cs typeface="+mn-cs"/>
              </a:rPr>
              <a:t> can be configured and activated the higher user TP and </a:t>
            </a:r>
            <a:r>
              <a:rPr kumimoji="0" lang="en-GB" sz="1000" b="0" i="0" u="none" strike="noStrike" kern="1200" cap="none" spc="0" normalizeH="0" baseline="0" err="1">
                <a:ln>
                  <a:noFill/>
                </a:ln>
                <a:solidFill>
                  <a:schemeClr val="tx2"/>
                </a:solidFill>
                <a:effectLst/>
                <a:uLnTx/>
                <a:uFillTx/>
                <a:latin typeface="Nokia Pure Text Light"/>
                <a:ea typeface="+mn-ea"/>
                <a:cs typeface="+mn-cs"/>
              </a:rPr>
              <a:t>SCell</a:t>
            </a:r>
            <a:r>
              <a:rPr kumimoji="0" lang="en-GB" sz="1000" b="0" i="0" u="none" strike="noStrike" kern="1200" cap="none" spc="0" normalizeH="0" baseline="0">
                <a:ln>
                  <a:noFill/>
                </a:ln>
                <a:solidFill>
                  <a:schemeClr val="tx2"/>
                </a:solidFill>
                <a:effectLst/>
                <a:uLnTx/>
                <a:uFillTx/>
                <a:latin typeface="Nokia Pure Text Light"/>
                <a:ea typeface="+mn-ea"/>
                <a:cs typeface="+mn-cs"/>
              </a:rPr>
              <a:t> usage can be obtained</a:t>
            </a:r>
            <a:r>
              <a:rPr kumimoji="0" lang="fi-FI" sz="1000" b="0" i="0" u="none" strike="noStrike" kern="1200" cap="none" spc="0" normalizeH="0" baseline="0" noProof="0">
                <a:ln>
                  <a:noFill/>
                </a:ln>
                <a:solidFill>
                  <a:schemeClr val="tx2"/>
                </a:solidFill>
                <a:effectLst/>
                <a:uLnTx/>
                <a:uFillTx/>
                <a:latin typeface="Nokia Pure Text Light"/>
                <a:ea typeface="+mn-ea"/>
                <a:cs typeface="+mn-cs"/>
              </a:rPr>
              <a:t> </a:t>
            </a:r>
            <a:endParaRPr kumimoji="0" lang="en-GB" sz="1000" b="0" i="0" u="none" strike="noStrike" kern="1200" cap="none" spc="0" normalizeH="0" baseline="0" noProof="0">
              <a:ln>
                <a:noFill/>
              </a:ln>
              <a:solidFill>
                <a:schemeClr val="tx2"/>
              </a:solidFill>
              <a:effectLst/>
              <a:uLnTx/>
              <a:uFillTx/>
              <a:latin typeface="Nokia Pure Text Light"/>
              <a:ea typeface="+mn-ea"/>
              <a:cs typeface="+mn-cs"/>
            </a:endParaRPr>
          </a:p>
        </p:txBody>
      </p:sp>
      <p:pic>
        <p:nvPicPr>
          <p:cNvPr id="7" name="Picture 6">
            <a:extLst>
              <a:ext uri="{FF2B5EF4-FFF2-40B4-BE49-F238E27FC236}">
                <a16:creationId xmlns:a16="http://schemas.microsoft.com/office/drawing/2014/main" id="{4517B8E7-CC37-4EF6-D843-86E1B803C771}"/>
              </a:ext>
            </a:extLst>
          </p:cNvPr>
          <p:cNvPicPr>
            <a:picLocks noChangeAspect="1"/>
          </p:cNvPicPr>
          <p:nvPr/>
        </p:nvPicPr>
        <p:blipFill>
          <a:blip r:embed="rId4"/>
          <a:stretch>
            <a:fillRect/>
          </a:stretch>
        </p:blipFill>
        <p:spPr>
          <a:xfrm>
            <a:off x="3854825" y="459711"/>
            <a:ext cx="5244818" cy="2422099"/>
          </a:xfrm>
          <a:prstGeom prst="rect">
            <a:avLst/>
          </a:prstGeom>
        </p:spPr>
      </p:pic>
      <p:sp>
        <p:nvSpPr>
          <p:cNvPr id="4" name="Text Placeholder 3">
            <a:extLst>
              <a:ext uri="{FF2B5EF4-FFF2-40B4-BE49-F238E27FC236}">
                <a16:creationId xmlns:a16="http://schemas.microsoft.com/office/drawing/2014/main" id="{30A86ED6-5342-30B7-C229-E8E437672CFE}"/>
              </a:ext>
            </a:extLst>
          </p:cNvPr>
          <p:cNvSpPr txBox="1">
            <a:spLocks/>
          </p:cNvSpPr>
          <p:nvPr/>
        </p:nvSpPr>
        <p:spPr>
          <a:xfrm>
            <a:off x="223675" y="2799788"/>
            <a:ext cx="4142137" cy="2602925"/>
          </a:xfrm>
          <a:prstGeom prst="rect">
            <a:avLst/>
          </a:prstGeom>
        </p:spPr>
        <p:txBody>
          <a:bodyPr lIns="0" tIns="0" rIns="0" bIns="0"/>
          <a:lstStyle>
            <a:lvl1pPr marL="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1pPr>
            <a:lvl2pPr marL="18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2pPr>
            <a:lvl3pPr marL="36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3pPr>
            <a:lvl4pPr marL="54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4pPr>
            <a:lvl5pPr marL="72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b="1"/>
              <a:t>Proposal:</a:t>
            </a:r>
          </a:p>
          <a:p>
            <a:pPr marL="351450" lvl="1" indent="-171450">
              <a:buFont typeface="Arial" panose="020B0604020202020204" pitchFamily="34" charset="0"/>
              <a:buChar char="•"/>
            </a:pPr>
            <a:r>
              <a:rPr lang="en-US"/>
              <a:t>Based on Rel-18 enhanced measurement solution, define measurement accuracy and delay requirements for a selected carrier(s) for early reporting for fast </a:t>
            </a:r>
            <a:r>
              <a:rPr lang="en-US" err="1"/>
              <a:t>SCell</a:t>
            </a:r>
            <a:r>
              <a:rPr lang="en-US"/>
              <a:t>/</a:t>
            </a:r>
            <a:r>
              <a:rPr lang="en-US" err="1"/>
              <a:t>PSCell</a:t>
            </a:r>
            <a:r>
              <a:rPr lang="en-US"/>
              <a:t> configuration and activation.</a:t>
            </a:r>
          </a:p>
          <a:p>
            <a:pPr marL="351450" lvl="1" indent="-171450">
              <a:buFont typeface="Arial" panose="020B0604020202020204" pitchFamily="34" charset="0"/>
              <a:buChar char="•"/>
            </a:pPr>
            <a:r>
              <a:rPr lang="en-US"/>
              <a:t>Informing network which selected one or more carriers have been and are being measured.</a:t>
            </a:r>
          </a:p>
          <a:p>
            <a:pPr marL="351450" lvl="1" indent="-171450">
              <a:buFont typeface="Arial" panose="020B0604020202020204" pitchFamily="34" charset="0"/>
              <a:buChar char="•"/>
            </a:pPr>
            <a:r>
              <a:rPr lang="en-US"/>
              <a:t>Define needs for signaling support for configuration and reporting. Enable UE to report as soon as measurement results are ready (RAN2 impact).</a:t>
            </a:r>
          </a:p>
        </p:txBody>
      </p:sp>
    </p:spTree>
    <p:extLst>
      <p:ext uri="{BB962C8B-B14F-4D97-AF65-F5344CB8AC3E}">
        <p14:creationId xmlns:p14="http://schemas.microsoft.com/office/powerpoint/2010/main" val="17485317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A247125-5FD1-717E-3499-7C51B3D7CA95}"/>
              </a:ext>
            </a:extLst>
          </p:cNvPr>
          <p:cNvSpPr>
            <a:spLocks noGrp="1"/>
          </p:cNvSpPr>
          <p:nvPr>
            <p:ph type="body" sz="quarter" idx="12"/>
          </p:nvPr>
        </p:nvSpPr>
        <p:spPr/>
        <p:txBody>
          <a:bodyPr/>
          <a:lstStyle/>
          <a:p>
            <a:r>
              <a:rPr lang="en-US"/>
              <a:t>Observations on other RRM topics</a:t>
            </a:r>
            <a:endParaRPr lang="en-GB"/>
          </a:p>
        </p:txBody>
      </p:sp>
      <p:sp>
        <p:nvSpPr>
          <p:cNvPr id="4" name="Text Placeholder 3">
            <a:extLst>
              <a:ext uri="{FF2B5EF4-FFF2-40B4-BE49-F238E27FC236}">
                <a16:creationId xmlns:a16="http://schemas.microsoft.com/office/drawing/2014/main" id="{DB79E4AF-8F34-9042-3893-AA4DF90A2B93}"/>
              </a:ext>
            </a:extLst>
          </p:cNvPr>
          <p:cNvSpPr>
            <a:spLocks noGrp="1"/>
          </p:cNvSpPr>
          <p:nvPr>
            <p:ph type="body" sz="quarter" idx="15"/>
          </p:nvPr>
        </p:nvSpPr>
        <p:spPr/>
        <p:txBody>
          <a:bodyPr/>
          <a:lstStyle/>
          <a:p>
            <a:pPr marL="171450" indent="-171450">
              <a:buFont typeface="Arial" panose="020B0604020202020204" pitchFamily="34" charset="0"/>
              <a:buChar char="•"/>
            </a:pPr>
            <a:r>
              <a:rPr lang="en-US" sz="1600"/>
              <a:t>Measurement Gaps</a:t>
            </a:r>
          </a:p>
          <a:p>
            <a:pPr marL="351450" lvl="1" indent="-171450">
              <a:buFont typeface="Arial" panose="020B0604020202020204" pitchFamily="34" charset="0"/>
              <a:buChar char="•"/>
            </a:pPr>
            <a:r>
              <a:rPr lang="en-US"/>
              <a:t>The measurement gap framework has become excessively complex, with the result that many of the existing features are never likely to be deployed commercially. </a:t>
            </a:r>
          </a:p>
          <a:p>
            <a:pPr marL="351450" lvl="1" indent="-171450">
              <a:buFont typeface="Arial" panose="020B0604020202020204" pitchFamily="34" charset="0"/>
              <a:buChar char="•"/>
            </a:pPr>
            <a:r>
              <a:rPr lang="en-US"/>
              <a:t>Further measurement gap related features are therefore </a:t>
            </a:r>
            <a:r>
              <a:rPr lang="en-US" b="1"/>
              <a:t>not likely to be useful </a:t>
            </a:r>
            <a:r>
              <a:rPr lang="en-US"/>
              <a:t>in practice. </a:t>
            </a:r>
            <a:endParaRPr lang="en-GB"/>
          </a:p>
        </p:txBody>
      </p:sp>
    </p:spTree>
    <p:extLst>
      <p:ext uri="{BB962C8B-B14F-4D97-AF65-F5344CB8AC3E}">
        <p14:creationId xmlns:p14="http://schemas.microsoft.com/office/powerpoint/2010/main" val="12408757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8DB495A-DCB6-2919-40D8-6A0590E5682F}"/>
              </a:ext>
            </a:extLst>
          </p:cNvPr>
          <p:cNvSpPr>
            <a:spLocks noGrp="1"/>
          </p:cNvSpPr>
          <p:nvPr>
            <p:ph type="body" sz="quarter" idx="12"/>
          </p:nvPr>
        </p:nvSpPr>
        <p:spPr>
          <a:xfrm>
            <a:off x="417338" y="204929"/>
            <a:ext cx="8308800" cy="340654"/>
          </a:xfrm>
        </p:spPr>
        <p:txBody>
          <a:bodyPr/>
          <a:lstStyle/>
          <a:p>
            <a:r>
              <a:rPr lang="en-US"/>
              <a:t>Channel model for realistic MIMO requirements (1/2)</a:t>
            </a:r>
          </a:p>
        </p:txBody>
      </p:sp>
      <p:sp>
        <p:nvSpPr>
          <p:cNvPr id="4" name="Text Placeholder 3">
            <a:extLst>
              <a:ext uri="{FF2B5EF4-FFF2-40B4-BE49-F238E27FC236}">
                <a16:creationId xmlns:a16="http://schemas.microsoft.com/office/drawing/2014/main" id="{BFD0BF32-5A5C-013F-35B1-C8C5CECF4E30}"/>
              </a:ext>
            </a:extLst>
          </p:cNvPr>
          <p:cNvSpPr>
            <a:spLocks noGrp="1"/>
          </p:cNvSpPr>
          <p:nvPr>
            <p:ph type="body" sz="quarter" idx="15"/>
          </p:nvPr>
        </p:nvSpPr>
        <p:spPr>
          <a:xfrm>
            <a:off x="417338" y="945100"/>
            <a:ext cx="4810270" cy="3705479"/>
          </a:xfrm>
        </p:spPr>
        <p:txBody>
          <a:bodyPr/>
          <a:lstStyle/>
          <a:p>
            <a:pPr>
              <a:buSzPct val="100000"/>
            </a:pPr>
            <a:r>
              <a:rPr lang="en-US" b="1"/>
              <a:t>1. Introduce a spatial component to the MIMO fading channel model</a:t>
            </a:r>
            <a:endParaRPr lang="en-US" sz="1100" b="1"/>
          </a:p>
          <a:p>
            <a:pPr marL="171450" indent="-171450">
              <a:buFont typeface="Arial" panose="020B0604020202020204" pitchFamily="34" charset="0"/>
              <a:buChar char="•"/>
            </a:pPr>
            <a:r>
              <a:rPr lang="en-US" sz="1100" b="1"/>
              <a:t>Motivation: </a:t>
            </a:r>
            <a:r>
              <a:rPr lang="en-US" sz="1100"/>
              <a:t>The commonly used TDL-low MIMO fading channel model does not have a spatial component. </a:t>
            </a:r>
          </a:p>
          <a:p>
            <a:pPr marL="351450" lvl="1" indent="-171450">
              <a:buFont typeface="Arial" panose="020B0604020202020204" pitchFamily="34" charset="0"/>
              <a:buChar char="•"/>
            </a:pPr>
            <a:r>
              <a:rPr lang="en-US" sz="1000"/>
              <a:t>Hence, MIMO SDM/precoding gains are not observable in performance requirements, due to lack of rank deficiency in the channel. All layers in SU-MIMO appear to have the same performance under these artificial conditions.  </a:t>
            </a:r>
          </a:p>
          <a:p>
            <a:pPr marL="351450" lvl="1" indent="-171450">
              <a:buFont typeface="Arial" panose="020B0604020202020204" pitchFamily="34" charset="0"/>
              <a:buChar char="•"/>
            </a:pPr>
            <a:r>
              <a:rPr lang="en-US" sz="1000"/>
              <a:t>Note that earlier discussions on use of CDL in Rel-15 were not completed due to lack of time, not lack of need. It is important now to establish a framework for testing in a spatially-realistic channel environment in readiness for 6G.</a:t>
            </a:r>
          </a:p>
          <a:p>
            <a:pPr marL="0" lvl="1">
              <a:buSzPct val="100000"/>
            </a:pPr>
            <a:r>
              <a:rPr lang="en-US" b="1"/>
              <a:t>2. Introduce CSI requirements for precoded MU-MIMO </a:t>
            </a:r>
          </a:p>
          <a:p>
            <a:pPr marL="171450" lvl="2" indent="-171450">
              <a:buFont typeface="Arial" panose="020B0604020202020204" pitchFamily="34" charset="0"/>
              <a:buChar char="•"/>
            </a:pPr>
            <a:r>
              <a:rPr lang="en-US" sz="1100" b="1"/>
              <a:t>Motivation: </a:t>
            </a:r>
            <a:r>
              <a:rPr lang="en-US" sz="1100"/>
              <a:t>No CSI requirements exist currently for precoded MU-MIMO with co-scheduled other users, as </a:t>
            </a:r>
          </a:p>
          <a:p>
            <a:pPr marL="351450" lvl="3" indent="-171450">
              <a:buFont typeface="Arial" panose="020B0604020202020204" pitchFamily="34" charset="0"/>
              <a:buChar char="•"/>
            </a:pPr>
            <a:r>
              <a:rPr lang="en-US" sz="1000"/>
              <a:t>(a) Interference mitigation via PMI choice/reporting is ineffective in non-spatial channel models, and </a:t>
            </a:r>
          </a:p>
          <a:p>
            <a:pPr marL="351450" lvl="3" indent="-171450">
              <a:buFont typeface="Arial" panose="020B0604020202020204" pitchFamily="34" charset="0"/>
              <a:buChar char="•"/>
            </a:pPr>
            <a:r>
              <a:rPr lang="en-US" sz="1000"/>
              <a:t>(b) The discussions about interference model implementation in TEs ran out of time in NR_eMIMO and </a:t>
            </a:r>
            <a:r>
              <a:rPr lang="en-US" sz="1000" err="1"/>
              <a:t>NR_feMIMO</a:t>
            </a:r>
            <a:r>
              <a:rPr lang="en-US" sz="1000"/>
              <a:t>.</a:t>
            </a:r>
          </a:p>
          <a:p>
            <a:pPr marL="171450" lvl="2" indent="-171450">
              <a:buFont typeface="Arial" panose="020B0604020202020204" pitchFamily="34" charset="0"/>
              <a:buChar char="•"/>
            </a:pPr>
            <a:r>
              <a:rPr lang="en-US" sz="1100"/>
              <a:t>Requirements create visibility for improved UE PMI selection algorithm performance in MU-MIMO and corroborate investment in MU-MIMO deployments.</a:t>
            </a:r>
          </a:p>
        </p:txBody>
      </p:sp>
      <p:pic>
        <p:nvPicPr>
          <p:cNvPr id="6" name="Picture 5">
            <a:extLst>
              <a:ext uri="{FF2B5EF4-FFF2-40B4-BE49-F238E27FC236}">
                <a16:creationId xmlns:a16="http://schemas.microsoft.com/office/drawing/2014/main" id="{DF7656D4-F2E9-E3A4-E97D-191F549135A1}"/>
              </a:ext>
            </a:extLst>
          </p:cNvPr>
          <p:cNvPicPr>
            <a:picLocks noChangeAspect="1"/>
          </p:cNvPicPr>
          <p:nvPr/>
        </p:nvPicPr>
        <p:blipFill>
          <a:blip r:embed="rId3"/>
          <a:stretch>
            <a:fillRect/>
          </a:stretch>
        </p:blipFill>
        <p:spPr>
          <a:xfrm>
            <a:off x="5393234" y="945101"/>
            <a:ext cx="3443849" cy="1721925"/>
          </a:xfrm>
          <a:prstGeom prst="rect">
            <a:avLst/>
          </a:prstGeom>
        </p:spPr>
      </p:pic>
      <p:pic>
        <p:nvPicPr>
          <p:cNvPr id="7" name="Picture 6">
            <a:extLst>
              <a:ext uri="{FF2B5EF4-FFF2-40B4-BE49-F238E27FC236}">
                <a16:creationId xmlns:a16="http://schemas.microsoft.com/office/drawing/2014/main" id="{E7F7C563-16A1-9488-198F-E715FE4475B6}"/>
              </a:ext>
            </a:extLst>
          </p:cNvPr>
          <p:cNvPicPr>
            <a:picLocks noChangeAspect="1"/>
          </p:cNvPicPr>
          <p:nvPr/>
        </p:nvPicPr>
        <p:blipFill>
          <a:blip r:embed="rId4"/>
          <a:stretch>
            <a:fillRect/>
          </a:stretch>
        </p:blipFill>
        <p:spPr>
          <a:xfrm>
            <a:off x="5393235" y="2855449"/>
            <a:ext cx="3443849" cy="1607542"/>
          </a:xfrm>
          <a:prstGeom prst="rect">
            <a:avLst/>
          </a:prstGeom>
        </p:spPr>
      </p:pic>
    </p:spTree>
    <p:extLst>
      <p:ext uri="{BB962C8B-B14F-4D97-AF65-F5344CB8AC3E}">
        <p14:creationId xmlns:p14="http://schemas.microsoft.com/office/powerpoint/2010/main" val="37571970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BAB9D771-4D2B-1EC3-D707-F2AAF5C1C55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015038" y="1943724"/>
            <a:ext cx="2988566" cy="1635012"/>
          </a:xfrm>
          <a:prstGeom prst="rect">
            <a:avLst/>
          </a:prstGeom>
        </p:spPr>
      </p:pic>
      <p:sp>
        <p:nvSpPr>
          <p:cNvPr id="2" name="Text Placeholder 1">
            <a:extLst>
              <a:ext uri="{FF2B5EF4-FFF2-40B4-BE49-F238E27FC236}">
                <a16:creationId xmlns:a16="http://schemas.microsoft.com/office/drawing/2014/main" id="{C8DB495A-DCB6-2919-40D8-6A0590E5682F}"/>
              </a:ext>
            </a:extLst>
          </p:cNvPr>
          <p:cNvSpPr>
            <a:spLocks noGrp="1"/>
          </p:cNvSpPr>
          <p:nvPr>
            <p:ph type="body" sz="quarter" idx="12"/>
          </p:nvPr>
        </p:nvSpPr>
        <p:spPr>
          <a:xfrm>
            <a:off x="417338" y="204929"/>
            <a:ext cx="8308800" cy="340654"/>
          </a:xfrm>
        </p:spPr>
        <p:txBody>
          <a:bodyPr/>
          <a:lstStyle/>
          <a:p>
            <a:r>
              <a:rPr lang="en-US"/>
              <a:t>Channel model for realistic MIMO requirements (2/2)</a:t>
            </a:r>
          </a:p>
        </p:txBody>
      </p:sp>
      <p:sp>
        <p:nvSpPr>
          <p:cNvPr id="3" name="Text Placeholder 3">
            <a:extLst>
              <a:ext uri="{FF2B5EF4-FFF2-40B4-BE49-F238E27FC236}">
                <a16:creationId xmlns:a16="http://schemas.microsoft.com/office/drawing/2014/main" id="{EE448897-7FC2-7745-8941-439A87BFCA3F}"/>
              </a:ext>
            </a:extLst>
          </p:cNvPr>
          <p:cNvSpPr txBox="1">
            <a:spLocks/>
          </p:cNvSpPr>
          <p:nvPr/>
        </p:nvSpPr>
        <p:spPr>
          <a:xfrm>
            <a:off x="417338" y="811954"/>
            <a:ext cx="8308800" cy="1202284"/>
          </a:xfrm>
          <a:prstGeom prst="rect">
            <a:avLst/>
          </a:prstGeom>
        </p:spPr>
        <p:txBody>
          <a:bodyPr lIns="0" tIns="0" rIns="0" bIns="0"/>
          <a:lstStyle>
            <a:lvl1pPr marL="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1pPr>
            <a:lvl2pPr marL="18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2pPr>
            <a:lvl3pPr marL="36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3pPr>
            <a:lvl4pPr marL="54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4pPr>
            <a:lvl5pPr marL="72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00000"/>
              </a:lnSpc>
              <a:spcBef>
                <a:spcPts val="0"/>
              </a:spcBef>
              <a:spcAft>
                <a:spcPts val="600"/>
              </a:spcAft>
              <a:buClrTx/>
              <a:buSzPct val="70000"/>
              <a:buFont typeface="Arial" panose="020B0604020202020204" pitchFamily="34" charset="0"/>
              <a:buNone/>
              <a:tabLst/>
              <a:defRPr/>
            </a:pPr>
            <a:r>
              <a:rPr kumimoji="0" lang="en-US" sz="1100" b="1" i="0" u="none" strike="noStrike" kern="1200" cap="none" spc="0" normalizeH="0" baseline="0" noProof="0">
                <a:ln>
                  <a:noFill/>
                </a:ln>
                <a:solidFill>
                  <a:srgbClr val="001135"/>
                </a:solidFill>
                <a:effectLst/>
                <a:uLnTx/>
                <a:uFillTx/>
                <a:latin typeface="Nokia Pure Text Light"/>
                <a:ea typeface="+mn-ea"/>
                <a:cs typeface="+mn-cs"/>
              </a:rPr>
              <a:t>Objective</a:t>
            </a:r>
          </a:p>
          <a:p>
            <a:pPr marL="171450" marR="0" lvl="0" indent="-171450" algn="l" defTabSz="685800" rtl="0" eaLnBrk="1" fontAlgn="auto" latinLnBrk="0" hangingPunct="1">
              <a:lnSpc>
                <a:spcPct val="100000"/>
              </a:lnSpc>
              <a:spcBef>
                <a:spcPts val="0"/>
              </a:spcBef>
              <a:spcAft>
                <a:spcPts val="600"/>
              </a:spcAft>
              <a:buClrTx/>
              <a:buSzPct val="70000"/>
              <a:buFont typeface="Arial" panose="020B0604020202020204" pitchFamily="34" charset="0"/>
              <a:buChar char="•"/>
              <a:tabLst/>
              <a:defRPr/>
            </a:pPr>
            <a:r>
              <a:rPr kumimoji="0" lang="en-US" sz="1100" b="0" i="0" u="none" strike="noStrike" kern="1200" cap="none" spc="0" normalizeH="0" baseline="0" noProof="0">
                <a:ln>
                  <a:noFill/>
                </a:ln>
                <a:solidFill>
                  <a:srgbClr val="001135"/>
                </a:solidFill>
                <a:effectLst/>
                <a:uLnTx/>
                <a:uFillTx/>
                <a:latin typeface="Nokia Pure Text Light"/>
                <a:ea typeface="+mn-ea"/>
                <a:cs typeface="+mn-cs"/>
              </a:rPr>
              <a:t>Add a channel spatial component to the channel model for MIMO and MU-MIMO requirements, e.g., by using the CDL model. </a:t>
            </a:r>
          </a:p>
          <a:p>
            <a:pPr marL="351450" marR="0" lvl="1" indent="-171450" algn="l" defTabSz="685800" rtl="0" eaLnBrk="1" fontAlgn="auto" latinLnBrk="0" hangingPunct="1">
              <a:lnSpc>
                <a:spcPct val="100000"/>
              </a:lnSpc>
              <a:spcBef>
                <a:spcPts val="0"/>
              </a:spcBef>
              <a:spcAft>
                <a:spcPts val="600"/>
              </a:spcAft>
              <a:buClrTx/>
              <a:buSzPct val="70000"/>
              <a:buFont typeface="Arial" panose="020B0604020202020204" pitchFamily="34" charset="0"/>
              <a:buChar char="•"/>
              <a:tabLst/>
              <a:defRPr/>
            </a:pPr>
            <a:r>
              <a:rPr kumimoji="0" lang="en-US" sz="1050" b="0" i="0" u="none" strike="noStrike" kern="1200" cap="none" spc="0" normalizeH="0" baseline="0" noProof="0">
                <a:ln>
                  <a:noFill/>
                </a:ln>
                <a:solidFill>
                  <a:srgbClr val="001135"/>
                </a:solidFill>
                <a:effectLst/>
                <a:uLnTx/>
                <a:uFillTx/>
                <a:latin typeface="Nokia Pure Text Light"/>
                <a:ea typeface="+mn-ea"/>
                <a:cs typeface="+mn-cs"/>
              </a:rPr>
              <a:t>Important for 8Rx/Tx systems with 2-codewords, as well as, 1-codeword cases where the precoding or precoding/receiver-interaction impact on performance is important</a:t>
            </a:r>
            <a:r>
              <a:rPr kumimoji="0" lang="en-US" sz="1100" b="0" i="0" u="none" strike="noStrike" kern="1200" cap="none" spc="0" normalizeH="0" baseline="0" noProof="0">
                <a:ln>
                  <a:noFill/>
                </a:ln>
                <a:solidFill>
                  <a:srgbClr val="001135"/>
                </a:solidFill>
                <a:effectLst/>
                <a:uLnTx/>
                <a:uFillTx/>
                <a:latin typeface="Nokia Pure Text Light"/>
                <a:ea typeface="+mn-ea"/>
                <a:cs typeface="+mn-cs"/>
              </a:rPr>
              <a:t>.</a:t>
            </a:r>
          </a:p>
          <a:p>
            <a:pPr marL="351450" marR="0" lvl="1" indent="-171450" algn="l" defTabSz="685800" rtl="0" eaLnBrk="1" fontAlgn="auto" latinLnBrk="0" hangingPunct="1">
              <a:lnSpc>
                <a:spcPct val="100000"/>
              </a:lnSpc>
              <a:spcBef>
                <a:spcPts val="0"/>
              </a:spcBef>
              <a:spcAft>
                <a:spcPts val="600"/>
              </a:spcAft>
              <a:buClrTx/>
              <a:buSzPct val="70000"/>
              <a:buFont typeface="Arial" panose="020B0604020202020204" pitchFamily="34" charset="0"/>
              <a:buChar char="•"/>
              <a:tabLst/>
              <a:defRPr/>
            </a:pPr>
            <a:r>
              <a:rPr lang="en-US" sz="1100">
                <a:solidFill>
                  <a:srgbClr val="001135"/>
                </a:solidFill>
                <a:latin typeface="Nokia Pure Text Light"/>
              </a:rPr>
              <a:t>Important for CSI requirements on reporting precoders in MU-MIMO, which impact MU interference.</a:t>
            </a:r>
            <a:endParaRPr kumimoji="0" lang="en-US" sz="1100" b="0" i="0" u="none" strike="noStrike" kern="1200" cap="none" spc="0" normalizeH="0" baseline="0" noProof="0">
              <a:ln>
                <a:noFill/>
              </a:ln>
              <a:solidFill>
                <a:srgbClr val="001135"/>
              </a:solidFill>
              <a:effectLst/>
              <a:uLnTx/>
              <a:uFillTx/>
              <a:latin typeface="Nokia Pure Text Light"/>
              <a:ea typeface="+mn-ea"/>
              <a:cs typeface="+mn-cs"/>
            </a:endParaRPr>
          </a:p>
          <a:p>
            <a:pPr marL="171450" lvl="2" indent="-171450">
              <a:buFont typeface="Arial" panose="020B0604020202020204" pitchFamily="34" charset="0"/>
              <a:buChar char="•"/>
            </a:pPr>
            <a:endParaRPr lang="en-US" sz="1100"/>
          </a:p>
        </p:txBody>
      </p:sp>
      <p:sp>
        <p:nvSpPr>
          <p:cNvPr id="8" name="Text Placeholder 7">
            <a:extLst>
              <a:ext uri="{FF2B5EF4-FFF2-40B4-BE49-F238E27FC236}">
                <a16:creationId xmlns:a16="http://schemas.microsoft.com/office/drawing/2014/main" id="{9D9B35B8-D9C2-8E72-8E46-BA1A5EE90FAB}"/>
              </a:ext>
            </a:extLst>
          </p:cNvPr>
          <p:cNvSpPr>
            <a:spLocks noGrp="1"/>
          </p:cNvSpPr>
          <p:nvPr>
            <p:ph type="body" sz="quarter" idx="15"/>
          </p:nvPr>
        </p:nvSpPr>
        <p:spPr>
          <a:xfrm>
            <a:off x="417338" y="2180492"/>
            <a:ext cx="5439938" cy="2670114"/>
          </a:xfrm>
        </p:spPr>
        <p:txBody>
          <a:bodyPr/>
          <a:lstStyle/>
          <a:p>
            <a:r>
              <a:rPr lang="en-US" sz="1100" b="1"/>
              <a:t>Testability aspects</a:t>
            </a:r>
          </a:p>
          <a:p>
            <a:pPr marL="171450" indent="-171450">
              <a:buFont typeface="Arial" panose="020B0604020202020204" pitchFamily="34" charset="0"/>
              <a:buChar char="•"/>
            </a:pPr>
            <a:r>
              <a:rPr lang="en-US" sz="1100"/>
              <a:t>CDL model can be implemented in the channel simulator of the test setup (see RAN4 BS setup figure). Major TE vendors offer CDL models in their vector signal generators and integrated/separate fading channel simulators, some explicitly based on [R4-1910399].</a:t>
            </a:r>
          </a:p>
          <a:p>
            <a:pPr marL="351450" lvl="1" indent="-171450">
              <a:buFont typeface="Arial" panose="020B0604020202020204" pitchFamily="34" charset="0"/>
              <a:buChar char="•"/>
            </a:pPr>
            <a:r>
              <a:rPr lang="en-US" sz="1100"/>
              <a:t>In 38.901/38.827, CDL has been updated and maintained regularly by some contributors [e.g., R4-1910399]. Bugs and causes for unaligned performance were addressed [e.g., R4-1913676, R4-1904197]. </a:t>
            </a:r>
            <a:br>
              <a:rPr lang="en-US" sz="1100"/>
            </a:br>
            <a:r>
              <a:rPr lang="en-US" sz="1100"/>
              <a:t>Correlation matrices to model antenna configurations have been introduced.</a:t>
            </a:r>
          </a:p>
          <a:p>
            <a:pPr marL="171450" indent="-171450">
              <a:buFont typeface="Arial" panose="020B0604020202020204" pitchFamily="34" charset="0"/>
              <a:buChar char="•"/>
            </a:pPr>
            <a:r>
              <a:rPr lang="en-US" sz="1100"/>
              <a:t>TE vendors have highlighted CDL as the “forward compatible choice as it enables MU-MIMO modelling” [R4-1813242, R4-1811316], and TDL as “only appropriate for non-MIMO evaluations”.</a:t>
            </a:r>
          </a:p>
        </p:txBody>
      </p:sp>
      <p:sp>
        <p:nvSpPr>
          <p:cNvPr id="4" name="Text Placeholder 7">
            <a:extLst>
              <a:ext uri="{FF2B5EF4-FFF2-40B4-BE49-F238E27FC236}">
                <a16:creationId xmlns:a16="http://schemas.microsoft.com/office/drawing/2014/main" id="{1F8D87D0-F58A-D568-4648-10444B7FB622}"/>
              </a:ext>
            </a:extLst>
          </p:cNvPr>
          <p:cNvSpPr txBox="1">
            <a:spLocks/>
          </p:cNvSpPr>
          <p:nvPr/>
        </p:nvSpPr>
        <p:spPr>
          <a:xfrm>
            <a:off x="6086475" y="3785488"/>
            <a:ext cx="2917129" cy="1065118"/>
          </a:xfrm>
          <a:prstGeom prst="rect">
            <a:avLst/>
          </a:prstGeom>
        </p:spPr>
        <p:txBody>
          <a:bodyPr lIns="0" tIns="0" rIns="0" bIns="0"/>
          <a:lstStyle>
            <a:lvl1pPr marL="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1pPr>
            <a:lvl2pPr marL="18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2pPr>
            <a:lvl3pPr marL="36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3pPr>
            <a:lvl4pPr marL="54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4pPr>
            <a:lvl5pPr marL="720000" indent="0" algn="l" defTabSz="685800" rtl="0" eaLnBrk="1" latinLnBrk="0" hangingPunct="1">
              <a:lnSpc>
                <a:spcPct val="100000"/>
              </a:lnSpc>
              <a:spcBef>
                <a:spcPts val="0"/>
              </a:spcBef>
              <a:spcAft>
                <a:spcPts val="600"/>
              </a:spcAft>
              <a:buSzPct val="70000"/>
              <a:buFont typeface="Arial" panose="020B0604020202020204" pitchFamily="34" charset="0"/>
              <a:buNone/>
              <a:defRPr sz="120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sz="1100" b="1"/>
              <a:t>Topics with questions arising from non-spatial MIMO channel models</a:t>
            </a:r>
          </a:p>
          <a:p>
            <a:pPr marL="171450" indent="-171450">
              <a:buFont typeface="Arial" panose="020B0604020202020204" pitchFamily="34" charset="0"/>
              <a:buChar char="•"/>
            </a:pPr>
            <a:r>
              <a:rPr lang="en-GB" sz="1100"/>
              <a:t>8Rx, 2CW, 4Tx, 8Tx, MU MIMO setups/MU MIMO codebooks (NR_[f]</a:t>
            </a:r>
            <a:r>
              <a:rPr lang="en-GB" sz="1100" err="1"/>
              <a:t>eMIMO</a:t>
            </a:r>
            <a:r>
              <a:rPr lang="en-GB" sz="1100"/>
              <a:t>), coverage enhancement (also Rel-19), AIML, etc.</a:t>
            </a:r>
          </a:p>
        </p:txBody>
      </p:sp>
    </p:spTree>
    <p:extLst>
      <p:ext uri="{BB962C8B-B14F-4D97-AF65-F5344CB8AC3E}">
        <p14:creationId xmlns:p14="http://schemas.microsoft.com/office/powerpoint/2010/main" val="183390018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1. Master">
  <a:themeElements>
    <a:clrScheme name="Nokia 2023.1">
      <a:dk1>
        <a:srgbClr val="CCCCCC"/>
      </a:dk1>
      <a:lt1>
        <a:srgbClr val="FFFFFF"/>
      </a:lt1>
      <a:dk2>
        <a:srgbClr val="001135"/>
      </a:dk2>
      <a:lt2>
        <a:srgbClr val="666666"/>
      </a:lt2>
      <a:accent1>
        <a:srgbClr val="005AFF"/>
      </a:accent1>
      <a:accent2>
        <a:srgbClr val="23ABB6"/>
      </a:accent2>
      <a:accent3>
        <a:srgbClr val="37CC73"/>
      </a:accent3>
      <a:accent4>
        <a:srgbClr val="F47F31"/>
      </a:accent4>
      <a:accent5>
        <a:srgbClr val="E03DCD"/>
      </a:accent5>
      <a:accent6>
        <a:srgbClr val="7D33F2"/>
      </a:accent6>
      <a:hlink>
        <a:srgbClr val="001135"/>
      </a:hlink>
      <a:folHlink>
        <a:srgbClr val="005AFF"/>
      </a:folHlink>
    </a:clrScheme>
    <a:fontScheme name="Nokia 2023">
      <a:majorFont>
        <a:latin typeface="Nokia Pure Headline Light"/>
        <a:ea typeface=""/>
        <a:cs typeface=""/>
      </a:majorFont>
      <a:minorFont>
        <a:latin typeface="Nokia Pure Text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spcAft>
            <a:spcPts val="300"/>
          </a:spcAft>
          <a:buSzPct val="100000"/>
          <a:defRPr sz="1200" dirty="0" smtClean="0">
            <a:solidFill>
              <a:schemeClr val="tx2"/>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0" tIns="0" rIns="0" bIns="0" rtlCol="0">
        <a:noAutofit/>
      </a:bodyPr>
      <a:lstStyle>
        <a:defPPr marL="0" marR="0" indent="0" algn="l" defTabSz="180000" rtl="0" eaLnBrk="1" fontAlgn="auto" latinLnBrk="0" hangingPunct="1">
          <a:lnSpc>
            <a:spcPct val="100000"/>
          </a:lnSpc>
          <a:spcBef>
            <a:spcPts val="0"/>
          </a:spcBef>
          <a:spcAft>
            <a:spcPts val="300"/>
          </a:spcAft>
          <a:buClrTx/>
          <a:buSzTx/>
          <a:buFont typeface="+mj-lt"/>
          <a:buNone/>
          <a:tabLst>
            <a:tab pos="180000" algn="l"/>
          </a:tabLst>
          <a:defRPr kumimoji="0" sz="1200" b="0" i="0" u="none" strike="noStrike" kern="1200" cap="none" spc="0" normalizeH="0" baseline="0" noProof="0" dirty="0" smtClean="0">
            <a:ln>
              <a:noFill/>
            </a:ln>
            <a:solidFill>
              <a:schemeClr val="tx2"/>
            </a:solidFill>
            <a:effectLst/>
            <a:uLnTx/>
            <a:uFillTx/>
            <a:latin typeface="Nokia Pure Text Light"/>
            <a:ea typeface="+mn-ea"/>
            <a:cs typeface="+mn-cs"/>
          </a:defRPr>
        </a:defPPr>
      </a:lstStyle>
    </a:txDef>
  </a:objectDefaults>
  <a:extraClrSchemeLst/>
  <a:extLst>
    <a:ext uri="{05A4C25C-085E-4340-85A3-A5531E510DB2}">
      <thm15:themeFamily xmlns:thm15="http://schemas.microsoft.com/office/thememl/2012/main" name="Nokia 2023 - PowerPoint template v1.3.1" id="{95EDE8F7-58AB-440A-82AC-4DC9E39A292C}" vid="{533A05BB-4D65-4753-8F51-029C8738C22F}"/>
    </a:ext>
  </a:extLst>
</a:theme>
</file>

<file path=ppt/theme/theme2.xml><?xml version="1.0" encoding="utf-8"?>
<a:theme xmlns:a="http://schemas.openxmlformats.org/drawingml/2006/main" name="1. White master">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Nokia 2018">
      <a:majorFont>
        <a:latin typeface="Nokia Pure Headline Light"/>
        <a:ea typeface=""/>
        <a:cs typeface=""/>
      </a:majorFont>
      <a:minorFont>
        <a:latin typeface="Nokia Pure Text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spcAft>
            <a:spcPts val="300"/>
          </a:spcAft>
          <a:buSzPct val="100000"/>
          <a:defRPr sz="120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noAutofit/>
      </a:bodyPr>
      <a:lstStyle>
        <a:defPPr algn="l">
          <a:spcAft>
            <a:spcPts val="300"/>
          </a:spcAft>
          <a:buSzPct val="100000"/>
          <a:defRPr sz="1200" dirty="0" smtClean="0">
            <a:solidFill>
              <a:schemeClr val="tx2"/>
            </a:solidFill>
          </a:defRPr>
        </a:defPPr>
      </a:lstStyle>
    </a:txDef>
  </a:objectDefaults>
  <a:extraClrSchemeLst/>
  <a:extLst>
    <a:ext uri="{05A4C25C-085E-4340-85A3-A5531E510DB2}">
      <thm15:themeFamily xmlns:thm15="http://schemas.microsoft.com/office/thememl/2012/main" name="Blank.potx" id="{B4A126FF-C6CE-4A69-B5C5-BC11574908D1}" vid="{4E46BE80-07DA-49CD-8549-587C898E8144}"/>
    </a:ext>
  </a:extLst>
</a:theme>
</file>

<file path=ppt/theme/theme3.xml><?xml version="1.0" encoding="utf-8"?>
<a:theme xmlns:a="http://schemas.openxmlformats.org/drawingml/2006/main" name="2_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lumMod val="20000"/>
            <a:lumOff val="80000"/>
          </a:schemeClr>
        </a:solidFill>
        <a:ln w="3175">
          <a:noFill/>
          <a:prstDash val="solid"/>
        </a:ln>
      </a:spPr>
      <a:bodyPr rot="0" spcFirstLastPara="0" vertOverflow="overflow" horzOverflow="overflow" vert="horz" wrap="square" lIns="90000" tIns="72000" rIns="72000" bIns="72000" numCol="1" spcCol="0" rtlCol="0" fromWordArt="0" anchor="t" anchorCtr="0" forceAA="0" compatLnSpc="1">
        <a:prstTxWarp prst="textNoShape">
          <a:avLst/>
        </a:prstTxWarp>
        <a:noAutofit/>
      </a:bodyPr>
      <a:lstStyle>
        <a:defPPr algn="l">
          <a:lnSpc>
            <a:spcPct val="90000"/>
          </a:lnSpc>
          <a:spcAft>
            <a:spcPts val="600"/>
          </a:spcAft>
          <a:defRPr sz="1200" dirty="0" smtClean="0">
            <a:solidFill>
              <a:schemeClr val="tx2"/>
            </a:solidFill>
            <a:latin typeface="+mj-lt"/>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accent1"/>
          </a:solidFill>
          <a:miter lim="800000"/>
        </a:ln>
      </a:spPr>
      <a:bodyPr/>
      <a:lstStyle/>
      <a:style>
        <a:lnRef idx="1">
          <a:schemeClr val="accent1"/>
        </a:lnRef>
        <a:fillRef idx="0">
          <a:schemeClr val="accent1"/>
        </a:fillRef>
        <a:effectRef idx="0">
          <a:schemeClr val="accent1"/>
        </a:effectRef>
        <a:fontRef idx="minor">
          <a:schemeClr val="tx1"/>
        </a:fontRef>
      </a:style>
    </a:lnDef>
    <a:txDef>
      <a:spPr bwMode="auto">
        <a:noFill/>
        <a:ln w="9525">
          <a:noFill/>
          <a:miter lim="800000"/>
          <a:headEnd/>
          <a:tailEnd/>
        </a:ln>
      </a:spPr>
      <a:bodyPr vert="horz" wrap="square" lIns="0" tIns="0" rIns="0" bIns="0" numCol="1" anchor="t" anchorCtr="0" compatLnSpc="1">
        <a:prstTxWarp prst="textNoShape">
          <a:avLst/>
        </a:prstTxWarp>
      </a:bodyPr>
      <a:lstStyle>
        <a:defPPr algn="l" fontAlgn="auto">
          <a:lnSpc>
            <a:spcPct val="90000"/>
          </a:lnSpc>
          <a:spcAft>
            <a:spcPts val="600"/>
          </a:spcAft>
          <a:defRPr sz="1600" dirty="0">
            <a:solidFill>
              <a:sysClr val="windowText" lastClr="000000"/>
            </a:solidFill>
          </a:defRPr>
        </a:defPPr>
      </a:lstStyle>
    </a:txDef>
  </a:objectDefaults>
  <a:extraClrSchemeLst/>
  <a:extLst>
    <a:ext uri="{05A4C25C-085E-4340-85A3-A5531E510DB2}">
      <thm15:themeFamily xmlns:thm15="http://schemas.microsoft.com/office/thememl/2012/main" name="Nokia Pure PowerPoint.potx" id="{6205CDBA-22D6-4D7B-AFCF-904B849D1A79}" vid="{4B5F5FB7-7E9B-4B8B-941F-65FF29DB7DBE}"/>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haredContentType xmlns="Microsoft.SharePoint.Taxonomy.ContentTypeSync" SourceId="34c87397-5fc1-491e-85e7-d6110dbe9cbd" ContentTypeId="0x0101" PreviousValue="false"/>
</file>

<file path=customXml/item2.xml><?xml version="1.0" encoding="utf-8"?>
<p:properties xmlns:p="http://schemas.microsoft.com/office/2006/metadata/properties" xmlns:xsi="http://www.w3.org/2001/XMLSchema-instance" xmlns:pc="http://schemas.microsoft.com/office/infopath/2007/PartnerControls">
  <documentManagement>
    <TaxCatchAll xmlns="71c5aaf6-e6ce-465b-b873-5148d2a4c105" xsi:nil="true"/>
    <Information xmlns="3b34c8f0-1ef5-4d1e-bb66-517ce7fe7356" xsi:nil="true"/>
    <HideFromDelve xmlns="71c5aaf6-e6ce-465b-b873-5148d2a4c105">false</HideFromDelve>
    <Associated_x0020_Task xmlns="3b34c8f0-1ef5-4d1e-bb66-517ce7fe7356" xsi:nil="true"/>
    <lcf76f155ced4ddcb4097134ff3c332f xmlns="610ccbe2-d8cc-4d3a-b40d-a16ab8d3b403">
      <Terms xmlns="http://schemas.microsoft.com/office/infopath/2007/PartnerControls"/>
    </lcf76f155ced4ddcb4097134ff3c332f>
    <_dlc_DocId xmlns="71c5aaf6-e6ce-465b-b873-5148d2a4c105">5AIRPNAIUNRU-1916262822-2819</_dlc_DocId>
    <_dlc_DocIdUrl xmlns="71c5aaf6-e6ce-465b-b873-5148d2a4c105">
      <Url>https://nokia.sharepoint.com/sites/c5g/_layouts/15/DocIdRedir.aspx?ID=5AIRPNAIUNRU-1916262822-2819</Url>
      <Description>5AIRPNAIUNRU-1916262822-2819</Description>
    </_dlc_DocIdUrl>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225CE766812BD43B839BDD5C05D0D27" ma:contentTypeVersion="32" ma:contentTypeDescription="Create a new document." ma:contentTypeScope="" ma:versionID="a831640d46a469351dc7c9f26d974c7b">
  <xsd:schema xmlns:xsd="http://www.w3.org/2001/XMLSchema" xmlns:xs="http://www.w3.org/2001/XMLSchema" xmlns:p="http://schemas.microsoft.com/office/2006/metadata/properties" xmlns:ns2="71c5aaf6-e6ce-465b-b873-5148d2a4c105" xmlns:ns3="3b34c8f0-1ef5-4d1e-bb66-517ce7fe7356" xmlns:ns4="610ccbe2-d8cc-4d3a-b40d-a16ab8d3b403" targetNamespace="http://schemas.microsoft.com/office/2006/metadata/properties" ma:root="true" ma:fieldsID="23eae2dbd49f13176fff34340b89a4d7" ns2:_="" ns3:_="" ns4:_="">
    <xsd:import namespace="71c5aaf6-e6ce-465b-b873-5148d2a4c105"/>
    <xsd:import namespace="3b34c8f0-1ef5-4d1e-bb66-517ce7fe7356"/>
    <xsd:import namespace="610ccbe2-d8cc-4d3a-b40d-a16ab8d3b403"/>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Information" minOccurs="0"/>
                <xsd:element ref="ns4:MediaServiceMetadata" minOccurs="0"/>
                <xsd:element ref="ns4:MediaServiceFastMetadata" minOccurs="0"/>
                <xsd:element ref="ns3:SharedWithUsers" minOccurs="0"/>
                <xsd:element ref="ns3:Associated_x0020_Task" minOccurs="0"/>
                <xsd:element ref="ns3:SharedWithDetails" minOccurs="0"/>
                <xsd:element ref="ns4:MediaServiceAutoKeyPoints" minOccurs="0"/>
                <xsd:element ref="ns4:MediaServiceKeyPoints" minOccurs="0"/>
                <xsd:element ref="ns4:MediaServiceDateTaken" minOccurs="0"/>
                <xsd:element ref="ns4:MediaLengthInSeconds" minOccurs="0"/>
                <xsd:element ref="ns4:lcf76f155ced4ddcb4097134ff3c332f" minOccurs="0"/>
                <xsd:element ref="ns2:TaxCatchAll" minOccurs="0"/>
                <xsd:element ref="ns4:MediaServiceGenerationTime" minOccurs="0"/>
                <xsd:element ref="ns4:MediaServiceEventHashCode" minOccurs="0"/>
                <xsd:element ref="ns4: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element name="TaxCatchAll" ma:index="24" nillable="true" ma:displayName="Taxonomy Catch All Column" ma:hidden="true" ma:list="{5e7e0358-ff3a-47d0-9dac-4f7f999c176b}" ma:internalName="TaxCatchAll" ma:showField="CatchAllData" ma:web="3b34c8f0-1ef5-4d1e-bb66-517ce7fe7356">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3b34c8f0-1ef5-4d1e-bb66-517ce7fe7356" elementFormDefault="qualified">
    <xsd:import namespace="http://schemas.microsoft.com/office/2006/documentManagement/types"/>
    <xsd:import namespace="http://schemas.microsoft.com/office/infopath/2007/PartnerControls"/>
    <xsd:element name="Information" ma:index="12" nillable="true" ma:displayName="Information" ma:description="Add here comments or additional information about the file" ma:internalName="Information">
      <xsd:simpleType>
        <xsd:restriction base="dms:Note">
          <xsd:maxLength value="255"/>
        </xsd:restriction>
      </xsd:simpleType>
    </xsd:element>
    <xsd:element name="SharedWithUsers" ma:index="15"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ssociated_x0020_Task" ma:index="16" nillable="true" ma:displayName="C5G Task" ma:description="Task working on topic" ma:internalName="Associated_x0020_Task">
      <xsd:complexType>
        <xsd:complexContent>
          <xsd:extension base="dms:MultiChoice">
            <xsd:sequence>
              <xsd:element name="Value" maxOccurs="unbounded" minOccurs="0" nillable="true">
                <xsd:simpleType>
                  <xsd:restriction base="dms:Choice">
                    <xsd:enumeration value="E2E Arch and Prot"/>
                    <xsd:enumeration value="5G Radio"/>
                    <xsd:enumeration value="LTE Radio"/>
                    <xsd:enumeration value="E2E CIoT"/>
                    <xsd:enumeration value="E2E Verticals"/>
                    <xsd:enumeration value="EPC"/>
                    <xsd:enumeration value="IMS"/>
                    <xsd:enumeration value="SEC"/>
                    <xsd:enumeration value="Network Management"/>
                    <xsd:enumeration value="Virtualization"/>
                    <xsd:enumeration value="MEC"/>
                  </xsd:restriction>
                </xsd:simple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10ccbe2-d8cc-4d3a-b40d-a16ab8d3b403" elementFormDefault="qualified">
    <xsd:import namespace="http://schemas.microsoft.com/office/2006/documentManagement/types"/>
    <xsd:import namespace="http://schemas.microsoft.com/office/infopath/2007/PartnerControls"/>
    <xsd:element name="MediaServiceMetadata" ma:index="13" nillable="true" ma:displayName="MediaServiceMetadata" ma:description="" ma:hidden="true" ma:internalName="MediaServiceMetadata" ma:readOnly="true">
      <xsd:simpleType>
        <xsd:restriction base="dms:Note"/>
      </xsd:simpleType>
    </xsd:element>
    <xsd:element name="MediaServiceFastMetadata" ma:index="14" nillable="true" ma:displayName="MediaServiceFastMetadata" ma:description="" ma:hidden="true" ma:internalName="MediaServiceFastMetadata" ma:readOnly="true">
      <xsd:simpleType>
        <xsd:restriction base="dms:Note"/>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DateTaken" ma:index="20" nillable="true" ma:displayName="MediaServiceDateTaken" ma:hidden="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4c87397-5fc1-491e-85e7-d6110dbe9cbd" ma:termSetId="09814cd3-568e-fe90-9814-8d621ff8fb84" ma:anchorId="fba54fb3-c3e1-fe81-a776-ca4b69148c4d" ma:open="true" ma:isKeyword="false">
      <xsd:complexType>
        <xsd:sequence>
          <xsd:element ref="pc:Terms" minOccurs="0" maxOccurs="1"/>
        </xsd:sequence>
      </xsd:complexType>
    </xsd:element>
    <xsd:element name="MediaServiceGenerationTime" ma:index="25" nillable="true" ma:displayName="MediaServiceGenerationTime" ma:hidden="true" ma:internalName="MediaServiceGenerationTime" ma:readOnly="true">
      <xsd:simpleType>
        <xsd:restriction base="dms:Text"/>
      </xsd:simpleType>
    </xsd:element>
    <xsd:element name="MediaServiceEventHashCode" ma:index="26" nillable="true" ma:displayName="MediaServiceEventHashCode" ma:hidden="true" ma:internalName="MediaServiceEventHashCode" ma:readOnly="true">
      <xsd:simpleType>
        <xsd:restriction base="dms:Text"/>
      </xsd:simpleType>
    </xsd:element>
    <xsd:element name="MediaServiceObjectDetectorVersions" ma:index="27"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438A6303-8387-479D-96CC-0A45B50123B4}">
  <ds:schemaRefs>
    <ds:schemaRef ds:uri="Microsoft.SharePoint.Taxonomy.ContentTypeSync"/>
  </ds:schemaRefs>
</ds:datastoreItem>
</file>

<file path=customXml/itemProps2.xml><?xml version="1.0" encoding="utf-8"?>
<ds:datastoreItem xmlns:ds="http://schemas.openxmlformats.org/officeDocument/2006/customXml" ds:itemID="{29F34A3B-01BA-4606-87DA-3E7B0B064FD5}">
  <ds:schemaRefs>
    <ds:schemaRef ds:uri="3b34c8f0-1ef5-4d1e-bb66-517ce7fe7356"/>
    <ds:schemaRef ds:uri="610ccbe2-d8cc-4d3a-b40d-a16ab8d3b403"/>
    <ds:schemaRef ds:uri="71c5aaf6-e6ce-465b-b873-5148d2a4c105"/>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F3A240C7-F25E-4CA9-8321-D45138A1B264}">
  <ds:schemaRefs>
    <ds:schemaRef ds:uri="3b34c8f0-1ef5-4d1e-bb66-517ce7fe7356"/>
    <ds:schemaRef ds:uri="610ccbe2-d8cc-4d3a-b40d-a16ab8d3b403"/>
    <ds:schemaRef ds:uri="71c5aaf6-e6ce-465b-b873-5148d2a4c10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4.xml><?xml version="1.0" encoding="utf-8"?>
<ds:datastoreItem xmlns:ds="http://schemas.openxmlformats.org/officeDocument/2006/customXml" ds:itemID="{D5E462D1-5CF9-4D72-A078-AF08B6564B13}">
  <ds:schemaRefs>
    <ds:schemaRef ds:uri="http://schemas.microsoft.com/sharepoint/v3/contenttype/forms"/>
  </ds:schemaRefs>
</ds:datastoreItem>
</file>

<file path=customXml/itemProps5.xml><?xml version="1.0" encoding="utf-8"?>
<ds:datastoreItem xmlns:ds="http://schemas.openxmlformats.org/officeDocument/2006/customXml" ds:itemID="{5D08B932-C052-4FF8-BEF1-5A00252B255C}">
  <ds:schemaRefs>
    <ds:schemaRef ds:uri="http://schemas.microsoft.com/sharepoint/events"/>
  </ds:schemaRefs>
</ds:datastoreItem>
</file>

<file path=docMetadata/LabelInfo.xml><?xml version="1.0" encoding="utf-8"?>
<clbl:labelList xmlns:clbl="http://schemas.microsoft.com/office/2020/mipLabelMetadata">
  <clbl:label id="{b1aa2129-79ec-42c0-bfac-e5b7a0374572}" enabled="1" method="Privileged" siteId="{5d471751-9675-428d-917b-70f44f9630b0}" removed="0"/>
</clbl:labelList>
</file>

<file path=docProps/app.xml><?xml version="1.0" encoding="utf-8"?>
<Properties xmlns="http://schemas.openxmlformats.org/officeDocument/2006/extended-properties" xmlns:vt="http://schemas.openxmlformats.org/officeDocument/2006/docPropsVTypes">
  <Template>Nokia 2023 - PowerPoint template v1.3.1</Template>
  <Application>Microsoft Office PowerPoint</Application>
  <PresentationFormat>On-screen Show (16:9)</PresentationFormat>
  <Slides>14</Slides>
  <Notes>3</Notes>
  <HiddenSlides>0</HiddenSlides>
  <ScaleCrop>false</ScaleCrop>
  <HeadingPairs>
    <vt:vector size="4" baseType="variant">
      <vt:variant>
        <vt:lpstr>Theme</vt:lpstr>
      </vt:variant>
      <vt:variant>
        <vt:i4>3</vt:i4>
      </vt:variant>
      <vt:variant>
        <vt:lpstr>Slide Titles</vt:lpstr>
      </vt:variant>
      <vt:variant>
        <vt:i4>14</vt:i4>
      </vt:variant>
    </vt:vector>
  </HeadingPairs>
  <TitlesOfParts>
    <vt:vector size="17" baseType="lpstr">
      <vt:lpstr>1. Master</vt:lpstr>
      <vt:lpstr>1. White master</vt:lpstr>
      <vt:lpstr>2_Nokia White Master with headline</vt:lpstr>
      <vt:lpstr>RAN4-led topics in Rel-19: RRM &amp; Demodulation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Release 19</dc:title>
  <dc:creator>Matthew Baker (Nokia)</dc:creator>
  <cp:revision>1</cp:revision>
  <dcterms:created xsi:type="dcterms:W3CDTF">2023-02-07T12:57:47Z</dcterms:created>
  <dcterms:modified xsi:type="dcterms:W3CDTF">2023-12-04T11:45:05Z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b1aa2129-79ec-42c0-bfac-e5b7a0374572_Enabled">
    <vt:lpwstr>true</vt:lpwstr>
  </property>
  <property fmtid="{D5CDD505-2E9C-101B-9397-08002B2CF9AE}" pid="3" name="MSIP_Label_b1aa2129-79ec-42c0-bfac-e5b7a0374572_SetDate">
    <vt:lpwstr>2023-02-27T22:05:02Z</vt:lpwstr>
  </property>
  <property fmtid="{D5CDD505-2E9C-101B-9397-08002B2CF9AE}" pid="4" name="MSIP_Label_b1aa2129-79ec-42c0-bfac-e5b7a0374572_Method">
    <vt:lpwstr>Privileged</vt:lpwstr>
  </property>
  <property fmtid="{D5CDD505-2E9C-101B-9397-08002B2CF9AE}" pid="5" name="MSIP_Label_b1aa2129-79ec-42c0-bfac-e5b7a0374572_Name">
    <vt:lpwstr>b1aa2129-79ec-42c0-bfac-e5b7a0374572</vt:lpwstr>
  </property>
  <property fmtid="{D5CDD505-2E9C-101B-9397-08002B2CF9AE}" pid="6" name="MSIP_Label_b1aa2129-79ec-42c0-bfac-e5b7a0374572_SiteId">
    <vt:lpwstr>5d471751-9675-428d-917b-70f44f9630b0</vt:lpwstr>
  </property>
  <property fmtid="{D5CDD505-2E9C-101B-9397-08002B2CF9AE}" pid="7" name="MSIP_Label_b1aa2129-79ec-42c0-bfac-e5b7a0374572_ActionId">
    <vt:lpwstr>78c89d18-b6a3-445a-8216-8f7e5a5d4a63</vt:lpwstr>
  </property>
  <property fmtid="{D5CDD505-2E9C-101B-9397-08002B2CF9AE}" pid="8" name="MSIP_Label_b1aa2129-79ec-42c0-bfac-e5b7a0374572_ContentBits">
    <vt:lpwstr>0</vt:lpwstr>
  </property>
  <property fmtid="{D5CDD505-2E9C-101B-9397-08002B2CF9AE}" pid="9" name="ContentTypeId">
    <vt:lpwstr>0x0101004225CE766812BD43B839BDD5C05D0D27</vt:lpwstr>
  </property>
  <property fmtid="{D5CDD505-2E9C-101B-9397-08002B2CF9AE}" pid="10" name="_dlc_DocIdItemGuid">
    <vt:lpwstr>a6fb5a4d-cf77-409c-9497-ee784ed582d3</vt:lpwstr>
  </property>
  <property fmtid="{D5CDD505-2E9C-101B-9397-08002B2CF9AE}" pid="11" name="MediaServiceImageTags">
    <vt:lpwstr/>
  </property>
</Properties>
</file>