
<file path=[Content_Types].xml><?xml version="1.0" encoding="utf-8"?>
<Types xmlns="http://schemas.openxmlformats.org/package/2006/content-types">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66" r:id="rId3"/>
  </p:sldIdLst>
  <p:sldSz cx="12192000" cy="6858000"/>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スタイルなし、表のグリッド線なし">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122" d="100"/>
          <a:sy n="122" d="100"/>
        </p:scale>
        <p:origin x="114" y="12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3" Type="http://schemas.openxmlformats.org/officeDocument/2006/relationships/slide" Target="slides/slide2.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7D247190-4C8A-48AE-805C-D5231E369141}"/>
              </a:ext>
            </a:extLst>
          </p:cNvPr>
          <p:cNvSpPr>
            <a:spLocks noGrp="1"/>
          </p:cNvSpPr>
          <p:nvPr>
            <p:ph type="ctrTitle"/>
          </p:nvPr>
        </p:nvSpPr>
        <p:spPr>
          <a:xfrm>
            <a:off x="1524000" y="1122363"/>
            <a:ext cx="9144000" cy="2387600"/>
          </a:xfrm>
        </p:spPr>
        <p:txBody>
          <a:bodyPr anchor="b"/>
          <a:lstStyle>
            <a:lvl1pPr algn="ctr">
              <a:defRPr sz="6000"/>
            </a:lvl1pPr>
          </a:lstStyle>
          <a:p>
            <a:r>
              <a:rPr kumimoji="1" lang="ja-JP" altLang="en-US"/>
              <a:t>マスター タイトルの書式設定</a:t>
            </a:r>
          </a:p>
        </p:txBody>
      </p:sp>
      <p:sp>
        <p:nvSpPr>
          <p:cNvPr id="3" name="字幕 2">
            <a:extLst>
              <a:ext uri="{FF2B5EF4-FFF2-40B4-BE49-F238E27FC236}">
                <a16:creationId xmlns:a16="http://schemas.microsoft.com/office/drawing/2014/main" id="{025084C4-EE49-4FB2-9F5A-EB6C0E63229C}"/>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kumimoji="1" lang="ja-JP" altLang="en-US"/>
              <a:t>マスター サブタイトルの書式設定</a:t>
            </a:r>
          </a:p>
        </p:txBody>
      </p:sp>
      <p:sp>
        <p:nvSpPr>
          <p:cNvPr id="4" name="日付プレースホルダー 3">
            <a:extLst>
              <a:ext uri="{FF2B5EF4-FFF2-40B4-BE49-F238E27FC236}">
                <a16:creationId xmlns:a16="http://schemas.microsoft.com/office/drawing/2014/main" id="{83D80846-DA33-4CEF-8C09-E2DA43F11559}"/>
              </a:ext>
            </a:extLst>
          </p:cNvPr>
          <p:cNvSpPr>
            <a:spLocks noGrp="1"/>
          </p:cNvSpPr>
          <p:nvPr>
            <p:ph type="dt" sz="half" idx="10"/>
          </p:nvPr>
        </p:nvSpPr>
        <p:spPr/>
        <p:txBody>
          <a:bodyPr/>
          <a:lstStyle/>
          <a:p>
            <a:fld id="{C59994C9-1710-48BF-AE70-5291B992137F}" type="datetimeFigureOut">
              <a:rPr kumimoji="1" lang="ja-JP" altLang="en-US" smtClean="0"/>
              <a:t>2023/6/13</a:t>
            </a:fld>
            <a:endParaRPr kumimoji="1" lang="ja-JP" altLang="en-US"/>
          </a:p>
        </p:txBody>
      </p:sp>
      <p:sp>
        <p:nvSpPr>
          <p:cNvPr id="5" name="フッター プレースホルダー 4">
            <a:extLst>
              <a:ext uri="{FF2B5EF4-FFF2-40B4-BE49-F238E27FC236}">
                <a16:creationId xmlns:a16="http://schemas.microsoft.com/office/drawing/2014/main" id="{AADC12CE-B84E-4377-927F-2A584607163E}"/>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EB050989-CC98-44C9-8B01-7DBC986EF729}"/>
              </a:ext>
            </a:extLst>
          </p:cNvPr>
          <p:cNvSpPr>
            <a:spLocks noGrp="1"/>
          </p:cNvSpPr>
          <p:nvPr>
            <p:ph type="sldNum" sz="quarter" idx="12"/>
          </p:nvPr>
        </p:nvSpPr>
        <p:spPr/>
        <p:txBody>
          <a:bodyPr/>
          <a:lstStyle/>
          <a:p>
            <a:fld id="{AA9DC740-A2DF-48EE-996D-CEBC95874DCB}" type="slidenum">
              <a:rPr kumimoji="1" lang="ja-JP" altLang="en-US" smtClean="0"/>
              <a:t>‹#›</a:t>
            </a:fld>
            <a:endParaRPr kumimoji="1" lang="ja-JP" altLang="en-US"/>
          </a:p>
        </p:txBody>
      </p:sp>
    </p:spTree>
    <p:extLst>
      <p:ext uri="{BB962C8B-B14F-4D97-AF65-F5344CB8AC3E}">
        <p14:creationId xmlns:p14="http://schemas.microsoft.com/office/powerpoint/2010/main" val="36572012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B12C4C1B-B7C6-4B45-9435-4454F24D4D65}"/>
              </a:ext>
            </a:extLst>
          </p:cNvPr>
          <p:cNvSpPr>
            <a:spLocks noGrp="1"/>
          </p:cNvSpPr>
          <p:nvPr>
            <p:ph type="title"/>
          </p:nvPr>
        </p:nvSpPr>
        <p:spPr/>
        <p:txBody>
          <a:bodyPr/>
          <a:lstStyle/>
          <a:p>
            <a:r>
              <a:rPr kumimoji="1" lang="ja-JP" altLang="en-US"/>
              <a:t>マスター タイトルの書式設定</a:t>
            </a:r>
          </a:p>
        </p:txBody>
      </p:sp>
      <p:sp>
        <p:nvSpPr>
          <p:cNvPr id="3" name="縦書きテキスト プレースホルダー 2">
            <a:extLst>
              <a:ext uri="{FF2B5EF4-FFF2-40B4-BE49-F238E27FC236}">
                <a16:creationId xmlns:a16="http://schemas.microsoft.com/office/drawing/2014/main" id="{834A184D-3007-4C53-A63C-CC665DD0000B}"/>
              </a:ext>
            </a:extLst>
          </p:cNvPr>
          <p:cNvSpPr>
            <a:spLocks noGrp="1"/>
          </p:cNvSpPr>
          <p:nvPr>
            <p:ph type="body" orient="vert" idx="1"/>
          </p:nvPr>
        </p:nvSpPr>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7DF5905D-6209-4904-AF3D-2FC93C15AF95}"/>
              </a:ext>
            </a:extLst>
          </p:cNvPr>
          <p:cNvSpPr>
            <a:spLocks noGrp="1"/>
          </p:cNvSpPr>
          <p:nvPr>
            <p:ph type="dt" sz="half" idx="10"/>
          </p:nvPr>
        </p:nvSpPr>
        <p:spPr/>
        <p:txBody>
          <a:bodyPr/>
          <a:lstStyle/>
          <a:p>
            <a:fld id="{C59994C9-1710-48BF-AE70-5291B992137F}" type="datetimeFigureOut">
              <a:rPr kumimoji="1" lang="ja-JP" altLang="en-US" smtClean="0"/>
              <a:t>2023/6/13</a:t>
            </a:fld>
            <a:endParaRPr kumimoji="1" lang="ja-JP" altLang="en-US"/>
          </a:p>
        </p:txBody>
      </p:sp>
      <p:sp>
        <p:nvSpPr>
          <p:cNvPr id="5" name="フッター プレースホルダー 4">
            <a:extLst>
              <a:ext uri="{FF2B5EF4-FFF2-40B4-BE49-F238E27FC236}">
                <a16:creationId xmlns:a16="http://schemas.microsoft.com/office/drawing/2014/main" id="{E93259B2-7AC4-4018-8233-061AA181D8F4}"/>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42F62840-FDDF-4BA5-BFD1-12662F6E3CF4}"/>
              </a:ext>
            </a:extLst>
          </p:cNvPr>
          <p:cNvSpPr>
            <a:spLocks noGrp="1"/>
          </p:cNvSpPr>
          <p:nvPr>
            <p:ph type="sldNum" sz="quarter" idx="12"/>
          </p:nvPr>
        </p:nvSpPr>
        <p:spPr/>
        <p:txBody>
          <a:bodyPr/>
          <a:lstStyle/>
          <a:p>
            <a:fld id="{AA9DC740-A2DF-48EE-996D-CEBC95874DCB}" type="slidenum">
              <a:rPr kumimoji="1" lang="ja-JP" altLang="en-US" smtClean="0"/>
              <a:t>‹#›</a:t>
            </a:fld>
            <a:endParaRPr kumimoji="1" lang="ja-JP" altLang="en-US"/>
          </a:p>
        </p:txBody>
      </p:sp>
    </p:spTree>
    <p:extLst>
      <p:ext uri="{BB962C8B-B14F-4D97-AF65-F5344CB8AC3E}">
        <p14:creationId xmlns:p14="http://schemas.microsoft.com/office/powerpoint/2010/main" val="23691651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a:extLst>
              <a:ext uri="{FF2B5EF4-FFF2-40B4-BE49-F238E27FC236}">
                <a16:creationId xmlns:a16="http://schemas.microsoft.com/office/drawing/2014/main" id="{BB48FC53-3D4D-435D-BD1B-01F77FBCC9A5}"/>
              </a:ext>
            </a:extLst>
          </p:cNvPr>
          <p:cNvSpPr>
            <a:spLocks noGrp="1"/>
          </p:cNvSpPr>
          <p:nvPr>
            <p:ph type="title" orient="vert"/>
          </p:nvPr>
        </p:nvSpPr>
        <p:spPr>
          <a:xfrm>
            <a:off x="8724900" y="365125"/>
            <a:ext cx="2628900" cy="5811838"/>
          </a:xfrm>
        </p:spPr>
        <p:txBody>
          <a:bodyPr vert="eaVert"/>
          <a:lstStyle/>
          <a:p>
            <a:r>
              <a:rPr kumimoji="1" lang="ja-JP" altLang="en-US"/>
              <a:t>マスター タイトルの書式設定</a:t>
            </a:r>
          </a:p>
        </p:txBody>
      </p:sp>
      <p:sp>
        <p:nvSpPr>
          <p:cNvPr id="3" name="縦書きテキスト プレースホルダー 2">
            <a:extLst>
              <a:ext uri="{FF2B5EF4-FFF2-40B4-BE49-F238E27FC236}">
                <a16:creationId xmlns:a16="http://schemas.microsoft.com/office/drawing/2014/main" id="{D07BDE4F-6AE1-48D4-B434-FC8A4816780D}"/>
              </a:ext>
            </a:extLst>
          </p:cNvPr>
          <p:cNvSpPr>
            <a:spLocks noGrp="1"/>
          </p:cNvSpPr>
          <p:nvPr>
            <p:ph type="body" orient="vert" idx="1"/>
          </p:nvPr>
        </p:nvSpPr>
        <p:spPr>
          <a:xfrm>
            <a:off x="838200" y="365125"/>
            <a:ext cx="7734300" cy="5811838"/>
          </a:xfrm>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7B7BFA28-167E-46B9-A80F-84108877C586}"/>
              </a:ext>
            </a:extLst>
          </p:cNvPr>
          <p:cNvSpPr>
            <a:spLocks noGrp="1"/>
          </p:cNvSpPr>
          <p:nvPr>
            <p:ph type="dt" sz="half" idx="10"/>
          </p:nvPr>
        </p:nvSpPr>
        <p:spPr/>
        <p:txBody>
          <a:bodyPr/>
          <a:lstStyle/>
          <a:p>
            <a:fld id="{C59994C9-1710-48BF-AE70-5291B992137F}" type="datetimeFigureOut">
              <a:rPr kumimoji="1" lang="ja-JP" altLang="en-US" smtClean="0"/>
              <a:t>2023/6/13</a:t>
            </a:fld>
            <a:endParaRPr kumimoji="1" lang="ja-JP" altLang="en-US"/>
          </a:p>
        </p:txBody>
      </p:sp>
      <p:sp>
        <p:nvSpPr>
          <p:cNvPr id="5" name="フッター プレースホルダー 4">
            <a:extLst>
              <a:ext uri="{FF2B5EF4-FFF2-40B4-BE49-F238E27FC236}">
                <a16:creationId xmlns:a16="http://schemas.microsoft.com/office/drawing/2014/main" id="{078E3194-3FA8-4B05-A510-A39F3DCA3F48}"/>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7F1CF3A5-D5D9-4D9E-9263-E1250E861099}"/>
              </a:ext>
            </a:extLst>
          </p:cNvPr>
          <p:cNvSpPr>
            <a:spLocks noGrp="1"/>
          </p:cNvSpPr>
          <p:nvPr>
            <p:ph type="sldNum" sz="quarter" idx="12"/>
          </p:nvPr>
        </p:nvSpPr>
        <p:spPr/>
        <p:txBody>
          <a:bodyPr/>
          <a:lstStyle/>
          <a:p>
            <a:fld id="{AA9DC740-A2DF-48EE-996D-CEBC95874DCB}" type="slidenum">
              <a:rPr kumimoji="1" lang="ja-JP" altLang="en-US" smtClean="0"/>
              <a:t>‹#›</a:t>
            </a:fld>
            <a:endParaRPr kumimoji="1" lang="ja-JP" altLang="en-US"/>
          </a:p>
        </p:txBody>
      </p:sp>
    </p:spTree>
    <p:extLst>
      <p:ext uri="{BB962C8B-B14F-4D97-AF65-F5344CB8AC3E}">
        <p14:creationId xmlns:p14="http://schemas.microsoft.com/office/powerpoint/2010/main" val="37291801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266D6EF7-29D7-43DB-993B-F2925959D512}"/>
              </a:ext>
            </a:extLst>
          </p:cNvPr>
          <p:cNvSpPr>
            <a:spLocks noGrp="1"/>
          </p:cNvSpPr>
          <p:nvPr>
            <p:ph type="title"/>
          </p:nvPr>
        </p:nvSpPr>
        <p:spPr/>
        <p:txBody>
          <a:bodyPr/>
          <a:lstStyle/>
          <a:p>
            <a:r>
              <a:rPr kumimoji="1" lang="ja-JP" altLang="en-US"/>
              <a:t>マスター タイトルの書式設定</a:t>
            </a:r>
          </a:p>
        </p:txBody>
      </p:sp>
      <p:sp>
        <p:nvSpPr>
          <p:cNvPr id="3" name="コンテンツ プレースホルダー 2">
            <a:extLst>
              <a:ext uri="{FF2B5EF4-FFF2-40B4-BE49-F238E27FC236}">
                <a16:creationId xmlns:a16="http://schemas.microsoft.com/office/drawing/2014/main" id="{56876488-FD43-426F-A14B-26660968F249}"/>
              </a:ext>
            </a:extLst>
          </p:cNvPr>
          <p:cNvSpPr>
            <a:spLocks noGrp="1"/>
          </p:cNvSpPr>
          <p:nvPr>
            <p:ph idx="1"/>
          </p:nvPr>
        </p:nvSpPr>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0052E25B-D8BF-4304-99E2-5FBA5C5E54AD}"/>
              </a:ext>
            </a:extLst>
          </p:cNvPr>
          <p:cNvSpPr>
            <a:spLocks noGrp="1"/>
          </p:cNvSpPr>
          <p:nvPr>
            <p:ph type="dt" sz="half" idx="10"/>
          </p:nvPr>
        </p:nvSpPr>
        <p:spPr/>
        <p:txBody>
          <a:bodyPr/>
          <a:lstStyle/>
          <a:p>
            <a:fld id="{C59994C9-1710-48BF-AE70-5291B992137F}" type="datetimeFigureOut">
              <a:rPr kumimoji="1" lang="ja-JP" altLang="en-US" smtClean="0"/>
              <a:t>2023/6/13</a:t>
            </a:fld>
            <a:endParaRPr kumimoji="1" lang="ja-JP" altLang="en-US"/>
          </a:p>
        </p:txBody>
      </p:sp>
      <p:sp>
        <p:nvSpPr>
          <p:cNvPr id="5" name="フッター プレースホルダー 4">
            <a:extLst>
              <a:ext uri="{FF2B5EF4-FFF2-40B4-BE49-F238E27FC236}">
                <a16:creationId xmlns:a16="http://schemas.microsoft.com/office/drawing/2014/main" id="{048AD8EB-127D-44EC-B26B-C364661B9595}"/>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99CA3A10-DF86-4586-9EFF-B7F9091C4515}"/>
              </a:ext>
            </a:extLst>
          </p:cNvPr>
          <p:cNvSpPr>
            <a:spLocks noGrp="1"/>
          </p:cNvSpPr>
          <p:nvPr>
            <p:ph type="sldNum" sz="quarter" idx="12"/>
          </p:nvPr>
        </p:nvSpPr>
        <p:spPr/>
        <p:txBody>
          <a:bodyPr/>
          <a:lstStyle/>
          <a:p>
            <a:fld id="{AA9DC740-A2DF-48EE-996D-CEBC95874DCB}" type="slidenum">
              <a:rPr kumimoji="1" lang="ja-JP" altLang="en-US" smtClean="0"/>
              <a:t>‹#›</a:t>
            </a:fld>
            <a:endParaRPr kumimoji="1" lang="ja-JP" altLang="en-US"/>
          </a:p>
        </p:txBody>
      </p:sp>
    </p:spTree>
    <p:extLst>
      <p:ext uri="{BB962C8B-B14F-4D97-AF65-F5344CB8AC3E}">
        <p14:creationId xmlns:p14="http://schemas.microsoft.com/office/powerpoint/2010/main" val="198975790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D01BE351-DE54-406C-9468-61062EE7D67C}"/>
              </a:ext>
            </a:extLst>
          </p:cNvPr>
          <p:cNvSpPr>
            <a:spLocks noGrp="1"/>
          </p:cNvSpPr>
          <p:nvPr>
            <p:ph type="title"/>
          </p:nvPr>
        </p:nvSpPr>
        <p:spPr>
          <a:xfrm>
            <a:off x="831850" y="1709738"/>
            <a:ext cx="10515600" cy="2852737"/>
          </a:xfrm>
        </p:spPr>
        <p:txBody>
          <a:bodyPr anchor="b"/>
          <a:lstStyle>
            <a:lvl1pPr>
              <a:defRPr sz="6000"/>
            </a:lvl1pPr>
          </a:lstStyle>
          <a:p>
            <a:r>
              <a:rPr kumimoji="1" lang="ja-JP" altLang="en-US"/>
              <a:t>マスター タイトルの書式設定</a:t>
            </a:r>
          </a:p>
        </p:txBody>
      </p:sp>
      <p:sp>
        <p:nvSpPr>
          <p:cNvPr id="3" name="テキスト プレースホルダー 2">
            <a:extLst>
              <a:ext uri="{FF2B5EF4-FFF2-40B4-BE49-F238E27FC236}">
                <a16:creationId xmlns:a16="http://schemas.microsoft.com/office/drawing/2014/main" id="{13210410-EC1E-41C3-B950-A725F1E2191A}"/>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kumimoji="1" lang="ja-JP" altLang="en-US"/>
              <a:t>マスター テキストの書式設定</a:t>
            </a:r>
          </a:p>
        </p:txBody>
      </p:sp>
      <p:sp>
        <p:nvSpPr>
          <p:cNvPr id="4" name="日付プレースホルダー 3">
            <a:extLst>
              <a:ext uri="{FF2B5EF4-FFF2-40B4-BE49-F238E27FC236}">
                <a16:creationId xmlns:a16="http://schemas.microsoft.com/office/drawing/2014/main" id="{B9A3808E-EB95-4E78-BC7D-609F16E027DA}"/>
              </a:ext>
            </a:extLst>
          </p:cNvPr>
          <p:cNvSpPr>
            <a:spLocks noGrp="1"/>
          </p:cNvSpPr>
          <p:nvPr>
            <p:ph type="dt" sz="half" idx="10"/>
          </p:nvPr>
        </p:nvSpPr>
        <p:spPr/>
        <p:txBody>
          <a:bodyPr/>
          <a:lstStyle/>
          <a:p>
            <a:fld id="{C59994C9-1710-48BF-AE70-5291B992137F}" type="datetimeFigureOut">
              <a:rPr kumimoji="1" lang="ja-JP" altLang="en-US" smtClean="0"/>
              <a:t>2023/6/13</a:t>
            </a:fld>
            <a:endParaRPr kumimoji="1" lang="ja-JP" altLang="en-US"/>
          </a:p>
        </p:txBody>
      </p:sp>
      <p:sp>
        <p:nvSpPr>
          <p:cNvPr id="5" name="フッター プレースホルダー 4">
            <a:extLst>
              <a:ext uri="{FF2B5EF4-FFF2-40B4-BE49-F238E27FC236}">
                <a16:creationId xmlns:a16="http://schemas.microsoft.com/office/drawing/2014/main" id="{9251748D-F25B-4D7B-AD64-B179A91BE32D}"/>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C5BF8188-11BD-43A1-BA34-0CC729452EA3}"/>
              </a:ext>
            </a:extLst>
          </p:cNvPr>
          <p:cNvSpPr>
            <a:spLocks noGrp="1"/>
          </p:cNvSpPr>
          <p:nvPr>
            <p:ph type="sldNum" sz="quarter" idx="12"/>
          </p:nvPr>
        </p:nvSpPr>
        <p:spPr/>
        <p:txBody>
          <a:bodyPr/>
          <a:lstStyle/>
          <a:p>
            <a:fld id="{AA9DC740-A2DF-48EE-996D-CEBC95874DCB}" type="slidenum">
              <a:rPr kumimoji="1" lang="ja-JP" altLang="en-US" smtClean="0"/>
              <a:t>‹#›</a:t>
            </a:fld>
            <a:endParaRPr kumimoji="1" lang="ja-JP" altLang="en-US"/>
          </a:p>
        </p:txBody>
      </p:sp>
    </p:spTree>
    <p:extLst>
      <p:ext uri="{BB962C8B-B14F-4D97-AF65-F5344CB8AC3E}">
        <p14:creationId xmlns:p14="http://schemas.microsoft.com/office/powerpoint/2010/main" val="31819230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E40893BD-EB4F-4126-B194-21D8C4665368}"/>
              </a:ext>
            </a:extLst>
          </p:cNvPr>
          <p:cNvSpPr>
            <a:spLocks noGrp="1"/>
          </p:cNvSpPr>
          <p:nvPr>
            <p:ph type="title"/>
          </p:nvPr>
        </p:nvSpPr>
        <p:spPr/>
        <p:txBody>
          <a:bodyPr/>
          <a:lstStyle/>
          <a:p>
            <a:r>
              <a:rPr kumimoji="1" lang="ja-JP" altLang="en-US"/>
              <a:t>マスター タイトルの書式設定</a:t>
            </a:r>
          </a:p>
        </p:txBody>
      </p:sp>
      <p:sp>
        <p:nvSpPr>
          <p:cNvPr id="3" name="コンテンツ プレースホルダー 2">
            <a:extLst>
              <a:ext uri="{FF2B5EF4-FFF2-40B4-BE49-F238E27FC236}">
                <a16:creationId xmlns:a16="http://schemas.microsoft.com/office/drawing/2014/main" id="{8A35CD2D-01FF-42F7-BFC0-4CFFC5375A80}"/>
              </a:ext>
            </a:extLst>
          </p:cNvPr>
          <p:cNvSpPr>
            <a:spLocks noGrp="1"/>
          </p:cNvSpPr>
          <p:nvPr>
            <p:ph sz="half" idx="1"/>
          </p:nvPr>
        </p:nvSpPr>
        <p:spPr>
          <a:xfrm>
            <a:off x="838200" y="1825625"/>
            <a:ext cx="5181600" cy="435133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コンテンツ プレースホルダー 3">
            <a:extLst>
              <a:ext uri="{FF2B5EF4-FFF2-40B4-BE49-F238E27FC236}">
                <a16:creationId xmlns:a16="http://schemas.microsoft.com/office/drawing/2014/main" id="{6C6DEE05-0525-41BF-A6AC-E2A7E78CA96A}"/>
              </a:ext>
            </a:extLst>
          </p:cNvPr>
          <p:cNvSpPr>
            <a:spLocks noGrp="1"/>
          </p:cNvSpPr>
          <p:nvPr>
            <p:ph sz="half" idx="2"/>
          </p:nvPr>
        </p:nvSpPr>
        <p:spPr>
          <a:xfrm>
            <a:off x="6172200" y="1825625"/>
            <a:ext cx="5181600" cy="435133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日付プレースホルダー 4">
            <a:extLst>
              <a:ext uri="{FF2B5EF4-FFF2-40B4-BE49-F238E27FC236}">
                <a16:creationId xmlns:a16="http://schemas.microsoft.com/office/drawing/2014/main" id="{8FD31867-2383-4180-932D-D1C2D1640407}"/>
              </a:ext>
            </a:extLst>
          </p:cNvPr>
          <p:cNvSpPr>
            <a:spLocks noGrp="1"/>
          </p:cNvSpPr>
          <p:nvPr>
            <p:ph type="dt" sz="half" idx="10"/>
          </p:nvPr>
        </p:nvSpPr>
        <p:spPr/>
        <p:txBody>
          <a:bodyPr/>
          <a:lstStyle/>
          <a:p>
            <a:fld id="{C59994C9-1710-48BF-AE70-5291B992137F}" type="datetimeFigureOut">
              <a:rPr kumimoji="1" lang="ja-JP" altLang="en-US" smtClean="0"/>
              <a:t>2023/6/13</a:t>
            </a:fld>
            <a:endParaRPr kumimoji="1" lang="ja-JP" altLang="en-US"/>
          </a:p>
        </p:txBody>
      </p:sp>
      <p:sp>
        <p:nvSpPr>
          <p:cNvPr id="6" name="フッター プレースホルダー 5">
            <a:extLst>
              <a:ext uri="{FF2B5EF4-FFF2-40B4-BE49-F238E27FC236}">
                <a16:creationId xmlns:a16="http://schemas.microsoft.com/office/drawing/2014/main" id="{599DF075-2C5A-4CB8-B42D-03C4C9093CB1}"/>
              </a:ext>
            </a:extLst>
          </p:cNvPr>
          <p:cNvSpPr>
            <a:spLocks noGrp="1"/>
          </p:cNvSpPr>
          <p:nvPr>
            <p:ph type="ftr" sz="quarter" idx="11"/>
          </p:nvPr>
        </p:nvSpPr>
        <p:spPr/>
        <p:txBody>
          <a:bodyPr/>
          <a:lstStyle/>
          <a:p>
            <a:endParaRPr kumimoji="1" lang="ja-JP" altLang="en-US"/>
          </a:p>
        </p:txBody>
      </p:sp>
      <p:sp>
        <p:nvSpPr>
          <p:cNvPr id="7" name="スライド番号プレースホルダー 6">
            <a:extLst>
              <a:ext uri="{FF2B5EF4-FFF2-40B4-BE49-F238E27FC236}">
                <a16:creationId xmlns:a16="http://schemas.microsoft.com/office/drawing/2014/main" id="{7E32BC54-3932-4FF0-B6CC-7300D8E0BCD1}"/>
              </a:ext>
            </a:extLst>
          </p:cNvPr>
          <p:cNvSpPr>
            <a:spLocks noGrp="1"/>
          </p:cNvSpPr>
          <p:nvPr>
            <p:ph type="sldNum" sz="quarter" idx="12"/>
          </p:nvPr>
        </p:nvSpPr>
        <p:spPr/>
        <p:txBody>
          <a:bodyPr/>
          <a:lstStyle/>
          <a:p>
            <a:fld id="{AA9DC740-A2DF-48EE-996D-CEBC95874DCB}" type="slidenum">
              <a:rPr kumimoji="1" lang="ja-JP" altLang="en-US" smtClean="0"/>
              <a:t>‹#›</a:t>
            </a:fld>
            <a:endParaRPr kumimoji="1" lang="ja-JP" altLang="en-US"/>
          </a:p>
        </p:txBody>
      </p:sp>
    </p:spTree>
    <p:extLst>
      <p:ext uri="{BB962C8B-B14F-4D97-AF65-F5344CB8AC3E}">
        <p14:creationId xmlns:p14="http://schemas.microsoft.com/office/powerpoint/2010/main" val="27089535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6730FB6E-2463-44CB-93D6-FFBA1AB8F891}"/>
              </a:ext>
            </a:extLst>
          </p:cNvPr>
          <p:cNvSpPr>
            <a:spLocks noGrp="1"/>
          </p:cNvSpPr>
          <p:nvPr>
            <p:ph type="title"/>
          </p:nvPr>
        </p:nvSpPr>
        <p:spPr>
          <a:xfrm>
            <a:off x="839788" y="365125"/>
            <a:ext cx="10515600" cy="1325563"/>
          </a:xfrm>
        </p:spPr>
        <p:txBody>
          <a:bodyPr/>
          <a:lstStyle/>
          <a:p>
            <a:r>
              <a:rPr kumimoji="1" lang="ja-JP" altLang="en-US"/>
              <a:t>マスター タイトルの書式設定</a:t>
            </a:r>
          </a:p>
        </p:txBody>
      </p:sp>
      <p:sp>
        <p:nvSpPr>
          <p:cNvPr id="3" name="テキスト プレースホルダー 2">
            <a:extLst>
              <a:ext uri="{FF2B5EF4-FFF2-40B4-BE49-F238E27FC236}">
                <a16:creationId xmlns:a16="http://schemas.microsoft.com/office/drawing/2014/main" id="{CE5F3F2A-A761-4B33-81A6-916113D71990}"/>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4" name="コンテンツ プレースホルダー 3">
            <a:extLst>
              <a:ext uri="{FF2B5EF4-FFF2-40B4-BE49-F238E27FC236}">
                <a16:creationId xmlns:a16="http://schemas.microsoft.com/office/drawing/2014/main" id="{F4EC61C4-DADF-4DA5-9165-FD33A8965AFF}"/>
              </a:ext>
            </a:extLst>
          </p:cNvPr>
          <p:cNvSpPr>
            <a:spLocks noGrp="1"/>
          </p:cNvSpPr>
          <p:nvPr>
            <p:ph sz="half" idx="2"/>
          </p:nvPr>
        </p:nvSpPr>
        <p:spPr>
          <a:xfrm>
            <a:off x="839788" y="2505075"/>
            <a:ext cx="5157787" cy="368458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テキスト プレースホルダー 4">
            <a:extLst>
              <a:ext uri="{FF2B5EF4-FFF2-40B4-BE49-F238E27FC236}">
                <a16:creationId xmlns:a16="http://schemas.microsoft.com/office/drawing/2014/main" id="{0B230C82-B4F1-40C7-9314-0CABD34A947A}"/>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6" name="コンテンツ プレースホルダー 5">
            <a:extLst>
              <a:ext uri="{FF2B5EF4-FFF2-40B4-BE49-F238E27FC236}">
                <a16:creationId xmlns:a16="http://schemas.microsoft.com/office/drawing/2014/main" id="{9F080556-DD49-4A95-911B-3D70BC33A723}"/>
              </a:ext>
            </a:extLst>
          </p:cNvPr>
          <p:cNvSpPr>
            <a:spLocks noGrp="1"/>
          </p:cNvSpPr>
          <p:nvPr>
            <p:ph sz="quarter" idx="4"/>
          </p:nvPr>
        </p:nvSpPr>
        <p:spPr>
          <a:xfrm>
            <a:off x="6172200" y="2505075"/>
            <a:ext cx="5183188" cy="368458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7" name="日付プレースホルダー 6">
            <a:extLst>
              <a:ext uri="{FF2B5EF4-FFF2-40B4-BE49-F238E27FC236}">
                <a16:creationId xmlns:a16="http://schemas.microsoft.com/office/drawing/2014/main" id="{5B070B86-C3B8-41D2-9830-4000D8A8B18E}"/>
              </a:ext>
            </a:extLst>
          </p:cNvPr>
          <p:cNvSpPr>
            <a:spLocks noGrp="1"/>
          </p:cNvSpPr>
          <p:nvPr>
            <p:ph type="dt" sz="half" idx="10"/>
          </p:nvPr>
        </p:nvSpPr>
        <p:spPr/>
        <p:txBody>
          <a:bodyPr/>
          <a:lstStyle/>
          <a:p>
            <a:fld id="{C59994C9-1710-48BF-AE70-5291B992137F}" type="datetimeFigureOut">
              <a:rPr kumimoji="1" lang="ja-JP" altLang="en-US" smtClean="0"/>
              <a:t>2023/6/13</a:t>
            </a:fld>
            <a:endParaRPr kumimoji="1" lang="ja-JP" altLang="en-US"/>
          </a:p>
        </p:txBody>
      </p:sp>
      <p:sp>
        <p:nvSpPr>
          <p:cNvPr id="8" name="フッター プレースホルダー 7">
            <a:extLst>
              <a:ext uri="{FF2B5EF4-FFF2-40B4-BE49-F238E27FC236}">
                <a16:creationId xmlns:a16="http://schemas.microsoft.com/office/drawing/2014/main" id="{491F098F-2B94-4926-BDF2-59454D5969A3}"/>
              </a:ext>
            </a:extLst>
          </p:cNvPr>
          <p:cNvSpPr>
            <a:spLocks noGrp="1"/>
          </p:cNvSpPr>
          <p:nvPr>
            <p:ph type="ftr" sz="quarter" idx="11"/>
          </p:nvPr>
        </p:nvSpPr>
        <p:spPr/>
        <p:txBody>
          <a:bodyPr/>
          <a:lstStyle/>
          <a:p>
            <a:endParaRPr kumimoji="1" lang="ja-JP" altLang="en-US"/>
          </a:p>
        </p:txBody>
      </p:sp>
      <p:sp>
        <p:nvSpPr>
          <p:cNvPr id="9" name="スライド番号プレースホルダー 8">
            <a:extLst>
              <a:ext uri="{FF2B5EF4-FFF2-40B4-BE49-F238E27FC236}">
                <a16:creationId xmlns:a16="http://schemas.microsoft.com/office/drawing/2014/main" id="{966D5439-0879-48B3-991F-8385129AA649}"/>
              </a:ext>
            </a:extLst>
          </p:cNvPr>
          <p:cNvSpPr>
            <a:spLocks noGrp="1"/>
          </p:cNvSpPr>
          <p:nvPr>
            <p:ph type="sldNum" sz="quarter" idx="12"/>
          </p:nvPr>
        </p:nvSpPr>
        <p:spPr/>
        <p:txBody>
          <a:bodyPr/>
          <a:lstStyle/>
          <a:p>
            <a:fld id="{AA9DC740-A2DF-48EE-996D-CEBC95874DCB}" type="slidenum">
              <a:rPr kumimoji="1" lang="ja-JP" altLang="en-US" smtClean="0"/>
              <a:t>‹#›</a:t>
            </a:fld>
            <a:endParaRPr kumimoji="1" lang="ja-JP" altLang="en-US"/>
          </a:p>
        </p:txBody>
      </p:sp>
    </p:spTree>
    <p:extLst>
      <p:ext uri="{BB962C8B-B14F-4D97-AF65-F5344CB8AC3E}">
        <p14:creationId xmlns:p14="http://schemas.microsoft.com/office/powerpoint/2010/main" val="29518434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05B21C3-57E9-449A-9F00-63C6CD6D925D}"/>
              </a:ext>
            </a:extLst>
          </p:cNvPr>
          <p:cNvSpPr>
            <a:spLocks noGrp="1"/>
          </p:cNvSpPr>
          <p:nvPr>
            <p:ph type="title"/>
          </p:nvPr>
        </p:nvSpPr>
        <p:spPr/>
        <p:txBody>
          <a:bodyPr/>
          <a:lstStyle/>
          <a:p>
            <a:r>
              <a:rPr kumimoji="1" lang="ja-JP" altLang="en-US"/>
              <a:t>マスター タイトルの書式設定</a:t>
            </a:r>
          </a:p>
        </p:txBody>
      </p:sp>
      <p:sp>
        <p:nvSpPr>
          <p:cNvPr id="3" name="日付プレースホルダー 2">
            <a:extLst>
              <a:ext uri="{FF2B5EF4-FFF2-40B4-BE49-F238E27FC236}">
                <a16:creationId xmlns:a16="http://schemas.microsoft.com/office/drawing/2014/main" id="{68551C31-38D3-46CC-BC3A-2A25DB46D32E}"/>
              </a:ext>
            </a:extLst>
          </p:cNvPr>
          <p:cNvSpPr>
            <a:spLocks noGrp="1"/>
          </p:cNvSpPr>
          <p:nvPr>
            <p:ph type="dt" sz="half" idx="10"/>
          </p:nvPr>
        </p:nvSpPr>
        <p:spPr/>
        <p:txBody>
          <a:bodyPr/>
          <a:lstStyle/>
          <a:p>
            <a:fld id="{C59994C9-1710-48BF-AE70-5291B992137F}" type="datetimeFigureOut">
              <a:rPr kumimoji="1" lang="ja-JP" altLang="en-US" smtClean="0"/>
              <a:t>2023/6/13</a:t>
            </a:fld>
            <a:endParaRPr kumimoji="1" lang="ja-JP" altLang="en-US"/>
          </a:p>
        </p:txBody>
      </p:sp>
      <p:sp>
        <p:nvSpPr>
          <p:cNvPr id="4" name="フッター プレースホルダー 3">
            <a:extLst>
              <a:ext uri="{FF2B5EF4-FFF2-40B4-BE49-F238E27FC236}">
                <a16:creationId xmlns:a16="http://schemas.microsoft.com/office/drawing/2014/main" id="{ADFBDA77-0CA3-4512-A28F-A5172ACEC12F}"/>
              </a:ext>
            </a:extLst>
          </p:cNvPr>
          <p:cNvSpPr>
            <a:spLocks noGrp="1"/>
          </p:cNvSpPr>
          <p:nvPr>
            <p:ph type="ftr" sz="quarter" idx="11"/>
          </p:nvPr>
        </p:nvSpPr>
        <p:spPr/>
        <p:txBody>
          <a:bodyPr/>
          <a:lstStyle/>
          <a:p>
            <a:endParaRPr kumimoji="1" lang="ja-JP" altLang="en-US"/>
          </a:p>
        </p:txBody>
      </p:sp>
      <p:sp>
        <p:nvSpPr>
          <p:cNvPr id="5" name="スライド番号プレースホルダー 4">
            <a:extLst>
              <a:ext uri="{FF2B5EF4-FFF2-40B4-BE49-F238E27FC236}">
                <a16:creationId xmlns:a16="http://schemas.microsoft.com/office/drawing/2014/main" id="{7DEB0ED5-B872-4AAC-A85E-3366C13AD176}"/>
              </a:ext>
            </a:extLst>
          </p:cNvPr>
          <p:cNvSpPr>
            <a:spLocks noGrp="1"/>
          </p:cNvSpPr>
          <p:nvPr>
            <p:ph type="sldNum" sz="quarter" idx="12"/>
          </p:nvPr>
        </p:nvSpPr>
        <p:spPr/>
        <p:txBody>
          <a:bodyPr/>
          <a:lstStyle/>
          <a:p>
            <a:fld id="{AA9DC740-A2DF-48EE-996D-CEBC95874DCB}" type="slidenum">
              <a:rPr kumimoji="1" lang="ja-JP" altLang="en-US" smtClean="0"/>
              <a:t>‹#›</a:t>
            </a:fld>
            <a:endParaRPr kumimoji="1" lang="ja-JP" altLang="en-US"/>
          </a:p>
        </p:txBody>
      </p:sp>
    </p:spTree>
    <p:extLst>
      <p:ext uri="{BB962C8B-B14F-4D97-AF65-F5344CB8AC3E}">
        <p14:creationId xmlns:p14="http://schemas.microsoft.com/office/powerpoint/2010/main" val="98144089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ー 1">
            <a:extLst>
              <a:ext uri="{FF2B5EF4-FFF2-40B4-BE49-F238E27FC236}">
                <a16:creationId xmlns:a16="http://schemas.microsoft.com/office/drawing/2014/main" id="{82590A83-3A8C-478A-84CC-3E169267DE35}"/>
              </a:ext>
            </a:extLst>
          </p:cNvPr>
          <p:cNvSpPr>
            <a:spLocks noGrp="1"/>
          </p:cNvSpPr>
          <p:nvPr>
            <p:ph type="dt" sz="half" idx="10"/>
          </p:nvPr>
        </p:nvSpPr>
        <p:spPr/>
        <p:txBody>
          <a:bodyPr/>
          <a:lstStyle/>
          <a:p>
            <a:fld id="{C59994C9-1710-48BF-AE70-5291B992137F}" type="datetimeFigureOut">
              <a:rPr kumimoji="1" lang="ja-JP" altLang="en-US" smtClean="0"/>
              <a:t>2023/6/13</a:t>
            </a:fld>
            <a:endParaRPr kumimoji="1" lang="ja-JP" altLang="en-US"/>
          </a:p>
        </p:txBody>
      </p:sp>
      <p:sp>
        <p:nvSpPr>
          <p:cNvPr id="3" name="フッター プレースホルダー 2">
            <a:extLst>
              <a:ext uri="{FF2B5EF4-FFF2-40B4-BE49-F238E27FC236}">
                <a16:creationId xmlns:a16="http://schemas.microsoft.com/office/drawing/2014/main" id="{5F1A79CD-6350-4D77-88F0-45B00755B8FE}"/>
              </a:ext>
            </a:extLst>
          </p:cNvPr>
          <p:cNvSpPr>
            <a:spLocks noGrp="1"/>
          </p:cNvSpPr>
          <p:nvPr>
            <p:ph type="ftr" sz="quarter" idx="1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F0AEC574-5775-4C90-9187-42DBD8889C48}"/>
              </a:ext>
            </a:extLst>
          </p:cNvPr>
          <p:cNvSpPr>
            <a:spLocks noGrp="1"/>
          </p:cNvSpPr>
          <p:nvPr>
            <p:ph type="sldNum" sz="quarter" idx="12"/>
          </p:nvPr>
        </p:nvSpPr>
        <p:spPr/>
        <p:txBody>
          <a:bodyPr/>
          <a:lstStyle/>
          <a:p>
            <a:fld id="{AA9DC740-A2DF-48EE-996D-CEBC95874DCB}" type="slidenum">
              <a:rPr kumimoji="1" lang="ja-JP" altLang="en-US" smtClean="0"/>
              <a:t>‹#›</a:t>
            </a:fld>
            <a:endParaRPr kumimoji="1" lang="ja-JP" altLang="en-US"/>
          </a:p>
        </p:txBody>
      </p:sp>
    </p:spTree>
    <p:extLst>
      <p:ext uri="{BB962C8B-B14F-4D97-AF65-F5344CB8AC3E}">
        <p14:creationId xmlns:p14="http://schemas.microsoft.com/office/powerpoint/2010/main" val="396412054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BE72C971-72FA-4AF7-874D-458E6A1014D9}"/>
              </a:ext>
            </a:extLst>
          </p:cNvPr>
          <p:cNvSpPr>
            <a:spLocks noGrp="1"/>
          </p:cNvSpPr>
          <p:nvPr>
            <p:ph type="title"/>
          </p:nvPr>
        </p:nvSpPr>
        <p:spPr>
          <a:xfrm>
            <a:off x="839788" y="457200"/>
            <a:ext cx="3932237" cy="1600200"/>
          </a:xfrm>
        </p:spPr>
        <p:txBody>
          <a:bodyPr anchor="b"/>
          <a:lstStyle>
            <a:lvl1pPr>
              <a:defRPr sz="3200"/>
            </a:lvl1pPr>
          </a:lstStyle>
          <a:p>
            <a:r>
              <a:rPr kumimoji="1" lang="ja-JP" altLang="en-US"/>
              <a:t>マスター タイトルの書式設定</a:t>
            </a:r>
          </a:p>
        </p:txBody>
      </p:sp>
      <p:sp>
        <p:nvSpPr>
          <p:cNvPr id="3" name="コンテンツ プレースホルダー 2">
            <a:extLst>
              <a:ext uri="{FF2B5EF4-FFF2-40B4-BE49-F238E27FC236}">
                <a16:creationId xmlns:a16="http://schemas.microsoft.com/office/drawing/2014/main" id="{ADA7393F-02D9-43DD-A24A-C8D8F174511F}"/>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テキスト プレースホルダー 3">
            <a:extLst>
              <a:ext uri="{FF2B5EF4-FFF2-40B4-BE49-F238E27FC236}">
                <a16:creationId xmlns:a16="http://schemas.microsoft.com/office/drawing/2014/main" id="{D086B852-EEDE-44C4-889D-1270B399117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ja-JP" altLang="en-US"/>
              <a:t>マスター テキストの書式設定</a:t>
            </a:r>
          </a:p>
        </p:txBody>
      </p:sp>
      <p:sp>
        <p:nvSpPr>
          <p:cNvPr id="5" name="日付プレースホルダー 4">
            <a:extLst>
              <a:ext uri="{FF2B5EF4-FFF2-40B4-BE49-F238E27FC236}">
                <a16:creationId xmlns:a16="http://schemas.microsoft.com/office/drawing/2014/main" id="{2553089D-4A6A-42BB-9C08-E5096690A8ED}"/>
              </a:ext>
            </a:extLst>
          </p:cNvPr>
          <p:cNvSpPr>
            <a:spLocks noGrp="1"/>
          </p:cNvSpPr>
          <p:nvPr>
            <p:ph type="dt" sz="half" idx="10"/>
          </p:nvPr>
        </p:nvSpPr>
        <p:spPr/>
        <p:txBody>
          <a:bodyPr/>
          <a:lstStyle/>
          <a:p>
            <a:fld id="{C59994C9-1710-48BF-AE70-5291B992137F}" type="datetimeFigureOut">
              <a:rPr kumimoji="1" lang="ja-JP" altLang="en-US" smtClean="0"/>
              <a:t>2023/6/13</a:t>
            </a:fld>
            <a:endParaRPr kumimoji="1" lang="ja-JP" altLang="en-US"/>
          </a:p>
        </p:txBody>
      </p:sp>
      <p:sp>
        <p:nvSpPr>
          <p:cNvPr id="6" name="フッター プレースホルダー 5">
            <a:extLst>
              <a:ext uri="{FF2B5EF4-FFF2-40B4-BE49-F238E27FC236}">
                <a16:creationId xmlns:a16="http://schemas.microsoft.com/office/drawing/2014/main" id="{3ADC9D3C-97ED-4B5F-8043-3A89FF50BD7E}"/>
              </a:ext>
            </a:extLst>
          </p:cNvPr>
          <p:cNvSpPr>
            <a:spLocks noGrp="1"/>
          </p:cNvSpPr>
          <p:nvPr>
            <p:ph type="ftr" sz="quarter" idx="11"/>
          </p:nvPr>
        </p:nvSpPr>
        <p:spPr/>
        <p:txBody>
          <a:bodyPr/>
          <a:lstStyle/>
          <a:p>
            <a:endParaRPr kumimoji="1" lang="ja-JP" altLang="en-US"/>
          </a:p>
        </p:txBody>
      </p:sp>
      <p:sp>
        <p:nvSpPr>
          <p:cNvPr id="7" name="スライド番号プレースホルダー 6">
            <a:extLst>
              <a:ext uri="{FF2B5EF4-FFF2-40B4-BE49-F238E27FC236}">
                <a16:creationId xmlns:a16="http://schemas.microsoft.com/office/drawing/2014/main" id="{D21B4950-E875-4019-849B-591FD13CECEC}"/>
              </a:ext>
            </a:extLst>
          </p:cNvPr>
          <p:cNvSpPr>
            <a:spLocks noGrp="1"/>
          </p:cNvSpPr>
          <p:nvPr>
            <p:ph type="sldNum" sz="quarter" idx="12"/>
          </p:nvPr>
        </p:nvSpPr>
        <p:spPr/>
        <p:txBody>
          <a:bodyPr/>
          <a:lstStyle/>
          <a:p>
            <a:fld id="{AA9DC740-A2DF-48EE-996D-CEBC95874DCB}" type="slidenum">
              <a:rPr kumimoji="1" lang="ja-JP" altLang="en-US" smtClean="0"/>
              <a:t>‹#›</a:t>
            </a:fld>
            <a:endParaRPr kumimoji="1" lang="ja-JP" altLang="en-US"/>
          </a:p>
        </p:txBody>
      </p:sp>
    </p:spTree>
    <p:extLst>
      <p:ext uri="{BB962C8B-B14F-4D97-AF65-F5344CB8AC3E}">
        <p14:creationId xmlns:p14="http://schemas.microsoft.com/office/powerpoint/2010/main" val="4651645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BB382F41-2509-49C6-B04A-893E7FF411E1}"/>
              </a:ext>
            </a:extLst>
          </p:cNvPr>
          <p:cNvSpPr>
            <a:spLocks noGrp="1"/>
          </p:cNvSpPr>
          <p:nvPr>
            <p:ph type="title"/>
          </p:nvPr>
        </p:nvSpPr>
        <p:spPr>
          <a:xfrm>
            <a:off x="839788" y="457200"/>
            <a:ext cx="3932237" cy="1600200"/>
          </a:xfrm>
        </p:spPr>
        <p:txBody>
          <a:bodyPr anchor="b"/>
          <a:lstStyle>
            <a:lvl1pPr>
              <a:defRPr sz="3200"/>
            </a:lvl1pPr>
          </a:lstStyle>
          <a:p>
            <a:r>
              <a:rPr kumimoji="1" lang="ja-JP" altLang="en-US"/>
              <a:t>マスター タイトルの書式設定</a:t>
            </a:r>
          </a:p>
        </p:txBody>
      </p:sp>
      <p:sp>
        <p:nvSpPr>
          <p:cNvPr id="3" name="図プレースホルダー 2">
            <a:extLst>
              <a:ext uri="{FF2B5EF4-FFF2-40B4-BE49-F238E27FC236}">
                <a16:creationId xmlns:a16="http://schemas.microsoft.com/office/drawing/2014/main" id="{97F9D43D-3EA4-4095-8EFE-6BA2F1D8257F}"/>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ja-JP" altLang="en-US"/>
          </a:p>
        </p:txBody>
      </p:sp>
      <p:sp>
        <p:nvSpPr>
          <p:cNvPr id="4" name="テキスト プレースホルダー 3">
            <a:extLst>
              <a:ext uri="{FF2B5EF4-FFF2-40B4-BE49-F238E27FC236}">
                <a16:creationId xmlns:a16="http://schemas.microsoft.com/office/drawing/2014/main" id="{2ACDA1D5-5A33-4D89-8000-963029CA9BE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ja-JP" altLang="en-US"/>
              <a:t>マスター テキストの書式設定</a:t>
            </a:r>
          </a:p>
        </p:txBody>
      </p:sp>
      <p:sp>
        <p:nvSpPr>
          <p:cNvPr id="5" name="日付プレースホルダー 4">
            <a:extLst>
              <a:ext uri="{FF2B5EF4-FFF2-40B4-BE49-F238E27FC236}">
                <a16:creationId xmlns:a16="http://schemas.microsoft.com/office/drawing/2014/main" id="{7E94151B-6371-4B57-8280-764B1C4D84DF}"/>
              </a:ext>
            </a:extLst>
          </p:cNvPr>
          <p:cNvSpPr>
            <a:spLocks noGrp="1"/>
          </p:cNvSpPr>
          <p:nvPr>
            <p:ph type="dt" sz="half" idx="10"/>
          </p:nvPr>
        </p:nvSpPr>
        <p:spPr/>
        <p:txBody>
          <a:bodyPr/>
          <a:lstStyle/>
          <a:p>
            <a:fld id="{C59994C9-1710-48BF-AE70-5291B992137F}" type="datetimeFigureOut">
              <a:rPr kumimoji="1" lang="ja-JP" altLang="en-US" smtClean="0"/>
              <a:t>2023/6/13</a:t>
            </a:fld>
            <a:endParaRPr kumimoji="1" lang="ja-JP" altLang="en-US"/>
          </a:p>
        </p:txBody>
      </p:sp>
      <p:sp>
        <p:nvSpPr>
          <p:cNvPr id="6" name="フッター プレースホルダー 5">
            <a:extLst>
              <a:ext uri="{FF2B5EF4-FFF2-40B4-BE49-F238E27FC236}">
                <a16:creationId xmlns:a16="http://schemas.microsoft.com/office/drawing/2014/main" id="{5914A8EE-F1A5-4EE5-8AE6-C25238694538}"/>
              </a:ext>
            </a:extLst>
          </p:cNvPr>
          <p:cNvSpPr>
            <a:spLocks noGrp="1"/>
          </p:cNvSpPr>
          <p:nvPr>
            <p:ph type="ftr" sz="quarter" idx="11"/>
          </p:nvPr>
        </p:nvSpPr>
        <p:spPr/>
        <p:txBody>
          <a:bodyPr/>
          <a:lstStyle/>
          <a:p>
            <a:endParaRPr kumimoji="1" lang="ja-JP" altLang="en-US"/>
          </a:p>
        </p:txBody>
      </p:sp>
      <p:sp>
        <p:nvSpPr>
          <p:cNvPr id="7" name="スライド番号プレースホルダー 6">
            <a:extLst>
              <a:ext uri="{FF2B5EF4-FFF2-40B4-BE49-F238E27FC236}">
                <a16:creationId xmlns:a16="http://schemas.microsoft.com/office/drawing/2014/main" id="{BF00BEAA-0E4B-4398-A03D-54A1C6F77488}"/>
              </a:ext>
            </a:extLst>
          </p:cNvPr>
          <p:cNvSpPr>
            <a:spLocks noGrp="1"/>
          </p:cNvSpPr>
          <p:nvPr>
            <p:ph type="sldNum" sz="quarter" idx="12"/>
          </p:nvPr>
        </p:nvSpPr>
        <p:spPr/>
        <p:txBody>
          <a:bodyPr/>
          <a:lstStyle/>
          <a:p>
            <a:fld id="{AA9DC740-A2DF-48EE-996D-CEBC95874DCB}" type="slidenum">
              <a:rPr kumimoji="1" lang="ja-JP" altLang="en-US" smtClean="0"/>
              <a:t>‹#›</a:t>
            </a:fld>
            <a:endParaRPr kumimoji="1" lang="ja-JP" altLang="en-US"/>
          </a:p>
        </p:txBody>
      </p:sp>
    </p:spTree>
    <p:extLst>
      <p:ext uri="{BB962C8B-B14F-4D97-AF65-F5344CB8AC3E}">
        <p14:creationId xmlns:p14="http://schemas.microsoft.com/office/powerpoint/2010/main" val="182813571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ー 1">
            <a:extLst>
              <a:ext uri="{FF2B5EF4-FFF2-40B4-BE49-F238E27FC236}">
                <a16:creationId xmlns:a16="http://schemas.microsoft.com/office/drawing/2014/main" id="{3FE694AF-3DE7-469F-ACBA-079F5B35E2DB}"/>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ja-JP" altLang="en-US"/>
              <a:t>マスター タイトルの書式設定</a:t>
            </a:r>
          </a:p>
        </p:txBody>
      </p:sp>
      <p:sp>
        <p:nvSpPr>
          <p:cNvPr id="3" name="テキスト プレースホルダー 2">
            <a:extLst>
              <a:ext uri="{FF2B5EF4-FFF2-40B4-BE49-F238E27FC236}">
                <a16:creationId xmlns:a16="http://schemas.microsoft.com/office/drawing/2014/main" id="{D2B13153-79D1-4B47-9DD9-682511B848F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0C920DCF-3533-4AB0-85A3-18705853142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59994C9-1710-48BF-AE70-5291B992137F}" type="datetimeFigureOut">
              <a:rPr kumimoji="1" lang="ja-JP" altLang="en-US" smtClean="0"/>
              <a:t>2023/6/13</a:t>
            </a:fld>
            <a:endParaRPr kumimoji="1" lang="ja-JP" altLang="en-US"/>
          </a:p>
        </p:txBody>
      </p:sp>
      <p:sp>
        <p:nvSpPr>
          <p:cNvPr id="5" name="フッター プレースホルダー 4">
            <a:extLst>
              <a:ext uri="{FF2B5EF4-FFF2-40B4-BE49-F238E27FC236}">
                <a16:creationId xmlns:a16="http://schemas.microsoft.com/office/drawing/2014/main" id="{DEAC2295-7288-4482-AD75-CEA343427920}"/>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ja-JP" altLang="en-US"/>
          </a:p>
        </p:txBody>
      </p:sp>
      <p:sp>
        <p:nvSpPr>
          <p:cNvPr id="6" name="スライド番号プレースホルダー 5">
            <a:extLst>
              <a:ext uri="{FF2B5EF4-FFF2-40B4-BE49-F238E27FC236}">
                <a16:creationId xmlns:a16="http://schemas.microsoft.com/office/drawing/2014/main" id="{9F22EEE1-4B27-49F1-A52D-2DFEB4DB6036}"/>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9DC740-A2DF-48EE-996D-CEBC95874DCB}" type="slidenum">
              <a:rPr kumimoji="1" lang="ja-JP" altLang="en-US" smtClean="0"/>
              <a:t>‹#›</a:t>
            </a:fld>
            <a:endParaRPr kumimoji="1" lang="ja-JP" altLang="en-US"/>
          </a:p>
        </p:txBody>
      </p:sp>
    </p:spTree>
    <p:extLst>
      <p:ext uri="{BB962C8B-B14F-4D97-AF65-F5344CB8AC3E}">
        <p14:creationId xmlns:p14="http://schemas.microsoft.com/office/powerpoint/2010/main" val="199553148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030D7238-45CE-429E-B245-D110A5336790}"/>
              </a:ext>
            </a:extLst>
          </p:cNvPr>
          <p:cNvSpPr>
            <a:spLocks noGrp="1"/>
          </p:cNvSpPr>
          <p:nvPr>
            <p:ph type="ctrTitle"/>
          </p:nvPr>
        </p:nvSpPr>
        <p:spPr>
          <a:xfrm>
            <a:off x="1524000" y="1122363"/>
            <a:ext cx="8729785" cy="3082314"/>
          </a:xfrm>
        </p:spPr>
        <p:txBody>
          <a:bodyPr>
            <a:normAutofit/>
          </a:bodyPr>
          <a:lstStyle/>
          <a:p>
            <a:r>
              <a:rPr lang="en-US" altLang="ja-JP" dirty="0">
                <a:latin typeface="Calibri" panose="020F0502020204030204" pitchFamily="34" charset="0"/>
                <a:cs typeface="Calibri" panose="020F0502020204030204" pitchFamily="34" charset="0"/>
              </a:rPr>
              <a:t>Summary for discussion [LS-Multi-carrier]</a:t>
            </a:r>
            <a:endParaRPr kumimoji="1" lang="ja-JP" altLang="en-US" dirty="0">
              <a:latin typeface="Calibri" panose="020F0502020204030204" pitchFamily="34" charset="0"/>
              <a:cs typeface="Calibri" panose="020F0502020204030204" pitchFamily="34" charset="0"/>
            </a:endParaRPr>
          </a:p>
        </p:txBody>
      </p:sp>
      <p:sp>
        <p:nvSpPr>
          <p:cNvPr id="3" name="字幕 2">
            <a:extLst>
              <a:ext uri="{FF2B5EF4-FFF2-40B4-BE49-F238E27FC236}">
                <a16:creationId xmlns:a16="http://schemas.microsoft.com/office/drawing/2014/main" id="{E29F717E-C531-49D0-A006-6BBE8FC6D64C}"/>
              </a:ext>
            </a:extLst>
          </p:cNvPr>
          <p:cNvSpPr>
            <a:spLocks noGrp="1"/>
          </p:cNvSpPr>
          <p:nvPr>
            <p:ph type="subTitle" idx="1"/>
          </p:nvPr>
        </p:nvSpPr>
        <p:spPr>
          <a:xfrm>
            <a:off x="1524000" y="4751754"/>
            <a:ext cx="9144000" cy="506046"/>
          </a:xfrm>
        </p:spPr>
        <p:txBody>
          <a:bodyPr/>
          <a:lstStyle/>
          <a:p>
            <a:r>
              <a:rPr kumimoji="1" lang="en-US" altLang="ja-JP" dirty="0">
                <a:latin typeface="Calibri" panose="020F0502020204030204" pitchFamily="34" charset="0"/>
                <a:cs typeface="Calibri" panose="020F0502020204030204" pitchFamily="34" charset="0"/>
              </a:rPr>
              <a:t>Moderator (NTT DOCOMO, INC.)</a:t>
            </a:r>
            <a:endParaRPr kumimoji="1" lang="ja-JP" altLang="en-US" dirty="0">
              <a:latin typeface="Calibri" panose="020F0502020204030204" pitchFamily="34" charset="0"/>
              <a:cs typeface="Calibri" panose="020F0502020204030204" pitchFamily="34" charset="0"/>
            </a:endParaRPr>
          </a:p>
        </p:txBody>
      </p:sp>
      <p:sp>
        <p:nvSpPr>
          <p:cNvPr id="4" name="TextBox 1">
            <a:extLst>
              <a:ext uri="{FF2B5EF4-FFF2-40B4-BE49-F238E27FC236}">
                <a16:creationId xmlns:a16="http://schemas.microsoft.com/office/drawing/2014/main" id="{411B74F8-9B0C-4186-92A0-D3CAF379B185}"/>
              </a:ext>
            </a:extLst>
          </p:cNvPr>
          <p:cNvSpPr txBox="1"/>
          <p:nvPr/>
        </p:nvSpPr>
        <p:spPr>
          <a:xfrm>
            <a:off x="236842" y="274551"/>
            <a:ext cx="4300976" cy="1107996"/>
          </a:xfrm>
          <a:prstGeom prst="rect">
            <a:avLst/>
          </a:prstGeom>
          <a:noFill/>
        </p:spPr>
        <p:txBody>
          <a:bodyPr wrap="square" rtlCol="0">
            <a:spAutoFit/>
          </a:bodyPr>
          <a:lstStyle/>
          <a:p>
            <a:r>
              <a:rPr lang="en-US" sz="1600" b="1" dirty="0">
                <a:latin typeface="+mj-ea"/>
                <a:ea typeface="+mj-ea"/>
              </a:rPr>
              <a:t>3GPP TSG-RAN Meeting #100	</a:t>
            </a:r>
            <a:endParaRPr lang="en-US" sz="1600" dirty="0">
              <a:latin typeface="+mj-ea"/>
              <a:ea typeface="+mj-ea"/>
            </a:endParaRPr>
          </a:p>
          <a:p>
            <a:r>
              <a:rPr lang="en-US" sz="1600" b="1" dirty="0">
                <a:latin typeface="+mj-ea"/>
                <a:ea typeface="+mj-ea"/>
              </a:rPr>
              <a:t>Taipei, June 12-14, 2023</a:t>
            </a:r>
          </a:p>
          <a:p>
            <a:r>
              <a:rPr lang="en-US" sz="1600" b="1" dirty="0">
                <a:latin typeface="+mj-ea"/>
                <a:ea typeface="+mj-ea"/>
              </a:rPr>
              <a:t>Agenda Item: 9.3.1.2</a:t>
            </a:r>
            <a:endParaRPr lang="en-US" sz="1600" dirty="0">
              <a:latin typeface="+mj-ea"/>
              <a:ea typeface="+mj-ea"/>
            </a:endParaRPr>
          </a:p>
          <a:p>
            <a:endParaRPr lang="en-US" dirty="0">
              <a:latin typeface="+mj-ea"/>
              <a:ea typeface="+mj-ea"/>
            </a:endParaRPr>
          </a:p>
        </p:txBody>
      </p:sp>
      <p:sp>
        <p:nvSpPr>
          <p:cNvPr id="5" name="TextBox 1">
            <a:extLst>
              <a:ext uri="{FF2B5EF4-FFF2-40B4-BE49-F238E27FC236}">
                <a16:creationId xmlns:a16="http://schemas.microsoft.com/office/drawing/2014/main" id="{33D5C39B-A033-409C-9008-B2FA1BC34D79}"/>
              </a:ext>
            </a:extLst>
          </p:cNvPr>
          <p:cNvSpPr txBox="1"/>
          <p:nvPr/>
        </p:nvSpPr>
        <p:spPr>
          <a:xfrm>
            <a:off x="9422793" y="274551"/>
            <a:ext cx="2519149" cy="337185"/>
          </a:xfrm>
          <a:prstGeom prst="rect">
            <a:avLst/>
          </a:prstGeom>
          <a:noFill/>
        </p:spPr>
        <p:txBody>
          <a:bodyPr wrap="square" rtlCol="0">
            <a:spAutoFit/>
          </a:bodyPr>
          <a:lstStyle/>
          <a:p>
            <a:pPr algn="r"/>
            <a:r>
              <a:rPr lang="en-US" sz="1600" b="1" dirty="0">
                <a:latin typeface="+mj-ea"/>
                <a:ea typeface="+mj-ea"/>
              </a:rPr>
              <a:t> RP-231472	</a:t>
            </a:r>
            <a:endParaRPr lang="en-US" sz="1600" dirty="0">
              <a:latin typeface="+mj-ea"/>
              <a:ea typeface="+mj-ea"/>
            </a:endParaRPr>
          </a:p>
        </p:txBody>
      </p:sp>
    </p:spTree>
    <p:extLst>
      <p:ext uri="{BB962C8B-B14F-4D97-AF65-F5344CB8AC3E}">
        <p14:creationId xmlns:p14="http://schemas.microsoft.com/office/powerpoint/2010/main" val="378397201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592CB35F-F9AC-151D-F95A-95E98F196AD0}"/>
              </a:ext>
            </a:extLst>
          </p:cNvPr>
          <p:cNvSpPr>
            <a:spLocks noGrp="1"/>
          </p:cNvSpPr>
          <p:nvPr>
            <p:ph type="title"/>
          </p:nvPr>
        </p:nvSpPr>
        <p:spPr>
          <a:xfrm>
            <a:off x="838199" y="365126"/>
            <a:ext cx="10752015" cy="693654"/>
          </a:xfrm>
        </p:spPr>
        <p:txBody>
          <a:bodyPr>
            <a:normAutofit fontScale="90000"/>
          </a:bodyPr>
          <a:lstStyle/>
          <a:p>
            <a:r>
              <a:rPr kumimoji="1" lang="en-US" altLang="ja-JP" dirty="0"/>
              <a:t>Outcome of offline discussion on the flag for SR</a:t>
            </a:r>
            <a:endParaRPr kumimoji="1" lang="ja-JP" altLang="en-US" dirty="0"/>
          </a:p>
        </p:txBody>
      </p:sp>
      <p:sp>
        <p:nvSpPr>
          <p:cNvPr id="3" name="コンテンツ プレースホルダー 2">
            <a:extLst>
              <a:ext uri="{FF2B5EF4-FFF2-40B4-BE49-F238E27FC236}">
                <a16:creationId xmlns:a16="http://schemas.microsoft.com/office/drawing/2014/main" id="{E111A40E-1E96-DE9D-8FF0-055AB4C86127}"/>
              </a:ext>
            </a:extLst>
          </p:cNvPr>
          <p:cNvSpPr>
            <a:spLocks noGrp="1"/>
          </p:cNvSpPr>
          <p:nvPr>
            <p:ph idx="1"/>
          </p:nvPr>
        </p:nvSpPr>
        <p:spPr>
          <a:xfrm>
            <a:off x="838200" y="3683005"/>
            <a:ext cx="10515600" cy="2950406"/>
          </a:xfrm>
        </p:spPr>
        <p:txBody>
          <a:bodyPr>
            <a:normAutofit fontScale="92500" lnSpcReduction="20000"/>
          </a:bodyPr>
          <a:lstStyle/>
          <a:p>
            <a:pPr marL="0" indent="0">
              <a:buNone/>
            </a:pPr>
            <a:r>
              <a:rPr lang="en-US" altLang="ja-JP" dirty="0"/>
              <a:t>The flag could be resolved by following clarifications from rapporteur and RAN4 chair</a:t>
            </a:r>
          </a:p>
          <a:p>
            <a:r>
              <a:rPr lang="en-US" altLang="ja-JP" dirty="0"/>
              <a:t>Since there is no additional TU request for RAN4, just describing high-level remaining open issues in the SR such as “finalize CRs” is consistent with other WGs where no additional TU is available</a:t>
            </a:r>
          </a:p>
          <a:p>
            <a:r>
              <a:rPr lang="en-US" altLang="ja-JP" dirty="0"/>
              <a:t>Even in such case, as RAN1 have been done in Q2, remaining issues for CRs, RRC parameters and UE capabilities can be discussed in next RAN4 meeting (with dedicated agenda item for </a:t>
            </a:r>
            <a:r>
              <a:rPr lang="en-US" altLang="ja-JP" dirty="0" err="1"/>
              <a:t>tdoc</a:t>
            </a:r>
            <a:r>
              <a:rPr lang="en-US" altLang="ja-JP" dirty="0"/>
              <a:t> submission)</a:t>
            </a:r>
          </a:p>
        </p:txBody>
      </p:sp>
      <p:graphicFrame>
        <p:nvGraphicFramePr>
          <p:cNvPr id="5" name="表 4">
            <a:extLst>
              <a:ext uri="{FF2B5EF4-FFF2-40B4-BE49-F238E27FC236}">
                <a16:creationId xmlns:a16="http://schemas.microsoft.com/office/drawing/2014/main" id="{231A092E-D10C-7448-B448-88B11E2A9608}"/>
              </a:ext>
            </a:extLst>
          </p:cNvPr>
          <p:cNvGraphicFramePr>
            <a:graphicFrameLocks noGrp="1"/>
          </p:cNvGraphicFramePr>
          <p:nvPr>
            <p:extLst>
              <p:ext uri="{D42A27DB-BD31-4B8C-83A1-F6EECF244321}">
                <p14:modId xmlns:p14="http://schemas.microsoft.com/office/powerpoint/2010/main" val="896375485"/>
              </p:ext>
            </p:extLst>
          </p:nvPr>
        </p:nvGraphicFramePr>
        <p:xfrm>
          <a:off x="838199" y="1273612"/>
          <a:ext cx="10423850" cy="2194560"/>
        </p:xfrm>
        <a:graphic>
          <a:graphicData uri="http://schemas.openxmlformats.org/drawingml/2006/table">
            <a:tbl>
              <a:tblPr firstRow="1" firstCol="1" bandRow="1"/>
              <a:tblGrid>
                <a:gridCol w="1933001">
                  <a:extLst>
                    <a:ext uri="{9D8B030D-6E8A-4147-A177-3AD203B41FA5}">
                      <a16:colId xmlns:a16="http://schemas.microsoft.com/office/drawing/2014/main" val="2146529063"/>
                    </a:ext>
                  </a:extLst>
                </a:gridCol>
                <a:gridCol w="2861047">
                  <a:extLst>
                    <a:ext uri="{9D8B030D-6E8A-4147-A177-3AD203B41FA5}">
                      <a16:colId xmlns:a16="http://schemas.microsoft.com/office/drawing/2014/main" val="3749765432"/>
                    </a:ext>
                  </a:extLst>
                </a:gridCol>
                <a:gridCol w="5629802">
                  <a:extLst>
                    <a:ext uri="{9D8B030D-6E8A-4147-A177-3AD203B41FA5}">
                      <a16:colId xmlns:a16="http://schemas.microsoft.com/office/drawing/2014/main" val="2858433204"/>
                    </a:ext>
                  </a:extLst>
                </a:gridCol>
              </a:tblGrid>
              <a:tr h="216535">
                <a:tc>
                  <a:txBody>
                    <a:bodyPr/>
                    <a:lstStyle/>
                    <a:p>
                      <a:r>
                        <a:rPr lang="en-GB" sz="1600" b="1" kern="100">
                          <a:solidFill>
                            <a:srgbClr val="000000"/>
                          </a:solidFill>
                          <a:effectLst/>
                          <a:latin typeface="Times New Roman" panose="02020603050405020304" pitchFamily="18" charset="0"/>
                          <a:ea typeface="ＭＳ Ｐゴシック" panose="020B0600070205080204" pitchFamily="50" charset="-128"/>
                          <a:cs typeface="ＭＳ Ｐゴシック" panose="020B0600070205080204" pitchFamily="50" charset="-128"/>
                        </a:rPr>
                        <a:t>Tdoc</a:t>
                      </a:r>
                      <a:endParaRPr lang="ja-JP" sz="1800" kern="100">
                        <a:effectLst/>
                        <a:latin typeface="ＭＳ Ｐゴシック" panose="020B0600070205080204" pitchFamily="50" charset="-128"/>
                        <a:ea typeface="ＭＳ Ｐゴシック" panose="020B0600070205080204" pitchFamily="50" charset="-128"/>
                        <a:cs typeface="ＭＳ Ｐゴシック" panose="020B0600070205080204" pitchFamily="50" charset="-12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000"/>
                    </a:solidFill>
                  </a:tcPr>
                </a:tc>
                <a:tc>
                  <a:txBody>
                    <a:bodyPr/>
                    <a:lstStyle/>
                    <a:p>
                      <a:r>
                        <a:rPr lang="en-GB" sz="1600" b="1" kern="100">
                          <a:solidFill>
                            <a:srgbClr val="000000"/>
                          </a:solidFill>
                          <a:effectLst/>
                          <a:latin typeface="Times New Roman" panose="02020603050405020304" pitchFamily="18" charset="0"/>
                          <a:ea typeface="ＭＳ Ｐゴシック" panose="020B0600070205080204" pitchFamily="50" charset="-128"/>
                          <a:cs typeface="ＭＳ Ｐゴシック" panose="020B0600070205080204" pitchFamily="50" charset="-128"/>
                        </a:rPr>
                        <a:t>Title</a:t>
                      </a:r>
                      <a:endParaRPr lang="ja-JP" sz="1800" kern="100">
                        <a:effectLst/>
                        <a:latin typeface="ＭＳ Ｐゴシック" panose="020B0600070205080204" pitchFamily="50" charset="-128"/>
                        <a:ea typeface="ＭＳ Ｐゴシック" panose="020B0600070205080204" pitchFamily="50" charset="-128"/>
                        <a:cs typeface="ＭＳ Ｐゴシック" panose="020B0600070205080204" pitchFamily="50" charset="-12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000"/>
                    </a:solidFill>
                  </a:tcPr>
                </a:tc>
                <a:tc>
                  <a:txBody>
                    <a:bodyPr/>
                    <a:lstStyle/>
                    <a:p>
                      <a:r>
                        <a:rPr lang="en-GB" sz="1600" b="1" kern="100">
                          <a:solidFill>
                            <a:srgbClr val="000000"/>
                          </a:solidFill>
                          <a:effectLst/>
                          <a:latin typeface="Times New Roman" panose="02020603050405020304" pitchFamily="18" charset="0"/>
                          <a:ea typeface="ＭＳ Ｐゴシック" panose="020B0600070205080204" pitchFamily="50" charset="-128"/>
                          <a:cs typeface="ＭＳ Ｐゴシック" panose="020B0600070205080204" pitchFamily="50" charset="-128"/>
                        </a:rPr>
                        <a:t>Reason for Discussion</a:t>
                      </a:r>
                      <a:endParaRPr lang="ja-JP" sz="1800" kern="100">
                        <a:effectLst/>
                        <a:latin typeface="ＭＳ Ｐゴシック" panose="020B0600070205080204" pitchFamily="50" charset="-128"/>
                        <a:ea typeface="ＭＳ Ｐゴシック" panose="020B0600070205080204" pitchFamily="50" charset="-128"/>
                        <a:cs typeface="ＭＳ Ｐゴシック" panose="020B0600070205080204" pitchFamily="50" charset="-12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000"/>
                    </a:solidFill>
                  </a:tcPr>
                </a:tc>
                <a:extLst>
                  <a:ext uri="{0D108BD9-81ED-4DB2-BD59-A6C34878D82A}">
                    <a16:rowId xmlns:a16="http://schemas.microsoft.com/office/drawing/2014/main" val="1023751712"/>
                  </a:ext>
                </a:extLst>
              </a:tr>
              <a:tr h="0">
                <a:tc>
                  <a:txBody>
                    <a:bodyPr/>
                    <a:lstStyle/>
                    <a:p>
                      <a:r>
                        <a:rPr lang="en-GB" sz="1400" kern="100">
                          <a:effectLst/>
                          <a:latin typeface="游ゴシック" panose="020B0400000000000000" pitchFamily="50" charset="-128"/>
                          <a:ea typeface="ＭＳ Ｐゴシック" panose="020B0600070205080204" pitchFamily="50" charset="-128"/>
                          <a:cs typeface="Times New Roman" panose="02020603050405020304" pitchFamily="18" charset="0"/>
                        </a:rPr>
                        <a:t>RP-231171</a:t>
                      </a:r>
                      <a:endParaRPr lang="ja-JP" sz="1800" kern="100">
                        <a:effectLst/>
                        <a:latin typeface="ＭＳ Ｐゴシック" panose="020B0600070205080204" pitchFamily="50" charset="-128"/>
                        <a:ea typeface="ＭＳ Ｐゴシック" panose="020B0600070205080204" pitchFamily="50" charset="-128"/>
                        <a:cs typeface="ＭＳ Ｐゴシック" panose="020B0600070205080204" pitchFamily="50" charset="-12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en-GB" sz="1400" kern="100">
                          <a:effectLst/>
                          <a:latin typeface="游ゴシック" panose="020B0400000000000000" pitchFamily="50" charset="-128"/>
                          <a:ea typeface="ＭＳ Ｐゴシック" panose="020B0600070205080204" pitchFamily="50" charset="-128"/>
                          <a:cs typeface="Times New Roman" panose="02020603050405020304" pitchFamily="18" charset="0"/>
                        </a:rPr>
                        <a:t>Status report for WI: Multi-carrier enhancements for NR</a:t>
                      </a:r>
                      <a:endParaRPr lang="ja-JP" sz="1800" kern="100">
                        <a:effectLst/>
                        <a:latin typeface="ＭＳ Ｐゴシック" panose="020B0600070205080204" pitchFamily="50" charset="-128"/>
                        <a:ea typeface="ＭＳ Ｐゴシック" panose="020B0600070205080204" pitchFamily="50" charset="-128"/>
                        <a:cs typeface="ＭＳ Ｐゴシック" panose="020B0600070205080204" pitchFamily="50" charset="-12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en-GB" sz="1400" kern="100" dirty="0">
                          <a:effectLst/>
                          <a:latin typeface="游ゴシック" panose="020B0400000000000000" pitchFamily="50" charset="-128"/>
                          <a:ea typeface="ＭＳ Ｐゴシック" panose="020B0600070205080204" pitchFamily="50" charset="-128"/>
                          <a:cs typeface="Times New Roman" panose="02020603050405020304" pitchFamily="18" charset="0"/>
                        </a:rPr>
                        <a:t>To our understanding, the {1T, 1T, 0T, 0T} to {0T, 0T, 1T, 1T} switching time mask among 4 bands has not been settled in RAN4 which requires further discussions and should be listed as an open issue. On the other hand, the UL Tx switching time mask under dual TAG scenario in the endorsed draft CR R4-2307159 may be subject to further modifications. We suggest the stated remaining open issues to be more specific and would like to have a clarification on whether the 95% completion of core requirements can justify the remaining open issues. </a:t>
                      </a:r>
                      <a:r>
                        <a:rPr lang="en-GB" sz="1600" kern="100" dirty="0">
                          <a:effectLst/>
                          <a:latin typeface="游ゴシック" panose="020B0400000000000000" pitchFamily="50" charset="-128"/>
                          <a:ea typeface="ＭＳ Ｐゴシック" panose="020B0600070205080204" pitchFamily="50" charset="-128"/>
                          <a:cs typeface="Times New Roman" panose="02020603050405020304" pitchFamily="18" charset="0"/>
                        </a:rPr>
                        <a:t>  </a:t>
                      </a:r>
                      <a:endParaRPr lang="ja-JP" sz="1800" kern="100" dirty="0">
                        <a:effectLst/>
                        <a:latin typeface="ＭＳ Ｐゴシック" panose="020B0600070205080204" pitchFamily="50" charset="-128"/>
                        <a:ea typeface="ＭＳ Ｐゴシック" panose="020B0600070205080204" pitchFamily="50" charset="-128"/>
                        <a:cs typeface="ＭＳ Ｐゴシック" panose="020B0600070205080204" pitchFamily="50" charset="-12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237428021"/>
                  </a:ext>
                </a:extLst>
              </a:tr>
            </a:tbl>
          </a:graphicData>
        </a:graphic>
      </p:graphicFrame>
    </p:spTree>
    <p:extLst>
      <p:ext uri="{BB962C8B-B14F-4D97-AF65-F5344CB8AC3E}">
        <p14:creationId xmlns:p14="http://schemas.microsoft.com/office/powerpoint/2010/main" val="3190535861"/>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194075557</TotalTime>
  <Words>255</Words>
  <Application>Microsoft Office PowerPoint</Application>
  <PresentationFormat>ワイド画面</PresentationFormat>
  <Paragraphs>16</Paragraphs>
  <Slides>2</Slides>
  <Notes>0</Notes>
  <HiddenSlides>0</HiddenSlides>
  <MMClips>0</MMClips>
  <ScaleCrop>false</ScaleCrop>
  <HeadingPairs>
    <vt:vector size="6" baseType="variant">
      <vt:variant>
        <vt:lpstr>使用されているフォント</vt:lpstr>
      </vt:variant>
      <vt:variant>
        <vt:i4>6</vt:i4>
      </vt:variant>
      <vt:variant>
        <vt:lpstr>テーマ</vt:lpstr>
      </vt:variant>
      <vt:variant>
        <vt:i4>1</vt:i4>
      </vt:variant>
      <vt:variant>
        <vt:lpstr>スライド タイトル</vt:lpstr>
      </vt:variant>
      <vt:variant>
        <vt:i4>2</vt:i4>
      </vt:variant>
    </vt:vector>
  </HeadingPairs>
  <TitlesOfParts>
    <vt:vector size="9" baseType="lpstr">
      <vt:lpstr>ＭＳ Ｐゴシック</vt:lpstr>
      <vt:lpstr>游ゴシック</vt:lpstr>
      <vt:lpstr>游ゴシック Light</vt:lpstr>
      <vt:lpstr>Arial</vt:lpstr>
      <vt:lpstr>Calibri</vt:lpstr>
      <vt:lpstr>Times New Roman</vt:lpstr>
      <vt:lpstr>Office テーマ</vt:lpstr>
      <vt:lpstr>Summary for discussion [LS-Multi-carrier]</vt:lpstr>
      <vt:lpstr>Outcome of offline discussion on the flag for SR</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Conclusion of [RAN93e-R18Prep-02] UL enhancements</dc:title>
  <dc:creator>Harada Hiroki</dc:creator>
  <cp:lastModifiedBy>Hiroki Harada (原田 浩樹)</cp:lastModifiedBy>
  <cp:revision>12</cp:revision>
  <dcterms:created xsi:type="dcterms:W3CDTF">2021-09-03T03:30:24Z</dcterms:created>
  <dcterms:modified xsi:type="dcterms:W3CDTF">2023-06-13T06:19:59Z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f7b7771f-98a2-4ec9-8160-ee37e9359e20_Enabled">
    <vt:lpwstr>true</vt:lpwstr>
  </property>
  <property fmtid="{D5CDD505-2E9C-101B-9397-08002B2CF9AE}" pid="3" name="MSIP_Label_f7b7771f-98a2-4ec9-8160-ee37e9359e20_SetDate">
    <vt:lpwstr>2023-06-12T06:11:52Z</vt:lpwstr>
  </property>
  <property fmtid="{D5CDD505-2E9C-101B-9397-08002B2CF9AE}" pid="4" name="MSIP_Label_f7b7771f-98a2-4ec9-8160-ee37e9359e20_Method">
    <vt:lpwstr>Privileged</vt:lpwstr>
  </property>
  <property fmtid="{D5CDD505-2E9C-101B-9397-08002B2CF9AE}" pid="5" name="MSIP_Label_f7b7771f-98a2-4ec9-8160-ee37e9359e20_Name">
    <vt:lpwstr>社外開示</vt:lpwstr>
  </property>
  <property fmtid="{D5CDD505-2E9C-101B-9397-08002B2CF9AE}" pid="6" name="MSIP_Label_f7b7771f-98a2-4ec9-8160-ee37e9359e20_SiteId">
    <vt:lpwstr>6786d483-f51b-44bd-b40a-6fe409a5265e</vt:lpwstr>
  </property>
  <property fmtid="{D5CDD505-2E9C-101B-9397-08002B2CF9AE}" pid="7" name="MSIP_Label_f7b7771f-98a2-4ec9-8160-ee37e9359e20_ActionId">
    <vt:lpwstr>8adff5c6-92c9-4598-b653-fe182336f0a1</vt:lpwstr>
  </property>
  <property fmtid="{D5CDD505-2E9C-101B-9397-08002B2CF9AE}" pid="8" name="MSIP_Label_f7b7771f-98a2-4ec9-8160-ee37e9359e20_ContentBits">
    <vt:lpwstr>0</vt:lpwstr>
  </property>
</Properties>
</file>