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4"/>
  </p:sldMasterIdLst>
  <p:notesMasterIdLst>
    <p:notesMasterId r:id="rId9"/>
  </p:notesMasterIdLst>
  <p:handoutMasterIdLst>
    <p:handoutMasterId r:id="rId10"/>
  </p:handoutMasterIdLst>
  <p:sldIdLst>
    <p:sldId id="341" r:id="rId5"/>
    <p:sldId id="363" r:id="rId6"/>
    <p:sldId id="364" r:id="rId7"/>
    <p:sldId id="365" r:id="rId8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FF6600"/>
    <a:srgbClr val="1A4669"/>
    <a:srgbClr val="C6D254"/>
    <a:srgbClr val="B1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627" autoAdjust="0"/>
    <p:restoredTop sz="94679" autoAdjust="0"/>
  </p:normalViewPr>
  <p:slideViewPr>
    <p:cSldViewPr snapToGrid="0">
      <p:cViewPr varScale="1">
        <p:scale>
          <a:sx n="93" d="100"/>
          <a:sy n="93" d="100"/>
        </p:scale>
        <p:origin x="1038" y="30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2" d="100"/>
          <a:sy n="42" d="100"/>
        </p:scale>
        <p:origin x="-2850" y="-96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evin Flynn" userId="8512d3b6-9e1b-4dce-bd11-e4335739214c" providerId="ADAL" clId="{5FEC037C-5135-422F-A7A0-A6F4C6D26DAA}"/>
    <pc:docChg chg="modMainMaster">
      <pc:chgData name="Kevin Flynn" userId="8512d3b6-9e1b-4dce-bd11-e4335739214c" providerId="ADAL" clId="{5FEC037C-5135-422F-A7A0-A6F4C6D26DAA}" dt="2022-01-08T13:43:11.136" v="7" actId="20577"/>
      <pc:docMkLst>
        <pc:docMk/>
      </pc:docMkLst>
      <pc:sldMasterChg chg="modSp mod">
        <pc:chgData name="Kevin Flynn" userId="8512d3b6-9e1b-4dce-bd11-e4335739214c" providerId="ADAL" clId="{5FEC037C-5135-422F-A7A0-A6F4C6D26DAA}" dt="2022-01-08T13:43:11.136" v="7" actId="20577"/>
        <pc:sldMasterMkLst>
          <pc:docMk/>
          <pc:sldMasterMk cId="0" sldId="2147485146"/>
        </pc:sldMasterMkLst>
      </pc:sldMasterChg>
    </pc:docChg>
  </pc:docChgLst>
  <pc:docChgLst>
    <pc:chgData name="Dongwook Kim" userId="ed3ef308-8542-4721-bc2b-9514933ffa1d" providerId="ADAL" clId="{13AD7717-C988-4E54-BAAD-D695CCFB18D9}"/>
    <pc:docChg chg="modMainMaster">
      <pc:chgData name="Dongwook Kim" userId="ed3ef308-8542-4721-bc2b-9514933ffa1d" providerId="ADAL" clId="{13AD7717-C988-4E54-BAAD-D695CCFB18D9}" dt="2025-01-09T09:47:12.740" v="15" actId="20577"/>
      <pc:docMkLst>
        <pc:docMk/>
      </pc:docMkLst>
    </pc:docChg>
  </pc:docChgLst>
  <pc:docChgLst>
    <pc:chgData name="Dongwook Kim" userId="ed3ef308-8542-4721-bc2b-9514933ffa1d" providerId="ADAL" clId="{FE8E4771-AA58-4ED6-BF3A-82799BEFE319}"/>
    <pc:docChg chg="modMainMaster">
      <pc:chgData name="Dongwook Kim" userId="ed3ef308-8542-4721-bc2b-9514933ffa1d" providerId="ADAL" clId="{FE8E4771-AA58-4ED6-BF3A-82799BEFE319}" dt="2024-04-21T06:16:40.616" v="15" actId="20577"/>
      <pc:docMkLst>
        <pc:docMk/>
      </pc:docMkLst>
    </pc:docChg>
  </pc:docChgLst>
  <pc:docChgLst>
    <pc:chgData name="Dongwook Kim" userId="ed3ef308-8542-4721-bc2b-9514933ffa1d" providerId="ADAL" clId="{3472B1E0-A414-4951-8435-8F0C4DA7258C}"/>
    <pc:docChg chg="modMainMaster">
      <pc:chgData name="Dongwook Kim" userId="ed3ef308-8542-4721-bc2b-9514933ffa1d" providerId="ADAL" clId="{3472B1E0-A414-4951-8435-8F0C4DA7258C}" dt="2025-03-15T00:39:54.845" v="12" actId="20577"/>
      <pc:docMkLst>
        <pc:docMk/>
      </pc:docMkLst>
    </pc:docChg>
  </pc:docChgLst>
  <pc:docChgLst>
    <pc:chgData name="Dongwook Kim" userId="ed3ef308-8542-4721-bc2b-9514933ffa1d" providerId="ADAL" clId="{563A3F50-D3B0-478E-BA9B-26CCB31833B2}"/>
    <pc:docChg chg="modMainMaster">
      <pc:chgData name="Dongwook Kim" userId="ed3ef308-8542-4721-bc2b-9514933ffa1d" providerId="ADAL" clId="{563A3F50-D3B0-478E-BA9B-26CCB31833B2}" dt="2025-09-24T09:23:51.636" v="33" actId="14100"/>
      <pc:docMkLst>
        <pc:docMk/>
      </pc:docMkLst>
    </pc:docChg>
  </pc:docChgLst>
  <pc:docChgLst>
    <pc:chgData name="Dongwook Kim" userId="ed3ef308-8542-4721-bc2b-9514933ffa1d" providerId="ADAL" clId="{CEFA6235-E4F6-4CCA-9D97-F603D058CE88}"/>
    <pc:docChg chg="modMainMaster">
      <pc:chgData name="Dongwook Kim" userId="ed3ef308-8542-4721-bc2b-9514933ffa1d" providerId="ADAL" clId="{CEFA6235-E4F6-4CCA-9D97-F603D058CE88}" dt="2025-04-23T13:46:06.440" v="20" actId="20577"/>
      <pc:docMkLst>
        <pc:docMk/>
      </pc:docMkLst>
      <pc:sldMasterChg chg="modSp mod">
        <pc:chgData name="Dongwook Kim" userId="ed3ef308-8542-4721-bc2b-9514933ffa1d" providerId="ADAL" clId="{CEFA6235-E4F6-4CCA-9D97-F603D058CE88}" dt="2025-04-23T13:46:06.440" v="20" actId="20577"/>
        <pc:sldMasterMkLst>
          <pc:docMk/>
          <pc:sldMasterMk cId="0" sldId="2147485146"/>
        </pc:sldMasterMkLst>
      </pc:sldMasterChg>
    </pc:docChg>
  </pc:docChgLst>
  <pc:docChgLst>
    <pc:chgData name="Dongwook Kim" userId="ed3ef308-8542-4721-bc2b-9514933ffa1d" providerId="ADAL" clId="{02E6C09C-D7AD-4913-94DD-D0CAAFFD1262}"/>
    <pc:docChg chg="modMainMaster">
      <pc:chgData name="Dongwook Kim" userId="ed3ef308-8542-4721-bc2b-9514933ffa1d" providerId="ADAL" clId="{02E6C09C-D7AD-4913-94DD-D0CAAFFD1262}" dt="2025-07-09T07:55:36.955" v="25" actId="20577"/>
      <pc:docMkLst>
        <pc:docMk/>
      </pc:docMkLst>
    </pc:docChg>
  </pc:docChgLst>
  <pc:docChgLst>
    <pc:chgData name="Dongwook Kim" userId="ed3ef308-8542-4721-bc2b-9514933ffa1d" providerId="ADAL" clId="{EC755996-947C-4FE9-A1DA-03A37F6B54E3}"/>
    <pc:docChg chg="modMainMaster">
      <pc:chgData name="Dongwook Kim" userId="ed3ef308-8542-4721-bc2b-9514933ffa1d" providerId="ADAL" clId="{EC755996-947C-4FE9-A1DA-03A37F6B54E3}" dt="2024-03-19T08:28:45.468" v="18" actId="20577"/>
      <pc:docMkLst>
        <pc:docMk/>
      </pc:docMkLst>
      <pc:sldMasterChg chg="modSp mod">
        <pc:chgData name="Dongwook Kim" userId="ed3ef308-8542-4721-bc2b-9514933ffa1d" providerId="ADAL" clId="{EC755996-947C-4FE9-A1DA-03A37F6B54E3}" dt="2024-03-19T08:28:45.468" v="18" actId="20577"/>
        <pc:sldMasterMkLst>
          <pc:docMk/>
          <pc:sldMasterMk cId="0" sldId="2147485146"/>
        </pc:sldMasterMkLst>
      </pc:sldMasterChg>
    </pc:docChg>
  </pc:docChgLst>
  <pc:docChgLst>
    <pc:chgData name="Dongwook Kim" userId="ed3ef308-8542-4721-bc2b-9514933ffa1d" providerId="ADAL" clId="{6D8237EE-71E5-4633-BD09-D416677143A4}"/>
    <pc:docChg chg="modMainMaster">
      <pc:chgData name="Dongwook Kim" userId="ed3ef308-8542-4721-bc2b-9514933ffa1d" providerId="ADAL" clId="{6D8237EE-71E5-4633-BD09-D416677143A4}" dt="2024-10-24T10:02:19.094" v="14" actId="20577"/>
      <pc:docMkLst>
        <pc:docMk/>
      </pc:docMkLst>
      <pc:sldMasterChg chg="modSp mod">
        <pc:chgData name="Dongwook Kim" userId="ed3ef308-8542-4721-bc2b-9514933ffa1d" providerId="ADAL" clId="{6D8237EE-71E5-4633-BD09-D416677143A4}" dt="2024-10-24T10:02:19.094" v="14" actId="20577"/>
        <pc:sldMasterMkLst>
          <pc:docMk/>
          <pc:sldMasterMk cId="0" sldId="2147485146"/>
        </pc:sldMasterMkLst>
      </pc:sldMasterChg>
    </pc:docChg>
  </pc:docChgLst>
  <pc:docChgLst>
    <pc:chgData name="Dongwook Kim" userId="ed3ef308-8542-4721-bc2b-9514933ffa1d" providerId="ADAL" clId="{DCC8B5AD-B583-47CC-90B9-ABC9D764482D}"/>
    <pc:docChg chg="modMainMaster">
      <pc:chgData name="Dongwook Kim" userId="ed3ef308-8542-4721-bc2b-9514933ffa1d" providerId="ADAL" clId="{DCC8B5AD-B583-47CC-90B9-ABC9D764482D}" dt="2024-09-18T09:04:20.505" v="11" actId="20577"/>
      <pc:docMkLst>
        <pc:docMk/>
      </pc:docMkLst>
      <pc:sldMasterChg chg="modSp mod">
        <pc:chgData name="Dongwook Kim" userId="ed3ef308-8542-4721-bc2b-9514933ffa1d" providerId="ADAL" clId="{DCC8B5AD-B583-47CC-90B9-ABC9D764482D}" dt="2024-09-18T09:04:20.505" v="11" actId="20577"/>
        <pc:sldMasterMkLst>
          <pc:docMk/>
          <pc:sldMasterMk cId="0" sldId="2147485146"/>
        </pc:sldMasterMkLst>
      </pc:sldMasterChg>
    </pc:docChg>
  </pc:docChgLst>
  <pc:docChgLst>
    <pc:chgData name="Dongwook Kim" userId="ed3ef308-8542-4721-bc2b-9514933ffa1d" providerId="ADAL" clId="{9B7706A4-C475-4B38-B6B4-5CA9A8A6828B}"/>
    <pc:docChg chg="modMainMaster">
      <pc:chgData name="Dongwook Kim" userId="ed3ef308-8542-4721-bc2b-9514933ffa1d" providerId="ADAL" clId="{9B7706A4-C475-4B38-B6B4-5CA9A8A6828B}" dt="2024-06-24T21:28:44.186" v="20" actId="20577"/>
      <pc:docMkLst>
        <pc:docMk/>
      </pc:docMkLst>
    </pc:docChg>
  </pc:docChgLst>
  <pc:docChgLst>
    <pc:chgData name="Kevin Flynn" userId="8512d3b6-9e1b-4dce-bd11-e4335739214c" providerId="ADAL" clId="{FF3B571D-72DD-4010-A68E-2ADC139F31DB}"/>
    <pc:docChg chg="modMainMaster">
      <pc:chgData name="Kevin Flynn" userId="8512d3b6-9e1b-4dce-bd11-e4335739214c" providerId="ADAL" clId="{FF3B571D-72DD-4010-A68E-2ADC139F31DB}" dt="2021-10-14T13:09:27.621" v="8" actId="21"/>
      <pc:docMkLst>
        <pc:docMk/>
      </pc:docMkLst>
      <pc:sldMasterChg chg="modSp mod modSldLayout">
        <pc:chgData name="Kevin Flynn" userId="8512d3b6-9e1b-4dce-bd11-e4335739214c" providerId="ADAL" clId="{FF3B571D-72DD-4010-A68E-2ADC139F31DB}" dt="2021-10-14T13:09:27.621" v="8" actId="21"/>
        <pc:sldMasterMkLst>
          <pc:docMk/>
          <pc:sldMasterMk cId="0" sldId="2147485146"/>
        </pc:sldMasterMkLst>
        <pc:sldLayoutChg chg="delSp modSp mod">
          <pc:chgData name="Kevin Flynn" userId="8512d3b6-9e1b-4dce-bd11-e4335739214c" providerId="ADAL" clId="{FF3B571D-72DD-4010-A68E-2ADC139F31DB}" dt="2021-10-14T13:09:27.621" v="8" actId="21"/>
          <pc:sldLayoutMkLst>
            <pc:docMk/>
            <pc:sldMasterMk cId="0" sldId="2147485146"/>
            <pc:sldLayoutMk cId="2576406219" sldId="2147485163"/>
          </pc:sldLayoutMkLst>
        </pc:sldLayoutChg>
      </pc:sldMasterChg>
    </pc:docChg>
  </pc:docChgLst>
  <pc:docChgLst>
    <pc:chgData name="Dongwook Kim" userId="ed3ef308-8542-4721-bc2b-9514933ffa1d" providerId="ADAL" clId="{26E17FF8-FF9A-41CE-BB82-13BDADEBD77F}"/>
    <pc:docChg chg="modMainMaster">
      <pc:chgData name="Dongwook Kim" userId="ed3ef308-8542-4721-bc2b-9514933ffa1d" providerId="ADAL" clId="{26E17FF8-FF9A-41CE-BB82-13BDADEBD77F}" dt="2025-10-27T09:02:08.095" v="28" actId="20577"/>
      <pc:docMkLst>
        <pc:docMk/>
      </pc:docMkLst>
      <pc:sldMasterChg chg="modSp mod">
        <pc:chgData name="Dongwook Kim" userId="ed3ef308-8542-4721-bc2b-9514933ffa1d" providerId="ADAL" clId="{26E17FF8-FF9A-41CE-BB82-13BDADEBD77F}" dt="2025-10-27T09:02:08.095" v="28" actId="20577"/>
        <pc:sldMasterMkLst>
          <pc:docMk/>
          <pc:sldMasterMk cId="0" sldId="2147485146"/>
        </pc:sldMasterMkLst>
        <pc:spChg chg="mod">
          <ac:chgData name="Dongwook Kim" userId="ed3ef308-8542-4721-bc2b-9514933ffa1d" providerId="ADAL" clId="{26E17FF8-FF9A-41CE-BB82-13BDADEBD77F}" dt="2025-10-27T09:02:06.349" v="27" actId="20577"/>
          <ac:spMkLst>
            <pc:docMk/>
            <pc:sldMasterMk cId="0" sldId="2147485146"/>
            <ac:spMk id="11" creationId="{AA2802BD-1B72-4AD1-8184-0FD099607084}"/>
          </ac:spMkLst>
        </pc:spChg>
        <pc:spChg chg="mod">
          <ac:chgData name="Dongwook Kim" userId="ed3ef308-8542-4721-bc2b-9514933ffa1d" providerId="ADAL" clId="{26E17FF8-FF9A-41CE-BB82-13BDADEBD77F}" dt="2025-10-27T09:02:08.095" v="28" actId="20577"/>
          <ac:spMkLst>
            <pc:docMk/>
            <pc:sldMasterMk cId="0" sldId="2147485146"/>
            <ac:spMk id="13" creationId="{AF4006C6-1A95-4284-A498-917EA49F0F95}"/>
          </ac:spMkLst>
        </pc:spChg>
      </pc:sldMasterChg>
    </pc:docChg>
  </pc:docChgLst>
  <pc:docChgLst>
    <pc:chgData name="Dongwook Kim" userId="ed3ef308-8542-4721-bc2b-9514933ffa1d" providerId="ADAL" clId="{AD9996DC-933F-418D-97FD-C3166DA3756C}"/>
    <pc:docChg chg="modMainMaster">
      <pc:chgData name="Dongwook Kim" userId="ed3ef308-8542-4721-bc2b-9514933ffa1d" providerId="ADAL" clId="{AD9996DC-933F-418D-97FD-C3166DA3756C}" dt="2023-12-18T21:39:54.596" v="47" actId="20577"/>
      <pc:docMkLst>
        <pc:docMk/>
      </pc:docMkLst>
      <pc:sldMasterChg chg="modSp mod">
        <pc:chgData name="Dongwook Kim" userId="ed3ef308-8542-4721-bc2b-9514933ffa1d" providerId="ADAL" clId="{AD9996DC-933F-418D-97FD-C3166DA3756C}" dt="2023-12-18T21:39:54.596" v="47" actId="20577"/>
        <pc:sldMasterMkLst>
          <pc:docMk/>
          <pc:sldMasterMk cId="0" sldId="2147485146"/>
        </pc:sldMasterMkLst>
      </pc:sldMasterChg>
    </pc:docChg>
  </pc:docChgLst>
  <pc:docChgLst>
    <pc:chgData name="Dongwook Kim" userId="ed3ef308-8542-4721-bc2b-9514933ffa1d" providerId="ADAL" clId="{60354198-CC3A-48CE-92E8-FA793E29E9B0}"/>
    <pc:docChg chg="modMainMaster">
      <pc:chgData name="Dongwook Kim" userId="ed3ef308-8542-4721-bc2b-9514933ffa1d" providerId="ADAL" clId="{60354198-CC3A-48CE-92E8-FA793E29E9B0}" dt="2024-01-29T20:27:10.056" v="18" actId="20577"/>
      <pc:docMkLst>
        <pc:docMk/>
      </pc:docMkLst>
      <pc:sldMasterChg chg="modSp mod">
        <pc:chgData name="Dongwook Kim" userId="ed3ef308-8542-4721-bc2b-9514933ffa1d" providerId="ADAL" clId="{60354198-CC3A-48CE-92E8-FA793E29E9B0}" dt="2024-01-29T20:27:10.056" v="18" actId="20577"/>
        <pc:sldMasterMkLst>
          <pc:docMk/>
          <pc:sldMasterMk cId="0" sldId="2147485146"/>
        </pc:sldMasterMkLst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C220C726-1B32-4CFD-B6FE-8C6E0C6B668C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ED4BE506-C0F9-461F-89BC-4B3F6F61A38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2022</a:t>
            </a: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1" name="Text Box 14">
            <a:extLst>
              <a:ext uri="{FF2B5EF4-FFF2-40B4-BE49-F238E27FC236}">
                <a16:creationId xmlns:a16="http://schemas.microsoft.com/office/drawing/2014/main" id="{AA2802BD-1B72-4AD1-8184-0FD09960708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33350" y="36513"/>
            <a:ext cx="381721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3GPP TSG CT WG3 #144	</a:t>
            </a:r>
          </a:p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Dallas, United States – November 2025</a:t>
            </a:r>
          </a:p>
        </p:txBody>
      </p:sp>
      <p:sp>
        <p:nvSpPr>
          <p:cNvPr id="13" name="Text Box 14">
            <a:extLst>
              <a:ext uri="{FF2B5EF4-FFF2-40B4-BE49-F238E27FC236}">
                <a16:creationId xmlns:a16="http://schemas.microsoft.com/office/drawing/2014/main" id="{AF4006C6-1A95-4284-A498-917EA49F0F9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163050" y="133350"/>
            <a:ext cx="26003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sv-SE" altLang="en-US" sz="1200" b="1" dirty="0">
                <a:latin typeface="Arial "/>
              </a:rPr>
              <a:t>C3-255abc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BFCA172-672F-4297-B767-9F7EDE373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7888" y="1709738"/>
            <a:ext cx="7886700" cy="2852737"/>
          </a:xfrm>
        </p:spPr>
        <p:txBody>
          <a:bodyPr/>
          <a:lstStyle/>
          <a:p>
            <a:pPr eaLnBrk="1" hangingPunct="1"/>
            <a:r>
              <a:rPr lang="en-GB" altLang="en-US"/>
              <a:t>&lt;Title&gt;</a:t>
            </a:r>
          </a:p>
        </p:txBody>
      </p:sp>
      <p:sp>
        <p:nvSpPr>
          <p:cNvPr id="5123" name="Text Placeholder 2">
            <a:extLst>
              <a:ext uri="{FF2B5EF4-FFF2-40B4-BE49-F238E27FC236}">
                <a16:creationId xmlns:a16="http://schemas.microsoft.com/office/drawing/2014/main" id="{9FAD3684-801E-4E1E-85EB-F5F3E5D37277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2147888" y="4589463"/>
            <a:ext cx="7886700" cy="1500187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altLang="en-US"/>
              <a:t>&lt;name&gt;</a:t>
            </a:r>
          </a:p>
          <a:p>
            <a:pPr marL="0" indent="0" eaLnBrk="1" hangingPunct="1">
              <a:buFontTx/>
              <a:buNone/>
            </a:pPr>
            <a:r>
              <a:rPr lang="en-GB" altLang="en-US"/>
              <a:t>&lt;3GPP Role, Company name&gt;</a:t>
            </a:r>
          </a:p>
          <a:p>
            <a:pPr marL="0" indent="0" eaLnBrk="1" hangingPunct="1">
              <a:buFontTx/>
              <a:buNone/>
            </a:pPr>
            <a:endParaRPr lang="en-GB" altLang="en-US"/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39BD4D34-87E7-4105-B586-4767AFA2F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Outline</a:t>
            </a: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33CFEE74-7B51-47B2-8BC9-945D38E983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3794A7AC-F975-4B82-9FCA-9C67ECE03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Content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8B215120-9330-4C24-86C0-93DB3C460B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3AFF4909-1900-46CD-87F7-AE296C5941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Summary</a:t>
            </a:r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A955EC6E-B2A1-4AA5-9F6A-E317D7FE32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5CA3727-A4EB-4398-9783-D0148B061093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D6692E6-AFB4-4AE6-8E62-2D7692F0CE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9a257e-872f-4c98-9e8a-0a9c104f72cd"/>
    <ds:schemaRef ds:uri="280d8efa-eff2-4910-88d2-79ca146720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5302</TotalTime>
  <Words>16</Words>
  <Application>Microsoft Office PowerPoint</Application>
  <PresentationFormat>Widescreen</PresentationFormat>
  <Paragraphs>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Arial </vt:lpstr>
      <vt:lpstr>Calibri</vt:lpstr>
      <vt:lpstr>Calibri Light</vt:lpstr>
      <vt:lpstr>Times New Roman</vt:lpstr>
      <vt:lpstr>Office Theme</vt:lpstr>
      <vt:lpstr>&lt;Title&gt;</vt:lpstr>
      <vt:lpstr>Outline</vt:lpstr>
      <vt:lpstr>Content</vt:lpstr>
      <vt:lpstr>Summary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MCCr1</cp:lastModifiedBy>
  <cp:revision>594</cp:revision>
  <dcterms:created xsi:type="dcterms:W3CDTF">2010-02-05T13:52:04Z</dcterms:created>
  <dcterms:modified xsi:type="dcterms:W3CDTF">2025-10-27T09:02:09Z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</Properties>
</file>