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13"/>
  </p:notesMasterIdLst>
  <p:handoutMasterIdLst>
    <p:handoutMasterId r:id="rId14"/>
  </p:handoutMasterIdLst>
  <p:sldIdLst>
    <p:sldId id="341" r:id="rId5"/>
    <p:sldId id="363" r:id="rId6"/>
    <p:sldId id="369" r:id="rId7"/>
    <p:sldId id="364" r:id="rId8"/>
    <p:sldId id="367" r:id="rId9"/>
    <p:sldId id="368" r:id="rId10"/>
    <p:sldId id="366" r:id="rId11"/>
    <p:sldId id="365" r:id="rId12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27" autoAdjust="0"/>
    <p:restoredTop sz="94679" autoAdjust="0"/>
  </p:normalViewPr>
  <p:slideViewPr>
    <p:cSldViewPr snapToGrid="0">
      <p:cViewPr varScale="1">
        <p:scale>
          <a:sx n="82" d="100"/>
          <a:sy n="82" d="100"/>
        </p:scale>
        <p:origin x="600" y="6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handoutMaster" Target="handoutMasters/handout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ongwook Kim" userId="ed3ef308-8542-4721-bc2b-9514933ffa1d" providerId="ADAL" clId="{CEFA6235-E4F6-4CCA-9D97-F603D058CE88}"/>
    <pc:docChg chg="modMainMaster">
      <pc:chgData name="Dongwook Kim" userId="ed3ef308-8542-4721-bc2b-9514933ffa1d" providerId="ADAL" clId="{CEFA6235-E4F6-4CCA-9D97-F603D058CE88}" dt="2025-04-23T13:46:06.440" v="20" actId="20577"/>
      <pc:docMkLst>
        <pc:docMk/>
      </pc:docMkLst>
      <pc:sldMasterChg chg="modSp mod">
        <pc:chgData name="Dongwook Kim" userId="ed3ef308-8542-4721-bc2b-9514933ffa1d" providerId="ADAL" clId="{CEFA6235-E4F6-4CCA-9D97-F603D058CE88}" dt="2025-04-23T13:46:06.440" v="20" actId="20577"/>
        <pc:sldMasterMkLst>
          <pc:docMk/>
          <pc:sldMasterMk cId="0" sldId="2147485146"/>
        </pc:sldMasterMkLst>
        <pc:spChg chg="mod">
          <ac:chgData name="Dongwook Kim" userId="ed3ef308-8542-4721-bc2b-9514933ffa1d" providerId="ADAL" clId="{CEFA6235-E4F6-4CCA-9D97-F603D058CE88}" dt="2025-04-23T13:46:03.571" v="19" actId="20577"/>
          <ac:spMkLst>
            <pc:docMk/>
            <pc:sldMasterMk cId="0" sldId="2147485146"/>
            <ac:spMk id="11" creationId="{AA2802BD-1B72-4AD1-8184-0FD099607084}"/>
          </ac:spMkLst>
        </pc:spChg>
        <pc:spChg chg="mod">
          <ac:chgData name="Dongwook Kim" userId="ed3ef308-8542-4721-bc2b-9514933ffa1d" providerId="ADAL" clId="{CEFA6235-E4F6-4CCA-9D97-F603D058CE88}" dt="2025-04-23T13:46:06.440" v="20" actId="20577"/>
          <ac:spMkLst>
            <pc:docMk/>
            <pc:sldMasterMk cId="0" sldId="2147485146"/>
            <ac:spMk id="13" creationId="{AF4006C6-1A95-4284-A498-917EA49F0F95}"/>
          </ac:spMkLst>
        </pc:spChg>
      </pc:sldMasterChg>
    </pc:docChg>
  </pc:docChgLst>
  <pc:docChgLst>
    <pc:chgData name="Dongwook Kim" userId="ed3ef308-8542-4721-bc2b-9514933ffa1d" providerId="ADAL" clId="{3472B1E0-A414-4951-8435-8F0C4DA7258C}"/>
    <pc:docChg chg="modMainMaster">
      <pc:chgData name="Dongwook Kim" userId="ed3ef308-8542-4721-bc2b-9514933ffa1d" providerId="ADAL" clId="{3472B1E0-A414-4951-8435-8F0C4DA7258C}" dt="2025-03-15T00:39:54.845" v="12" actId="20577"/>
      <pc:docMkLst>
        <pc:docMk/>
      </pc:docMkLst>
      <pc:sldMasterChg chg="modSp mod">
        <pc:chgData name="Dongwook Kim" userId="ed3ef308-8542-4721-bc2b-9514933ffa1d" providerId="ADAL" clId="{3472B1E0-A414-4951-8435-8F0C4DA7258C}" dt="2025-03-15T00:39:54.845" v="12" actId="20577"/>
        <pc:sldMasterMkLst>
          <pc:docMk/>
          <pc:sldMasterMk cId="0" sldId="2147485146"/>
        </pc:sldMasterMkLst>
        <pc:spChg chg="mod">
          <ac:chgData name="Dongwook Kim" userId="ed3ef308-8542-4721-bc2b-9514933ffa1d" providerId="ADAL" clId="{3472B1E0-A414-4951-8435-8F0C4DA7258C}" dt="2025-03-15T00:39:51.159" v="11" actId="20577"/>
          <ac:spMkLst>
            <pc:docMk/>
            <pc:sldMasterMk cId="0" sldId="2147485146"/>
            <ac:spMk id="11" creationId="{AA2802BD-1B72-4AD1-8184-0FD099607084}"/>
          </ac:spMkLst>
        </pc:spChg>
        <pc:spChg chg="mod">
          <ac:chgData name="Dongwook Kim" userId="ed3ef308-8542-4721-bc2b-9514933ffa1d" providerId="ADAL" clId="{3472B1E0-A414-4951-8435-8F0C4DA7258C}" dt="2025-03-15T00:39:54.845" v="12" actId="20577"/>
          <ac:spMkLst>
            <pc:docMk/>
            <pc:sldMasterMk cId="0" sldId="2147485146"/>
            <ac:spMk id="13" creationId="{AF4006C6-1A95-4284-A498-917EA49F0F95}"/>
          </ac:spMkLst>
        </pc:spChg>
      </pc:sldMasterChg>
    </pc:docChg>
  </pc:docChgLst>
  <pc:docChgLst>
    <pc:chgData name="Kevin Flynn" userId="8512d3b6-9e1b-4dce-bd11-e4335739214c" providerId="ADAL" clId="{5FEC037C-5135-422F-A7A0-A6F4C6D26DAA}"/>
    <pc:docChg chg="modMainMaster">
      <pc:chgData name="Kevin Flynn" userId="8512d3b6-9e1b-4dce-bd11-e4335739214c" providerId="ADAL" clId="{5FEC037C-5135-422F-A7A0-A6F4C6D26DAA}" dt="2022-01-08T13:43:11.136" v="7" actId="20577"/>
      <pc:docMkLst>
        <pc:docMk/>
      </pc:docMkLst>
      <pc:sldMasterChg chg="modSp mod">
        <pc:chgData name="Kevin Flynn" userId="8512d3b6-9e1b-4dce-bd11-e4335739214c" providerId="ADAL" clId="{5FEC037C-5135-422F-A7A0-A6F4C6D26DAA}" dt="2022-01-08T13:43:11.136" v="7" actId="20577"/>
        <pc:sldMasterMkLst>
          <pc:docMk/>
          <pc:sldMasterMk cId="0" sldId="2147485146"/>
        </pc:sldMasterMkLst>
        <pc:spChg chg="mod">
          <ac:chgData name="Kevin Flynn" userId="8512d3b6-9e1b-4dce-bd11-e4335739214c" providerId="ADAL" clId="{5FEC037C-5135-422F-A7A0-A6F4C6D26DAA}" dt="2022-01-08T13:43:11.136" v="7" actId="20577"/>
          <ac:spMkLst>
            <pc:docMk/>
            <pc:sldMasterMk cId="0" sldId="2147485146"/>
            <ac:spMk id="9" creationId="{ED4BE506-C0F9-461F-89BC-4B3F6F61A38D}"/>
          </ac:spMkLst>
        </pc:spChg>
        <pc:spChg chg="mod">
          <ac:chgData name="Kevin Flynn" userId="8512d3b6-9e1b-4dce-bd11-e4335739214c" providerId="ADAL" clId="{5FEC037C-5135-422F-A7A0-A6F4C6D26DAA}" dt="2022-01-08T13:43:03.480" v="3" actId="20577"/>
          <ac:spMkLst>
            <pc:docMk/>
            <pc:sldMasterMk cId="0" sldId="2147485146"/>
            <ac:spMk id="11" creationId="{AA2802BD-1B72-4AD1-8184-0FD099607084}"/>
          </ac:spMkLst>
        </pc:spChg>
      </pc:sldMasterChg>
    </pc:docChg>
  </pc:docChgLst>
  <pc:docChgLst>
    <pc:chgData name="Dongwook Kim" userId="ed3ef308-8542-4721-bc2b-9514933ffa1d" providerId="ADAL" clId="{13AD7717-C988-4E54-BAAD-D695CCFB18D9}"/>
    <pc:docChg chg="modMainMaster">
      <pc:chgData name="Dongwook Kim" userId="ed3ef308-8542-4721-bc2b-9514933ffa1d" providerId="ADAL" clId="{13AD7717-C988-4E54-BAAD-D695CCFB18D9}" dt="2025-01-09T09:47:12.740" v="15" actId="20577"/>
      <pc:docMkLst>
        <pc:docMk/>
      </pc:docMkLst>
      <pc:sldMasterChg chg="modSp mod">
        <pc:chgData name="Dongwook Kim" userId="ed3ef308-8542-4721-bc2b-9514933ffa1d" providerId="ADAL" clId="{13AD7717-C988-4E54-BAAD-D695CCFB18D9}" dt="2025-01-09T09:47:12.740" v="15" actId="20577"/>
        <pc:sldMasterMkLst>
          <pc:docMk/>
          <pc:sldMasterMk cId="0" sldId="2147485146"/>
        </pc:sldMasterMkLst>
        <pc:spChg chg="mod">
          <ac:chgData name="Dongwook Kim" userId="ed3ef308-8542-4721-bc2b-9514933ffa1d" providerId="ADAL" clId="{13AD7717-C988-4E54-BAAD-D695CCFB18D9}" dt="2025-01-09T09:47:10.007" v="13" actId="20577"/>
          <ac:spMkLst>
            <pc:docMk/>
            <pc:sldMasterMk cId="0" sldId="2147485146"/>
            <ac:spMk id="11" creationId="{AA2802BD-1B72-4AD1-8184-0FD099607084}"/>
          </ac:spMkLst>
        </pc:spChg>
        <pc:spChg chg="mod">
          <ac:chgData name="Dongwook Kim" userId="ed3ef308-8542-4721-bc2b-9514933ffa1d" providerId="ADAL" clId="{13AD7717-C988-4E54-BAAD-D695CCFB18D9}" dt="2025-01-09T09:47:12.740" v="15" actId="20577"/>
          <ac:spMkLst>
            <pc:docMk/>
            <pc:sldMasterMk cId="0" sldId="2147485146"/>
            <ac:spMk id="13" creationId="{AF4006C6-1A95-4284-A498-917EA49F0F95}"/>
          </ac:spMkLst>
        </pc:spChg>
      </pc:sldMasterChg>
    </pc:docChg>
  </pc:docChgLst>
  <pc:docChgLst>
    <pc:chgData name="Dongwook Kim" userId="ed3ef308-8542-4721-bc2b-9514933ffa1d" providerId="ADAL" clId="{AD9996DC-933F-418D-97FD-C3166DA3756C}"/>
    <pc:docChg chg="modMainMaster">
      <pc:chgData name="Dongwook Kim" userId="ed3ef308-8542-4721-bc2b-9514933ffa1d" providerId="ADAL" clId="{AD9996DC-933F-418D-97FD-C3166DA3756C}" dt="2023-12-18T21:39:54.596" v="47" actId="20577"/>
      <pc:docMkLst>
        <pc:docMk/>
      </pc:docMkLst>
      <pc:sldMasterChg chg="modSp mod">
        <pc:chgData name="Dongwook Kim" userId="ed3ef308-8542-4721-bc2b-9514933ffa1d" providerId="ADAL" clId="{AD9996DC-933F-418D-97FD-C3166DA3756C}" dt="2023-12-18T21:39:54.596" v="47" actId="20577"/>
        <pc:sldMasterMkLst>
          <pc:docMk/>
          <pc:sldMasterMk cId="0" sldId="2147485146"/>
        </pc:sldMasterMkLst>
        <pc:spChg chg="mod">
          <ac:chgData name="Dongwook Kim" userId="ed3ef308-8542-4721-bc2b-9514933ffa1d" providerId="ADAL" clId="{AD9996DC-933F-418D-97FD-C3166DA3756C}" dt="2023-12-18T21:39:54.596" v="47" actId="20577"/>
          <ac:spMkLst>
            <pc:docMk/>
            <pc:sldMasterMk cId="0" sldId="2147485146"/>
            <ac:spMk id="11" creationId="{AA2802BD-1B72-4AD1-8184-0FD099607084}"/>
          </ac:spMkLst>
        </pc:spChg>
        <pc:spChg chg="mod">
          <ac:chgData name="Dongwook Kim" userId="ed3ef308-8542-4721-bc2b-9514933ffa1d" providerId="ADAL" clId="{AD9996DC-933F-418D-97FD-C3166DA3756C}" dt="2023-12-18T21:39:36.561" v="8" actId="20577"/>
          <ac:spMkLst>
            <pc:docMk/>
            <pc:sldMasterMk cId="0" sldId="2147485146"/>
            <ac:spMk id="13" creationId="{AF4006C6-1A95-4284-A498-917EA49F0F95}"/>
          </ac:spMkLst>
        </pc:spChg>
      </pc:sldMasterChg>
    </pc:docChg>
  </pc:docChgLst>
  <pc:docChgLst>
    <pc:chgData name="Dongwook Kim" userId="ed3ef308-8542-4721-bc2b-9514933ffa1d" providerId="ADAL" clId="{6D8237EE-71E5-4633-BD09-D416677143A4}"/>
    <pc:docChg chg="modMainMaster">
      <pc:chgData name="Dongwook Kim" userId="ed3ef308-8542-4721-bc2b-9514933ffa1d" providerId="ADAL" clId="{6D8237EE-71E5-4633-BD09-D416677143A4}" dt="2024-10-24T10:02:19.094" v="14" actId="20577"/>
      <pc:docMkLst>
        <pc:docMk/>
      </pc:docMkLst>
      <pc:sldMasterChg chg="modSp mod">
        <pc:chgData name="Dongwook Kim" userId="ed3ef308-8542-4721-bc2b-9514933ffa1d" providerId="ADAL" clId="{6D8237EE-71E5-4633-BD09-D416677143A4}" dt="2024-10-24T10:02:19.094" v="14" actId="20577"/>
        <pc:sldMasterMkLst>
          <pc:docMk/>
          <pc:sldMasterMk cId="0" sldId="2147485146"/>
        </pc:sldMasterMkLst>
        <pc:spChg chg="mod">
          <ac:chgData name="Dongwook Kim" userId="ed3ef308-8542-4721-bc2b-9514933ffa1d" providerId="ADAL" clId="{6D8237EE-71E5-4633-BD09-D416677143A4}" dt="2024-10-24T10:02:16.214" v="13" actId="20577"/>
          <ac:spMkLst>
            <pc:docMk/>
            <pc:sldMasterMk cId="0" sldId="2147485146"/>
            <ac:spMk id="11" creationId="{AA2802BD-1B72-4AD1-8184-0FD099607084}"/>
          </ac:spMkLst>
        </pc:spChg>
        <pc:spChg chg="mod">
          <ac:chgData name="Dongwook Kim" userId="ed3ef308-8542-4721-bc2b-9514933ffa1d" providerId="ADAL" clId="{6D8237EE-71E5-4633-BD09-D416677143A4}" dt="2024-10-24T10:02:19.094" v="14" actId="20577"/>
          <ac:spMkLst>
            <pc:docMk/>
            <pc:sldMasterMk cId="0" sldId="2147485146"/>
            <ac:spMk id="13" creationId="{AF4006C6-1A95-4284-A498-917EA49F0F95}"/>
          </ac:spMkLst>
        </pc:spChg>
      </pc:sldMasterChg>
    </pc:docChg>
  </pc:docChgLst>
  <pc:docChgLst>
    <pc:chgData name="Kevin Flynn" userId="8512d3b6-9e1b-4dce-bd11-e4335739214c" providerId="ADAL" clId="{FF3B571D-72DD-4010-A68E-2ADC139F31DB}"/>
    <pc:docChg chg="modMainMaster">
      <pc:chgData name="Kevin Flynn" userId="8512d3b6-9e1b-4dce-bd11-e4335739214c" providerId="ADAL" clId="{FF3B571D-72DD-4010-A68E-2ADC139F31DB}" dt="2021-10-14T13:09:27.621" v="8" actId="21"/>
      <pc:docMkLst>
        <pc:docMk/>
      </pc:docMkLst>
      <pc:sldMasterChg chg="modSp mod modSldLayout">
        <pc:chgData name="Kevin Flynn" userId="8512d3b6-9e1b-4dce-bd11-e4335739214c" providerId="ADAL" clId="{FF3B571D-72DD-4010-A68E-2ADC139F31DB}" dt="2021-10-14T13:09:27.621" v="8" actId="21"/>
        <pc:sldMasterMkLst>
          <pc:docMk/>
          <pc:sldMasterMk cId="0" sldId="2147485146"/>
        </pc:sldMasterMkLst>
        <pc:spChg chg="mod">
          <ac:chgData name="Kevin Flynn" userId="8512d3b6-9e1b-4dce-bd11-e4335739214c" providerId="ADAL" clId="{FF3B571D-72DD-4010-A68E-2ADC139F31DB}" dt="2021-10-14T13:09:01.249" v="3" actId="20577"/>
          <ac:spMkLst>
            <pc:docMk/>
            <pc:sldMasterMk cId="0" sldId="2147485146"/>
            <ac:spMk id="11" creationId="{AA2802BD-1B72-4AD1-8184-0FD099607084}"/>
          </ac:spMkLst>
        </pc:spChg>
        <pc:sldLayoutChg chg="delSp modSp mod">
          <pc:chgData name="Kevin Flynn" userId="8512d3b6-9e1b-4dce-bd11-e4335739214c" providerId="ADAL" clId="{FF3B571D-72DD-4010-A68E-2ADC139F31DB}" dt="2021-10-14T13:09:27.621" v="8" actId="21"/>
          <pc:sldLayoutMkLst>
            <pc:docMk/>
            <pc:sldMasterMk cId="0" sldId="2147485146"/>
            <pc:sldLayoutMk cId="2576406219" sldId="2147485163"/>
          </pc:sldLayoutMkLst>
          <pc:spChg chg="del mod">
            <ac:chgData name="Kevin Flynn" userId="8512d3b6-9e1b-4dce-bd11-e4335739214c" providerId="ADAL" clId="{FF3B571D-72DD-4010-A68E-2ADC139F31DB}" dt="2021-10-14T13:09:27.621" v="8" actId="21"/>
            <ac:spMkLst>
              <pc:docMk/>
              <pc:sldMasterMk cId="0" sldId="2147485146"/>
              <pc:sldLayoutMk cId="2576406219" sldId="2147485163"/>
              <ac:spMk id="4" creationId="{BB8994A5-D808-4BF9-9C30-40F75349FF45}"/>
            </ac:spMkLst>
          </pc:spChg>
        </pc:sldLayoutChg>
      </pc:sldMasterChg>
    </pc:docChg>
  </pc:docChgLst>
  <pc:docChgLst>
    <pc:chgData name="Dongwook Kim" userId="ed3ef308-8542-4721-bc2b-9514933ffa1d" providerId="ADAL" clId="{DCC8B5AD-B583-47CC-90B9-ABC9D764482D}"/>
    <pc:docChg chg="modMainMaster">
      <pc:chgData name="Dongwook Kim" userId="ed3ef308-8542-4721-bc2b-9514933ffa1d" providerId="ADAL" clId="{DCC8B5AD-B583-47CC-90B9-ABC9D764482D}" dt="2024-09-18T09:04:20.505" v="11" actId="20577"/>
      <pc:docMkLst>
        <pc:docMk/>
      </pc:docMkLst>
      <pc:sldMasterChg chg="modSp mod">
        <pc:chgData name="Dongwook Kim" userId="ed3ef308-8542-4721-bc2b-9514933ffa1d" providerId="ADAL" clId="{DCC8B5AD-B583-47CC-90B9-ABC9D764482D}" dt="2024-09-18T09:04:20.505" v="11" actId="20577"/>
        <pc:sldMasterMkLst>
          <pc:docMk/>
          <pc:sldMasterMk cId="0" sldId="2147485146"/>
        </pc:sldMasterMkLst>
        <pc:spChg chg="mod">
          <ac:chgData name="Dongwook Kim" userId="ed3ef308-8542-4721-bc2b-9514933ffa1d" providerId="ADAL" clId="{DCC8B5AD-B583-47CC-90B9-ABC9D764482D}" dt="2024-09-18T09:04:18.300" v="10" actId="20577"/>
          <ac:spMkLst>
            <pc:docMk/>
            <pc:sldMasterMk cId="0" sldId="2147485146"/>
            <ac:spMk id="11" creationId="{AA2802BD-1B72-4AD1-8184-0FD099607084}"/>
          </ac:spMkLst>
        </pc:spChg>
        <pc:spChg chg="mod">
          <ac:chgData name="Dongwook Kim" userId="ed3ef308-8542-4721-bc2b-9514933ffa1d" providerId="ADAL" clId="{DCC8B5AD-B583-47CC-90B9-ABC9D764482D}" dt="2024-09-18T09:04:20.505" v="11" actId="20577"/>
          <ac:spMkLst>
            <pc:docMk/>
            <pc:sldMasterMk cId="0" sldId="2147485146"/>
            <ac:spMk id="13" creationId="{AF4006C6-1A95-4284-A498-917EA49F0F95}"/>
          </ac:spMkLst>
        </pc:spChg>
      </pc:sldMasterChg>
    </pc:docChg>
  </pc:docChgLst>
  <pc:docChgLst>
    <pc:chgData name="Dongwook Kim" userId="ed3ef308-8542-4721-bc2b-9514933ffa1d" providerId="ADAL" clId="{FE8E4771-AA58-4ED6-BF3A-82799BEFE319}"/>
    <pc:docChg chg="modMainMaster">
      <pc:chgData name="Dongwook Kim" userId="ed3ef308-8542-4721-bc2b-9514933ffa1d" providerId="ADAL" clId="{FE8E4771-AA58-4ED6-BF3A-82799BEFE319}" dt="2024-04-21T06:16:40.616" v="15" actId="20577"/>
      <pc:docMkLst>
        <pc:docMk/>
      </pc:docMkLst>
      <pc:sldMasterChg chg="modSp mod">
        <pc:chgData name="Dongwook Kim" userId="ed3ef308-8542-4721-bc2b-9514933ffa1d" providerId="ADAL" clId="{FE8E4771-AA58-4ED6-BF3A-82799BEFE319}" dt="2024-04-21T06:16:40.616" v="15" actId="20577"/>
        <pc:sldMasterMkLst>
          <pc:docMk/>
          <pc:sldMasterMk cId="0" sldId="2147485146"/>
        </pc:sldMasterMkLst>
        <pc:spChg chg="mod">
          <ac:chgData name="Dongwook Kim" userId="ed3ef308-8542-4721-bc2b-9514933ffa1d" providerId="ADAL" clId="{FE8E4771-AA58-4ED6-BF3A-82799BEFE319}" dt="2024-04-21T06:16:37.748" v="14" actId="20577"/>
          <ac:spMkLst>
            <pc:docMk/>
            <pc:sldMasterMk cId="0" sldId="2147485146"/>
            <ac:spMk id="11" creationId="{AA2802BD-1B72-4AD1-8184-0FD099607084}"/>
          </ac:spMkLst>
        </pc:spChg>
        <pc:spChg chg="mod">
          <ac:chgData name="Dongwook Kim" userId="ed3ef308-8542-4721-bc2b-9514933ffa1d" providerId="ADAL" clId="{FE8E4771-AA58-4ED6-BF3A-82799BEFE319}" dt="2024-04-21T06:16:40.616" v="15" actId="20577"/>
          <ac:spMkLst>
            <pc:docMk/>
            <pc:sldMasterMk cId="0" sldId="2147485146"/>
            <ac:spMk id="13" creationId="{AF4006C6-1A95-4284-A498-917EA49F0F95}"/>
          </ac:spMkLst>
        </pc:spChg>
      </pc:sldMasterChg>
    </pc:docChg>
  </pc:docChgLst>
  <pc:docChgLst>
    <pc:chgData name="Dongwook Kim" userId="ed3ef308-8542-4721-bc2b-9514933ffa1d" providerId="ADAL" clId="{9B7706A4-C475-4B38-B6B4-5CA9A8A6828B}"/>
    <pc:docChg chg="modMainMaster">
      <pc:chgData name="Dongwook Kim" userId="ed3ef308-8542-4721-bc2b-9514933ffa1d" providerId="ADAL" clId="{9B7706A4-C475-4B38-B6B4-5CA9A8A6828B}" dt="2024-06-24T21:28:44.186" v="20" actId="20577"/>
      <pc:docMkLst>
        <pc:docMk/>
      </pc:docMkLst>
      <pc:sldMasterChg chg="modSp mod">
        <pc:chgData name="Dongwook Kim" userId="ed3ef308-8542-4721-bc2b-9514933ffa1d" providerId="ADAL" clId="{9B7706A4-C475-4B38-B6B4-5CA9A8A6828B}" dt="2024-06-24T21:28:44.186" v="20" actId="20577"/>
        <pc:sldMasterMkLst>
          <pc:docMk/>
          <pc:sldMasterMk cId="0" sldId="2147485146"/>
        </pc:sldMasterMkLst>
        <pc:spChg chg="mod">
          <ac:chgData name="Dongwook Kim" userId="ed3ef308-8542-4721-bc2b-9514933ffa1d" providerId="ADAL" clId="{9B7706A4-C475-4B38-B6B4-5CA9A8A6828B}" dt="2024-06-24T21:28:39.396" v="18" actId="20577"/>
          <ac:spMkLst>
            <pc:docMk/>
            <pc:sldMasterMk cId="0" sldId="2147485146"/>
            <ac:spMk id="11" creationId="{AA2802BD-1B72-4AD1-8184-0FD099607084}"/>
          </ac:spMkLst>
        </pc:spChg>
        <pc:spChg chg="mod">
          <ac:chgData name="Dongwook Kim" userId="ed3ef308-8542-4721-bc2b-9514933ffa1d" providerId="ADAL" clId="{9B7706A4-C475-4B38-B6B4-5CA9A8A6828B}" dt="2024-06-24T21:28:44.186" v="20" actId="20577"/>
          <ac:spMkLst>
            <pc:docMk/>
            <pc:sldMasterMk cId="0" sldId="2147485146"/>
            <ac:spMk id="13" creationId="{AF4006C6-1A95-4284-A498-917EA49F0F95}"/>
          </ac:spMkLst>
        </pc:spChg>
      </pc:sldMasterChg>
    </pc:docChg>
  </pc:docChgLst>
  <pc:docChgLst>
    <pc:chgData name="Dongwook Kim" userId="ed3ef308-8542-4721-bc2b-9514933ffa1d" providerId="ADAL" clId="{60354198-CC3A-48CE-92E8-FA793E29E9B0}"/>
    <pc:docChg chg="modMainMaster">
      <pc:chgData name="Dongwook Kim" userId="ed3ef308-8542-4721-bc2b-9514933ffa1d" providerId="ADAL" clId="{60354198-CC3A-48CE-92E8-FA793E29E9B0}" dt="2024-01-29T20:27:10.056" v="18" actId="20577"/>
      <pc:docMkLst>
        <pc:docMk/>
      </pc:docMkLst>
      <pc:sldMasterChg chg="modSp mod">
        <pc:chgData name="Dongwook Kim" userId="ed3ef308-8542-4721-bc2b-9514933ffa1d" providerId="ADAL" clId="{60354198-CC3A-48CE-92E8-FA793E29E9B0}" dt="2024-01-29T20:27:10.056" v="18" actId="20577"/>
        <pc:sldMasterMkLst>
          <pc:docMk/>
          <pc:sldMasterMk cId="0" sldId="2147485146"/>
        </pc:sldMasterMkLst>
        <pc:spChg chg="mod">
          <ac:chgData name="Dongwook Kim" userId="ed3ef308-8542-4721-bc2b-9514933ffa1d" providerId="ADAL" clId="{60354198-CC3A-48CE-92E8-FA793E29E9B0}" dt="2024-01-29T20:27:10.056" v="18" actId="20577"/>
          <ac:spMkLst>
            <pc:docMk/>
            <pc:sldMasterMk cId="0" sldId="2147485146"/>
            <ac:spMk id="11" creationId="{AA2802BD-1B72-4AD1-8184-0FD099607084}"/>
          </ac:spMkLst>
        </pc:spChg>
      </pc:sldMasterChg>
    </pc:docChg>
  </pc:docChgLst>
  <pc:docChgLst>
    <pc:chgData name="Dongwook Kim" userId="ed3ef308-8542-4721-bc2b-9514933ffa1d" providerId="ADAL" clId="{EC755996-947C-4FE9-A1DA-03A37F6B54E3}"/>
    <pc:docChg chg="modMainMaster">
      <pc:chgData name="Dongwook Kim" userId="ed3ef308-8542-4721-bc2b-9514933ffa1d" providerId="ADAL" clId="{EC755996-947C-4FE9-A1DA-03A37F6B54E3}" dt="2024-03-19T08:28:45.468" v="18" actId="20577"/>
      <pc:docMkLst>
        <pc:docMk/>
      </pc:docMkLst>
      <pc:sldMasterChg chg="modSp mod">
        <pc:chgData name="Dongwook Kim" userId="ed3ef308-8542-4721-bc2b-9514933ffa1d" providerId="ADAL" clId="{EC755996-947C-4FE9-A1DA-03A37F6B54E3}" dt="2024-03-19T08:28:45.468" v="18" actId="20577"/>
        <pc:sldMasterMkLst>
          <pc:docMk/>
          <pc:sldMasterMk cId="0" sldId="2147485146"/>
        </pc:sldMasterMkLst>
        <pc:spChg chg="mod">
          <ac:chgData name="Dongwook Kim" userId="ed3ef308-8542-4721-bc2b-9514933ffa1d" providerId="ADAL" clId="{EC755996-947C-4FE9-A1DA-03A37F6B54E3}" dt="2024-03-19T08:28:43.095" v="17" actId="20577"/>
          <ac:spMkLst>
            <pc:docMk/>
            <pc:sldMasterMk cId="0" sldId="2147485146"/>
            <ac:spMk id="11" creationId="{AA2802BD-1B72-4AD1-8184-0FD099607084}"/>
          </ac:spMkLst>
        </pc:spChg>
        <pc:spChg chg="mod">
          <ac:chgData name="Dongwook Kim" userId="ed3ef308-8542-4721-bc2b-9514933ffa1d" providerId="ADAL" clId="{EC755996-947C-4FE9-A1DA-03A37F6B54E3}" dt="2024-03-19T08:28:45.468" v="18" actId="20577"/>
          <ac:spMkLst>
            <pc:docMk/>
            <pc:sldMasterMk cId="0" sldId="2147485146"/>
            <ac:spMk id="13" creationId="{AF4006C6-1A95-4284-A498-917EA49F0F95}"/>
          </ac:spMkLst>
        </pc:spChg>
      </pc:sldMasterChg>
    </pc:docChg>
  </pc:docChgLst>
</pc:chgInfo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260191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CT WG3 #141	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Bratislava, SK – May 2025</a:t>
            </a: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AF4006C6-1A95-4284-A498-917EA49F0F9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 smtClean="0">
                <a:latin typeface="Arial "/>
              </a:rPr>
              <a:t>C3-252346</a:t>
            </a:r>
            <a:endParaRPr lang="sv-SE" altLang="en-US" sz="1200" b="1" dirty="0">
              <a:latin typeface="Arial 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3.wm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88841" y="1709738"/>
            <a:ext cx="9731828" cy="2852737"/>
          </a:xfrm>
        </p:spPr>
        <p:txBody>
          <a:bodyPr/>
          <a:lstStyle/>
          <a:p>
            <a:pPr eaLnBrk="1" hangingPunct="1"/>
            <a:r>
              <a:rPr lang="en-GB" altLang="en-US" dirty="0" err="1" smtClean="0"/>
              <a:t>Metaverse_App</a:t>
            </a:r>
            <a:r>
              <a:rPr lang="en-GB" altLang="en-US" dirty="0" smtClean="0"/>
              <a:t> – WID Update</a:t>
            </a:r>
            <a:endParaRPr lang="en-GB" altLang="en-US" dirty="0"/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1811986" y="4562475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 err="1" smtClean="0"/>
              <a:t>Narendranath</a:t>
            </a:r>
            <a:r>
              <a:rPr lang="en-GB" altLang="en-US" dirty="0" smtClean="0"/>
              <a:t> </a:t>
            </a:r>
            <a:r>
              <a:rPr lang="en-GB" altLang="en-US" dirty="0" err="1" smtClean="0"/>
              <a:t>Tangudu</a:t>
            </a:r>
            <a:endParaRPr lang="en-GB" altLang="en-US" dirty="0" smtClean="0"/>
          </a:p>
          <a:p>
            <a:pPr marL="0" indent="0" eaLnBrk="1" hangingPunct="1">
              <a:buFontTx/>
              <a:buNone/>
            </a:pPr>
            <a:r>
              <a:rPr lang="en-GB" altLang="en-US" dirty="0" smtClean="0"/>
              <a:t>WID Rapporteur, Samsung</a:t>
            </a:r>
            <a:endParaRPr lang="en-GB" altLang="en-US" dirty="0"/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 smtClean="0"/>
              <a:t>Disclaimer</a:t>
            </a:r>
            <a:endParaRPr lang="en-GB" altLang="en-US" dirty="0"/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en-US" i="1" dirty="0" smtClean="0"/>
          </a:p>
          <a:p>
            <a:endParaRPr lang="en-US" altLang="en-US" i="1" dirty="0"/>
          </a:p>
          <a:p>
            <a:pPr>
              <a:buFont typeface="Wingdings" panose="05000000000000000000" pitchFamily="2" charset="2"/>
              <a:buChar char="Ø"/>
            </a:pPr>
            <a:r>
              <a:rPr lang="en-US" altLang="en-US" i="1" dirty="0" smtClean="0"/>
              <a:t>Only for information, presented by WID Rapporteur.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altLang="en-US" i="1" dirty="0" smtClean="0"/>
              <a:t>The conference call discussion minutes were taken as feedback to propose the way forward.</a:t>
            </a:r>
          </a:p>
        </p:txBody>
      </p: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 smtClean="0"/>
              <a:t>Outline</a:t>
            </a:r>
            <a:endParaRPr lang="en-GB" altLang="en-US" dirty="0"/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 smtClean="0"/>
              <a:t>Minutes from Offline conference call, 7</a:t>
            </a:r>
            <a:r>
              <a:rPr lang="en-US" altLang="en-US" baseline="30000" dirty="0" smtClean="0"/>
              <a:t>th</a:t>
            </a:r>
            <a:r>
              <a:rPr lang="en-US" altLang="en-US" dirty="0" smtClean="0"/>
              <a:t> May 2025</a:t>
            </a:r>
          </a:p>
          <a:p>
            <a:pPr lvl="1"/>
            <a:r>
              <a:rPr lang="en-US" altLang="en-US" dirty="0" smtClean="0"/>
              <a:t>Specifying Digital Asset Management services</a:t>
            </a:r>
          </a:p>
          <a:p>
            <a:pPr lvl="1"/>
            <a:r>
              <a:rPr lang="en-US" altLang="en-US" dirty="0" smtClean="0"/>
              <a:t>Planning Outstanding work</a:t>
            </a: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21945249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Digital Asset Management services</a:t>
            </a:r>
            <a:endParaRPr lang="en-GB" altLang="en-US" dirty="0"/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 smtClean="0"/>
              <a:t>Background</a:t>
            </a:r>
          </a:p>
          <a:p>
            <a:pPr lvl="1"/>
            <a:r>
              <a:rPr lang="en-US" altLang="en-US" dirty="0" smtClean="0"/>
              <a:t>CT agreed WID (</a:t>
            </a:r>
            <a:r>
              <a:rPr lang="en-IN" u="sng" dirty="0" smtClean="0"/>
              <a:t>CP-243309)</a:t>
            </a:r>
            <a:r>
              <a:rPr lang="en-US" altLang="en-US" dirty="0" smtClean="0"/>
              <a:t> to specify Spatial Anchor management, Spatial Map management and Digital Asset management services.</a:t>
            </a:r>
          </a:p>
          <a:p>
            <a:pPr lvl="1"/>
            <a:r>
              <a:rPr lang="en-US" altLang="en-US" dirty="0" smtClean="0"/>
              <a:t>New TS 29.437 was agreed to specify the Spatial </a:t>
            </a:r>
            <a:r>
              <a:rPr lang="en-US" altLang="en-US" dirty="0"/>
              <a:t>Anchor </a:t>
            </a:r>
            <a:r>
              <a:rPr lang="en-US" altLang="en-US" dirty="0" smtClean="0"/>
              <a:t>management and Spatial </a:t>
            </a:r>
            <a:r>
              <a:rPr lang="en-US" altLang="en-US" dirty="0"/>
              <a:t>Map management </a:t>
            </a:r>
            <a:r>
              <a:rPr lang="en-US" altLang="en-US" dirty="0" smtClean="0"/>
              <a:t>services APIs.</a:t>
            </a:r>
          </a:p>
          <a:p>
            <a:pPr lvl="1"/>
            <a:r>
              <a:rPr lang="en-US" altLang="en-US" dirty="0" smtClean="0"/>
              <a:t>Stage-2 specified </a:t>
            </a:r>
            <a:r>
              <a:rPr lang="en-US" altLang="en-US" dirty="0"/>
              <a:t>Spatial Anchor management and Spatial Map management </a:t>
            </a:r>
            <a:r>
              <a:rPr lang="en-US" altLang="en-US" dirty="0" smtClean="0"/>
              <a:t>services in TS 23.437</a:t>
            </a:r>
          </a:p>
          <a:p>
            <a:pPr lvl="1"/>
            <a:r>
              <a:rPr lang="en-US" altLang="en-US" dirty="0"/>
              <a:t>Stage-2 </a:t>
            </a:r>
            <a:r>
              <a:rPr lang="en-US" altLang="en-US" dirty="0" smtClean="0"/>
              <a:t>specified the </a:t>
            </a:r>
            <a:r>
              <a:rPr lang="en-US" altLang="en-US" dirty="0"/>
              <a:t>Digital Asset management </a:t>
            </a:r>
            <a:r>
              <a:rPr lang="en-US" altLang="en-US" dirty="0" smtClean="0"/>
              <a:t>services </a:t>
            </a:r>
            <a:r>
              <a:rPr lang="en-US" altLang="en-US" dirty="0"/>
              <a:t>in TS </a:t>
            </a:r>
            <a:r>
              <a:rPr lang="en-US" altLang="en-US" dirty="0" smtClean="0"/>
              <a:t>23.438</a:t>
            </a:r>
          </a:p>
          <a:p>
            <a:pPr lvl="1"/>
            <a:endParaRPr lang="en-US" altLang="en-US" dirty="0"/>
          </a:p>
        </p:txBody>
      </p:sp>
    </p:spTree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Digital Asset Management services</a:t>
            </a:r>
            <a:endParaRPr lang="en-GB" altLang="en-US" dirty="0"/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5351031"/>
          </a:xfrm>
        </p:spPr>
        <p:txBody>
          <a:bodyPr/>
          <a:lstStyle/>
          <a:p>
            <a:r>
              <a:rPr lang="en-US" altLang="en-US" dirty="0" smtClean="0">
                <a:solidFill>
                  <a:srgbClr val="FF0000"/>
                </a:solidFill>
              </a:rPr>
              <a:t>Open – TS </a:t>
            </a:r>
            <a:r>
              <a:rPr lang="en-US" altLang="en-US" dirty="0">
                <a:solidFill>
                  <a:srgbClr val="FF0000"/>
                </a:solidFill>
              </a:rPr>
              <a:t>to </a:t>
            </a:r>
            <a:r>
              <a:rPr lang="en-US" altLang="en-US" dirty="0" smtClean="0">
                <a:solidFill>
                  <a:srgbClr val="FF0000"/>
                </a:solidFill>
              </a:rPr>
              <a:t>specify </a:t>
            </a:r>
            <a:r>
              <a:rPr lang="en-US" altLang="en-US" dirty="0">
                <a:solidFill>
                  <a:srgbClr val="FF0000"/>
                </a:solidFill>
              </a:rPr>
              <a:t>Digital Asset management services</a:t>
            </a:r>
            <a:endParaRPr lang="en-US" altLang="en-US" dirty="0" smtClean="0">
              <a:solidFill>
                <a:srgbClr val="FF0000"/>
              </a:solidFill>
            </a:endParaRPr>
          </a:p>
          <a:p>
            <a:pPr lvl="1"/>
            <a:r>
              <a:rPr lang="en-US" altLang="en-US" dirty="0" smtClean="0"/>
              <a:t>Discussed Potential options to </a:t>
            </a:r>
            <a:r>
              <a:rPr lang="en-US" altLang="en-US" dirty="0"/>
              <a:t>specify the Digital Asset management </a:t>
            </a:r>
            <a:r>
              <a:rPr lang="en-US" altLang="en-US" dirty="0" smtClean="0"/>
              <a:t>services</a:t>
            </a:r>
          </a:p>
          <a:p>
            <a:pPr lvl="2"/>
            <a:r>
              <a:rPr lang="en-US" altLang="en-US" dirty="0" smtClean="0"/>
              <a:t>Option 1 : New TS 29.XXX</a:t>
            </a:r>
          </a:p>
          <a:p>
            <a:pPr lvl="2"/>
            <a:r>
              <a:rPr lang="en-US" altLang="en-US" dirty="0" smtClean="0"/>
              <a:t>Option 2: In TS 29.437 (</a:t>
            </a:r>
            <a:r>
              <a:rPr lang="en-US" altLang="en-US" dirty="0" err="1" smtClean="0"/>
              <a:t>Metaverse</a:t>
            </a:r>
            <a:r>
              <a:rPr lang="en-US" altLang="en-US" dirty="0" smtClean="0"/>
              <a:t> Enablement Services)</a:t>
            </a:r>
          </a:p>
          <a:p>
            <a:pPr lvl="2"/>
            <a:r>
              <a:rPr lang="en-US" altLang="en-US" dirty="0" smtClean="0"/>
              <a:t>Option 3: In TS 29.549 (SEAL Services)</a:t>
            </a:r>
          </a:p>
          <a:p>
            <a:pPr lvl="2"/>
            <a:r>
              <a:rPr lang="en-US" altLang="en-US" dirty="0" smtClean="0">
                <a:solidFill>
                  <a:srgbClr val="FF0000"/>
                </a:solidFill>
              </a:rPr>
              <a:t>Any other options ?</a:t>
            </a:r>
          </a:p>
        </p:txBody>
      </p:sp>
    </p:spTree>
    <p:extLst>
      <p:ext uri="{BB962C8B-B14F-4D97-AF65-F5344CB8AC3E}">
        <p14:creationId xmlns:p14="http://schemas.microsoft.com/office/powerpoint/2010/main" val="3872923795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Digital Asset Management services</a:t>
            </a:r>
            <a:endParaRPr lang="en-GB" altLang="en-US" dirty="0"/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17418" y="1690688"/>
            <a:ext cx="10515600" cy="5240194"/>
          </a:xfrm>
        </p:spPr>
        <p:txBody>
          <a:bodyPr/>
          <a:lstStyle/>
          <a:p>
            <a:r>
              <a:rPr lang="en-US" altLang="en-US" sz="2000" dirty="0" smtClean="0"/>
              <a:t> TS </a:t>
            </a:r>
            <a:r>
              <a:rPr lang="en-US" altLang="en-US" sz="2000" dirty="0"/>
              <a:t>to </a:t>
            </a:r>
            <a:r>
              <a:rPr lang="en-US" altLang="en-US" sz="2000" dirty="0" smtClean="0"/>
              <a:t>specify </a:t>
            </a:r>
            <a:r>
              <a:rPr lang="en-US" altLang="en-US" sz="2000" dirty="0"/>
              <a:t>Digital Asset management </a:t>
            </a:r>
            <a:r>
              <a:rPr lang="en-US" altLang="en-US" sz="2000" dirty="0" smtClean="0"/>
              <a:t>services (</a:t>
            </a:r>
            <a:r>
              <a:rPr lang="en-US" altLang="en-US" sz="2000" dirty="0" smtClean="0">
                <a:solidFill>
                  <a:srgbClr val="FF0000"/>
                </a:solidFill>
              </a:rPr>
              <a:t>Only Position overview</a:t>
            </a:r>
            <a:r>
              <a:rPr lang="en-US" altLang="en-US" sz="2000" dirty="0" smtClean="0"/>
              <a:t>)</a:t>
            </a:r>
          </a:p>
          <a:p>
            <a:pPr lvl="2"/>
            <a:r>
              <a:rPr lang="en-US" altLang="en-US" sz="1600" dirty="0" smtClean="0"/>
              <a:t>Option 1 : New TS 29.XXX</a:t>
            </a:r>
          </a:p>
          <a:p>
            <a:pPr lvl="3"/>
            <a:r>
              <a:rPr lang="en-US" altLang="en-US" sz="1400" dirty="0" smtClean="0">
                <a:solidFill>
                  <a:srgbClr val="FF0000"/>
                </a:solidFill>
              </a:rPr>
              <a:t>Huawei: Not OK with this option.</a:t>
            </a:r>
            <a:endParaRPr lang="en-US" altLang="en-US" sz="1400" dirty="0">
              <a:solidFill>
                <a:srgbClr val="FF0000"/>
              </a:solidFill>
            </a:endParaRPr>
          </a:p>
          <a:p>
            <a:pPr lvl="2"/>
            <a:r>
              <a:rPr lang="en-US" altLang="en-US" sz="1600" dirty="0" smtClean="0"/>
              <a:t>Option 2: In TS 29.437</a:t>
            </a:r>
          </a:p>
          <a:p>
            <a:pPr lvl="3"/>
            <a:r>
              <a:rPr lang="en-US" altLang="en-US" sz="1400" dirty="0" smtClean="0">
                <a:solidFill>
                  <a:srgbClr val="FF0000"/>
                </a:solidFill>
              </a:rPr>
              <a:t>Nokia not OK with this option.</a:t>
            </a:r>
            <a:endParaRPr lang="en-US" altLang="en-US" sz="1400" dirty="0">
              <a:solidFill>
                <a:srgbClr val="FF0000"/>
              </a:solidFill>
            </a:endParaRPr>
          </a:p>
          <a:p>
            <a:pPr lvl="3"/>
            <a:r>
              <a:rPr lang="en-US" altLang="en-US" sz="1400" dirty="0" smtClean="0">
                <a:solidFill>
                  <a:srgbClr val="FF0000"/>
                </a:solidFill>
              </a:rPr>
              <a:t>Huawei: Propose to rename </a:t>
            </a:r>
            <a:r>
              <a:rPr lang="en-US" altLang="en-US" sz="1400" dirty="0">
                <a:solidFill>
                  <a:srgbClr val="FF0000"/>
                </a:solidFill>
              </a:rPr>
              <a:t>TS 29.437 title to “</a:t>
            </a:r>
            <a:r>
              <a:rPr lang="en-US" altLang="en-US" sz="1400" dirty="0" err="1">
                <a:solidFill>
                  <a:srgbClr val="FF0000"/>
                </a:solidFill>
              </a:rPr>
              <a:t>metaverse</a:t>
            </a:r>
            <a:r>
              <a:rPr lang="en-US" altLang="en-US" sz="1400" dirty="0">
                <a:solidFill>
                  <a:srgbClr val="FF0000"/>
                </a:solidFill>
              </a:rPr>
              <a:t> and </a:t>
            </a:r>
            <a:r>
              <a:rPr lang="en-US" altLang="en-US" sz="1400" dirty="0" smtClean="0">
                <a:solidFill>
                  <a:srgbClr val="FF0000"/>
                </a:solidFill>
              </a:rPr>
              <a:t>digital </a:t>
            </a:r>
            <a:r>
              <a:rPr lang="en-US" altLang="en-US" sz="1400" dirty="0">
                <a:solidFill>
                  <a:srgbClr val="FF0000"/>
                </a:solidFill>
              </a:rPr>
              <a:t>asset enablement services</a:t>
            </a:r>
            <a:r>
              <a:rPr lang="en-US" altLang="en-US" sz="1400" dirty="0" smtClean="0">
                <a:solidFill>
                  <a:srgbClr val="FF0000"/>
                </a:solidFill>
              </a:rPr>
              <a:t>”. Still can cover Digital asset services in future.</a:t>
            </a:r>
          </a:p>
          <a:p>
            <a:pPr lvl="4"/>
            <a:r>
              <a:rPr lang="en-US" altLang="en-US" sz="1400" b="1" dirty="0" smtClean="0">
                <a:solidFill>
                  <a:srgbClr val="FF0000"/>
                </a:solidFill>
              </a:rPr>
              <a:t>Nokia: Not OK. </a:t>
            </a:r>
            <a:r>
              <a:rPr lang="en-US" altLang="en-US" sz="1400" dirty="0" smtClean="0">
                <a:solidFill>
                  <a:srgbClr val="FF0000"/>
                </a:solidFill>
              </a:rPr>
              <a:t>Ericsson</a:t>
            </a:r>
            <a:r>
              <a:rPr lang="en-US" altLang="en-US" sz="1400" dirty="0">
                <a:solidFill>
                  <a:srgbClr val="FF0000"/>
                </a:solidFill>
              </a:rPr>
              <a:t>: Fine with change in title and open to </a:t>
            </a:r>
            <a:r>
              <a:rPr lang="en-US" altLang="en-US" sz="1400" dirty="0" smtClean="0">
                <a:solidFill>
                  <a:srgbClr val="FF0000"/>
                </a:solidFill>
              </a:rPr>
              <a:t>discuss</a:t>
            </a:r>
          </a:p>
          <a:p>
            <a:pPr lvl="4"/>
            <a:r>
              <a:rPr lang="en-US" altLang="en-US" sz="1400" dirty="0" err="1" smtClean="0">
                <a:solidFill>
                  <a:srgbClr val="FF0000"/>
                </a:solidFill>
              </a:rPr>
              <a:t>InterDigital</a:t>
            </a:r>
            <a:r>
              <a:rPr lang="en-US" altLang="en-US" sz="1400" dirty="0" smtClean="0">
                <a:solidFill>
                  <a:srgbClr val="FF0000"/>
                </a:solidFill>
              </a:rPr>
              <a:t>: Fine with this suggestion.</a:t>
            </a:r>
          </a:p>
          <a:p>
            <a:pPr lvl="4"/>
            <a:r>
              <a:rPr lang="en-US" altLang="en-US" sz="1400" dirty="0" smtClean="0">
                <a:solidFill>
                  <a:srgbClr val="FF0000"/>
                </a:solidFill>
              </a:rPr>
              <a:t>Ericsson: Fine with this suggestion</a:t>
            </a:r>
          </a:p>
          <a:p>
            <a:pPr lvl="2"/>
            <a:r>
              <a:rPr lang="en-US" altLang="en-US" sz="1600" dirty="0" smtClean="0"/>
              <a:t>Option 3: In TS 29.549</a:t>
            </a:r>
          </a:p>
          <a:p>
            <a:pPr lvl="3"/>
            <a:r>
              <a:rPr lang="en-US" altLang="en-US" sz="1400" dirty="0">
                <a:solidFill>
                  <a:srgbClr val="FF0000"/>
                </a:solidFill>
              </a:rPr>
              <a:t>Ericsson</a:t>
            </a:r>
            <a:r>
              <a:rPr lang="en-US" altLang="en-US" sz="1400" dirty="0" smtClean="0">
                <a:solidFill>
                  <a:srgbClr val="FF0000"/>
                </a:solidFill>
              </a:rPr>
              <a:t>: Least </a:t>
            </a:r>
            <a:r>
              <a:rPr lang="en-US" altLang="en-US" sz="1400" dirty="0">
                <a:solidFill>
                  <a:srgbClr val="FF0000"/>
                </a:solidFill>
              </a:rPr>
              <a:t>preferred and try to avoid. 29.549 is already heavy spec</a:t>
            </a:r>
            <a:r>
              <a:rPr lang="en-US" altLang="en-US" sz="1400" dirty="0" smtClean="0">
                <a:solidFill>
                  <a:srgbClr val="FF0000"/>
                </a:solidFill>
              </a:rPr>
              <a:t>. Can accept this, if we all agree to not add more SEAL enablers to this spec. </a:t>
            </a:r>
          </a:p>
          <a:p>
            <a:pPr lvl="3"/>
            <a:r>
              <a:rPr lang="en-US" altLang="en-US" sz="1400" dirty="0" smtClean="0">
                <a:solidFill>
                  <a:srgbClr val="FF0000"/>
                </a:solidFill>
              </a:rPr>
              <a:t>Huawei: Can live with. Do not prefer. Prefer companies think about other options.</a:t>
            </a:r>
          </a:p>
          <a:p>
            <a:pPr lvl="3"/>
            <a:r>
              <a:rPr lang="en-US" altLang="en-US" sz="1400" dirty="0">
                <a:solidFill>
                  <a:srgbClr val="FF0000"/>
                </a:solidFill>
              </a:rPr>
              <a:t>Nokia: </a:t>
            </a:r>
            <a:r>
              <a:rPr lang="en-US" altLang="en-US" sz="1400" dirty="0" smtClean="0">
                <a:solidFill>
                  <a:srgbClr val="FF0000"/>
                </a:solidFill>
              </a:rPr>
              <a:t>Fine</a:t>
            </a:r>
            <a:endParaRPr lang="en-US" altLang="en-US" sz="1400" dirty="0">
              <a:solidFill>
                <a:srgbClr val="FF0000"/>
              </a:solidFill>
            </a:endParaRPr>
          </a:p>
          <a:p>
            <a:pPr lvl="2"/>
            <a:r>
              <a:rPr lang="en-US" altLang="en-US" sz="1600" dirty="0" smtClean="0"/>
              <a:t>As rapporteur company, </a:t>
            </a:r>
            <a:r>
              <a:rPr lang="en-US" altLang="en-US" sz="1600" smtClean="0"/>
              <a:t>Samsung agrees with </a:t>
            </a:r>
            <a:r>
              <a:rPr lang="en-US" altLang="en-US" sz="1600" dirty="0" smtClean="0"/>
              <a:t>all three options.</a:t>
            </a:r>
          </a:p>
        </p:txBody>
      </p:sp>
    </p:spTree>
    <p:extLst>
      <p:ext uri="{BB962C8B-B14F-4D97-AF65-F5344CB8AC3E}">
        <p14:creationId xmlns:p14="http://schemas.microsoft.com/office/powerpoint/2010/main" val="2511610723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 smtClean="0"/>
              <a:t>Planning outstanding work</a:t>
            </a:r>
            <a:endParaRPr lang="en-GB" altLang="en-US" dirty="0"/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 smtClean="0"/>
              <a:t>Total APIs in work scope of CT3 </a:t>
            </a:r>
          </a:p>
          <a:p>
            <a:pPr lvl="1"/>
            <a:r>
              <a:rPr lang="en-US" altLang="en-US" sz="2000" dirty="0" smtClean="0"/>
              <a:t>Spatial Anchor Service APIs - 4</a:t>
            </a:r>
          </a:p>
          <a:p>
            <a:pPr lvl="1"/>
            <a:r>
              <a:rPr lang="en-US" altLang="en-US" sz="2000" dirty="0" smtClean="0"/>
              <a:t>Spatial Map Service APIs - 5</a:t>
            </a:r>
          </a:p>
          <a:p>
            <a:pPr lvl="1"/>
            <a:r>
              <a:rPr lang="en-US" altLang="en-US" sz="2000" dirty="0" smtClean="0"/>
              <a:t>Digital Asset Service APIs - 3</a:t>
            </a:r>
          </a:p>
          <a:p>
            <a:r>
              <a:rPr lang="en-US" altLang="en-US" dirty="0" smtClean="0"/>
              <a:t>Work progress so far </a:t>
            </a:r>
          </a:p>
          <a:p>
            <a:pPr lvl="1"/>
            <a:r>
              <a:rPr lang="en-US" altLang="en-US" sz="2000" dirty="0"/>
              <a:t>Spatial Anchor Service APIs </a:t>
            </a:r>
            <a:r>
              <a:rPr lang="en-US" altLang="en-US" sz="2000" dirty="0" smtClean="0"/>
              <a:t>– 2 </a:t>
            </a:r>
            <a:endParaRPr lang="en-US" altLang="en-US" sz="2000" dirty="0"/>
          </a:p>
          <a:p>
            <a:pPr lvl="1"/>
            <a:r>
              <a:rPr lang="en-US" altLang="en-US" sz="2000" dirty="0"/>
              <a:t>Spatial Map Service APIs - </a:t>
            </a:r>
            <a:r>
              <a:rPr lang="en-US" altLang="en-US" sz="2000" dirty="0" smtClean="0"/>
              <a:t>0</a:t>
            </a:r>
            <a:endParaRPr lang="en-US" altLang="en-US" sz="2000" dirty="0"/>
          </a:p>
          <a:p>
            <a:pPr lvl="1"/>
            <a:r>
              <a:rPr lang="en-US" altLang="en-US" sz="2000" dirty="0"/>
              <a:t>Digital Asset Service APIs - </a:t>
            </a:r>
            <a:r>
              <a:rPr lang="en-US" altLang="en-US" sz="2000" dirty="0" smtClean="0"/>
              <a:t>0</a:t>
            </a:r>
          </a:p>
          <a:p>
            <a:r>
              <a:rPr lang="en-US" altLang="en-US" dirty="0" smtClean="0"/>
              <a:t>Target for completion : Sept 2025</a:t>
            </a:r>
          </a:p>
          <a:p>
            <a:r>
              <a:rPr lang="en-US" altLang="en-US" sz="2400" dirty="0" smtClean="0">
                <a:solidFill>
                  <a:srgbClr val="FF0000"/>
                </a:solidFill>
              </a:rPr>
              <a:t>Company contributions plans: No inputs received.</a:t>
            </a:r>
            <a:endParaRPr lang="en-US" altLang="en-US" sz="2400" dirty="0">
              <a:solidFill>
                <a:srgbClr val="FF0000"/>
              </a:solidFill>
            </a:endParaRP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4496072"/>
              </p:ext>
            </p:extLst>
          </p:nvPr>
        </p:nvGraphicFramePr>
        <p:xfrm>
          <a:off x="9119118" y="3209131"/>
          <a:ext cx="914400" cy="792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4" name="Worksheet" showAsIcon="1" r:id="rId3" imgW="914400" imgH="792360" progId="Excel.Sheet.12">
                  <p:embed/>
                </p:oleObj>
              </mc:Choice>
              <mc:Fallback>
                <p:oleObj name="Worksheet" showAsIcon="1" r:id="rId3" imgW="914400" imgH="792360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9119118" y="3209131"/>
                        <a:ext cx="914400" cy="7921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ular Callout 3"/>
          <p:cNvSpPr/>
          <p:nvPr/>
        </p:nvSpPr>
        <p:spPr>
          <a:xfrm>
            <a:off x="8871857" y="2313992"/>
            <a:ext cx="2063621" cy="727788"/>
          </a:xfrm>
          <a:prstGeom prst="wedgeRect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dirty="0" smtClean="0"/>
              <a:t>Updated work plan after CT3#140.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3797633808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3AFF4909-1900-46CD-87F7-AE296C5941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Summary</a:t>
            </a:r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A955EC6E-B2A1-4AA5-9F6A-E317D7FE324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 smtClean="0"/>
              <a:t>Way Forward on Digital Asset Management services – </a:t>
            </a:r>
          </a:p>
          <a:p>
            <a:pPr lvl="1"/>
            <a:r>
              <a:rPr lang="en-US" altLang="en-US" sz="1600" i="1" dirty="0" smtClean="0">
                <a:solidFill>
                  <a:srgbClr val="00B050"/>
                </a:solidFill>
              </a:rPr>
              <a:t>No conclusion. Option 3 (29.549) seemed more neutral and feasible in terms of acceptance than others</a:t>
            </a:r>
            <a:r>
              <a:rPr lang="en-US" altLang="en-US" sz="1600" i="1" dirty="0">
                <a:solidFill>
                  <a:srgbClr val="00B050"/>
                </a:solidFill>
              </a:rPr>
              <a:t> </a:t>
            </a:r>
            <a:r>
              <a:rPr lang="en-US" altLang="en-US" sz="1600" i="1" dirty="0" smtClean="0">
                <a:solidFill>
                  <a:srgbClr val="00B050"/>
                </a:solidFill>
              </a:rPr>
              <a:t>options</a:t>
            </a:r>
          </a:p>
          <a:p>
            <a:pPr lvl="1"/>
            <a:r>
              <a:rPr lang="en-US" altLang="en-US" sz="1600" i="1" dirty="0" smtClean="0">
                <a:solidFill>
                  <a:srgbClr val="00B050"/>
                </a:solidFill>
              </a:rPr>
              <a:t>Samsung (as rapporteur company) submitted WID revision (C3-253119) considering the option 3 (capturing in TS 29.549).</a:t>
            </a:r>
          </a:p>
          <a:p>
            <a:r>
              <a:rPr lang="en-US" altLang="en-US" dirty="0" smtClean="0"/>
              <a:t>The outstanding work</a:t>
            </a:r>
            <a:endParaRPr lang="en-US" altLang="en-US" sz="2000" i="1" dirty="0" smtClean="0">
              <a:solidFill>
                <a:srgbClr val="FF0000"/>
              </a:solidFill>
            </a:endParaRPr>
          </a:p>
          <a:p>
            <a:pPr lvl="1"/>
            <a:r>
              <a:rPr lang="en-US" altLang="en-US" sz="1600" i="1" dirty="0" smtClean="0">
                <a:solidFill>
                  <a:srgbClr val="00B050"/>
                </a:solidFill>
              </a:rPr>
              <a:t>Target to completion for Sept 2025 appears though. We can reassess in CT3#142 (Aug’ 2025) meeting.</a:t>
            </a:r>
            <a:endParaRPr lang="en-US" altLang="en-US" sz="1600" i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5CA3727-A4EB-4398-9783-D0148B061093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5512</TotalTime>
  <Words>488</Words>
  <Application>Microsoft Office PowerPoint</Application>
  <PresentationFormat>Widescreen</PresentationFormat>
  <Paragraphs>58</Paragraphs>
  <Slides>8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6" baseType="lpstr">
      <vt:lpstr>Arial</vt:lpstr>
      <vt:lpstr>Arial </vt:lpstr>
      <vt:lpstr>Calibri</vt:lpstr>
      <vt:lpstr>Calibri Light</vt:lpstr>
      <vt:lpstr>Times New Roman</vt:lpstr>
      <vt:lpstr>Wingdings</vt:lpstr>
      <vt:lpstr>Office Theme</vt:lpstr>
      <vt:lpstr>Worksheet</vt:lpstr>
      <vt:lpstr>Metaverse_App – WID Update</vt:lpstr>
      <vt:lpstr>Disclaimer</vt:lpstr>
      <vt:lpstr>Outline</vt:lpstr>
      <vt:lpstr>Digital Asset Management services</vt:lpstr>
      <vt:lpstr>Digital Asset Management services</vt:lpstr>
      <vt:lpstr>Digital Asset Management services</vt:lpstr>
      <vt:lpstr>Planning outstanding work</vt:lpstr>
      <vt:lpstr>Summary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Samsung</cp:lastModifiedBy>
  <cp:revision>636</cp:revision>
  <dcterms:created xsi:type="dcterms:W3CDTF">2010-02-05T13:52:04Z</dcterms:created>
  <dcterms:modified xsi:type="dcterms:W3CDTF">2025-05-12T12:17:26Z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