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4" d="100"/>
          <a:sy n="104" d="100"/>
        </p:scale>
        <p:origin x="64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6D8237EE-71E5-4633-BD09-D416677143A4}"/>
    <pc:docChg chg="modMainMaster">
      <pc:chgData name="Dongwook Kim" userId="ed3ef308-8542-4721-bc2b-9514933ffa1d" providerId="ADAL" clId="{6D8237EE-71E5-4633-BD09-D416677143A4}" dt="2024-10-24T10:02:19.094" v="14" actId="20577"/>
      <pc:docMkLst>
        <pc:docMk/>
      </pc:docMkLst>
      <pc:sldMasterChg chg="modSp mod">
        <pc:chgData name="Dongwook Kim" userId="ed3ef308-8542-4721-bc2b-9514933ffa1d" providerId="ADAL" clId="{6D8237EE-71E5-4633-BD09-D416677143A4}" dt="2024-10-24T10:02:19.094" v="14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D8237EE-71E5-4633-BD09-D416677143A4}" dt="2024-10-24T10:02:16.214" v="13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6D8237EE-71E5-4633-BD09-D416677143A4}" dt="2024-10-24T10:02:19.094" v="14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0354198-CC3A-48CE-92E8-FA793E29E9B0}" dt="2024-01-29T20:27:10.056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DCC8B5AD-B583-47CC-90B9-ABC9D764482D}"/>
    <pc:docChg chg="modMainMaster">
      <pc:chgData name="Dongwook Kim" userId="ed3ef308-8542-4721-bc2b-9514933ffa1d" providerId="ADAL" clId="{DCC8B5AD-B583-47CC-90B9-ABC9D764482D}" dt="2024-09-18T09:04:20.505" v="11" actId="20577"/>
      <pc:docMkLst>
        <pc:docMk/>
      </pc:docMkLst>
      <pc:sldMasterChg chg="modSp mod">
        <pc:chgData name="Dongwook Kim" userId="ed3ef308-8542-4721-bc2b-9514933ffa1d" providerId="ADAL" clId="{DCC8B5AD-B583-47CC-90B9-ABC9D764482D}" dt="2024-09-18T09:04:20.505" v="1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DCC8B5AD-B583-47CC-90B9-ABC9D764482D}" dt="2024-09-18T09:04:18.300" v="10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DCC8B5AD-B583-47CC-90B9-ABC9D764482D}" dt="2024-09-18T09:04:20.505" v="11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EC755996-947C-4FE9-A1DA-03A37F6B54E3}"/>
    <pc:docChg chg="modMainMaster">
      <pc:chgData name="Dongwook Kim" userId="ed3ef308-8542-4721-bc2b-9514933ffa1d" providerId="ADAL" clId="{EC755996-947C-4FE9-A1DA-03A37F6B54E3}" dt="2024-03-19T08:28:45.468" v="18" actId="20577"/>
      <pc:docMkLst>
        <pc:docMk/>
      </pc:docMkLst>
      <pc:sldMasterChg chg="modSp mod">
        <pc:chgData name="Dongwook Kim" userId="ed3ef308-8542-4721-bc2b-9514933ffa1d" providerId="ADAL" clId="{EC755996-947C-4FE9-A1DA-03A37F6B54E3}" dt="2024-03-19T08:28:45.468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C755996-947C-4FE9-A1DA-03A37F6B54E3}" dt="2024-03-19T08:28:43.095" v="1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EC755996-947C-4FE9-A1DA-03A37F6B54E3}" dt="2024-03-19T08:28:45.468" v="1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AD9996DC-933F-418D-97FD-C3166DA3756C}" dt="2023-12-18T21:39:54.596" v="4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AD9996DC-933F-418D-97FD-C3166DA3756C}" dt="2023-12-18T21:39:36.561" v="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9B7706A4-C475-4B38-B6B4-5CA9A8A6828B}"/>
    <pc:docChg chg="modMainMaster">
      <pc:chgData name="Dongwook Kim" userId="ed3ef308-8542-4721-bc2b-9514933ffa1d" providerId="ADAL" clId="{9B7706A4-C475-4B38-B6B4-5CA9A8A6828B}" dt="2024-06-24T21:28:44.186" v="20" actId="20577"/>
      <pc:docMkLst>
        <pc:docMk/>
      </pc:docMkLst>
      <pc:sldMasterChg chg="modSp mod">
        <pc:chgData name="Dongwook Kim" userId="ed3ef308-8542-4721-bc2b-9514933ffa1d" providerId="ADAL" clId="{9B7706A4-C475-4B38-B6B4-5CA9A8A6828B}" dt="2024-06-24T21:28:44.186" v="2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9B7706A4-C475-4B38-B6B4-5CA9A8A6828B}" dt="2024-06-24T21:28:39.396" v="18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9B7706A4-C475-4B38-B6B4-5CA9A8A6828B}" dt="2024-06-24T21:28:44.186" v="2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FE8E4771-AA58-4ED6-BF3A-82799BEFE319}"/>
    <pc:docChg chg="modMainMaster">
      <pc:chgData name="Dongwook Kim" userId="ed3ef308-8542-4721-bc2b-9514933ffa1d" providerId="ADAL" clId="{FE8E4771-AA58-4ED6-BF3A-82799BEFE319}" dt="2024-04-21T06:16:40.616" v="15" actId="20577"/>
      <pc:docMkLst>
        <pc:docMk/>
      </pc:docMkLst>
      <pc:sldMasterChg chg="modSp mod">
        <pc:chgData name="Dongwook Kim" userId="ed3ef308-8542-4721-bc2b-9514933ffa1d" providerId="ADAL" clId="{FE8E4771-AA58-4ED6-BF3A-82799BEFE319}" dt="2024-04-21T06:16:40.616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FE8E4771-AA58-4ED6-BF3A-82799BEFE319}" dt="2024-04-21T06:16:37.748" v="14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FE8E4771-AA58-4ED6-BF3A-82799BEFE319}" dt="2024-04-21T06:16:40.616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#138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Orlando, US – Nov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C3-246abc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2024-10-24T10:02:20Z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