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17" d="100"/>
          <a:sy n="117" d="100"/>
        </p:scale>
        <p:origin x="10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Dongwook Kim" userId="ed3ef308-8542-4721-bc2b-9514933ffa1d" providerId="ADAL" clId="{2A97B3BF-C700-43F6-B967-CFDBBEA979A1}"/>
    <pc:docChg chg="modMainMaster">
      <pc:chgData name="Dongwook Kim" userId="ed3ef308-8542-4721-bc2b-9514933ffa1d" providerId="ADAL" clId="{2A97B3BF-C700-43F6-B967-CFDBBEA979A1}" dt="2023-02-09T03:38:07.008" v="22" actId="20577"/>
      <pc:docMkLst>
        <pc:docMk/>
      </pc:docMkLst>
      <pc:sldMasterChg chg="modSp mod">
        <pc:chgData name="Dongwook Kim" userId="ed3ef308-8542-4721-bc2b-9514933ffa1d" providerId="ADAL" clId="{2A97B3BF-C700-43F6-B967-CFDBBEA979A1}" dt="2023-02-09T03:38:07.008" v="22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2A97B3BF-C700-43F6-B967-CFDBBEA979A1}" dt="2023-02-09T03:38:07.008" v="22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00DBFAA2-A4F6-4F0D-9978-5AD68417C63A}"/>
    <pc:docChg chg="modMainMaster">
      <pc:chgData name="Dongwook Kim" userId="ed3ef308-8542-4721-bc2b-9514933ffa1d" providerId="ADAL" clId="{00DBFAA2-A4F6-4F0D-9978-5AD68417C63A}" dt="2022-06-16T13:57:28.678" v="27" actId="20577"/>
      <pc:docMkLst>
        <pc:docMk/>
      </pc:docMkLst>
      <pc:sldMasterChg chg="modSp mod">
        <pc:chgData name="Dongwook Kim" userId="ed3ef308-8542-4721-bc2b-9514933ffa1d" providerId="ADAL" clId="{00DBFAA2-A4F6-4F0D-9978-5AD68417C63A}" dt="2022-06-16T13:57:28.678" v="2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00DBFAA2-A4F6-4F0D-9978-5AD68417C63A}" dt="2022-06-16T13:57:28.678" v="27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791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CT3</a:t>
            </a:r>
            <a:r>
              <a:rPr lang="en-GB" altLang="en-US" sz="1200" b="1" dirty="0">
                <a:latin typeface="Arial "/>
              </a:rPr>
              <a:t>#126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Athens, Greece </a:t>
            </a:r>
            <a:r>
              <a:rPr lang="sv-SE" altLang="en-US" sz="1200" b="1">
                <a:latin typeface="Arial "/>
              </a:rPr>
              <a:t>– February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Dongwook Kim</cp:lastModifiedBy>
  <cp:revision>595</cp:revision>
  <dcterms:created xsi:type="dcterms:W3CDTF">2010-02-05T13:52:04Z</dcterms:created>
  <dcterms:modified xsi:type="dcterms:W3CDTF">2023-02-09T03:38:07Z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