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6"/>
  </p:sldMasterIdLst>
  <p:notesMasterIdLst>
    <p:notesMasterId r:id="rId10"/>
  </p:notesMasterIdLst>
  <p:handoutMasterIdLst>
    <p:handoutMasterId r:id="rId11"/>
  </p:handoutMasterIdLst>
  <p:sldIdLst>
    <p:sldId id="2134805304" r:id="rId7"/>
    <p:sldId id="2134805317" r:id="rId8"/>
    <p:sldId id="2134805283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5"/>
    <a:srgbClr val="E03DCD"/>
    <a:srgbClr val="005AFF"/>
    <a:srgbClr val="00000E"/>
    <a:srgbClr val="F2F2F2"/>
    <a:srgbClr val="F9F9F9"/>
    <a:srgbClr val="EBEBEB"/>
    <a:srgbClr val="CCCCCC"/>
    <a:srgbClr val="FF3154"/>
    <a:srgbClr val="001D4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o Lotjonen (Nokia)" userId="a84d8d39-2d4d-4943-971b-f975c994350b" providerId="ADAL" clId="{A2B8D339-05D3-4828-96AD-E96048C5F580}"/>
    <pc:docChg chg="custSel modSld">
      <pc:chgData name="Tero Lotjonen (Nokia)" userId="a84d8d39-2d4d-4943-971b-f975c994350b" providerId="ADAL" clId="{A2B8D339-05D3-4828-96AD-E96048C5F580}" dt="2025-03-24T12:31:15.581" v="84" actId="20577"/>
      <pc:docMkLst>
        <pc:docMk/>
      </pc:docMkLst>
      <pc:sldChg chg="modSp mod">
        <pc:chgData name="Tero Lotjonen (Nokia)" userId="a84d8d39-2d4d-4943-971b-f975c994350b" providerId="ADAL" clId="{A2B8D339-05D3-4828-96AD-E96048C5F580}" dt="2025-03-24T12:31:15.581" v="84" actId="20577"/>
        <pc:sldMkLst>
          <pc:docMk/>
          <pc:sldMk cId="2040655725" sldId="2134805320"/>
        </pc:sldMkLst>
      </pc:sldChg>
    </pc:docChg>
  </pc:docChgLst>
  <pc:docChgLst>
    <pc:chgData name="Apostolos Papageorgiou (Nokia)" userId="585adeb6-1ffb-408c-b725-0350c7d27723" providerId="ADAL" clId="{A3F19FBF-F41C-4B60-9B97-200FD42FFCBD}"/>
    <pc:docChg chg="custSel delSld modSld">
      <pc:chgData name="Apostolos Papageorgiou (Nokia)" userId="585adeb6-1ffb-408c-b725-0350c7d27723" providerId="ADAL" clId="{A3F19FBF-F41C-4B60-9B97-200FD42FFCBD}" dt="2025-10-24T12:29:26.609" v="365" actId="20577"/>
      <pc:docMkLst>
        <pc:docMk/>
      </pc:docMkLst>
      <pc:sldChg chg="modSp mod">
        <pc:chgData name="Apostolos Papageorgiou (Nokia)" userId="585adeb6-1ffb-408c-b725-0350c7d27723" providerId="ADAL" clId="{A3F19FBF-F41C-4B60-9B97-200FD42FFCBD}" dt="2025-10-22T12:05:46.420" v="35" actId="20577"/>
        <pc:sldMkLst>
          <pc:docMk/>
          <pc:sldMk cId="2204744112" sldId="2134805304"/>
        </pc:sldMkLst>
        <pc:spChg chg="mod">
          <ac:chgData name="Apostolos Papageorgiou (Nokia)" userId="585adeb6-1ffb-408c-b725-0350c7d27723" providerId="ADAL" clId="{A3F19FBF-F41C-4B60-9B97-200FD42FFCBD}" dt="2025-10-22T12:05:46.420" v="35" actId="20577"/>
          <ac:spMkLst>
            <pc:docMk/>
            <pc:sldMk cId="2204744112" sldId="2134805304"/>
            <ac:spMk id="3" creationId="{A72F4584-A238-F682-7968-31DB59646D65}"/>
          </ac:spMkLst>
        </pc:spChg>
      </pc:sldChg>
      <pc:sldChg chg="addSp delSp modSp mod">
        <pc:chgData name="Apostolos Papageorgiou (Nokia)" userId="585adeb6-1ffb-408c-b725-0350c7d27723" providerId="ADAL" clId="{A3F19FBF-F41C-4B60-9B97-200FD42FFCBD}" dt="2025-10-24T12:29:26.609" v="365" actId="20577"/>
        <pc:sldMkLst>
          <pc:docMk/>
          <pc:sldMk cId="1216244333" sldId="2134805317"/>
        </pc:sldMkLst>
        <pc:spChg chg="mod">
          <ac:chgData name="Apostolos Papageorgiou (Nokia)" userId="585adeb6-1ffb-408c-b725-0350c7d27723" providerId="ADAL" clId="{A3F19FBF-F41C-4B60-9B97-200FD42FFCBD}" dt="2025-10-22T12:06:09.191" v="65" actId="20577"/>
          <ac:spMkLst>
            <pc:docMk/>
            <pc:sldMk cId="1216244333" sldId="2134805317"/>
            <ac:spMk id="2" creationId="{4A19110F-257B-6B12-8F82-4D336990BF9F}"/>
          </ac:spMkLst>
        </pc:spChg>
        <pc:spChg chg="add mod">
          <ac:chgData name="Apostolos Papageorgiou (Nokia)" userId="585adeb6-1ffb-408c-b725-0350c7d27723" providerId="ADAL" clId="{A3F19FBF-F41C-4B60-9B97-200FD42FFCBD}" dt="2025-10-24T12:29:26.609" v="365" actId="20577"/>
          <ac:spMkLst>
            <pc:docMk/>
            <pc:sldMk cId="1216244333" sldId="2134805317"/>
            <ac:spMk id="7" creationId="{BCB25C6B-87F9-B191-6681-4118596707EF}"/>
          </ac:spMkLst>
        </pc:spChg>
        <pc:graphicFrameChg chg="add mod modGraphic">
          <ac:chgData name="Apostolos Papageorgiou (Nokia)" userId="585adeb6-1ffb-408c-b725-0350c7d27723" providerId="ADAL" clId="{A3F19FBF-F41C-4B60-9B97-200FD42FFCBD}" dt="2025-10-23T12:37:59.017" v="364" actId="20577"/>
          <ac:graphicFrameMkLst>
            <pc:docMk/>
            <pc:sldMk cId="1216244333" sldId="2134805317"/>
            <ac:graphicFrameMk id="6" creationId="{BE0515E4-32D8-7E31-0B6C-B37816B8F708}"/>
          </ac:graphicFrameMkLst>
        </pc:graphicFrameChg>
      </pc:sldChg>
      <pc:sldChg chg="del">
        <pc:chgData name="Apostolos Papageorgiou (Nokia)" userId="585adeb6-1ffb-408c-b725-0350c7d27723" providerId="ADAL" clId="{A3F19FBF-F41C-4B60-9B97-200FD42FFCBD}" dt="2025-10-22T12:05:55.375" v="36" actId="47"/>
        <pc:sldMkLst>
          <pc:docMk/>
          <pc:sldMk cId="2054277657" sldId="2134805324"/>
        </pc:sldMkLst>
      </pc:sldChg>
      <pc:sldChg chg="del">
        <pc:chgData name="Apostolos Papageorgiou (Nokia)" userId="585adeb6-1ffb-408c-b725-0350c7d27723" providerId="ADAL" clId="{A3F19FBF-F41C-4B60-9B97-200FD42FFCBD}" dt="2025-10-22T12:05:55.813" v="37" actId="47"/>
        <pc:sldMkLst>
          <pc:docMk/>
          <pc:sldMk cId="1512948268" sldId="2134805325"/>
        </pc:sldMkLst>
      </pc:sldChg>
      <pc:sldChg chg="del">
        <pc:chgData name="Apostolos Papageorgiou (Nokia)" userId="585adeb6-1ffb-408c-b725-0350c7d27723" providerId="ADAL" clId="{A3F19FBF-F41C-4B60-9B97-200FD42FFCBD}" dt="2025-10-22T12:05:56.339" v="38" actId="47"/>
        <pc:sldMkLst>
          <pc:docMk/>
          <pc:sldMk cId="548681475" sldId="2134805326"/>
        </pc:sldMkLst>
      </pc:sldChg>
    </pc:docChg>
  </pc:docChgLst>
  <pc:docChgLst>
    <pc:chgData name="Apostolos Papageorgiou (Nokia)" userId="585adeb6-1ffb-408c-b725-0350c7d27723" providerId="ADAL" clId="{398181DF-635E-4250-91B4-28519B06697A}"/>
    <pc:docChg chg="custSel addSld delSld modSld sldOrd modMainMaster">
      <pc:chgData name="Apostolos Papageorgiou (Nokia)" userId="585adeb6-1ffb-408c-b725-0350c7d27723" providerId="ADAL" clId="{398181DF-635E-4250-91B4-28519B06697A}" dt="2025-03-24T10:17:44.303" v="4865" actId="20577"/>
      <pc:docMkLst>
        <pc:docMk/>
      </pc:docMkLst>
      <pc:sldChg chg="del">
        <pc:chgData name="Apostolos Papageorgiou (Nokia)" userId="585adeb6-1ffb-408c-b725-0350c7d27723" providerId="ADAL" clId="{398181DF-635E-4250-91B4-28519B06697A}" dt="2025-03-21T10:11:56.095" v="198" actId="47"/>
        <pc:sldMkLst>
          <pc:docMk/>
          <pc:sldMk cId="157794663" sldId="2134805286"/>
        </pc:sldMkLst>
      </pc:sldChg>
      <pc:sldChg chg="addSp delSp modSp mod">
        <pc:chgData name="Apostolos Papageorgiou (Nokia)" userId="585adeb6-1ffb-408c-b725-0350c7d27723" providerId="ADAL" clId="{398181DF-635E-4250-91B4-28519B06697A}" dt="2025-03-21T10:09:39.619" v="88" actId="20577"/>
        <pc:sldMkLst>
          <pc:docMk/>
          <pc:sldMk cId="2204744112" sldId="2134805304"/>
        </pc:sldMkLst>
      </pc:sldChg>
      <pc:sldChg chg="modSp mod">
        <pc:chgData name="Apostolos Papageorgiou (Nokia)" userId="585adeb6-1ffb-408c-b725-0350c7d27723" providerId="ADAL" clId="{398181DF-635E-4250-91B4-28519B06697A}" dt="2025-03-21T10:11:17.396" v="192" actId="6549"/>
        <pc:sldMkLst>
          <pc:docMk/>
          <pc:sldMk cId="1216244333" sldId="2134805317"/>
        </pc:sldMkLst>
      </pc:sldChg>
      <pc:sldChg chg="del">
        <pc:chgData name="Apostolos Papageorgiou (Nokia)" userId="585adeb6-1ffb-408c-b725-0350c7d27723" providerId="ADAL" clId="{398181DF-635E-4250-91B4-28519B06697A}" dt="2025-03-21T10:11:23.275" v="193" actId="47"/>
        <pc:sldMkLst>
          <pc:docMk/>
          <pc:sldMk cId="1745292166" sldId="2134805318"/>
        </pc:sldMkLst>
      </pc:sldChg>
      <pc:sldChg chg="modSp add mod">
        <pc:chgData name="Apostolos Papageorgiou (Nokia)" userId="585adeb6-1ffb-408c-b725-0350c7d27723" providerId="ADAL" clId="{398181DF-635E-4250-91B4-28519B06697A}" dt="2025-03-21T10:17:48.768" v="1192" actId="20577"/>
        <pc:sldMkLst>
          <pc:docMk/>
          <pc:sldMk cId="3571002785" sldId="2134805318"/>
        </pc:sldMkLst>
      </pc:sldChg>
      <pc:sldChg chg="del">
        <pc:chgData name="Apostolos Papageorgiou (Nokia)" userId="585adeb6-1ffb-408c-b725-0350c7d27723" providerId="ADAL" clId="{398181DF-635E-4250-91B4-28519B06697A}" dt="2025-03-21T10:11:23.275" v="193" actId="47"/>
        <pc:sldMkLst>
          <pc:docMk/>
          <pc:sldMk cId="2008653517" sldId="2134805319"/>
        </pc:sldMkLst>
      </pc:sldChg>
      <pc:sldChg chg="modSp add mod">
        <pc:chgData name="Apostolos Papageorgiou (Nokia)" userId="585adeb6-1ffb-408c-b725-0350c7d27723" providerId="ADAL" clId="{398181DF-635E-4250-91B4-28519B06697A}" dt="2025-03-24T09:15:10.688" v="1954" actId="20577"/>
        <pc:sldMkLst>
          <pc:docMk/>
          <pc:sldMk cId="4088033891" sldId="2134805319"/>
        </pc:sldMkLst>
      </pc:sldChg>
      <pc:sldChg chg="modSp add mod">
        <pc:chgData name="Apostolos Papageorgiou (Nokia)" userId="585adeb6-1ffb-408c-b725-0350c7d27723" providerId="ADAL" clId="{398181DF-635E-4250-91B4-28519B06697A}" dt="2025-03-24T09:48:27.750" v="3426" actId="21"/>
        <pc:sldMkLst>
          <pc:docMk/>
          <pc:sldMk cId="2040655725" sldId="2134805320"/>
        </pc:sldMkLst>
      </pc:sldChg>
      <pc:sldChg chg="del">
        <pc:chgData name="Apostolos Papageorgiou (Nokia)" userId="585adeb6-1ffb-408c-b725-0350c7d27723" providerId="ADAL" clId="{398181DF-635E-4250-91B4-28519B06697A}" dt="2025-03-21T10:11:23.275" v="193" actId="47"/>
        <pc:sldMkLst>
          <pc:docMk/>
          <pc:sldMk cId="2334685665" sldId="2134805320"/>
        </pc:sldMkLst>
      </pc:sldChg>
      <pc:sldChg chg="add del">
        <pc:chgData name="Apostolos Papageorgiou (Nokia)" userId="585adeb6-1ffb-408c-b725-0350c7d27723" providerId="ADAL" clId="{398181DF-635E-4250-91B4-28519B06697A}" dt="2025-03-24T09:32:24.075" v="2729" actId="47"/>
        <pc:sldMkLst>
          <pc:docMk/>
          <pc:sldMk cId="556475125" sldId="2134805321"/>
        </pc:sldMkLst>
      </pc:sldChg>
      <pc:sldChg chg="modSp add mod">
        <pc:chgData name="Apostolos Papageorgiou (Nokia)" userId="585adeb6-1ffb-408c-b725-0350c7d27723" providerId="ADAL" clId="{398181DF-635E-4250-91B4-28519B06697A}" dt="2025-03-24T09:40:13.013" v="3287" actId="21"/>
        <pc:sldMkLst>
          <pc:docMk/>
          <pc:sldMk cId="3613402555" sldId="2134805321"/>
        </pc:sldMkLst>
      </pc:sldChg>
      <pc:sldChg chg="modSp add mod ord">
        <pc:chgData name="Apostolos Papageorgiou (Nokia)" userId="585adeb6-1ffb-408c-b725-0350c7d27723" providerId="ADAL" clId="{398181DF-635E-4250-91B4-28519B06697A}" dt="2025-03-24T09:58:54.526" v="4203" actId="20577"/>
        <pc:sldMkLst>
          <pc:docMk/>
          <pc:sldMk cId="3336682426" sldId="2134805322"/>
        </pc:sldMkLst>
      </pc:sldChg>
      <pc:sldChg chg="modSp add mod">
        <pc:chgData name="Apostolos Papageorgiou (Nokia)" userId="585adeb6-1ffb-408c-b725-0350c7d27723" providerId="ADAL" clId="{398181DF-635E-4250-91B4-28519B06697A}" dt="2025-03-24T10:17:44.303" v="4865" actId="20577"/>
        <pc:sldMkLst>
          <pc:docMk/>
          <pc:sldMk cId="700857025" sldId="2134805323"/>
        </pc:sldMkLst>
      </pc:sldChg>
      <pc:sldMasterChg chg="modSldLayout">
        <pc:chgData name="Apostolos Papageorgiou (Nokia)" userId="585adeb6-1ffb-408c-b725-0350c7d27723" providerId="ADAL" clId="{398181DF-635E-4250-91B4-28519B06697A}" dt="2025-03-21T10:11:49.121" v="197" actId="6549"/>
        <pc:sldMasterMkLst>
          <pc:docMk/>
          <pc:sldMasterMk cId="4241891639" sldId="2147483650"/>
        </pc:sldMasterMkLst>
        <pc:sldLayoutChg chg="modSp mod">
          <pc:chgData name="Apostolos Papageorgiou (Nokia)" userId="585adeb6-1ffb-408c-b725-0350c7d27723" providerId="ADAL" clId="{398181DF-635E-4250-91B4-28519B06697A}" dt="2025-03-21T10:11:49.121" v="197" actId="6549"/>
          <pc:sldLayoutMkLst>
            <pc:docMk/>
            <pc:sldMasterMk cId="4241891639" sldId="2147483650"/>
            <pc:sldLayoutMk cId="216920660" sldId="2147483726"/>
          </pc:sldLayoutMkLst>
        </pc:sldLayoutChg>
        <pc:sldLayoutChg chg="modSp mod">
          <pc:chgData name="Apostolos Papageorgiou (Nokia)" userId="585adeb6-1ffb-408c-b725-0350c7d27723" providerId="ADAL" clId="{398181DF-635E-4250-91B4-28519B06697A}" dt="2025-03-21T10:09:49.696" v="90" actId="20577"/>
          <pc:sldLayoutMkLst>
            <pc:docMk/>
            <pc:sldMasterMk cId="4241891639" sldId="2147483650"/>
            <pc:sldLayoutMk cId="439034715" sldId="2147483762"/>
          </pc:sldLayoutMkLst>
        </pc:sldLayoutChg>
        <pc:sldLayoutChg chg="modSp mod">
          <pc:chgData name="Apostolos Papageorgiou (Nokia)" userId="585adeb6-1ffb-408c-b725-0350c7d27723" providerId="ADAL" clId="{398181DF-635E-4250-91B4-28519B06697A}" dt="2025-03-21T10:11:39.055" v="195" actId="6549"/>
          <pc:sldLayoutMkLst>
            <pc:docMk/>
            <pc:sldMasterMk cId="4241891639" sldId="2147483650"/>
            <pc:sldLayoutMk cId="3957089665" sldId="2147483776"/>
          </pc:sldLayoutMkLst>
        </pc:sldLayoutChg>
      </pc:sldMasterChg>
    </pc:docChg>
  </pc:docChgLst>
  <pc:docChgLst>
    <pc:chgData name="Peter 2. Kovacs (Nokia)" userId="S::peter.2.kovacs@nokia.com::fb8a32b4-bc57-4e03-9fbb-068a259cc9b0" providerId="AD" clId="Web-{67280D01-D42A-44B4-3586-299C5C75C282}"/>
    <pc:docChg chg="addSld modSld">
      <pc:chgData name="Peter 2. Kovacs (Nokia)" userId="S::peter.2.kovacs@nokia.com::fb8a32b4-bc57-4e03-9fbb-068a259cc9b0" providerId="AD" clId="Web-{67280D01-D42A-44B4-3586-299C5C75C282}" dt="2025-03-04T13:11:53.053" v="80" actId="20577"/>
      <pc:docMkLst>
        <pc:docMk/>
      </pc:docMkLst>
      <pc:sldChg chg="modSp add replId">
        <pc:chgData name="Peter 2. Kovacs (Nokia)" userId="S::peter.2.kovacs@nokia.com::fb8a32b4-bc57-4e03-9fbb-068a259cc9b0" providerId="AD" clId="Web-{67280D01-D42A-44B4-3586-299C5C75C282}" dt="2025-03-04T13:11:53.053" v="80" actId="20577"/>
        <pc:sldMkLst>
          <pc:docMk/>
          <pc:sldMk cId="2334685665" sldId="2134805320"/>
        </pc:sldMkLst>
      </pc:sldChg>
    </pc:docChg>
  </pc:docChgLst>
  <pc:docChgLst>
    <pc:chgData name="Apostolos Papageorgiou (Nokia)" userId="585adeb6-1ffb-408c-b725-0350c7d27723" providerId="ADAL" clId="{C7EC8F65-8617-4F6C-8AEE-BD57FDC69357}"/>
    <pc:docChg chg="custSel addSld modSld">
      <pc:chgData name="Apostolos Papageorgiou (Nokia)" userId="585adeb6-1ffb-408c-b725-0350c7d27723" providerId="ADAL" clId="{C7EC8F65-8617-4F6C-8AEE-BD57FDC69357}" dt="2025-06-10T09:00:45.670" v="1219" actId="20577"/>
      <pc:docMkLst>
        <pc:docMk/>
      </pc:docMkLst>
      <pc:sldChg chg="modSp mod">
        <pc:chgData name="Apostolos Papageorgiou (Nokia)" userId="585adeb6-1ffb-408c-b725-0350c7d27723" providerId="ADAL" clId="{C7EC8F65-8617-4F6C-8AEE-BD57FDC69357}" dt="2025-06-10T08:22:42.285" v="513" actId="20577"/>
        <pc:sldMkLst>
          <pc:docMk/>
          <pc:sldMk cId="4088033891" sldId="2134805319"/>
        </pc:sldMkLst>
      </pc:sldChg>
      <pc:sldChg chg="modSp mod">
        <pc:chgData name="Apostolos Papageorgiou (Nokia)" userId="585adeb6-1ffb-408c-b725-0350c7d27723" providerId="ADAL" clId="{C7EC8F65-8617-4F6C-8AEE-BD57FDC69357}" dt="2025-06-10T08:10:49.704" v="317" actId="20577"/>
        <pc:sldMkLst>
          <pc:docMk/>
          <pc:sldMk cId="3613402555" sldId="2134805321"/>
        </pc:sldMkLst>
      </pc:sldChg>
      <pc:sldChg chg="modSp mod">
        <pc:chgData name="Apostolos Papageorgiou (Nokia)" userId="585adeb6-1ffb-408c-b725-0350c7d27723" providerId="ADAL" clId="{C7EC8F65-8617-4F6C-8AEE-BD57FDC69357}" dt="2025-06-10T08:18:35.142" v="387" actId="20577"/>
        <pc:sldMkLst>
          <pc:docMk/>
          <pc:sldMk cId="3336682426" sldId="2134805322"/>
        </pc:sldMkLst>
      </pc:sldChg>
      <pc:sldChg chg="modSp mod">
        <pc:chgData name="Apostolos Papageorgiou (Nokia)" userId="585adeb6-1ffb-408c-b725-0350c7d27723" providerId="ADAL" clId="{C7EC8F65-8617-4F6C-8AEE-BD57FDC69357}" dt="2025-06-10T09:00:45.670" v="1219" actId="20577"/>
        <pc:sldMkLst>
          <pc:docMk/>
          <pc:sldMk cId="700857025" sldId="2134805323"/>
        </pc:sldMkLst>
      </pc:sldChg>
      <pc:sldChg chg="modSp add mod">
        <pc:chgData name="Apostolos Papageorgiou (Nokia)" userId="585adeb6-1ffb-408c-b725-0350c7d27723" providerId="ADAL" clId="{C7EC8F65-8617-4F6C-8AEE-BD57FDC69357}" dt="2025-06-10T08:30:44.332" v="567" actId="20577"/>
        <pc:sldMkLst>
          <pc:docMk/>
          <pc:sldMk cId="2681043703" sldId="2134805324"/>
        </pc:sldMkLst>
      </pc:sldChg>
    </pc:docChg>
  </pc:docChgLst>
  <pc:docChgLst>
    <pc:chgData name="Apostolos Papageorgiou (Nokia)" userId="585adeb6-1ffb-408c-b725-0350c7d27723" providerId="ADAL" clId="{8B0CC0F2-175D-4240-A1F6-62CC73A0DEDB}"/>
    <pc:docChg chg="custSel addSld delSld modSld">
      <pc:chgData name="Apostolos Papageorgiou (Nokia)" userId="585adeb6-1ffb-408c-b725-0350c7d27723" providerId="ADAL" clId="{8B0CC0F2-175D-4240-A1F6-62CC73A0DEDB}" dt="2025-09-09T08:07:13.933" v="2039" actId="20577"/>
      <pc:docMkLst>
        <pc:docMk/>
      </pc:docMkLst>
      <pc:sldChg chg="modSp mod">
        <pc:chgData name="Apostolos Papageorgiou (Nokia)" userId="585adeb6-1ffb-408c-b725-0350c7d27723" providerId="ADAL" clId="{8B0CC0F2-175D-4240-A1F6-62CC73A0DEDB}" dt="2025-09-09T07:52:53.064" v="81" actId="20577"/>
        <pc:sldMkLst>
          <pc:docMk/>
          <pc:sldMk cId="2204744112" sldId="2134805304"/>
        </pc:sldMkLst>
      </pc:sldChg>
      <pc:sldChg chg="modSp mod">
        <pc:chgData name="Apostolos Papageorgiou (Nokia)" userId="585adeb6-1ffb-408c-b725-0350c7d27723" providerId="ADAL" clId="{8B0CC0F2-175D-4240-A1F6-62CC73A0DEDB}" dt="2025-09-09T07:56:57.657" v="503" actId="20577"/>
        <pc:sldMkLst>
          <pc:docMk/>
          <pc:sldMk cId="1216244333" sldId="2134805317"/>
        </pc:sldMkLst>
      </pc:sldChg>
      <pc:sldChg chg="del">
        <pc:chgData name="Apostolos Papageorgiou (Nokia)" userId="585adeb6-1ffb-408c-b725-0350c7d27723" providerId="ADAL" clId="{8B0CC0F2-175D-4240-A1F6-62CC73A0DEDB}" dt="2025-09-09T07:53:11.665" v="94" actId="47"/>
        <pc:sldMkLst>
          <pc:docMk/>
          <pc:sldMk cId="3571002785" sldId="2134805318"/>
        </pc:sldMkLst>
      </pc:sldChg>
      <pc:sldChg chg="del">
        <pc:chgData name="Apostolos Papageorgiou (Nokia)" userId="585adeb6-1ffb-408c-b725-0350c7d27723" providerId="ADAL" clId="{8B0CC0F2-175D-4240-A1F6-62CC73A0DEDB}" dt="2025-09-09T07:53:11.665" v="94" actId="47"/>
        <pc:sldMkLst>
          <pc:docMk/>
          <pc:sldMk cId="4088033891" sldId="2134805319"/>
        </pc:sldMkLst>
      </pc:sldChg>
      <pc:sldChg chg="del">
        <pc:chgData name="Apostolos Papageorgiou (Nokia)" userId="585adeb6-1ffb-408c-b725-0350c7d27723" providerId="ADAL" clId="{8B0CC0F2-175D-4240-A1F6-62CC73A0DEDB}" dt="2025-09-09T07:53:11.665" v="94" actId="47"/>
        <pc:sldMkLst>
          <pc:docMk/>
          <pc:sldMk cId="2040655725" sldId="2134805320"/>
        </pc:sldMkLst>
      </pc:sldChg>
      <pc:sldChg chg="del">
        <pc:chgData name="Apostolos Papageorgiou (Nokia)" userId="585adeb6-1ffb-408c-b725-0350c7d27723" providerId="ADAL" clId="{8B0CC0F2-175D-4240-A1F6-62CC73A0DEDB}" dt="2025-09-09T07:53:11.665" v="94" actId="47"/>
        <pc:sldMkLst>
          <pc:docMk/>
          <pc:sldMk cId="3613402555" sldId="2134805321"/>
        </pc:sldMkLst>
      </pc:sldChg>
      <pc:sldChg chg="del">
        <pc:chgData name="Apostolos Papageorgiou (Nokia)" userId="585adeb6-1ffb-408c-b725-0350c7d27723" providerId="ADAL" clId="{8B0CC0F2-175D-4240-A1F6-62CC73A0DEDB}" dt="2025-09-09T07:53:11.665" v="94" actId="47"/>
        <pc:sldMkLst>
          <pc:docMk/>
          <pc:sldMk cId="3336682426" sldId="2134805322"/>
        </pc:sldMkLst>
      </pc:sldChg>
      <pc:sldChg chg="modSp mod">
        <pc:chgData name="Apostolos Papageorgiou (Nokia)" userId="585adeb6-1ffb-408c-b725-0350c7d27723" providerId="ADAL" clId="{8B0CC0F2-175D-4240-A1F6-62CC73A0DEDB}" dt="2025-09-09T07:59:35.881" v="852" actId="403"/>
        <pc:sldMkLst>
          <pc:docMk/>
          <pc:sldMk cId="700857025" sldId="2134805323"/>
        </pc:sldMkLst>
      </pc:sldChg>
      <pc:sldChg chg="modSp add mod">
        <pc:chgData name="Apostolos Papageorgiou (Nokia)" userId="585adeb6-1ffb-408c-b725-0350c7d27723" providerId="ADAL" clId="{8B0CC0F2-175D-4240-A1F6-62CC73A0DEDB}" dt="2025-09-09T08:02:21.494" v="1246" actId="20577"/>
        <pc:sldMkLst>
          <pc:docMk/>
          <pc:sldMk cId="1603465091" sldId="2134805324"/>
        </pc:sldMkLst>
      </pc:sldChg>
      <pc:sldChg chg="del">
        <pc:chgData name="Apostolos Papageorgiou (Nokia)" userId="585adeb6-1ffb-408c-b725-0350c7d27723" providerId="ADAL" clId="{8B0CC0F2-175D-4240-A1F6-62CC73A0DEDB}" dt="2025-09-09T07:53:11.665" v="94" actId="47"/>
        <pc:sldMkLst>
          <pc:docMk/>
          <pc:sldMk cId="2681043703" sldId="2134805324"/>
        </pc:sldMkLst>
      </pc:sldChg>
      <pc:sldChg chg="modSp add mod">
        <pc:chgData name="Apostolos Papageorgiou (Nokia)" userId="585adeb6-1ffb-408c-b725-0350c7d27723" providerId="ADAL" clId="{8B0CC0F2-175D-4240-A1F6-62CC73A0DEDB}" dt="2025-09-09T08:03:47.262" v="1566" actId="20577"/>
        <pc:sldMkLst>
          <pc:docMk/>
          <pc:sldMk cId="4276739414" sldId="2134805325"/>
        </pc:sldMkLst>
      </pc:sldChg>
      <pc:sldChg chg="modSp add mod">
        <pc:chgData name="Apostolos Papageorgiou (Nokia)" userId="585adeb6-1ffb-408c-b725-0350c7d27723" providerId="ADAL" clId="{8B0CC0F2-175D-4240-A1F6-62CC73A0DEDB}" dt="2025-09-09T08:07:13.933" v="2039" actId="20577"/>
        <pc:sldMkLst>
          <pc:docMk/>
          <pc:sldMk cId="314845721" sldId="2134805326"/>
        </pc:sldMkLst>
      </pc:sldChg>
    </pc:docChg>
  </pc:docChgLst>
  <pc:docChgLst>
    <pc:chgData name="Peter 2. Kovacs (Nokia)" userId="S::peter.2.kovacs@nokia.com::fb8a32b4-bc57-4e03-9fbb-068a259cc9b0" providerId="AD" clId="Web-{DFD94758-9D46-BD18-45CA-298E166F8977}"/>
    <pc:docChg chg="addSld delSld modSld sldOrd">
      <pc:chgData name="Peter 2. Kovacs (Nokia)" userId="S::peter.2.kovacs@nokia.com::fb8a32b4-bc57-4e03-9fbb-068a259cc9b0" providerId="AD" clId="Web-{DFD94758-9D46-BD18-45CA-298E166F8977}" dt="2025-03-10T10:03:37.658" v="309"/>
      <pc:docMkLst>
        <pc:docMk/>
      </pc:docMkLst>
      <pc:sldChg chg="modSp">
        <pc:chgData name="Peter 2. Kovacs (Nokia)" userId="S::peter.2.kovacs@nokia.com::fb8a32b4-bc57-4e03-9fbb-068a259cc9b0" providerId="AD" clId="Web-{DFD94758-9D46-BD18-45CA-298E166F8977}" dt="2025-03-10T09:05:13.206" v="223" actId="14100"/>
        <pc:sldMkLst>
          <pc:docMk/>
          <pc:sldMk cId="1745292166" sldId="2134805318"/>
        </pc:sldMkLst>
      </pc:sldChg>
      <pc:sldChg chg="modSp ord">
        <pc:chgData name="Peter 2. Kovacs (Nokia)" userId="S::peter.2.kovacs@nokia.com::fb8a32b4-bc57-4e03-9fbb-068a259cc9b0" providerId="AD" clId="Web-{DFD94758-9D46-BD18-45CA-298E166F8977}" dt="2025-03-10T09:13:43.004" v="299"/>
        <pc:sldMkLst>
          <pc:docMk/>
          <pc:sldMk cId="2334685665" sldId="2134805320"/>
        </pc:sldMkLst>
      </pc:sldChg>
      <pc:sldChg chg="modSp add del replId">
        <pc:chgData name="Peter 2. Kovacs (Nokia)" userId="S::peter.2.kovacs@nokia.com::fb8a32b4-bc57-4e03-9fbb-068a259cc9b0" providerId="AD" clId="Web-{DFD94758-9D46-BD18-45CA-298E166F8977}" dt="2025-03-10T10:03:37.658" v="309"/>
        <pc:sldMkLst>
          <pc:docMk/>
          <pc:sldMk cId="176562407" sldId="2134805321"/>
        </pc:sldMkLst>
      </pc:sldChg>
    </pc:docChg>
  </pc:docChgLst>
  <pc:docChgLst>
    <pc:chgData name="Peter 2. Kovacs (Nokia)" userId="S::peter.2.kovacs@nokia.com::fb8a32b4-bc57-4e03-9fbb-068a259cc9b0" providerId="AD" clId="Web-{6B48739A-F8B5-B092-2DA4-3770F09D1A40}"/>
    <pc:docChg chg="modSld">
      <pc:chgData name="Peter 2. Kovacs (Nokia)" userId="S::peter.2.kovacs@nokia.com::fb8a32b4-bc57-4e03-9fbb-068a259cc9b0" providerId="AD" clId="Web-{6B48739A-F8B5-B092-2DA4-3770F09D1A40}" dt="2025-02-28T14:29:49.378" v="297" actId="20577"/>
      <pc:docMkLst>
        <pc:docMk/>
      </pc:docMkLst>
      <pc:sldChg chg="addSp delSp modSp">
        <pc:chgData name="Peter 2. Kovacs (Nokia)" userId="S::peter.2.kovacs@nokia.com::fb8a32b4-bc57-4e03-9fbb-068a259cc9b0" providerId="AD" clId="Web-{6B48739A-F8B5-B092-2DA4-3770F09D1A40}" dt="2025-02-28T14:22:57.442" v="79" actId="20577"/>
        <pc:sldMkLst>
          <pc:docMk/>
          <pc:sldMk cId="1745292166" sldId="2134805318"/>
        </pc:sldMkLst>
      </pc:sldChg>
      <pc:sldChg chg="modSp">
        <pc:chgData name="Peter 2. Kovacs (Nokia)" userId="S::peter.2.kovacs@nokia.com::fb8a32b4-bc57-4e03-9fbb-068a259cc9b0" providerId="AD" clId="Web-{6B48739A-F8B5-B092-2DA4-3770F09D1A40}" dt="2025-02-28T14:29:49.378" v="297" actId="20577"/>
        <pc:sldMkLst>
          <pc:docMk/>
          <pc:sldMk cId="2008653517" sldId="2134805319"/>
        </pc:sldMkLst>
      </pc:sldChg>
    </pc:docChg>
  </pc:docChgLst>
  <pc:docChgLst>
    <pc:chgData name="Apostolos Papageorgiou (Nokia)" userId="585adeb6-1ffb-408c-b725-0350c7d27723" providerId="ADAL" clId="{2112BBC5-05C6-4B2B-A23A-E8BFBC2EBB89}"/>
    <pc:docChg chg="undo redo custSel addSld modSld">
      <pc:chgData name="Apostolos Papageorgiou (Nokia)" userId="585adeb6-1ffb-408c-b725-0350c7d27723" providerId="ADAL" clId="{2112BBC5-05C6-4B2B-A23A-E8BFBC2EBB89}" dt="2025-09-25T10:23:11.767" v="1210" actId="20577"/>
      <pc:docMkLst>
        <pc:docMk/>
      </pc:docMkLst>
      <pc:sldChg chg="modSp mod">
        <pc:chgData name="Apostolos Papageorgiou (Nokia)" userId="585adeb6-1ffb-408c-b725-0350c7d27723" providerId="ADAL" clId="{2112BBC5-05C6-4B2B-A23A-E8BFBC2EBB89}" dt="2025-09-23T09:12:21.171" v="988" actId="20577"/>
        <pc:sldMkLst>
          <pc:docMk/>
          <pc:sldMk cId="700857025" sldId="2134805323"/>
        </pc:sldMkLst>
      </pc:sldChg>
      <pc:sldChg chg="modSp mod">
        <pc:chgData name="Apostolos Papageorgiou (Nokia)" userId="585adeb6-1ffb-408c-b725-0350c7d27723" providerId="ADAL" clId="{2112BBC5-05C6-4B2B-A23A-E8BFBC2EBB89}" dt="2025-09-23T09:11:31.866" v="930" actId="20577"/>
        <pc:sldMkLst>
          <pc:docMk/>
          <pc:sldMk cId="1603465091" sldId="2134805324"/>
        </pc:sldMkLst>
      </pc:sldChg>
      <pc:sldChg chg="modSp add mod">
        <pc:chgData name="Apostolos Papageorgiou (Nokia)" userId="585adeb6-1ffb-408c-b725-0350c7d27723" providerId="ADAL" clId="{2112BBC5-05C6-4B2B-A23A-E8BFBC2EBB89}" dt="2025-09-23T09:15:04.701" v="1079" actId="20577"/>
        <pc:sldMkLst>
          <pc:docMk/>
          <pc:sldMk cId="892719951" sldId="2134805325"/>
        </pc:sldMkLst>
      </pc:sldChg>
      <pc:sldChg chg="modSp add mod">
        <pc:chgData name="Apostolos Papageorgiou (Nokia)" userId="585adeb6-1ffb-408c-b725-0350c7d27723" providerId="ADAL" clId="{2112BBC5-05C6-4B2B-A23A-E8BFBC2EBB89}" dt="2025-09-23T09:06:17.188" v="595" actId="20577"/>
        <pc:sldMkLst>
          <pc:docMk/>
          <pc:sldMk cId="3317421752" sldId="2134805326"/>
        </pc:sldMkLst>
      </pc:sldChg>
      <pc:sldChg chg="modSp add mod">
        <pc:chgData name="Apostolos Papageorgiou (Nokia)" userId="585adeb6-1ffb-408c-b725-0350c7d27723" providerId="ADAL" clId="{2112BBC5-05C6-4B2B-A23A-E8BFBC2EBB89}" dt="2025-09-23T09:08:04.974" v="849" actId="20577"/>
        <pc:sldMkLst>
          <pc:docMk/>
          <pc:sldMk cId="3821574217" sldId="2134805327"/>
        </pc:sldMkLst>
      </pc:sldChg>
      <pc:sldChg chg="modSp add mod">
        <pc:chgData name="Apostolos Papageorgiou (Nokia)" userId="585adeb6-1ffb-408c-b725-0350c7d27723" providerId="ADAL" clId="{2112BBC5-05C6-4B2B-A23A-E8BFBC2EBB89}" dt="2025-09-25T10:22:36.734" v="1198" actId="20577"/>
        <pc:sldMkLst>
          <pc:docMk/>
          <pc:sldMk cId="577544687" sldId="2134805328"/>
        </pc:sldMkLst>
      </pc:sldChg>
      <pc:sldChg chg="modSp add mod">
        <pc:chgData name="Apostolos Papageorgiou (Nokia)" userId="585adeb6-1ffb-408c-b725-0350c7d27723" providerId="ADAL" clId="{2112BBC5-05C6-4B2B-A23A-E8BFBC2EBB89}" dt="2025-09-25T10:23:11.767" v="1210" actId="20577"/>
        <pc:sldMkLst>
          <pc:docMk/>
          <pc:sldMk cId="2282837120" sldId="2134805329"/>
        </pc:sldMkLst>
      </pc:sldChg>
    </pc:docChg>
  </pc:docChgLst>
  <pc:docChgLst>
    <pc:chgData name="Apostolos Papageorgiou (Nokia)" userId="585adeb6-1ffb-408c-b725-0350c7d27723" providerId="ADAL" clId="{3A8ED455-F96C-4BE1-84CB-4B7E475759EA}"/>
    <pc:docChg chg="undo redo custSel delSld modSld">
      <pc:chgData name="Apostolos Papageorgiou (Nokia)" userId="585adeb6-1ffb-408c-b725-0350c7d27723" providerId="ADAL" clId="{3A8ED455-F96C-4BE1-84CB-4B7E475759EA}" dt="2025-09-19T08:18:49.668" v="1477" actId="20577"/>
      <pc:docMkLst>
        <pc:docMk/>
      </pc:docMkLst>
      <pc:sldChg chg="modSp mod">
        <pc:chgData name="Apostolos Papageorgiou (Nokia)" userId="585adeb6-1ffb-408c-b725-0350c7d27723" providerId="ADAL" clId="{3A8ED455-F96C-4BE1-84CB-4B7E475759EA}" dt="2025-09-09T08:09:24.460" v="17" actId="20577"/>
        <pc:sldMkLst>
          <pc:docMk/>
          <pc:sldMk cId="2204744112" sldId="2134805304"/>
        </pc:sldMkLst>
      </pc:sldChg>
      <pc:sldChg chg="modSp mod">
        <pc:chgData name="Apostolos Papageorgiou (Nokia)" userId="585adeb6-1ffb-408c-b725-0350c7d27723" providerId="ADAL" clId="{3A8ED455-F96C-4BE1-84CB-4B7E475759EA}" dt="2025-09-09T08:09:55.469" v="25" actId="20577"/>
        <pc:sldMkLst>
          <pc:docMk/>
          <pc:sldMk cId="1216244333" sldId="2134805317"/>
        </pc:sldMkLst>
      </pc:sldChg>
      <pc:sldChg chg="modSp mod">
        <pc:chgData name="Apostolos Papageorgiou (Nokia)" userId="585adeb6-1ffb-408c-b725-0350c7d27723" providerId="ADAL" clId="{3A8ED455-F96C-4BE1-84CB-4B7E475759EA}" dt="2025-09-09T08:16:28.492" v="805" actId="20577"/>
        <pc:sldMkLst>
          <pc:docMk/>
          <pc:sldMk cId="700857025" sldId="2134805323"/>
        </pc:sldMkLst>
      </pc:sldChg>
      <pc:sldChg chg="modSp mod">
        <pc:chgData name="Apostolos Papageorgiou (Nokia)" userId="585adeb6-1ffb-408c-b725-0350c7d27723" providerId="ADAL" clId="{3A8ED455-F96C-4BE1-84CB-4B7E475759EA}" dt="2025-09-19T08:18:49.668" v="1477" actId="20577"/>
        <pc:sldMkLst>
          <pc:docMk/>
          <pc:sldMk cId="1603465091" sldId="2134805324"/>
        </pc:sldMkLst>
      </pc:sldChg>
      <pc:sldChg chg="del">
        <pc:chgData name="Apostolos Papageorgiou (Nokia)" userId="585adeb6-1ffb-408c-b725-0350c7d27723" providerId="ADAL" clId="{3A8ED455-F96C-4BE1-84CB-4B7E475759EA}" dt="2025-09-09T08:16:32.502" v="806" actId="47"/>
        <pc:sldMkLst>
          <pc:docMk/>
          <pc:sldMk cId="4276739414" sldId="2134805325"/>
        </pc:sldMkLst>
      </pc:sldChg>
      <pc:sldChg chg="del">
        <pc:chgData name="Apostolos Papageorgiou (Nokia)" userId="585adeb6-1ffb-408c-b725-0350c7d27723" providerId="ADAL" clId="{3A8ED455-F96C-4BE1-84CB-4B7E475759EA}" dt="2025-09-09T08:16:32.841" v="807" actId="47"/>
        <pc:sldMkLst>
          <pc:docMk/>
          <pc:sldMk cId="314845721" sldId="2134805326"/>
        </pc:sldMkLst>
      </pc:sldChg>
    </pc:docChg>
  </pc:docChgLst>
  <pc:docChgLst>
    <pc:chgData name="Apostolos Papageorgiou (Nokia)" userId="585adeb6-1ffb-408c-b725-0350c7d27723" providerId="ADAL" clId="{E8DEC3E2-FA64-46F9-BDC1-D720FFFCE6FF}"/>
    <pc:docChg chg="undo custSel addSld delSld modSld">
      <pc:chgData name="Apostolos Papageorgiou (Nokia)" userId="585adeb6-1ffb-408c-b725-0350c7d27723" providerId="ADAL" clId="{E8DEC3E2-FA64-46F9-BDC1-D720FFFCE6FF}" dt="2025-10-22T10:05:48.692" v="1486" actId="47"/>
      <pc:docMkLst>
        <pc:docMk/>
      </pc:docMkLst>
      <pc:sldChg chg="del">
        <pc:chgData name="Apostolos Papageorgiou (Nokia)" userId="585adeb6-1ffb-408c-b725-0350c7d27723" providerId="ADAL" clId="{E8DEC3E2-FA64-46F9-BDC1-D720FFFCE6FF}" dt="2025-10-22T10:05:48.692" v="1486" actId="47"/>
        <pc:sldMkLst>
          <pc:docMk/>
          <pc:sldMk cId="2903654751" sldId="270"/>
        </pc:sldMkLst>
      </pc:sldChg>
      <pc:sldChg chg="modSp mod">
        <pc:chgData name="Apostolos Papageorgiou (Nokia)" userId="585adeb6-1ffb-408c-b725-0350c7d27723" providerId="ADAL" clId="{E8DEC3E2-FA64-46F9-BDC1-D720FFFCE6FF}" dt="2025-10-22T09:45:09.179" v="1483" actId="20577"/>
        <pc:sldMkLst>
          <pc:docMk/>
          <pc:sldMk cId="2204744112" sldId="2134805304"/>
        </pc:sldMkLst>
        <pc:spChg chg="mod">
          <ac:chgData name="Apostolos Papageorgiou (Nokia)" userId="585adeb6-1ffb-408c-b725-0350c7d27723" providerId="ADAL" clId="{E8DEC3E2-FA64-46F9-BDC1-D720FFFCE6FF}" dt="2025-10-22T09:06:14.121" v="87" actId="20577"/>
          <ac:spMkLst>
            <pc:docMk/>
            <pc:sldMk cId="2204744112" sldId="2134805304"/>
            <ac:spMk id="3" creationId="{A72F4584-A238-F682-7968-31DB59646D65}"/>
          </ac:spMkLst>
        </pc:spChg>
        <pc:spChg chg="mod">
          <ac:chgData name="Apostolos Papageorgiou (Nokia)" userId="585adeb6-1ffb-408c-b725-0350c7d27723" providerId="ADAL" clId="{E8DEC3E2-FA64-46F9-BDC1-D720FFFCE6FF}" dt="2025-10-22T09:45:09.179" v="1483" actId="20577"/>
          <ac:spMkLst>
            <pc:docMk/>
            <pc:sldMk cId="2204744112" sldId="2134805304"/>
            <ac:spMk id="5" creationId="{7225DCBF-D325-122D-AC4C-0B4E0EB81B09}"/>
          </ac:spMkLst>
        </pc:spChg>
      </pc:sldChg>
      <pc:sldChg chg="modSp mod">
        <pc:chgData name="Apostolos Papageorgiou (Nokia)" userId="585adeb6-1ffb-408c-b725-0350c7d27723" providerId="ADAL" clId="{E8DEC3E2-FA64-46F9-BDC1-D720FFFCE6FF}" dt="2025-10-22T09:09:31.306" v="548" actId="20577"/>
        <pc:sldMkLst>
          <pc:docMk/>
          <pc:sldMk cId="1216244333" sldId="2134805317"/>
        </pc:sldMkLst>
      </pc:sldChg>
      <pc:sldChg chg="addSp delSp modSp del mod">
        <pc:chgData name="Apostolos Papageorgiou (Nokia)" userId="585adeb6-1ffb-408c-b725-0350c7d27723" providerId="ADAL" clId="{E8DEC3E2-FA64-46F9-BDC1-D720FFFCE6FF}" dt="2025-10-22T09:25:11.580" v="901" actId="47"/>
        <pc:sldMkLst>
          <pc:docMk/>
          <pc:sldMk cId="700857025" sldId="2134805323"/>
        </pc:sldMkLst>
      </pc:sldChg>
      <pc:sldChg chg="del">
        <pc:chgData name="Apostolos Papageorgiou (Nokia)" userId="585adeb6-1ffb-408c-b725-0350c7d27723" providerId="ADAL" clId="{E8DEC3E2-FA64-46F9-BDC1-D720FFFCE6FF}" dt="2025-10-22T09:23:49.442" v="894" actId="47"/>
        <pc:sldMkLst>
          <pc:docMk/>
          <pc:sldMk cId="1603465091" sldId="2134805324"/>
        </pc:sldMkLst>
      </pc:sldChg>
      <pc:sldChg chg="modSp add mod">
        <pc:chgData name="Apostolos Papageorgiou (Nokia)" userId="585adeb6-1ffb-408c-b725-0350c7d27723" providerId="ADAL" clId="{E8DEC3E2-FA64-46F9-BDC1-D720FFFCE6FF}" dt="2025-10-22T09:48:44.869" v="1485" actId="20577"/>
        <pc:sldMkLst>
          <pc:docMk/>
          <pc:sldMk cId="2054277657" sldId="2134805324"/>
        </pc:sldMkLst>
      </pc:sldChg>
      <pc:sldChg chg="del">
        <pc:chgData name="Apostolos Papageorgiou (Nokia)" userId="585adeb6-1ffb-408c-b725-0350c7d27723" providerId="ADAL" clId="{E8DEC3E2-FA64-46F9-BDC1-D720FFFCE6FF}" dt="2025-10-22T09:23:49.442" v="894" actId="47"/>
        <pc:sldMkLst>
          <pc:docMk/>
          <pc:sldMk cId="892719951" sldId="2134805325"/>
        </pc:sldMkLst>
      </pc:sldChg>
      <pc:sldChg chg="modSp add mod">
        <pc:chgData name="Apostolos Papageorgiou (Nokia)" userId="585adeb6-1ffb-408c-b725-0350c7d27723" providerId="ADAL" clId="{E8DEC3E2-FA64-46F9-BDC1-D720FFFCE6FF}" dt="2025-10-22T09:38:09.610" v="1357" actId="20577"/>
        <pc:sldMkLst>
          <pc:docMk/>
          <pc:sldMk cId="1512948268" sldId="2134805325"/>
        </pc:sldMkLst>
      </pc:sldChg>
      <pc:sldChg chg="modSp add mod">
        <pc:chgData name="Apostolos Papageorgiou (Nokia)" userId="585adeb6-1ffb-408c-b725-0350c7d27723" providerId="ADAL" clId="{E8DEC3E2-FA64-46F9-BDC1-D720FFFCE6FF}" dt="2025-10-22T09:40:15.071" v="1419" actId="20577"/>
        <pc:sldMkLst>
          <pc:docMk/>
          <pc:sldMk cId="548681475" sldId="2134805326"/>
        </pc:sldMkLst>
      </pc:sldChg>
      <pc:sldChg chg="del">
        <pc:chgData name="Apostolos Papageorgiou (Nokia)" userId="585adeb6-1ffb-408c-b725-0350c7d27723" providerId="ADAL" clId="{E8DEC3E2-FA64-46F9-BDC1-D720FFFCE6FF}" dt="2025-10-22T09:23:49.442" v="894" actId="47"/>
        <pc:sldMkLst>
          <pc:docMk/>
          <pc:sldMk cId="3317421752" sldId="2134805326"/>
        </pc:sldMkLst>
      </pc:sldChg>
      <pc:sldChg chg="del">
        <pc:chgData name="Apostolos Papageorgiou (Nokia)" userId="585adeb6-1ffb-408c-b725-0350c7d27723" providerId="ADAL" clId="{E8DEC3E2-FA64-46F9-BDC1-D720FFFCE6FF}" dt="2025-10-22T09:23:49.442" v="894" actId="47"/>
        <pc:sldMkLst>
          <pc:docMk/>
          <pc:sldMk cId="3821574217" sldId="2134805327"/>
        </pc:sldMkLst>
      </pc:sldChg>
      <pc:sldChg chg="del">
        <pc:chgData name="Apostolos Papageorgiou (Nokia)" userId="585adeb6-1ffb-408c-b725-0350c7d27723" providerId="ADAL" clId="{E8DEC3E2-FA64-46F9-BDC1-D720FFFCE6FF}" dt="2025-10-22T09:23:49.442" v="894" actId="47"/>
        <pc:sldMkLst>
          <pc:docMk/>
          <pc:sldMk cId="577544687" sldId="2134805328"/>
        </pc:sldMkLst>
      </pc:sldChg>
      <pc:sldChg chg="del">
        <pc:chgData name="Apostolos Papageorgiou (Nokia)" userId="585adeb6-1ffb-408c-b725-0350c7d27723" providerId="ADAL" clId="{E8DEC3E2-FA64-46F9-BDC1-D720FFFCE6FF}" dt="2025-10-22T09:23:49.442" v="894" actId="47"/>
        <pc:sldMkLst>
          <pc:docMk/>
          <pc:sldMk cId="2282837120" sldId="2134805329"/>
        </pc:sldMkLst>
      </pc:sldChg>
    </pc:docChg>
  </pc:docChgLst>
  <pc:docChgLst>
    <pc:chgData name="Apostolos Papageorgiou (Nokia)" userId="585adeb6-1ffb-408c-b725-0350c7d27723" providerId="ADAL" clId="{F0C2A874-ABEC-458C-952A-595420CF72C3}"/>
    <pc:docChg chg="modSld">
      <pc:chgData name="Apostolos Papageorgiou (Nokia)" userId="585adeb6-1ffb-408c-b725-0350c7d27723" providerId="ADAL" clId="{F0C2A874-ABEC-458C-952A-595420CF72C3}" dt="2025-10-22T08:45:48.753" v="49" actId="20577"/>
      <pc:docMkLst>
        <pc:docMk/>
      </pc:docMkLst>
      <pc:sldChg chg="modSp mod">
        <pc:chgData name="Apostolos Papageorgiou (Nokia)" userId="585adeb6-1ffb-408c-b725-0350c7d27723" providerId="ADAL" clId="{F0C2A874-ABEC-458C-952A-595420CF72C3}" dt="2025-10-22T08:45:48.753" v="49" actId="20577"/>
        <pc:sldMkLst>
          <pc:docMk/>
          <pc:sldMk cId="1216244333" sldId="2134805317"/>
        </pc:sldMkLst>
      </pc:sldChg>
    </pc:docChg>
  </pc:docChgLst>
  <pc:docChgLst>
    <pc:chgData name="Bruno Landais (Nokia)" userId="S::bruno.landais@nokia.com::ac357a4d-f379-41c4-baf8-9ae43832aeb6" providerId="AD" clId="Web-{3F419F53-9B9C-14C4-D254-7A0C72BE4A8D}"/>
    <pc:docChg chg="modSld">
      <pc:chgData name="Bruno Landais (Nokia)" userId="S::bruno.landais@nokia.com::ac357a4d-f379-41c4-baf8-9ae43832aeb6" providerId="AD" clId="Web-{3F419F53-9B9C-14C4-D254-7A0C72BE4A8D}" dt="2025-06-06T11:08:32.343" v="2" actId="20577"/>
      <pc:docMkLst>
        <pc:docMk/>
      </pc:docMkLst>
      <pc:sldChg chg="modSp">
        <pc:chgData name="Bruno Landais (Nokia)" userId="S::bruno.landais@nokia.com::ac357a4d-f379-41c4-baf8-9ae43832aeb6" providerId="AD" clId="Web-{3F419F53-9B9C-14C4-D254-7A0C72BE4A8D}" dt="2025-06-06T11:08:32.343" v="2" actId="20577"/>
        <pc:sldMkLst>
          <pc:docMk/>
          <pc:sldMk cId="700857025" sldId="2134805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4792F-1C1F-0D17-7AA4-5C5020823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D83F5-344D-BAE4-C8A2-71BA3CC5E4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5385-C229-4E76-AB53-F96E0BF89089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43308-3D00-ED32-3882-ECB453AF02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47575-0E03-09FC-41EA-B8C221864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760E2-E849-4EFC-A610-8FAC19CC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831C-DEBA-4A3A-8C36-FD8115E217D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EF5B-ECC8-43EE-A509-D601DDF4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E016-CA00-9D85-F209-FAD2C7A8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97B38-B21B-33FE-C7BE-7F4BB3CFC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B8D52-FA30-C3C9-B9D6-F126F5B42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72EE-765D-C558-3083-16E365E2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EF5B-ECC8-43EE-A509-D601DDF42A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5F6DF56-1BC2-2F0B-C57B-C1D817B1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79836-BBB3-F465-E1C5-425AB4A83E4B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4E9A04A-3145-3809-19A7-33EF3021A9A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C3DF80-A3E4-DDDB-D584-7BEE3A84C96D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6E76675-E286-0D90-FB5C-6C9637123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73160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0 Title slide with me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6">
            <a:extLst>
              <a:ext uri="{FF2B5EF4-FFF2-40B4-BE49-F238E27FC236}">
                <a16:creationId xmlns:a16="http://schemas.microsoft.com/office/drawing/2014/main" id="{BB2531A6-B2AF-8CE3-D4E6-FFA2A6F43CBA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294B94FF-B007-7648-0008-A471B34C4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BA26F-4B98-6DDA-4965-A8BCB0A90C5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18EC66-6293-FC0C-C8AC-A21153E5703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316F68-F558-B048-EF20-3133405450BF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535B119-5E07-6658-028F-A2E92F84E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00080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1 Title slide with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A9C292-FC1E-4CD0-D1C2-1C1BF0964A4B}"/>
              </a:ext>
            </a:extLst>
          </p:cNvPr>
          <p:cNvSpPr/>
          <p:nvPr userDrawn="1"/>
        </p:nvSpPr>
        <p:spPr>
          <a:xfrm flipH="1">
            <a:off x="-14515" y="0"/>
            <a:ext cx="50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400"/>
              </a:spcAft>
              <a:buSzPct val="100000"/>
            </a:pP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DE2C08-8C2F-6DA1-140F-78B7C3839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076F2482-56A5-DF69-EDAB-369E53244A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1" y="527928"/>
            <a:ext cx="423872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9EE67559-07A5-8DC0-5F9E-74889395C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423872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8C92FD-B39B-95B0-724C-D1AA2268DE2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172D6B9-A8FE-EBFF-D93D-5EB12C01965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F35F11C-FBF2-64A9-BC5E-546156F77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EFF7564F-7000-1BEA-AD06-C8104C431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423906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0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2 Title slide with me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99" y="527928"/>
            <a:ext cx="566714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799" y="1019360"/>
            <a:ext cx="566714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5B4CC-0221-F230-3980-88D8952F69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8420" y="0"/>
            <a:ext cx="54864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6285CBB-8652-0F93-9BFF-BDE646DC1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1" y="1680000"/>
            <a:ext cx="5667140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9A0509-67CF-F982-C358-C433F16C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7A0E6-27FB-B6FF-2E31-5A6107DF4D1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2544C4-9B73-80CB-B1AE-384180132B7C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2FBD75-FC64-31E3-3F75-9DAE4224DD49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CE578A4-6CB9-C574-603A-6A6E64EB1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81281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3 Title slide with me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C6622D9-8C8C-7A92-9836-8782F4AE7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D45B54C3-1D2D-9E4E-D404-A3087EA11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1" y="527928"/>
            <a:ext cx="455402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8941B831-C2DE-2572-4B83-66D9963A3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455402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B285814-4F22-732A-01D4-3A2D98D8E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455402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E7BA896-DC3C-C861-6C89-0401950D74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5DD94-B1D7-AF62-87C9-7EF3B816BC5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A45A5E-8155-944F-17C0-E8C2DF0291B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60D9BC-D30D-1466-7616-8C7936E38CF0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FEC4AEB-8265-3816-B1A7-81B4297B5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422553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4 Title slide with me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59A0509-67CF-F982-C358-C433F16C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5C0F96B-575B-3032-1D03-A5D0D7313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1" y="527928"/>
            <a:ext cx="329418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171D37E4-D2E3-6D25-9C68-18D40EF22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329418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35DB99C-EDCB-D6C3-2083-649EBE850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329418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663BDD0-396A-C130-FA04-231CB3C743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9DAC9-98D0-DE29-0854-C322936DF8E9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83F8-E852-2880-7AC7-93C221C8FF1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9725E7-2EC0-E3B5-3DB0-057A690FD95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F00D657-7150-C4CD-A10F-64140FBB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15901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3D6A4B7-704E-AAAA-B16B-0F7877CA5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D48F3-5FAB-7137-F8DD-66420388FACA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EFD0E-73A9-D773-3F8A-B9B78A9503C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EEC03-3391-E652-F649-78782CA24357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021FBAF-6C06-6FF4-B424-967A0139D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93866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937390-63D5-3E5C-5017-6C0EFAC8B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9A584-CCB0-5173-FFC9-AEB0F836BD39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BF3F94-260D-91AB-AFD5-771888AB1171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6FAA54-0883-2D73-8E0A-88499623B4D6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F66E100-BF7D-D207-D6A5-EB6CBB5DF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35168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Tex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6C6E69-321F-D4AD-8DE6-1E8BDA999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8F815C-F7BD-B743-55F1-819C90566A6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E394A0-1BF5-A207-62B2-624B902703E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42F71C-985A-E2BB-6FBF-54A07A91DCC3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362F7ED-C2A3-E1DD-8729-A9B3A2660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20285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Bulletpoint text 1 co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8AA8973-ED90-DA21-18C7-5D6E292CC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4D957F-E5DE-27F8-AACE-C02FAE5A425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281E37-10DE-9743-87A9-A079EEC7D36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380BE7-EF71-135D-FC9B-9D9C4CFD066E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0701039-6E84-E6CE-7E91-BAB5836AA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759287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Bulletpoint text 2 co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FF8C70-8D9A-A91A-9AA2-5BAED4E55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552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0988706-2E03-4A9C-79F3-2E7AE15E6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1039B-CAD1-E7A1-9A8E-421F00BB27A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31894B-2ADC-F353-515E-61B978FE204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5288A7-E819-08AD-0192-BAB1AB7959D8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5176F92-BBFE-DBC8-EAB4-685F805E3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97201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7DE4C9-FBB8-8A4B-2DB4-4E815C009D5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2025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B509751-E824-3979-F221-A742B654E0C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AF58-9B69-8065-447C-1BD11A04A742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EDDFD53A-DF6B-C791-DBA9-4B63437D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16920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Bulletpoint text 3 co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000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50" y="1680000"/>
            <a:ext cx="3596877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B306A2-2949-7644-5CCE-6B01F3600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AD2D5-5981-9B4A-69C8-3901DF8F846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BD0FB5-5841-7798-81F7-03203504ECC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EBFFC-4C2D-D007-FA55-966B10478527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024A70A-45FE-D443-B1F3-C03BAFA27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4894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Bulletpoint text 4 co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8443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0435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C0B71B1-8B5E-9FD1-A1AD-D5AD8A665F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2427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E782D2-17EB-7305-867D-635CABCFC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EB6067-6AAF-DE7E-E481-757CDC1CC59F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C92C61F-FD93-073C-AFAA-3629762CCB45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3E1782-7EA3-5D5C-4FB2-290A89A7E3B5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422E3335-8FF0-0584-6655-EE052F07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42442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Numbered tex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27494-DD66-A478-7CF6-11C578BC2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 marL="544786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defRPr sz="1600">
                <a:solidFill>
                  <a:schemeClr val="bg1"/>
                </a:solidFill>
              </a:defRPr>
            </a:lvl2pPr>
            <a:lvl3pPr marL="784780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  <a:defRPr sz="1600">
                <a:solidFill>
                  <a:schemeClr val="bg1"/>
                </a:solidFill>
              </a:defRPr>
            </a:lvl3pPr>
            <a:lvl4pPr marL="1024774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  <a:defRPr sz="1600">
                <a:solidFill>
                  <a:schemeClr val="bg1"/>
                </a:solidFill>
              </a:defRPr>
            </a:lvl4pPr>
            <a:lvl5pPr marL="1276168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Text here</a:t>
            </a:r>
          </a:p>
          <a:p>
            <a:pPr lvl="2"/>
            <a:r>
              <a:rPr lang="en-US"/>
              <a:t>Text here</a:t>
            </a:r>
          </a:p>
          <a:p>
            <a:pPr lvl="3"/>
            <a:r>
              <a:rPr lang="en-US"/>
              <a:t>Text here</a:t>
            </a:r>
          </a:p>
          <a:p>
            <a:pPr marL="1276168" marR="0" lvl="4" indent="-30479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2827D84-480B-22A7-4B2A-BFD3AB919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8B0B3F-161E-8508-3B23-007FE1624352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F8CB66-4F0D-7F21-56F6-56AAA5C0222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760B86-74B6-48A3-CE6D-96096653BF7B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D20D035-9F8D-A232-B41B-0EC79F115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42032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E545D7-2373-D9BF-1A5C-DDEF3299C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1221AC1C-1EF4-5D9A-A440-017C6D790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D1F5B-D865-3F9F-4D96-58C6DD62ECDF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624C8-71C7-7928-25B9-5352C8FD2EB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75E4B3-EDD4-C5F1-7EF2-8B6126FAC2F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E36D38-263C-DBB6-A0D4-5E9785455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062314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9 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F6617-F5BA-5654-EE57-B793E862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E545D7-2373-D9BF-1A5C-DDEF3299CD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1221AC1C-1EF4-5D9A-A440-017C6D790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D1F5B-D865-3F9F-4D96-58C6DD62ECDF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624C8-71C7-7928-25B9-5352C8FD2EB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75E4B3-EDD4-C5F1-7EF2-8B6126FAC2F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E36D38-263C-DBB6-A0D4-5E9785455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17055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Title slide with media 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6">
            <a:extLst>
              <a:ext uri="{FF2B5EF4-FFF2-40B4-BE49-F238E27FC236}">
                <a16:creationId xmlns:a16="http://schemas.microsoft.com/office/drawing/2014/main" id="{BB2531A6-B2AF-8CE3-D4E6-FFA2A6F43CBA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292656-5749-2B4B-FA27-42765BDE3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4F756C8B-0244-6A11-8EC3-4A1D203CD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59CC4-69C8-613F-E557-4E2AEE7B75E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A76AB-576F-2C48-7ED4-0E98A54B99A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7253AE-3DDB-8C8A-399D-C55C49CB0832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DC17B7D-4E9B-5FAC-1228-C97FB1CFC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80443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Title slide with media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99" y="527928"/>
            <a:ext cx="566714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799" y="1019360"/>
            <a:ext cx="566714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5B4CC-0221-F230-3980-88D8952F69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8420" y="0"/>
            <a:ext cx="54864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6285CBB-8652-0F93-9BFF-BDE646DC1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1" y="1680000"/>
            <a:ext cx="5667140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41FE85-3CE7-12FA-3841-D7CC0ABB6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18BB1-0E7E-AAD3-AD71-82204464918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B48A79-625E-B973-DCD8-533E86F25072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9A4E9B-BED0-504E-628D-EAD882C392A6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42AC6DC-CFBE-F98E-4CC4-2390702BA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56294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Title slide with media 3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D45B54C3-1D2D-9E4E-D404-A3087EA11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1" y="527928"/>
            <a:ext cx="455402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8941B831-C2DE-2572-4B83-66D9963A3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455402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B285814-4F22-732A-01D4-3A2D98D8E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455402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E7BA896-DC3C-C861-6C89-0401950D74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1E3056-42DC-BA9B-F46D-475E5BE32B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81D21-FC7E-7F82-9685-4F1EF53B236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BEFAD-5693-7A1A-A64F-C540D390A0B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0E574-42A1-50DE-BFA2-D52D3D359029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DEF2D02-B6B9-E747-F0EA-9ED48DC28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7999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Title slide with media 4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5C0F96B-575B-3032-1D03-A5D0D7313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1" y="527928"/>
            <a:ext cx="329418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171D37E4-D2E3-6D25-9C68-18D40EF22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1" y="1019360"/>
            <a:ext cx="3294188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35DB99C-EDCB-D6C3-2083-649EBE850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453" y="1680000"/>
            <a:ext cx="3294188" cy="438912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663BDD0-396A-C130-FA04-231CB3C743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9A3CCB-3818-87A8-9032-448C77F62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8539B-21D0-85E7-AB77-143ABD40EEB1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76E50B-EEF8-724F-1802-0488D70A46F4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C0E722-8D59-61D9-391E-65CCE154F81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CF5A558-51C2-73A4-9D8C-5A3B7422B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596572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97BECFD-8EA7-0689-338E-FF7973481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976C7B-2688-70F3-77A4-4D1113FB5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9200" cy="6859200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id="{49D9392C-9E29-427F-3C29-C64146E898C7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86483177-9ABF-3F5C-ED1D-16C01EEE37C3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7C96119-D9F7-8022-5694-A13E7950B525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247CB589-C660-36A6-BF29-1327034A9815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2B915696-0B26-9206-B2E7-93708805BDBC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A3A0836-5277-7254-E598-6DE9FA1A526D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EF87F37-41EC-F109-B4C3-D44EE53A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197" y="959733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32AC0D-5511-1F2D-2A28-C259AC8BC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7199" y="2834798"/>
            <a:ext cx="6528000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10A0F-2286-895A-B579-CB5D4386A2B7}"/>
              </a:ext>
            </a:extLst>
          </p:cNvPr>
          <p:cNvSpPr txBox="1"/>
          <p:nvPr userDrawn="1"/>
        </p:nvSpPr>
        <p:spPr>
          <a:xfrm>
            <a:off x="1079308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AD2976-396D-426A-A7C0-2D53F71491E3}"/>
              </a:ext>
            </a:extLst>
          </p:cNvPr>
          <p:cNvSpPr txBox="1">
            <a:spLocks/>
          </p:cNvSpPr>
          <p:nvPr userDrawn="1"/>
        </p:nvSpPr>
        <p:spPr>
          <a:xfrm>
            <a:off x="10445186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2AD69E-8972-FFEB-3CDF-810FC2C15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06B219-6557-5951-F467-43B768A9C96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2025 Nokia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F66938-CF4B-D097-1BC6-18EB230030F4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929F03-682A-4566-CF9F-D3B71DB45756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EE177B5-71D7-398C-03E7-932A70152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9570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Pur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1E104F6-2E1E-CFDD-A69D-C115384F1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E27FD93-255E-C585-12C2-E99681C9B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201"/>
            <a:ext cx="6859200" cy="6859200"/>
          </a:xfrm>
          <a:prstGeom prst="rect">
            <a:avLst/>
          </a:prstGeom>
        </p:spPr>
      </p:pic>
      <p:grpSp>
        <p:nvGrpSpPr>
          <p:cNvPr id="7" name="Graphic 3">
            <a:extLst>
              <a:ext uri="{FF2B5EF4-FFF2-40B4-BE49-F238E27FC236}">
                <a16:creationId xmlns:a16="http://schemas.microsoft.com/office/drawing/2014/main" id="{AC803887-2AFC-DF73-DE60-1BE27DDE158C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FB007C44-CA5E-747F-537B-FA8B422F6EF5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ACD5E94E-82F7-2222-8DA7-BF2F4217D47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3422F086-3538-B59C-A13B-E07C6B180720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64270631-5CE7-99C0-6E82-FDECFC1D363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EC4CD95-FA07-887B-3375-C4368A44AF15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A40532-F231-EBBB-A8D3-3657B33CB9DA}"/>
              </a:ext>
            </a:extLst>
          </p:cNvPr>
          <p:cNvSpPr txBox="1"/>
          <p:nvPr userDrawn="1"/>
        </p:nvSpPr>
        <p:spPr>
          <a:xfrm>
            <a:off x="1079308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509789C-1FE5-7B11-DD63-34E6F72F670E}"/>
              </a:ext>
            </a:extLst>
          </p:cNvPr>
          <p:cNvSpPr txBox="1">
            <a:spLocks/>
          </p:cNvSpPr>
          <p:nvPr userDrawn="1"/>
        </p:nvSpPr>
        <p:spPr>
          <a:xfrm>
            <a:off x="10445186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A1D3EB5E-6B70-AA5A-4340-53F0E0A06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197" y="959733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AF9AF4C-BE87-2184-CAE5-F141A4F93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7199" y="2834798"/>
            <a:ext cx="6528000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1910973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C7D16BB-9265-7D3A-E136-8F028A9F8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536232-7B28-DCFA-37A3-EEBA7365A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9200" cy="6859200"/>
          </a:xfrm>
          <a:prstGeom prst="rect">
            <a:avLst/>
          </a:prstGeom>
        </p:spPr>
      </p:pic>
      <p:grpSp>
        <p:nvGrpSpPr>
          <p:cNvPr id="12" name="Graphic 3">
            <a:extLst>
              <a:ext uri="{FF2B5EF4-FFF2-40B4-BE49-F238E27FC236}">
                <a16:creationId xmlns:a16="http://schemas.microsoft.com/office/drawing/2014/main" id="{BBCFFB55-AEE0-B60F-9245-9C27632712D3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88E8824-AD70-39E9-BE21-40A428AA16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CAC7C88C-6569-86EB-A912-A81A3D3D323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31B0B37-63CB-7184-5451-7161305EE5D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CABF032-2DB3-FBD2-FA1D-C4233409818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3CE2008-A2FB-AA6A-EE55-3A2E2A88572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045E81-706E-BB14-3DDB-AC56D9F33518}"/>
              </a:ext>
            </a:extLst>
          </p:cNvPr>
          <p:cNvSpPr txBox="1"/>
          <p:nvPr userDrawn="1"/>
        </p:nvSpPr>
        <p:spPr>
          <a:xfrm>
            <a:off x="1079308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B1E5D1B-6D7F-C600-7828-022D4F5709B7}"/>
              </a:ext>
            </a:extLst>
          </p:cNvPr>
          <p:cNvSpPr txBox="1">
            <a:spLocks/>
          </p:cNvSpPr>
          <p:nvPr userDrawn="1"/>
        </p:nvSpPr>
        <p:spPr>
          <a:xfrm>
            <a:off x="10445186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F0180981-7B7F-4D9A-87AD-960857227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197" y="959733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C555545-3487-5A2F-B887-81AE17C80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7199" y="2834798"/>
            <a:ext cx="6528000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4154815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4FB718-4590-313D-1532-FE817A22ACB4}"/>
              </a:ext>
            </a:extLst>
          </p:cNvPr>
          <p:cNvSpPr/>
          <p:nvPr/>
        </p:nvSpPr>
        <p:spPr>
          <a:xfrm>
            <a:off x="0" y="0"/>
            <a:ext cx="6859200" cy="6859200"/>
          </a:xfrm>
          <a:custGeom>
            <a:avLst/>
            <a:gdLst>
              <a:gd name="connsiteX0" fmla="*/ 0 w 5144400"/>
              <a:gd name="connsiteY0" fmla="*/ 0 h 5144400"/>
              <a:gd name="connsiteX1" fmla="*/ 5144400 w 5144400"/>
              <a:gd name="connsiteY1" fmla="*/ 0 h 5144400"/>
              <a:gd name="connsiteX2" fmla="*/ 5144400 w 5144400"/>
              <a:gd name="connsiteY2" fmla="*/ 5144400 h 5144400"/>
              <a:gd name="connsiteX3" fmla="*/ 0 w 5144400"/>
              <a:gd name="connsiteY3" fmla="*/ 514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400" h="5144400">
                <a:moveTo>
                  <a:pt x="0" y="0"/>
                </a:moveTo>
                <a:lnTo>
                  <a:pt x="5144400" y="0"/>
                </a:lnTo>
                <a:lnTo>
                  <a:pt x="5144400" y="5144400"/>
                </a:lnTo>
                <a:lnTo>
                  <a:pt x="0" y="5144400"/>
                </a:lnTo>
                <a:close/>
              </a:path>
            </a:pathLst>
          </a:custGeom>
          <a:noFill/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85F427-7AA2-BA79-9FAB-3B20B348D66A}"/>
              </a:ext>
            </a:extLst>
          </p:cNvPr>
          <p:cNvSpPr/>
          <p:nvPr/>
        </p:nvSpPr>
        <p:spPr>
          <a:xfrm>
            <a:off x="0" y="-1200"/>
            <a:ext cx="6859200" cy="6859200"/>
          </a:xfrm>
          <a:custGeom>
            <a:avLst/>
            <a:gdLst>
              <a:gd name="connsiteX0" fmla="*/ 0 w 5144400"/>
              <a:gd name="connsiteY0" fmla="*/ 0 h 5144400"/>
              <a:gd name="connsiteX1" fmla="*/ 0 w 5144400"/>
              <a:gd name="connsiteY1" fmla="*/ 5144400 h 5144400"/>
              <a:gd name="connsiteX2" fmla="*/ 794971 w 5144400"/>
              <a:gd name="connsiteY2" fmla="*/ 5144400 h 5144400"/>
              <a:gd name="connsiteX3" fmla="*/ 794971 w 5144400"/>
              <a:gd name="connsiteY3" fmla="*/ 1741594 h 5144400"/>
              <a:gd name="connsiteX4" fmla="*/ 5144400 w 5144400"/>
              <a:gd name="connsiteY4" fmla="*/ 5144400 h 5144400"/>
              <a:gd name="connsiteX5" fmla="*/ 5144400 w 5144400"/>
              <a:gd name="connsiteY5" fmla="*/ 4142850 h 5144400"/>
              <a:gd name="connsiteX6" fmla="*/ 0 w 5144400"/>
              <a:gd name="connsiteY6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4400" h="5144400">
                <a:moveTo>
                  <a:pt x="0" y="0"/>
                </a:moveTo>
                <a:lnTo>
                  <a:pt x="0" y="5144400"/>
                </a:lnTo>
                <a:cubicBezTo>
                  <a:pt x="0" y="5144400"/>
                  <a:pt x="794971" y="5144400"/>
                  <a:pt x="794971" y="5144400"/>
                </a:cubicBezTo>
                <a:lnTo>
                  <a:pt x="794971" y="1741594"/>
                </a:lnTo>
                <a:cubicBezTo>
                  <a:pt x="794971" y="1741594"/>
                  <a:pt x="5144400" y="5144400"/>
                  <a:pt x="5144400" y="5144400"/>
                </a:cubicBezTo>
                <a:lnTo>
                  <a:pt x="5144400" y="4142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200"/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BBCFFB55-AEE0-B60F-9245-9C27632712D3}"/>
              </a:ext>
            </a:extLst>
          </p:cNvPr>
          <p:cNvGrpSpPr/>
          <p:nvPr userDrawn="1"/>
        </p:nvGrpSpPr>
        <p:grpSpPr>
          <a:xfrm>
            <a:off x="1649971" y="5976900"/>
            <a:ext cx="1817989" cy="40941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88E8824-AD70-39E9-BE21-40A428AA16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CAC7C88C-6569-86EB-A912-A81A3D3D323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31B0B37-63CB-7184-5451-7161305EE5D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CABF032-2DB3-FBD2-FA1D-C4233409818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3CE2008-A2FB-AA6A-EE55-3A2E2A88572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1F7AE0E-D196-9918-5EDB-E9F6D1F5BFCD}"/>
              </a:ext>
            </a:extLst>
          </p:cNvPr>
          <p:cNvSpPr txBox="1"/>
          <p:nvPr userDrawn="1"/>
        </p:nvSpPr>
        <p:spPr>
          <a:xfrm>
            <a:off x="10793087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E77B206-49F7-2B3D-46F6-5783EB06549D}"/>
              </a:ext>
            </a:extLst>
          </p:cNvPr>
          <p:cNvSpPr txBox="1">
            <a:spLocks/>
          </p:cNvSpPr>
          <p:nvPr userDrawn="1"/>
        </p:nvSpPr>
        <p:spPr>
          <a:xfrm>
            <a:off x="10445186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D3CDCE65-9D09-8014-E0D4-FA37C5A40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197" y="959733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50AD0AE-26A9-7041-BAC9-7726260DC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7199" y="2834798"/>
            <a:ext cx="6528000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1674320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8A7CBB0-A767-7247-8638-81BC36696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7BBDEA00-FE7A-639E-C16F-BC5E3DBD8FD3}"/>
              </a:ext>
            </a:extLst>
          </p:cNvPr>
          <p:cNvGrpSpPr/>
          <p:nvPr userDrawn="1"/>
        </p:nvGrpSpPr>
        <p:grpSpPr>
          <a:xfrm>
            <a:off x="9308198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0B5F76F9-295B-59E5-BDCF-8B6840E5B52F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B473941B-CE77-6414-782E-B5933651166D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03FCE4B1-384C-92A9-F114-45634B67A11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16718376-BEBA-6EC2-B9BA-05AEA7853033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5E96EEC-F984-9065-5EAC-AF9297B31DF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8CEF710E-39E1-082B-B52C-E37B4EEF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6835701" y="-6395"/>
            <a:ext cx="5356300" cy="68592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9A3B12B3-A799-7EB4-75DA-BC0A7D701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1200000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DD8338-5A64-469A-E2DB-DF91FC185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3120001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79C81-C7D6-4DE3-0A04-D7E02DD8C66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910EA0-FECD-D7DE-120C-8BC301ED58F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97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Blu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7370059-157B-625C-8521-D3FCF8A2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aphic 3">
            <a:extLst>
              <a:ext uri="{FF2B5EF4-FFF2-40B4-BE49-F238E27FC236}">
                <a16:creationId xmlns:a16="http://schemas.microsoft.com/office/drawing/2014/main" id="{7ADBC276-24FC-31B1-198D-D0A0EB5188BB}"/>
              </a:ext>
            </a:extLst>
          </p:cNvPr>
          <p:cNvGrpSpPr/>
          <p:nvPr userDrawn="1"/>
        </p:nvGrpSpPr>
        <p:grpSpPr>
          <a:xfrm>
            <a:off x="9308198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DDE8834-7F71-A488-29A8-540395324479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FEFA04F6-2C3F-3E38-9E08-D6990D946A84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54253727-9053-862A-19CB-32DD1616812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6E5204B2-3785-90DB-45F2-F73CC497595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95BC05DD-4D63-F05A-843F-EE491020FFD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F41E3DBD-A4E2-6EF5-8073-EED87395D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6835701" y="-6395"/>
            <a:ext cx="5356300" cy="685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47D8A-35E4-5375-137D-AE3FBB59F9F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E9E3A5-43FE-813E-B36E-00A287E16B3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CA265AEB-E893-7C5A-2089-F8668DD28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1200000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9A21839-5A3E-48C8-8C8A-66E6CF919C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3120001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3353311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Blu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A20ED13-DCC3-ED6C-4FB2-2B64E7F04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aphic 3">
            <a:extLst>
              <a:ext uri="{FF2B5EF4-FFF2-40B4-BE49-F238E27FC236}">
                <a16:creationId xmlns:a16="http://schemas.microsoft.com/office/drawing/2014/main" id="{7D655505-6963-6602-F9EA-4C3B3BA5DCB7}"/>
              </a:ext>
            </a:extLst>
          </p:cNvPr>
          <p:cNvGrpSpPr/>
          <p:nvPr userDrawn="1"/>
        </p:nvGrpSpPr>
        <p:grpSpPr>
          <a:xfrm>
            <a:off x="9308198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7D3C8143-8E12-BEA4-801E-C540B573C9A5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08DD0EEC-3388-7E9D-C475-8C7C6448AEF5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46AF7602-77C1-4DB0-5B0C-443AE4CE7F6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CE410BEC-795B-5241-F0C2-EA9498D9FABB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A382B77D-424C-AD2C-03A1-02E188F12FF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9438AB4-120A-6B68-C6A3-6BD51CF52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6835701" y="-6395"/>
            <a:ext cx="5356300" cy="685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4EB9F-8927-A3FE-8B84-2A5DA2E7EB1F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2025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049C86-481E-BCA9-382A-A561EA22CA19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6AC820-889D-342D-C4F1-65579046F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1200000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C0E4A4-2F9E-C493-382A-9CBF0ED8AD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3120001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439034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3">
            <a:extLst>
              <a:ext uri="{FF2B5EF4-FFF2-40B4-BE49-F238E27FC236}">
                <a16:creationId xmlns:a16="http://schemas.microsoft.com/office/drawing/2014/main" id="{57ADD6F0-8A1D-2465-892B-42BFF999186F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AF9626B-4B6B-456F-A237-FCACC9E9F30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6CEEA85-DD26-876A-A848-DA5F4C628A1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8925FD2-D79C-256F-326A-4097D8380192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B3AAD83-D7CB-81CB-67DB-D1DD2E032AA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A1A359F-B85E-95ED-4488-9B71BC1306AF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pic>
        <p:nvPicPr>
          <p:cNvPr id="20" name="Picture 19" descr="Circle&#10;&#10;Description automatically generated with medium confidence">
            <a:extLst>
              <a:ext uri="{FF2B5EF4-FFF2-40B4-BE49-F238E27FC236}">
                <a16:creationId xmlns:a16="http://schemas.microsoft.com/office/drawing/2014/main" id="{87D5AF06-6AF8-9002-BEDC-176CB5749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84"/>
          <a:stretch/>
        </p:blipFill>
        <p:spPr>
          <a:xfrm>
            <a:off x="6835701" y="0"/>
            <a:ext cx="53563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A7115-EA83-4FF6-C9AA-23524B051F6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832A1-1A29-5A85-3CD7-02108B35D949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2EB43E8F-27C8-8759-7A98-CAA935E7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1200000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8D2D46-B066-616E-7306-CE64233C7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3120001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3266160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Re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8FCEB48-BE41-308F-33AB-94163C02B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3793F7-1073-3781-E44D-DD541B786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6623541" y="0"/>
            <a:ext cx="5568459" cy="68592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4A761E77-5CBD-451F-FA38-EA3EF19CE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49CF4D-C3F5-69B9-4227-EC331C16F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5A3F8AE7-69F1-0171-3222-4CFFCDB4F568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0DE2A214-8055-F089-C6C4-415D2FEE42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E7E7B380-ABE2-70DF-A29A-E3B4A181FA12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ED784E94-97A9-B627-1E07-7CAEF44EE8A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1E44308-7765-3146-1869-04D3DA41235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5E9E56FD-C856-3054-AB6B-A80BA7D6C55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372165-1480-FF4B-FD8E-0169E8CD1957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885AEDB-ED41-584E-391C-1747DAD5043C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81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FF1A58D-53A4-65F6-8F2B-645D65C5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166BBE5-C86E-3E87-A7C5-F29BE64D7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6623541" y="0"/>
            <a:ext cx="5568459" cy="6859200"/>
          </a:xfrm>
          <a:prstGeom prst="rect">
            <a:avLst/>
          </a:prstGeom>
        </p:spPr>
      </p:pic>
      <p:grpSp>
        <p:nvGrpSpPr>
          <p:cNvPr id="7" name="Graphic 3">
            <a:extLst>
              <a:ext uri="{FF2B5EF4-FFF2-40B4-BE49-F238E27FC236}">
                <a16:creationId xmlns:a16="http://schemas.microsoft.com/office/drawing/2014/main" id="{47BEB086-B161-40ED-B2E3-DDF397278FA8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35D1FEE-8FAA-6AFD-E821-344C363F2C2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936726D0-2423-B7DC-41C5-A3E0D3C9275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17257835-1368-81AC-1BB9-5374BD6AEA7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28AB2999-1929-69AE-F4B8-38F9B81ECF7A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C62732A-D69F-1BDC-8778-1D5E71576F1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B4807D-C6CB-B42F-7CAC-4B1E0264A613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5600B8-EF33-4C46-87E9-1A51B9580A90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51B7E9D-D552-81A8-07CE-C85143F97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BF972D4-3000-87A0-9E6C-C622A2B7C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1189454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BC0B63B-5EB2-C517-FFAF-0A5B2B5AB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D54FC7-5739-CC9E-8372-80A8BD5BD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6623541" y="0"/>
            <a:ext cx="5568459" cy="6859200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:a16="http://schemas.microsoft.com/office/drawing/2014/main" id="{02491239-1144-EB94-E007-F05D770D71DA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2FDE4536-B74E-FB0B-5701-EE95568054D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DC504B4C-4BF0-DF13-D647-0C718DF4AD9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F3BB0087-C253-F0E4-3F52-1A53B4AFA975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3025D71C-0D10-5220-5980-B17FC068151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64514CD7-9102-9552-6763-AB0337AAA7ED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2D474A-4156-5445-2C99-EE4C77388F5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A5D471E-8C81-0943-5022-F263A707E60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024AFDB3-6F7B-B778-402E-9CCB281E4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3B31AA-DB5D-E4EE-AD2B-9C376313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32955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Bulletpoint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72E5D1-F4A4-5034-E057-717754E35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5910B-6C91-D297-584C-3D1533AECBE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6EFBCA-F2A9-DB62-4D3E-60E897B89B5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E7D3F5-04E5-7DAF-AB76-2DAC95AB4760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D61FF18-0BA2-46E4-85DF-332117D12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581054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3F4EAC9-01A1-ED6A-B271-D7FC17A6D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98"/>
          <a:stretch/>
        </p:blipFill>
        <p:spPr>
          <a:xfrm>
            <a:off x="6622168" y="0"/>
            <a:ext cx="5569832" cy="6859200"/>
          </a:xfrm>
          <a:prstGeom prst="rect">
            <a:avLst/>
          </a:prstGeom>
        </p:spPr>
      </p:pic>
      <p:grpSp>
        <p:nvGrpSpPr>
          <p:cNvPr id="7" name="Graphic 3">
            <a:extLst>
              <a:ext uri="{FF2B5EF4-FFF2-40B4-BE49-F238E27FC236}">
                <a16:creationId xmlns:a16="http://schemas.microsoft.com/office/drawing/2014/main" id="{57ADD6F0-8A1D-2465-892B-42BFF999186F}"/>
              </a:ext>
            </a:extLst>
          </p:cNvPr>
          <p:cNvGrpSpPr/>
          <p:nvPr userDrawn="1"/>
        </p:nvGrpSpPr>
        <p:grpSpPr>
          <a:xfrm>
            <a:off x="9407771" y="3224292"/>
            <a:ext cx="1817989" cy="40941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AF9626B-4B6B-456F-A237-FCACC9E9F30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6CEEA85-DD26-876A-A848-DA5F4C628A1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8925FD2-D79C-256F-326A-4097D8380192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B3AAD83-D7CB-81CB-67DB-D1DD2E032AA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A1A359F-B85E-95ED-4488-9B71BC1306AF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>
                <a:solidFill>
                  <a:schemeClr val="tx2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4D82E9-DEF8-D842-DDB5-563D618E794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92B7B9-0B45-FE4B-753A-4D8C0E23E619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838942B2-5BE5-A3D6-4570-6AF07089F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2179565"/>
            <a:ext cx="6528000" cy="16592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 (2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51E6336-7A1E-2850-2562-4FDD760F4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708" y="4079614"/>
            <a:ext cx="5213179" cy="7879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30719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616785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923977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1231169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</p:spTree>
    <p:extLst>
      <p:ext uri="{BB962C8B-B14F-4D97-AF65-F5344CB8AC3E}">
        <p14:creationId xmlns:p14="http://schemas.microsoft.com/office/powerpoint/2010/main" val="4005929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2BC244E-62D2-236F-4DC8-EEBFE9AF2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9E92399-CC16-9177-2657-E4899DE38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34031B42-8ACF-0D61-11C0-959766C8B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B8C5E-2A02-500E-7B19-869B39D9A896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44BE02-2625-0E61-D864-E5DDC07EC96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84AA3F-6A3E-5918-C536-2E26F4BF9CB5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67757F-8A0C-FCEC-EB62-74E36F8E5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831575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EF07AED-C885-0A94-CE92-AD023576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F57FFFB-CCE3-C058-3729-4EDEEE5E6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0390628D-EDCB-823F-3281-E26163D5C4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7A933-0F5D-EB6F-6781-ACE4F612BDF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1F2F7-3255-A552-A703-7C9BCD3C4BA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5E7031-34AB-503C-140D-07A8A6D83D36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C4DEFCE-5A10-8D7A-C10A-5C24EDCFF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82572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D17980-F783-4A27-87DC-42985B6C7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B3FE475-1931-B109-EFE4-3720BF54E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E64CD9D7-6169-977F-2770-ADEC0D6EE8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66C31-62D7-CEFA-FFA5-6E39B2A9667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E83870-7680-0EC5-A60C-DDC82D20159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FD35A0-F98B-4E10-5EEB-CC206A99D77A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26AEA66-94E0-CBBE-2810-477A8B621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2370979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01D2CA4-939C-12C2-DF49-53BE4EA4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3B5421E-4ADD-A198-F29A-1E6995BF5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E8A36BB1-1CB4-70E4-B774-36E6FFADA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0E264-5D0F-60E1-079B-4D9441DFD2FA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513913-81F1-BE35-BEE1-E4F3B331C19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2E6516-E21C-B9AB-D96C-01D89E1C1889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C57D9E6-836B-E344-7053-C5B54572F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280560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ran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34BF0FE-66B0-30DC-7C7E-0C60AC620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11B8FE6-8F1C-8435-F33C-EE04C6A6A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0006201F-5816-C391-0FF2-7B730063C1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8F3BE-DF4E-616F-9E87-42409E45FB76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A5559B-7244-EAEC-5F81-57659F88355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F766CE-D4C5-BFE0-469A-326AD36F781C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ACCA25F-B787-0F46-0666-1B57C451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4042916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98BFE0-FEAC-1333-6BF5-7907903B2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F5C81FB-4A41-2E38-2638-F82CC70C7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C60B55E3-C61F-0403-A878-5F9E203C5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8C83F-D17C-0CF7-307E-6CDC00953C2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C91DB6-E398-955E-AA6E-6AE046DE825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550249-746C-7ECD-FED7-52893A37890D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A8D2C2D-8FBB-781E-417F-B5D858DD4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351021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ACC9534-D4F4-B471-C3A8-8380F72B3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761BFBE-2F2E-2C4F-848A-E85051698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282CE96B-0BCB-98A4-50DC-39176D009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94544-7EC4-ED46-6173-E3A78AF11755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7137A-1370-497D-30A9-2885B2A47ACE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3533A-70F3-8B04-C0F5-CF1FD375FCEB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D15844B-56C3-0508-2515-0AFFA9A8C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413868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Gree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EF89375-E21D-F63F-06A8-C59355F12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EBD7979C-B9C6-8A09-B241-FD1FED4BAC89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7B0CAF0-3BC0-2F0C-A2D6-BD2777136ABD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DFE11313-A28D-C9D5-388D-F3DCE472D733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5423B194-3C18-4ED2-C954-ADB91F99CDD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A46B4C4-EAE8-DC64-8EE7-085376B9F0C3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68AEA7C-4869-2294-8EAF-A87420CD474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184901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39F40A4-C4FE-CE81-4DDE-1096BF05B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04350EF6-70D2-8CA6-C8B4-23AD48C51B92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3C5F24B-DEBE-91F4-60EF-98DB9598FC4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430F02E-A1F8-79E9-1749-B79A96144ED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ABBDCAD-55AC-A504-7AB9-9EA8B4E0982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870B6CA-17E5-8094-AABA-A4EB4CF4DD7D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B471460-440F-63D0-B43A-D4E98094F4B1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536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Bulletpoint tex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FF8C70-8D9A-A91A-9AA2-5BAED4E55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552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9376B1-B82D-56A6-933E-41123F9F3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67328-00EF-5713-CA06-6BF95B775913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D75580-5FAF-E6C5-DFED-1F462D82E3A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21FDDB-B801-EAA3-9D13-40103E7AC2C1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5EB5894-B0A6-D8F1-AD97-D6E4D056D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013635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1011232-FEC1-556E-5D81-2627C46F6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E305D3B8-631A-ECF6-F436-B2BCDEC1D146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5AA4292-461B-4E6C-D0DF-22D79FF5659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E83B83EF-F13E-0C9F-A72E-1028FFB5C1A3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7583F4ED-E4FB-BC79-63D6-917602298C36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D7AF8DF3-63F0-80CE-4E26-5256A0E0248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D0AD8F7-2131-0B88-1728-D3CA421A2D2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842669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465075C-3A04-8F21-2D96-F11146239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A77D7537-AB6E-150C-8EAC-2488703A5501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6DD48B6-4C1B-73D2-03B9-15D30FCE5E9E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64D70B58-DDCB-C449-2352-59773ED88AE4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09F40CE-5FD9-0148-24E8-B471F0E808B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921AF8C9-7D93-7437-46E4-70C04BC1FCD9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4086F6C-E115-654F-39E3-04AE3FA5602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870641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range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C7C13A4-489B-3211-82FF-868A0A256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7490672C-BECC-A8CE-2FB2-AF9FB16315DB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3EA2D57-26D4-3FE7-0AD1-EEED4BE8BED6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244009B-B9FA-D5C6-D5E3-5563DC7638F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2FD42FBA-921E-BB93-CEB5-51CAED5F599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DADC54FF-C0E3-D235-2C4E-2FB66C6E9ED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E3A682F-0F88-48F0-97B1-60B5B2477F9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511565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71822B-C712-A4E6-919B-405BA7F21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F113608E-22FD-657F-8D07-CD39EC97958A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DA917A93-F7DB-3A50-D98B-8185FF15DE00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8D8095F-7FCC-5669-F881-F66619242228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8F3D3FE-D0C9-59C1-F189-DA228D51A05B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F167DEA-E276-FD24-54AA-B4A09328CCE6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BDAA131-A001-A420-C695-237DBC402651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128977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08FFEE3-9429-FB20-94DA-036B3BA28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FF97AAA9-D469-5AE4-F90F-9020A3DDBE0A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C2E78338-BF1F-47F8-574E-5A79325DD1F8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EABEE7F-B8A9-CDE0-CB0E-B91BA834B8F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2EAFBE4-3E55-88EC-6263-AA83BE68E7C0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5877F46-FE15-EE6B-7255-F5187038A7A8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F62DDA2E-E23F-3C1F-FBA8-13E4AE5F3526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38066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White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46DC4F6B-8D28-1514-E83F-9C8BC35CC881}"/>
              </a:ext>
            </a:extLst>
          </p:cNvPr>
          <p:cNvGrpSpPr/>
          <p:nvPr userDrawn="1"/>
        </p:nvGrpSpPr>
        <p:grpSpPr>
          <a:xfrm>
            <a:off x="2444423" y="2606652"/>
            <a:ext cx="7303155" cy="1644697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528AAC0C-F8F7-997C-49C5-2DDCFFEF4C2F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709A296F-6430-7EEE-74D0-2B39CDE8E8C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98732BD3-7687-3964-C382-BE79A166885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9F629670-5E2F-8BFA-0D73-6127F5336BE0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B99146A-4055-2125-3098-1EF0E51C585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5239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Bulletpoint text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9376B1-B82D-56A6-933E-41123F9F3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000" y="1680000"/>
            <a:ext cx="360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50" y="1680000"/>
            <a:ext cx="3596877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E66B8-C798-B992-2C68-B85351E1170D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CA67C43-66D6-847E-98DC-61F9029ECC0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3A8A5F-292F-2AC1-C1B0-A59D33F93A2B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1277FE0-ECBC-0B62-6936-4A9C8E1CE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14969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Bulletpoint text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9376B1-B82D-56A6-933E-41123F9F3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BB609BD-442B-5330-C543-B4F748F832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8443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64E6E2-580B-C0EC-85A4-858E1F7656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0435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C0B71B1-8B5E-9FD1-A1AD-D5AD8A665F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2427" y="1680000"/>
            <a:ext cx="2640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A646D-5F97-9D8A-4598-A0C98D4634E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15B87B-934C-0F92-5F93-D343BD44B66C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28D676-DD53-1C54-82A5-88434E06B3E0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5A16F44-B403-571B-AD0A-B6A86614B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95785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Click to edit </a:t>
            </a:r>
            <a:r>
              <a:rPr lang="en-US" noProof="0" err="1"/>
              <a:t>subheadline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27494-DD66-A478-7CF6-11C578BC21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786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defRPr sz="1600">
                <a:solidFill>
                  <a:schemeClr val="tx1"/>
                </a:solidFill>
              </a:defRPr>
            </a:lvl2pPr>
            <a:lvl3pPr marL="784780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  <a:defRPr sz="1600">
                <a:solidFill>
                  <a:schemeClr val="tx1"/>
                </a:solidFill>
              </a:defRPr>
            </a:lvl3pPr>
            <a:lvl4pPr marL="1024774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  <a:defRPr sz="1600">
                <a:solidFill>
                  <a:schemeClr val="tx1"/>
                </a:solidFill>
              </a:defRPr>
            </a:lvl4pPr>
            <a:lvl5pPr marL="1276168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Text here</a:t>
            </a:r>
          </a:p>
          <a:p>
            <a:pPr lvl="2"/>
            <a:r>
              <a:rPr lang="en-US"/>
              <a:t>Text here</a:t>
            </a:r>
          </a:p>
          <a:p>
            <a:pPr lvl="3"/>
            <a:r>
              <a:rPr lang="en-US"/>
              <a:t>Text here</a:t>
            </a:r>
          </a:p>
          <a:p>
            <a:pPr marL="1276168" marR="0" lvl="4" indent="-304792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F6DF56-1BC2-2F0B-C57B-C1D817B1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96985-1EFA-02D0-106A-9F81CEBC3FA1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F7E5B4-21F0-0696-BF4F-8AFCA8103CD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55C10-FC21-4D9F-8DA4-A30B437ABD12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DC4B182-BD0E-D0F1-793C-A6CE500EA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23146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4B403941-CFEA-9A2F-6625-4961A6C63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0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6DFA0-C2BA-C581-C314-740F6D8A7079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1F327B-603C-86B8-9F24-AB86561B3C0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24B9E5-9DF5-72DD-49F0-33455A6A12D4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D779461-EFB5-C35B-DE08-509687C82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49902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89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26" r:id="rId2"/>
    <p:sldLayoutId id="2147483776" r:id="rId3"/>
    <p:sldLayoutId id="2147483778" r:id="rId4"/>
    <p:sldLayoutId id="2147483779" r:id="rId5"/>
    <p:sldLayoutId id="2147483780" r:id="rId6"/>
    <p:sldLayoutId id="2147483781" r:id="rId7"/>
    <p:sldLayoutId id="2147483777" r:id="rId8"/>
    <p:sldLayoutId id="2147483796" r:id="rId9"/>
    <p:sldLayoutId id="2147483812" r:id="rId10"/>
    <p:sldLayoutId id="2147483854" r:id="rId11"/>
    <p:sldLayoutId id="2147483763" r:id="rId12"/>
    <p:sldLayoutId id="2147483775" r:id="rId13"/>
    <p:sldLayoutId id="2147483794" r:id="rId14"/>
    <p:sldLayoutId id="2147483797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55" r:id="rId24"/>
    <p:sldLayoutId id="2147483825" r:id="rId25"/>
    <p:sldLayoutId id="2147483826" r:id="rId26"/>
    <p:sldLayoutId id="2147483827" r:id="rId27"/>
    <p:sldLayoutId id="2147483828" r:id="rId28"/>
    <p:sldLayoutId id="2147483753" r:id="rId29"/>
    <p:sldLayoutId id="2147483757" r:id="rId30"/>
    <p:sldLayoutId id="2147483758" r:id="rId31"/>
    <p:sldLayoutId id="2147483815" r:id="rId32"/>
    <p:sldLayoutId id="2147483760" r:id="rId33"/>
    <p:sldLayoutId id="2147483761" r:id="rId34"/>
    <p:sldLayoutId id="2147483762" r:id="rId35"/>
    <p:sldLayoutId id="2147483774" r:id="rId36"/>
    <p:sldLayoutId id="2147483755" r:id="rId37"/>
    <p:sldLayoutId id="2147483756" r:id="rId38"/>
    <p:sldLayoutId id="2147483793" r:id="rId39"/>
    <p:sldLayoutId id="2147483814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91" r:id="rId47"/>
    <p:sldLayoutId id="2147483677" r:id="rId48"/>
    <p:sldLayoutId id="2147483769" r:id="rId49"/>
    <p:sldLayoutId id="2147483773" r:id="rId50"/>
    <p:sldLayoutId id="2147483770" r:id="rId51"/>
    <p:sldLayoutId id="2147483771" r:id="rId52"/>
    <p:sldLayoutId id="2147483772" r:id="rId53"/>
    <p:sldLayoutId id="2147483792" r:id="rId54"/>
    <p:sldLayoutId id="2147483679" r:id="rId5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2F4584-A238-F682-7968-31DB5964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08" y="1200001"/>
            <a:ext cx="6528000" cy="2326970"/>
          </a:xfrm>
        </p:spPr>
        <p:txBody>
          <a:bodyPr/>
          <a:lstStyle/>
          <a:p>
            <a:r>
              <a:rPr lang="en-US" dirty="0"/>
              <a:t>CT3 Expected 6G SIDs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5DCBF-D325-122D-AC4C-0B4E0EB81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708" y="4362392"/>
            <a:ext cx="5213179" cy="787937"/>
          </a:xfrm>
        </p:spPr>
        <p:txBody>
          <a:bodyPr/>
          <a:lstStyle/>
          <a:p>
            <a:r>
              <a:rPr lang="de-DE" dirty="0"/>
              <a:t>October 29, 2025</a:t>
            </a:r>
          </a:p>
        </p:txBody>
      </p:sp>
    </p:spTree>
    <p:extLst>
      <p:ext uri="{BB962C8B-B14F-4D97-AF65-F5344CB8AC3E}">
        <p14:creationId xmlns:p14="http://schemas.microsoft.com/office/powerpoint/2010/main" val="220474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ACA3C-B89A-0CA9-91DE-E11522257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9110F-257B-6B12-8F82-4D336990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Nokia expected 6G CT3 SIDs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C5C08-E105-4827-DF3C-93AC8B7F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0515E4-32D8-7E31-0B6C-B37816B8F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01587"/>
              </p:ext>
            </p:extLst>
          </p:nvPr>
        </p:nvGraphicFramePr>
        <p:xfrm>
          <a:off x="816428" y="1230086"/>
          <a:ext cx="9165771" cy="2576383"/>
        </p:xfrm>
        <a:graphic>
          <a:graphicData uri="http://schemas.openxmlformats.org/drawingml/2006/table">
            <a:tbl>
              <a:tblPr firstRow="1" firstCol="1" bandRow="1"/>
              <a:tblGrid>
                <a:gridCol w="3077827">
                  <a:extLst>
                    <a:ext uri="{9D8B030D-6E8A-4147-A177-3AD203B41FA5}">
                      <a16:colId xmlns:a16="http://schemas.microsoft.com/office/drawing/2014/main" val="3556040205"/>
                    </a:ext>
                  </a:extLst>
                </a:gridCol>
                <a:gridCol w="3043972">
                  <a:extLst>
                    <a:ext uri="{9D8B030D-6E8A-4147-A177-3AD203B41FA5}">
                      <a16:colId xmlns:a16="http://schemas.microsoft.com/office/drawing/2014/main" val="2673003681"/>
                    </a:ext>
                  </a:extLst>
                </a:gridCol>
                <a:gridCol w="3043972">
                  <a:extLst>
                    <a:ext uri="{9D8B030D-6E8A-4147-A177-3AD203B41FA5}">
                      <a16:colId xmlns:a16="http://schemas.microsoft.com/office/drawing/2014/main" val="327962873"/>
                    </a:ext>
                  </a:extLst>
                </a:gridCol>
              </a:tblGrid>
              <a:tr h="687036"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Identified supported Areas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Rapporteurship Priority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When the work can be started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09878"/>
                  </a:ext>
                </a:extLst>
              </a:tr>
              <a:tr h="858794"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Network Capability Exposure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Q2 2026 (SID approval in Q1 2026)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47908"/>
                  </a:ext>
                </a:extLst>
              </a:tr>
              <a:tr h="1030553"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Protocol enhancement for AI and AI Agent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 indent="-540385">
                        <a:spcAft>
                          <a:spcPts val="9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Q2 2026 (SID approval in Q1 2026)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797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B25C6B-87F9-B191-6681-4118596707EF}"/>
              </a:ext>
            </a:extLst>
          </p:cNvPr>
          <p:cNvSpPr txBox="1"/>
          <p:nvPr/>
        </p:nvSpPr>
        <p:spPr>
          <a:xfrm>
            <a:off x="1055914" y="4267200"/>
            <a:ext cx="8926285" cy="1571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marR="0" indent="-34290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0000" algn="l"/>
              </a:tabLst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See the discussion on the contents of each of the two expected </a:t>
            </a:r>
            <a:r>
              <a:rPr lang="en-US" b="1" i="1" dirty="0" err="1">
                <a:solidFill>
                  <a:srgbClr val="FF0000"/>
                </a:solidFill>
                <a:latin typeface="Nokia Pure Text Light"/>
              </a:rPr>
              <a:t>st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udies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 in the dedicated slide sets</a:t>
            </a:r>
          </a:p>
          <a:p>
            <a:pPr marL="342900" marR="0" indent="-34290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0000" algn="l"/>
              </a:tabLst>
            </a:pPr>
            <a:r>
              <a:rPr lang="en-US" b="1" i="1" dirty="0">
                <a:solidFill>
                  <a:srgbClr val="FF0000"/>
                </a:solidFill>
                <a:latin typeface="Nokia Pure Text Light"/>
              </a:rPr>
              <a:t>The indicated priorities are ONLY among CT3 SIDs and do NOT consider SIDs of other </a:t>
            </a:r>
            <a:r>
              <a:rPr lang="en-US" b="1" i="1">
                <a:solidFill>
                  <a:srgbClr val="FF0000"/>
                </a:solidFill>
                <a:latin typeface="Nokia Pure Text Light"/>
              </a:rPr>
              <a:t>CT WGs.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4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92862"/>
      </p:ext>
    </p:extLst>
  </p:cSld>
  <p:clrMapOvr>
    <a:masterClrMapping/>
  </p:clrMapOvr>
</p:sld>
</file>

<file path=ppt/theme/theme1.xml><?xml version="1.0" encoding="utf-8"?>
<a:theme xmlns:a="http://schemas.openxmlformats.org/drawingml/2006/main" name="1. White">
  <a:themeElements>
    <a:clrScheme name="Nokia 2.0">
      <a:dk1>
        <a:srgbClr val="001135"/>
      </a:dk1>
      <a:lt1>
        <a:srgbClr val="FFFFFF"/>
      </a:lt1>
      <a:dk2>
        <a:srgbClr val="666666"/>
      </a:dk2>
      <a:lt2>
        <a:srgbClr val="EBEBEB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fonts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0"/>
          </a:spcAft>
          <a:buSzPct val="100000"/>
          <a:defRPr sz="1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0" marR="0" indent="0" algn="l" defTabSz="1800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+mj-lt"/>
          <a:buNone/>
          <a:tabLst>
            <a:tab pos="180000" algn="l"/>
          </a:tabLst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Nokia Pure Tex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2023 - PowerPoint template v2.1" id="{1E8D131C-C33C-2A46-8876-1C46E1BB7B85}" vid="{DE7A3C37-1D37-664B-8DD8-21697ECEC0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kia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kia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_dlc_DocId xmlns="71c5aaf6-e6ce-465b-b873-5148d2a4c105">RBI5PAMIO524-1678806122-29171</_dlc_DocId>
    <_dlc_DocIdUrl xmlns="71c5aaf6-e6ce-465b-b873-5148d2a4c105">
      <Url>https://nokia.sharepoint.com/sites/gxp/_layouts/15/DocIdRedir.aspx?ID=RBI5PAMIO524-1678806122-29171</Url>
      <Description>RBI5PAMIO524-1678806122-29171</Description>
    </_dlc_DocIdUrl>
    <lcf76f155ced4ddcb4097134ff3c332f xmlns="cb835acb-78cc-4c0f-9422-4e2764c5eed6">
      <Terms xmlns="http://schemas.microsoft.com/office/infopath/2007/PartnerControls"/>
    </lcf76f155ced4ddcb4097134ff3c332f>
    <TaxCatchAll xmlns="7275bb01-7583-478d-bc14-e839a2dd5989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E5527365175468BC00BDEA4012BD5" ma:contentTypeVersion="15" ma:contentTypeDescription="Create a new document." ma:contentTypeScope="" ma:versionID="c2a8a4e7853096c355d972c69e6aecf4">
  <xsd:schema xmlns:xsd="http://www.w3.org/2001/XMLSchema" xmlns:xs="http://www.w3.org/2001/XMLSchema" xmlns:p="http://schemas.microsoft.com/office/2006/metadata/properties" xmlns:ns2="71c5aaf6-e6ce-465b-b873-5148d2a4c105" xmlns:ns3="cb835acb-78cc-4c0f-9422-4e2764c5eed6" xmlns:ns4="7275bb01-7583-478d-bc14-e839a2dd5989" targetNamespace="http://schemas.microsoft.com/office/2006/metadata/properties" ma:root="true" ma:fieldsID="0cf5c060fd0b3cb5e1915168bd7233f9" ns2:_="" ns3:_="" ns4:_="">
    <xsd:import namespace="71c5aaf6-e6ce-465b-b873-5148d2a4c105"/>
    <xsd:import namespace="cb835acb-78cc-4c0f-9422-4e2764c5eed6"/>
    <xsd:import namespace="7275bb01-7583-478d-bc14-e839a2dd598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35acb-78cc-4c0f-9422-4e2764c5e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bb01-7583-478d-bc14-e839a2dd5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ac3f90-bf3b-4c63-910d-f3e01299c9db}" ma:internalName="TaxCatchAll" ma:showField="CatchAllData" ma:web="7275bb01-7583-478d-bc14-e839a2dd5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34c87397-5fc1-491e-85e7-d6110dbe9cbd" ContentTypeId="0x0101" PreviousValue="false" LastSyncTimeStamp="2018-03-09T14:36:50.893Z"/>
</file>

<file path=customXml/itemProps1.xml><?xml version="1.0" encoding="utf-8"?>
<ds:datastoreItem xmlns:ds="http://schemas.openxmlformats.org/officeDocument/2006/customXml" ds:itemID="{C0AD7365-A6C9-40C4-8A7B-2EF6F4C4C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22371D-BFCC-48FA-A866-55F5A8B825E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ED737B9-EAEA-4D98-95DE-3555DE1A0FF7}">
  <ds:schemaRefs>
    <ds:schemaRef ds:uri="71c5aaf6-e6ce-465b-b873-5148d2a4c105"/>
    <ds:schemaRef ds:uri="7275bb01-7583-478d-bc14-e839a2dd5989"/>
    <ds:schemaRef ds:uri="cb835acb-78cc-4c0f-9422-4e2764c5ee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A71C02A-3C90-4D45-B716-6131A229862C}">
  <ds:schemaRefs>
    <ds:schemaRef ds:uri="71c5aaf6-e6ce-465b-b873-5148d2a4c105"/>
    <ds:schemaRef ds:uri="7275bb01-7583-478d-bc14-e839a2dd5989"/>
    <ds:schemaRef ds:uri="cb835acb-78cc-4c0f-9422-4e2764c5ee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CEDBC5A-FCE3-48D2-A28F-33CD35920DD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45</TotalTime>
  <Words>92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Nokia Pure Headline Light</vt:lpstr>
      <vt:lpstr>Nokia Pure Text</vt:lpstr>
      <vt:lpstr>Nokia Pure Text Light</vt:lpstr>
      <vt:lpstr>Times New Roman</vt:lpstr>
      <vt:lpstr>Wingdings</vt:lpstr>
      <vt:lpstr>1. White</vt:lpstr>
      <vt:lpstr>CT3 Expected 6G SIDs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Nokia</cp:lastModifiedBy>
  <cp:revision>1</cp:revision>
  <dcterms:created xsi:type="dcterms:W3CDTF">2025-02-04T14:09:05Z</dcterms:created>
  <dcterms:modified xsi:type="dcterms:W3CDTF">2025-10-24T12:29:28Z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0x010100630E5527365175468BC00BDEA4012BD5</vt:lpwstr>
  </property>
  <property fmtid="{D5CDD505-2E9C-101B-9397-08002B2CF9AE}" pid="3" name="_dlc_DocIdItemGuid">
    <vt:lpwstr>e42d33bd-1e22-4999-8164-2fa5d6bb0954</vt:lpwstr>
  </property>
  <property fmtid="{D5CDD505-2E9C-101B-9397-08002B2CF9AE}" pid="4" name="MediaServiceImageTags">
    <vt:lpwstr/>
  </property>
</Properties>
</file>