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2"/>
  </p:notesMasterIdLst>
  <p:handoutMasterIdLst>
    <p:handoutMasterId r:id="rId13"/>
  </p:handoutMasterIdLst>
  <p:sldIdLst>
    <p:sldId id="341" r:id="rId6"/>
    <p:sldId id="1163" r:id="rId7"/>
    <p:sldId id="1165" r:id="rId8"/>
    <p:sldId id="1164" r:id="rId9"/>
    <p:sldId id="1166" r:id="rId10"/>
    <p:sldId id="114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516037-DC38-42DD-A38B-D300FA66A3E0}" v="29" dt="2025-10-06T11:59:19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0272" autoAdjust="0"/>
  </p:normalViewPr>
  <p:slideViewPr>
    <p:cSldViewPr snapToGrid="0">
      <p:cViewPr varScale="1">
        <p:scale>
          <a:sx n="57" d="100"/>
          <a:sy n="57" d="100"/>
        </p:scale>
        <p:origin x="106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608" y="-181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FF516037-DC38-42DD-A38B-D300FA66A3E0}"/>
    <pc:docChg chg="undo custSel addSld delSld modSld modMainMaster">
      <pc:chgData name="Magnus Tränk" userId="73c60b22-ca24-47b0-bd75-dbf2f6fa7bc6" providerId="ADAL" clId="{FF516037-DC38-42DD-A38B-D300FA66A3E0}" dt="2025-10-06T11:59:37.002" v="4131" actId="20577"/>
      <pc:docMkLst>
        <pc:docMk/>
      </pc:docMkLst>
      <pc:sldChg chg="modSp mod">
        <pc:chgData name="Magnus Tränk" userId="73c60b22-ca24-47b0-bd75-dbf2f6fa7bc6" providerId="ADAL" clId="{FF516037-DC38-42DD-A38B-D300FA66A3E0}" dt="2025-10-05T13:32:02.009" v="3963" actId="20577"/>
        <pc:sldMkLst>
          <pc:docMk/>
          <pc:sldMk cId="0" sldId="341"/>
        </pc:sldMkLst>
        <pc:spChg chg="mod">
          <ac:chgData name="Magnus Tränk" userId="73c60b22-ca24-47b0-bd75-dbf2f6fa7bc6" providerId="ADAL" clId="{FF516037-DC38-42DD-A38B-D300FA66A3E0}" dt="2025-10-05T13:32:02.009" v="3963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FF516037-DC38-42DD-A38B-D300FA66A3E0}" dt="2025-10-06T11:57:45.083" v="4100" actId="20577"/>
        <pc:sldMkLst>
          <pc:docMk/>
          <pc:sldMk cId="1514933669" sldId="1163"/>
        </pc:sldMkLst>
        <pc:spChg chg="mod">
          <ac:chgData name="Magnus Tränk" userId="73c60b22-ca24-47b0-bd75-dbf2f6fa7bc6" providerId="ADAL" clId="{FF516037-DC38-42DD-A38B-D300FA66A3E0}" dt="2025-10-06T11:57:45.083" v="4100" actId="20577"/>
          <ac:spMkLst>
            <pc:docMk/>
            <pc:sldMk cId="1514933669" sldId="1163"/>
            <ac:spMk id="8" creationId="{00000000-0000-0000-0000-000000000000}"/>
          </ac:spMkLst>
        </pc:spChg>
        <pc:spChg chg="mod">
          <ac:chgData name="Magnus Tränk" userId="73c60b22-ca24-47b0-bd75-dbf2f6fa7bc6" providerId="ADAL" clId="{FF516037-DC38-42DD-A38B-D300FA66A3E0}" dt="2025-10-05T11:04:31.175" v="80" actId="20577"/>
          <ac:spMkLst>
            <pc:docMk/>
            <pc:sldMk cId="1514933669" sldId="1163"/>
            <ac:spMk id="16386" creationId="{00000000-0000-0000-0000-000000000000}"/>
          </ac:spMkLst>
        </pc:spChg>
        <pc:graphicFrameChg chg="add mod">
          <ac:chgData name="Magnus Tränk" userId="73c60b22-ca24-47b0-bd75-dbf2f6fa7bc6" providerId="ADAL" clId="{FF516037-DC38-42DD-A38B-D300FA66A3E0}" dt="2025-10-05T11:31:41.601" v="350"/>
          <ac:graphicFrameMkLst>
            <pc:docMk/>
            <pc:sldMk cId="1514933669" sldId="1163"/>
            <ac:graphicFrameMk id="2" creationId="{9B0E6331-DE6D-5BED-244C-2EFFE4A4321A}"/>
          </ac:graphicFrameMkLst>
        </pc:graphicFrameChg>
        <pc:graphicFrameChg chg="add mod">
          <ac:chgData name="Magnus Tränk" userId="73c60b22-ca24-47b0-bd75-dbf2f6fa7bc6" providerId="ADAL" clId="{FF516037-DC38-42DD-A38B-D300FA66A3E0}" dt="2025-10-05T11:31:41.601" v="350"/>
          <ac:graphicFrameMkLst>
            <pc:docMk/>
            <pc:sldMk cId="1514933669" sldId="1163"/>
            <ac:graphicFrameMk id="5" creationId="{DDCFE0A5-6E4D-E0ED-0781-3A66FAE965F2}"/>
          </ac:graphicFrameMkLst>
        </pc:graphicFrameChg>
        <pc:picChg chg="del">
          <ac:chgData name="Magnus Tränk" userId="73c60b22-ca24-47b0-bd75-dbf2f6fa7bc6" providerId="ADAL" clId="{FF516037-DC38-42DD-A38B-D300FA66A3E0}" dt="2025-10-05T11:03:58.138" v="47" actId="478"/>
          <ac:picMkLst>
            <pc:docMk/>
            <pc:sldMk cId="1514933669" sldId="1163"/>
            <ac:picMk id="4" creationId="{68E67F09-410C-B9BA-2B32-D1E88AFEBDBE}"/>
          </ac:picMkLst>
        </pc:picChg>
      </pc:sldChg>
      <pc:sldChg chg="modSp add mod setBg">
        <pc:chgData name="Magnus Tränk" userId="73c60b22-ca24-47b0-bd75-dbf2f6fa7bc6" providerId="ADAL" clId="{FF516037-DC38-42DD-A38B-D300FA66A3E0}" dt="2025-10-06T11:59:37.002" v="4131" actId="20577"/>
        <pc:sldMkLst>
          <pc:docMk/>
          <pc:sldMk cId="1573175359" sldId="1164"/>
        </pc:sldMkLst>
        <pc:spChg chg="mod">
          <ac:chgData name="Magnus Tränk" userId="73c60b22-ca24-47b0-bd75-dbf2f6fa7bc6" providerId="ADAL" clId="{FF516037-DC38-42DD-A38B-D300FA66A3E0}" dt="2025-10-06T11:59:37.002" v="4131" actId="20577"/>
          <ac:spMkLst>
            <pc:docMk/>
            <pc:sldMk cId="1573175359" sldId="1164"/>
            <ac:spMk id="8" creationId="{C45E83F5-F9AF-BCE9-7319-1ED54136C8E8}"/>
          </ac:spMkLst>
        </pc:spChg>
        <pc:spChg chg="mod">
          <ac:chgData name="Magnus Tränk" userId="73c60b22-ca24-47b0-bd75-dbf2f6fa7bc6" providerId="ADAL" clId="{FF516037-DC38-42DD-A38B-D300FA66A3E0}" dt="2025-10-05T11:47:06.589" v="680" actId="20577"/>
          <ac:spMkLst>
            <pc:docMk/>
            <pc:sldMk cId="1573175359" sldId="1164"/>
            <ac:spMk id="16386" creationId="{FE29E1DE-83F8-6D11-9F6B-7B02185A8DB0}"/>
          </ac:spMkLst>
        </pc:sp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134438469" sldId="1164"/>
        </pc:sldMkLst>
      </pc:sldChg>
      <pc:sldChg chg="addSp modSp new mod">
        <pc:chgData name="Magnus Tränk" userId="73c60b22-ca24-47b0-bd75-dbf2f6fa7bc6" providerId="ADAL" clId="{FF516037-DC38-42DD-A38B-D300FA66A3E0}" dt="2025-10-05T20:51:22.779" v="4000" actId="1076"/>
        <pc:sldMkLst>
          <pc:docMk/>
          <pc:sldMk cId="389948524" sldId="1165"/>
        </pc:sldMkLst>
        <pc:spChg chg="mod">
          <ac:chgData name="Magnus Tränk" userId="73c60b22-ca24-47b0-bd75-dbf2f6fa7bc6" providerId="ADAL" clId="{FF516037-DC38-42DD-A38B-D300FA66A3E0}" dt="2025-10-05T12:13:31.597" v="1871" actId="20577"/>
          <ac:spMkLst>
            <pc:docMk/>
            <pc:sldMk cId="389948524" sldId="1165"/>
            <ac:spMk id="2" creationId="{11191F4E-981C-453D-A9C9-8330562F4E39}"/>
          </ac:spMkLst>
        </pc:spChg>
        <pc:spChg chg="mod">
          <ac:chgData name="Magnus Tränk" userId="73c60b22-ca24-47b0-bd75-dbf2f6fa7bc6" providerId="ADAL" clId="{FF516037-DC38-42DD-A38B-D300FA66A3E0}" dt="2025-10-05T11:56:08.823" v="1285" actId="20577"/>
          <ac:spMkLst>
            <pc:docMk/>
            <pc:sldMk cId="389948524" sldId="1165"/>
            <ac:spMk id="3" creationId="{E16A5B1D-3FB7-7B03-E55D-15A24A3B1947}"/>
          </ac:spMkLst>
        </pc:spChg>
        <pc:picChg chg="add mod">
          <ac:chgData name="Magnus Tränk" userId="73c60b22-ca24-47b0-bd75-dbf2f6fa7bc6" providerId="ADAL" clId="{FF516037-DC38-42DD-A38B-D300FA66A3E0}" dt="2025-10-05T20:51:22.779" v="4000" actId="1076"/>
          <ac:picMkLst>
            <pc:docMk/>
            <pc:sldMk cId="389948524" sldId="1165"/>
            <ac:picMk id="5" creationId="{DE0CA90E-46E2-53C1-0666-CDD0DE2B4375}"/>
          </ac:picMkLst>
        </pc:pic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1430612872" sldId="1165"/>
        </pc:sldMkLst>
      </pc:sldChg>
      <pc:sldChg chg="modSp new mod">
        <pc:chgData name="Magnus Tränk" userId="73c60b22-ca24-47b0-bd75-dbf2f6fa7bc6" providerId="ADAL" clId="{FF516037-DC38-42DD-A38B-D300FA66A3E0}" dt="2025-10-05T13:35:04.980" v="3999" actId="20577"/>
        <pc:sldMkLst>
          <pc:docMk/>
          <pc:sldMk cId="2277170572" sldId="1166"/>
        </pc:sldMkLst>
        <pc:spChg chg="mod">
          <ac:chgData name="Magnus Tränk" userId="73c60b22-ca24-47b0-bd75-dbf2f6fa7bc6" providerId="ADAL" clId="{FF516037-DC38-42DD-A38B-D300FA66A3E0}" dt="2025-10-05T13:35:04.980" v="3999" actId="20577"/>
          <ac:spMkLst>
            <pc:docMk/>
            <pc:sldMk cId="2277170572" sldId="1166"/>
            <ac:spMk id="2" creationId="{ED3939DA-3375-9851-BE3C-93F8B9686220}"/>
          </ac:spMkLst>
        </pc:spChg>
        <pc:spChg chg="mod">
          <ac:chgData name="Magnus Tränk" userId="73c60b22-ca24-47b0-bd75-dbf2f6fa7bc6" providerId="ADAL" clId="{FF516037-DC38-42DD-A38B-D300FA66A3E0}" dt="2025-10-05T13:34:19.769" v="3970" actId="20577"/>
          <ac:spMkLst>
            <pc:docMk/>
            <pc:sldMk cId="2277170572" sldId="1166"/>
            <ac:spMk id="3" creationId="{0BF0C8FA-F955-9C76-38C0-2F4CA325E648}"/>
          </ac:spMkLst>
        </pc:sp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593411226" sldId="1166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1815424909" sldId="1167"/>
        </pc:sldMkLst>
      </pc:sldChg>
      <pc:sldChg chg="modSp new mod">
        <pc:chgData name="Magnus Tränk" userId="73c60b22-ca24-47b0-bd75-dbf2f6fa7bc6" providerId="ADAL" clId="{FF516037-DC38-42DD-A38B-D300FA66A3E0}" dt="2025-10-05T12:45:19.567" v="3952" actId="20577"/>
        <pc:sldMkLst>
          <pc:docMk/>
          <pc:sldMk cId="2674754120" sldId="1167"/>
        </pc:sldMkLst>
        <pc:spChg chg="mod">
          <ac:chgData name="Magnus Tränk" userId="73c60b22-ca24-47b0-bd75-dbf2f6fa7bc6" providerId="ADAL" clId="{FF516037-DC38-42DD-A38B-D300FA66A3E0}" dt="2025-10-05T12:45:19.567" v="3952" actId="20577"/>
          <ac:spMkLst>
            <pc:docMk/>
            <pc:sldMk cId="2674754120" sldId="1167"/>
            <ac:spMk id="2" creationId="{092F6606-340F-5EBA-9B71-610971526FDA}"/>
          </ac:spMkLst>
        </pc:spChg>
        <pc:spChg chg="mod">
          <ac:chgData name="Magnus Tränk" userId="73c60b22-ca24-47b0-bd75-dbf2f6fa7bc6" providerId="ADAL" clId="{FF516037-DC38-42DD-A38B-D300FA66A3E0}" dt="2025-10-05T12:26:13.491" v="2340" actId="20577"/>
          <ac:spMkLst>
            <pc:docMk/>
            <pc:sldMk cId="2674754120" sldId="1167"/>
            <ac:spMk id="3" creationId="{FDC079B4-DA49-87F0-6986-2FD109797787}"/>
          </ac:spMkLst>
        </pc:spChg>
      </pc:sldChg>
      <pc:sldChg chg="addSp modSp new mod">
        <pc:chgData name="Magnus Tränk" userId="73c60b22-ca24-47b0-bd75-dbf2f6fa7bc6" providerId="ADAL" clId="{FF516037-DC38-42DD-A38B-D300FA66A3E0}" dt="2025-10-05T20:54:34.971" v="4018" actId="20577"/>
        <pc:sldMkLst>
          <pc:docMk/>
          <pc:sldMk cId="1499996619" sldId="1168"/>
        </pc:sldMkLst>
        <pc:spChg chg="mod">
          <ac:chgData name="Magnus Tränk" userId="73c60b22-ca24-47b0-bd75-dbf2f6fa7bc6" providerId="ADAL" clId="{FF516037-DC38-42DD-A38B-D300FA66A3E0}" dt="2025-10-05T20:54:34.971" v="4018" actId="20577"/>
          <ac:spMkLst>
            <pc:docMk/>
            <pc:sldMk cId="1499996619" sldId="1168"/>
            <ac:spMk id="2" creationId="{5B9F9B28-DF47-07F4-9434-AA213CEA347C}"/>
          </ac:spMkLst>
        </pc:spChg>
        <pc:spChg chg="mod">
          <ac:chgData name="Magnus Tränk" userId="73c60b22-ca24-47b0-bd75-dbf2f6fa7bc6" providerId="ADAL" clId="{FF516037-DC38-42DD-A38B-D300FA66A3E0}" dt="2025-10-05T12:33:31.328" v="3265" actId="20577"/>
          <ac:spMkLst>
            <pc:docMk/>
            <pc:sldMk cId="1499996619" sldId="1168"/>
            <ac:spMk id="3" creationId="{7787AEE7-E1E2-9AE6-5AA7-5D558E7AF45F}"/>
          </ac:spMkLst>
        </pc:spChg>
        <pc:picChg chg="add mod">
          <ac:chgData name="Magnus Tränk" userId="73c60b22-ca24-47b0-bd75-dbf2f6fa7bc6" providerId="ADAL" clId="{FF516037-DC38-42DD-A38B-D300FA66A3E0}" dt="2025-10-05T12:35:46.936" v="3425" actId="1076"/>
          <ac:picMkLst>
            <pc:docMk/>
            <pc:sldMk cId="1499996619" sldId="1168"/>
            <ac:picMk id="5" creationId="{9179BB35-C88A-6328-BEC7-9B7981F8DAEB}"/>
          </ac:picMkLst>
        </pc:picChg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602004031" sldId="1169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886220630" sldId="1170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3061962423" sldId="1171"/>
        </pc:sldMkLst>
      </pc:sldChg>
      <pc:sldChg chg="del">
        <pc:chgData name="Magnus Tränk" userId="73c60b22-ca24-47b0-bd75-dbf2f6fa7bc6" providerId="ADAL" clId="{FF516037-DC38-42DD-A38B-D300FA66A3E0}" dt="2025-10-05T11:03:44.853" v="46" actId="47"/>
        <pc:sldMkLst>
          <pc:docMk/>
          <pc:sldMk cId="2177744860" sldId="1172"/>
        </pc:sldMkLst>
      </pc:sldChg>
      <pc:sldMasterChg chg="modSp mod">
        <pc:chgData name="Magnus Tränk" userId="73c60b22-ca24-47b0-bd75-dbf2f6fa7bc6" providerId="ADAL" clId="{FF516037-DC38-42DD-A38B-D300FA66A3E0}" dt="2025-10-06T07:11:19.118" v="4098" actId="6549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FF516037-DC38-42DD-A38B-D300FA66A3E0}" dt="2025-10-05T11:03:23.343" v="43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FF516037-DC38-42DD-A38B-D300FA66A3E0}" dt="2025-10-06T07:11:19.118" v="4098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29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C25B8-C9FC-0A6E-A41E-8DF746990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3A2025-6A9D-FC7D-DD47-1464077DE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6DDE8-6B71-4958-5392-D9B9FCA28A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FF4B4-0B69-693B-5AB0-C7FD2290DB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979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8EDFE-711C-F994-1F02-D729F7D43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2463C9-9C38-3E02-4B9C-9C0DC3D7DA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E3372B-4E46-2F56-BC32-931A638157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1C6823-9755-80DF-F017-32F370F1C8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341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55018-5D0F-A9C0-DDF5-FA0D03B76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AC2933-31BA-81D9-81EC-C1CB7E19D7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17ABA8-D568-F8CF-F6D7-F1C4B78BE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E04AF1-7391-E545-1908-970080CA22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7282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Goa, India, 9</a:t>
            </a:r>
            <a:r>
              <a:rPr lang="en-IN" altLang="en-US" sz="1200" b="1" baseline="30000" dirty="0">
                <a:latin typeface="Arial "/>
              </a:rPr>
              <a:t>th</a:t>
            </a:r>
            <a:r>
              <a:rPr lang="en-IN" altLang="en-US" sz="1200" b="1" dirty="0">
                <a:latin typeface="Arial "/>
              </a:rPr>
              <a:t> – 13</a:t>
            </a:r>
            <a:r>
              <a:rPr lang="en-IN" altLang="en-US" sz="1200" b="1" baseline="30000" dirty="0">
                <a:latin typeface="Arial "/>
              </a:rPr>
              <a:t>th</a:t>
            </a:r>
            <a:r>
              <a:rPr lang="en-IN" altLang="en-US" sz="1200" b="1" dirty="0">
                <a:latin typeface="Arial "/>
              </a:rPr>
              <a:t> February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C1-260118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30-01-2026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58_Dallas/Docs/C1-25705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3274857"/>
          </a:xfrm>
        </p:spPr>
        <p:txBody>
          <a:bodyPr/>
          <a:lstStyle/>
          <a:p>
            <a:pPr eaLnBrk="1" hangingPunct="1"/>
            <a:br>
              <a:rPr lang="en-GB" altLang="en-US" sz="3600" dirty="0"/>
            </a:br>
            <a:br>
              <a:rPr lang="en-GB" altLang="en-US" sz="3600" dirty="0"/>
            </a:br>
            <a:r>
              <a:rPr lang="en-GB" altLang="en-US" sz="3600" dirty="0"/>
              <a:t>Discussion paper on supporting MCData </a:t>
            </a:r>
            <a:r>
              <a:rPr lang="en-US" sz="3600" dirty="0"/>
              <a:t>File distribution delivery receipt notification for non-controlling function.</a:t>
            </a:r>
            <a:br>
              <a:rPr lang="en-GB" altLang="en-US" sz="4800" dirty="0"/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Adinarayana K Setty (adinarayana.setty@motorolasolutions.com)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Motorola Solutions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Overview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238124" y="1747273"/>
            <a:ext cx="8877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.</a:t>
            </a:r>
          </a:p>
          <a:p>
            <a:endParaRPr lang="en-IN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FF6162-E427-6794-5B44-5B7C0DCB5DCC}"/>
              </a:ext>
            </a:extLst>
          </p:cNvPr>
          <p:cNvSpPr/>
          <p:nvPr/>
        </p:nvSpPr>
        <p:spPr>
          <a:xfrm>
            <a:off x="238124" y="1927761"/>
            <a:ext cx="1110266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CT1#158 meeting was held in Dallas US, as part of the meeting UIC have presented discussion paper detailing issues reported by participating vendors in 9</a:t>
            </a:r>
            <a:r>
              <a:rPr lang="en-GB" sz="2400" baseline="30000" dirty="0"/>
              <a:t>th</a:t>
            </a:r>
            <a:r>
              <a:rPr lang="en-GB" sz="2400" dirty="0"/>
              <a:t> ETSI MCX Plug test. Contents of discussion paper are captured in </a:t>
            </a:r>
            <a:r>
              <a:rPr lang="en-GB" sz="2400" dirty="0">
                <a:hlinkClick r:id="rId3"/>
              </a:rPr>
              <a:t>C1-257051</a:t>
            </a:r>
            <a:r>
              <a:rPr lang="en-GB" sz="2400" dirty="0"/>
              <a:t>. Discussion paper seeks impact analysis and resolution to captured issues.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Proposed discussion presentation provides an analysis for supporting sending of MCData FD related disposition notification while MCData server performing the participating role.</a:t>
            </a:r>
            <a:endParaRPr lang="en-GB" sz="1600" dirty="0"/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51493366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6D292-8AB4-3A2A-C357-FAC0E85E9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4E78524-4023-9D7E-2044-D4F0F062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Problem statement</a:t>
            </a:r>
          </a:p>
        </p:txBody>
      </p:sp>
      <p:sp>
        <p:nvSpPr>
          <p:cNvPr id="3" name="Rectangle 93">
            <a:extLst>
              <a:ext uri="{FF2B5EF4-FFF2-40B4-BE49-F238E27FC236}">
                <a16:creationId xmlns:a16="http://schemas.microsoft.com/office/drawing/2014/main" id="{2C3614D1-6127-5B73-CBF1-86EE6C2C45C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572DD2-99BA-F5C5-F406-8BA37B216F82}"/>
              </a:ext>
            </a:extLst>
          </p:cNvPr>
          <p:cNvSpPr/>
          <p:nvPr/>
        </p:nvSpPr>
        <p:spPr>
          <a:xfrm>
            <a:off x="238124" y="1747273"/>
            <a:ext cx="8877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.</a:t>
            </a:r>
          </a:p>
          <a:p>
            <a:endParaRPr lang="en-IN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D45B7B-238C-D0C2-0ECF-C9015C03144A}"/>
              </a:ext>
            </a:extLst>
          </p:cNvPr>
          <p:cNvSpPr/>
          <p:nvPr/>
        </p:nvSpPr>
        <p:spPr>
          <a:xfrm>
            <a:off x="238124" y="1927761"/>
            <a:ext cx="1121417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As per observations reported by vendors part of 9</a:t>
            </a:r>
            <a:r>
              <a:rPr lang="en-GB" sz="2400" baseline="30000" dirty="0"/>
              <a:t>th</a:t>
            </a:r>
            <a:r>
              <a:rPr lang="en-GB" sz="2400" dirty="0"/>
              <a:t> ETSI MCX Plug test, Clause 10.1.10 states “</a:t>
            </a:r>
            <a:r>
              <a:rPr lang="it-IT" sz="2400" dirty="0"/>
              <a:t>Missing MCData procedures for non-controlling</a:t>
            </a:r>
            <a:r>
              <a:rPr lang="en-GB" sz="2400" dirty="0"/>
              <a:t>”.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As per the clause 10.1.10, </a:t>
            </a:r>
            <a:r>
              <a:rPr lang="en-US" sz="2400" dirty="0"/>
              <a:t>Current TS 24.282 does not fully specify the procedures for the participating MCData function regarding the handling of MCData File Distribution (FD) dispositions and notifications.</a:t>
            </a: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Requirement is to update the MCData TS 24.282 with the procedures for supporting participating MCData sever behaviour while delivering MCData FD related dispositions and notifications.</a:t>
            </a:r>
            <a:endParaRPr lang="en-GB" sz="1600" dirty="0"/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5440270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96CD7-406E-ACAF-9D42-90058525B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E29E1DE-83F8-6D11-9F6B-7B02185A8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5" y="580977"/>
            <a:ext cx="9801226" cy="800659"/>
          </a:xfrm>
        </p:spPr>
        <p:txBody>
          <a:bodyPr/>
          <a:lstStyle/>
          <a:p>
            <a:r>
              <a:rPr lang="en-US" altLang="en-US" sz="3600" dirty="0"/>
              <a:t>Problem Analysis</a:t>
            </a:r>
          </a:p>
        </p:txBody>
      </p:sp>
      <p:sp>
        <p:nvSpPr>
          <p:cNvPr id="3" name="Rectangle 93">
            <a:extLst>
              <a:ext uri="{FF2B5EF4-FFF2-40B4-BE49-F238E27FC236}">
                <a16:creationId xmlns:a16="http://schemas.microsoft.com/office/drawing/2014/main" id="{F7C0D45A-23B7-5A1C-68DB-0ACE6853341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5E83F5-F9AF-BCE9-7319-1ED54136C8E8}"/>
              </a:ext>
            </a:extLst>
          </p:cNvPr>
          <p:cNvSpPr/>
          <p:nvPr/>
        </p:nvSpPr>
        <p:spPr>
          <a:xfrm>
            <a:off x="238124" y="1747273"/>
            <a:ext cx="980122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sz="1100" dirty="0"/>
          </a:p>
          <a:p>
            <a:endParaRPr lang="en-GB" dirty="0"/>
          </a:p>
          <a:p>
            <a:endParaRPr lang="en-GB" sz="1600" dirty="0"/>
          </a:p>
          <a:p>
            <a:endParaRPr lang="en-GB" sz="1600" dirty="0"/>
          </a:p>
          <a:p>
            <a:endParaRPr lang="en-IN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57D9A7-D2DC-6053-AF6E-6DF9C280A1EF}"/>
              </a:ext>
            </a:extLst>
          </p:cNvPr>
          <p:cNvSpPr/>
          <p:nvPr/>
        </p:nvSpPr>
        <p:spPr>
          <a:xfrm>
            <a:off x="238124" y="1927761"/>
            <a:ext cx="111026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TS 24.282 clause 12.2.2 provides detailed procedure supporting delivery of Dispositions and Notifications for MCDATA server acting as participating function.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TS 24.282 clause </a:t>
            </a:r>
            <a:r>
              <a:rPr lang="en-US" dirty="0"/>
              <a:t>12.2.2.1 defines handling of participating MCData function receiving disposition notification from a MCData user</a:t>
            </a:r>
            <a:r>
              <a:rPr lang="en-GB" dirty="0"/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Procedures include handling of MCData FD disposition notification.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TS 24.282 clause </a:t>
            </a:r>
            <a:r>
              <a:rPr lang="en-US" dirty="0"/>
              <a:t>12.2.2.2 defines handling of participating MCData function receiving disposition notification from Controlling MCData function</a:t>
            </a:r>
            <a:r>
              <a:rPr lang="en-GB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Procedures include handling of MCData FD disposition notification.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TS 24.282 clause </a:t>
            </a:r>
            <a:r>
              <a:rPr lang="en-US" dirty="0"/>
              <a:t>12.2.2.3 defines handling of participating MCData function sending disposition notification message</a:t>
            </a:r>
            <a:r>
              <a:rPr lang="en-GB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Procedures include sending of MCData FD disposition notification.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573175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A5A5C5-D538-1BA0-AC58-7FDFD6B2C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0ACE0084-C180-1CFB-E604-3C8AA464E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5" y="580977"/>
            <a:ext cx="9801226" cy="800659"/>
          </a:xfrm>
        </p:spPr>
        <p:txBody>
          <a:bodyPr/>
          <a:lstStyle/>
          <a:p>
            <a:r>
              <a:rPr lang="en-US" altLang="en-US" sz="3600" dirty="0"/>
              <a:t>Conclusion</a:t>
            </a:r>
          </a:p>
        </p:txBody>
      </p:sp>
      <p:sp>
        <p:nvSpPr>
          <p:cNvPr id="3" name="Rectangle 93">
            <a:extLst>
              <a:ext uri="{FF2B5EF4-FFF2-40B4-BE49-F238E27FC236}">
                <a16:creationId xmlns:a16="http://schemas.microsoft.com/office/drawing/2014/main" id="{A9CF71E7-D3B9-A8BE-AE68-72871AC6153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668C85-27E2-32B2-3B9F-1CA3D2DB0BC6}"/>
              </a:ext>
            </a:extLst>
          </p:cNvPr>
          <p:cNvSpPr/>
          <p:nvPr/>
        </p:nvSpPr>
        <p:spPr>
          <a:xfrm>
            <a:off x="238124" y="1747273"/>
            <a:ext cx="980122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sz="1100" dirty="0"/>
          </a:p>
          <a:p>
            <a:endParaRPr lang="en-GB" dirty="0"/>
          </a:p>
          <a:p>
            <a:endParaRPr lang="en-GB" sz="1600" dirty="0"/>
          </a:p>
          <a:p>
            <a:endParaRPr lang="en-GB" sz="1600" dirty="0"/>
          </a:p>
          <a:p>
            <a:endParaRPr lang="en-IN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34FEF3-6992-E4B0-7088-918A864387B6}"/>
              </a:ext>
            </a:extLst>
          </p:cNvPr>
          <p:cNvSpPr/>
          <p:nvPr/>
        </p:nvSpPr>
        <p:spPr>
          <a:xfrm>
            <a:off x="238124" y="1927761"/>
            <a:ext cx="1102460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As per analysis of TS 24.282 (clause 12.2), required MCData participating server procedure for handling disposition notifications are already present in the current TS 24.282 specification.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There are </a:t>
            </a:r>
            <a:r>
              <a:rPr lang="en-GB" sz="2400" b="1" dirty="0"/>
              <a:t>no new</a:t>
            </a:r>
            <a:r>
              <a:rPr lang="en-GB" sz="2400" dirty="0"/>
              <a:t> procedural level changes required to be introduced in TS 24.282 to support handling FD related disposition notifications while MCData server is acting as participating server role.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152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24469</TotalTime>
  <Words>364</Words>
  <Application>Microsoft Office PowerPoint</Application>
  <PresentationFormat>Widescreen</PresentationFormat>
  <Paragraphs>44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  Discussion paper on supporting MCData File distribution delivery receipt notification for non-controlling function. </vt:lpstr>
      <vt:lpstr>Overview</vt:lpstr>
      <vt:lpstr>Problem statement</vt:lpstr>
      <vt:lpstr>Problem Analysis</vt:lpstr>
      <vt:lpstr>Conclusion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ADINARAYANA SETTY</cp:lastModifiedBy>
  <cp:revision>761</cp:revision>
  <dcterms:created xsi:type="dcterms:W3CDTF">2010-02-05T13:52:04Z</dcterms:created>
  <dcterms:modified xsi:type="dcterms:W3CDTF">2026-01-30T14:02:38Z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