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5"/>
  </p:notesMasterIdLst>
  <p:handoutMasterIdLst>
    <p:handoutMasterId r:id="rId16"/>
  </p:handoutMasterIdLst>
  <p:sldIdLst>
    <p:sldId id="341" r:id="rId6"/>
    <p:sldId id="1177" r:id="rId7"/>
    <p:sldId id="1179" r:id="rId8"/>
    <p:sldId id="1180" r:id="rId9"/>
    <p:sldId id="1165" r:id="rId10"/>
    <p:sldId id="1181" r:id="rId11"/>
    <p:sldId id="1182" r:id="rId12"/>
    <p:sldId id="1183" r:id="rId13"/>
    <p:sldId id="1146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FDDFB20-FA5D-9E02-3517-1F931E76ECA0}" name="Magnus Tränk" initials="MT" userId="S::magnus.trank@ericsson.com::73c60b22-ca24-47b0-bd75-dbf2f6fa7bc6" providerId="AD"/>
  <p188:author id="{831CA823-2837-5B5B-AA27-E35EA9FDACC4}" name="Ericsson" initials="RA" userId="Ericsson" providerId="None"/>
  <p188:author id="{0EDF74A5-50E5-1BC9-1A46-402ED9DA1BD0}" name="Ericsson2" initials="MT" userId="Ericsson2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CF5E62-C9C0-40EE-B973-06F8C00B4B8D}" v="5" dt="2025-03-28T12:16:12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3404" autoAdjust="0"/>
  </p:normalViewPr>
  <p:slideViewPr>
    <p:cSldViewPr snapToGrid="0">
      <p:cViewPr varScale="1">
        <p:scale>
          <a:sx n="161" d="100"/>
          <a:sy n="161" d="100"/>
        </p:scale>
        <p:origin x="408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917" y="-43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59CF5E62-C9C0-40EE-B973-06F8C00B4B8D}"/>
    <pc:docChg chg="undo custSel addSld delSld modSld sldOrd modMainMaster">
      <pc:chgData name="Magnus Tränk" userId="73c60b22-ca24-47b0-bd75-dbf2f6fa7bc6" providerId="ADAL" clId="{59CF5E62-C9C0-40EE-B973-06F8C00B4B8D}" dt="2025-03-30T20:53:21.174" v="1551" actId="20577"/>
      <pc:docMkLst>
        <pc:docMk/>
      </pc:docMkLst>
      <pc:sldChg chg="modSp mod ord">
        <pc:chgData name="Magnus Tränk" userId="73c60b22-ca24-47b0-bd75-dbf2f6fa7bc6" providerId="ADAL" clId="{59CF5E62-C9C0-40EE-B973-06F8C00B4B8D}" dt="2025-03-28T12:25:20.671" v="932" actId="20577"/>
        <pc:sldMkLst>
          <pc:docMk/>
          <pc:sldMk cId="1430612872" sldId="1165"/>
        </pc:sldMkLst>
        <pc:spChg chg="mod">
          <ac:chgData name="Magnus Tränk" userId="73c60b22-ca24-47b0-bd75-dbf2f6fa7bc6" providerId="ADAL" clId="{59CF5E62-C9C0-40EE-B973-06F8C00B4B8D}" dt="2025-03-28T12:25:20.671" v="932" actId="20577"/>
          <ac:spMkLst>
            <pc:docMk/>
            <pc:sldMk cId="1430612872" sldId="1165"/>
            <ac:spMk id="2" creationId="{7488DCB5-7E67-9B5E-10F1-A22D84489C81}"/>
          </ac:spMkLst>
        </pc:spChg>
      </pc:sldChg>
      <pc:sldChg chg="modSp mod">
        <pc:chgData name="Magnus Tränk" userId="73c60b22-ca24-47b0-bd75-dbf2f6fa7bc6" providerId="ADAL" clId="{59CF5E62-C9C0-40EE-B973-06F8C00B4B8D}" dt="2025-03-28T12:13:07.855" v="432" actId="20577"/>
        <pc:sldMkLst>
          <pc:docMk/>
          <pc:sldMk cId="2095468708" sldId="1177"/>
        </pc:sldMkLst>
        <pc:spChg chg="mod">
          <ac:chgData name="Magnus Tränk" userId="73c60b22-ca24-47b0-bd75-dbf2f6fa7bc6" providerId="ADAL" clId="{59CF5E62-C9C0-40EE-B973-06F8C00B4B8D}" dt="2025-03-28T12:08:56.544" v="384" actId="6549"/>
          <ac:spMkLst>
            <pc:docMk/>
            <pc:sldMk cId="2095468708" sldId="1177"/>
            <ac:spMk id="2" creationId="{BB43BCD9-C9BD-EFAF-E7A6-6969765FAE61}"/>
          </ac:spMkLst>
        </pc:spChg>
        <pc:spChg chg="mod">
          <ac:chgData name="Magnus Tränk" userId="73c60b22-ca24-47b0-bd75-dbf2f6fa7bc6" providerId="ADAL" clId="{59CF5E62-C9C0-40EE-B973-06F8C00B4B8D}" dt="2025-03-28T12:13:07.855" v="432" actId="20577"/>
          <ac:spMkLst>
            <pc:docMk/>
            <pc:sldMk cId="2095468708" sldId="1177"/>
            <ac:spMk id="4" creationId="{EFA9955D-0A3B-BBD3-739E-A51E595BA1B1}"/>
          </ac:spMkLst>
        </pc:spChg>
      </pc:sldChg>
      <pc:sldChg chg="modSp mod">
        <pc:chgData name="Magnus Tränk" userId="73c60b22-ca24-47b0-bd75-dbf2f6fa7bc6" providerId="ADAL" clId="{59CF5E62-C9C0-40EE-B973-06F8C00B4B8D}" dt="2025-03-28T12:13:59.215" v="475" actId="20577"/>
        <pc:sldMkLst>
          <pc:docMk/>
          <pc:sldMk cId="4064426187" sldId="1179"/>
        </pc:sldMkLst>
        <pc:spChg chg="mod">
          <ac:chgData name="Magnus Tränk" userId="73c60b22-ca24-47b0-bd75-dbf2f6fa7bc6" providerId="ADAL" clId="{59CF5E62-C9C0-40EE-B973-06F8C00B4B8D}" dt="2025-03-28T12:13:59.215" v="475" actId="20577"/>
          <ac:spMkLst>
            <pc:docMk/>
            <pc:sldMk cId="4064426187" sldId="1179"/>
            <ac:spMk id="2" creationId="{BB43BCD9-C9BD-EFAF-E7A6-6969765FAE61}"/>
          </ac:spMkLst>
        </pc:spChg>
      </pc:sldChg>
      <pc:sldChg chg="addSp modSp mod">
        <pc:chgData name="Magnus Tränk" userId="73c60b22-ca24-47b0-bd75-dbf2f6fa7bc6" providerId="ADAL" clId="{59CF5E62-C9C0-40EE-B973-06F8C00B4B8D}" dt="2025-03-30T20:45:53.037" v="1545" actId="6549"/>
        <pc:sldMkLst>
          <pc:docMk/>
          <pc:sldMk cId="792457480" sldId="1180"/>
        </pc:sldMkLst>
        <pc:spChg chg="add mod">
          <ac:chgData name="Magnus Tränk" userId="73c60b22-ca24-47b0-bd75-dbf2f6fa7bc6" providerId="ADAL" clId="{59CF5E62-C9C0-40EE-B973-06F8C00B4B8D}" dt="2025-03-30T20:45:53.037" v="1545" actId="6549"/>
          <ac:spMkLst>
            <pc:docMk/>
            <pc:sldMk cId="792457480" sldId="1180"/>
            <ac:spMk id="2" creationId="{D52191EA-AF13-1A28-2677-97B459C5BA26}"/>
          </ac:spMkLst>
        </pc:spChg>
      </pc:sldChg>
      <pc:sldChg chg="modSp mod modNotesTx">
        <pc:chgData name="Magnus Tränk" userId="73c60b22-ca24-47b0-bd75-dbf2f6fa7bc6" providerId="ADAL" clId="{59CF5E62-C9C0-40EE-B973-06F8C00B4B8D}" dt="2025-03-28T12:29:09.705" v="1163" actId="20577"/>
        <pc:sldMkLst>
          <pc:docMk/>
          <pc:sldMk cId="1933899467" sldId="1181"/>
        </pc:sldMkLst>
        <pc:spChg chg="mod">
          <ac:chgData name="Magnus Tränk" userId="73c60b22-ca24-47b0-bd75-dbf2f6fa7bc6" providerId="ADAL" clId="{59CF5E62-C9C0-40EE-B973-06F8C00B4B8D}" dt="2025-03-28T12:29:09.705" v="1163" actId="20577"/>
          <ac:spMkLst>
            <pc:docMk/>
            <pc:sldMk cId="1933899467" sldId="1181"/>
            <ac:spMk id="2" creationId="{C9B3AC15-47F1-4F08-FE2D-EF638E4B783A}"/>
          </ac:spMkLst>
        </pc:spChg>
      </pc:sldChg>
      <pc:sldChg chg="modSp mod">
        <pc:chgData name="Magnus Tränk" userId="73c60b22-ca24-47b0-bd75-dbf2f6fa7bc6" providerId="ADAL" clId="{59CF5E62-C9C0-40EE-B973-06F8C00B4B8D}" dt="2025-03-28T12:33:14.174" v="1454" actId="20577"/>
        <pc:sldMkLst>
          <pc:docMk/>
          <pc:sldMk cId="1810712930" sldId="1182"/>
        </pc:sldMkLst>
        <pc:spChg chg="mod">
          <ac:chgData name="Magnus Tränk" userId="73c60b22-ca24-47b0-bd75-dbf2f6fa7bc6" providerId="ADAL" clId="{59CF5E62-C9C0-40EE-B973-06F8C00B4B8D}" dt="2025-03-28T12:33:14.174" v="1454" actId="20577"/>
          <ac:spMkLst>
            <pc:docMk/>
            <pc:sldMk cId="1810712930" sldId="1182"/>
            <ac:spMk id="2" creationId="{19499685-8835-602A-A8FF-B4D707A1522D}"/>
          </ac:spMkLst>
        </pc:spChg>
      </pc:sldChg>
      <pc:sldChg chg="addSp delSp modSp mod">
        <pc:chgData name="Magnus Tränk" userId="73c60b22-ca24-47b0-bd75-dbf2f6fa7bc6" providerId="ADAL" clId="{59CF5E62-C9C0-40EE-B973-06F8C00B4B8D}" dt="2025-03-30T20:53:21.174" v="1551" actId="20577"/>
        <pc:sldMkLst>
          <pc:docMk/>
          <pc:sldMk cId="1010173805" sldId="1183"/>
        </pc:sldMkLst>
        <pc:spChg chg="mod">
          <ac:chgData name="Magnus Tränk" userId="73c60b22-ca24-47b0-bd75-dbf2f6fa7bc6" providerId="ADAL" clId="{59CF5E62-C9C0-40EE-B973-06F8C00B4B8D}" dt="2025-03-30T20:53:21.174" v="1551" actId="20577"/>
          <ac:spMkLst>
            <pc:docMk/>
            <pc:sldMk cId="1010173805" sldId="1183"/>
            <ac:spMk id="2" creationId="{5F8BC140-E46E-9C68-B557-8DC72E4DE292}"/>
          </ac:spMkLst>
        </pc:spChg>
        <pc:picChg chg="add del">
          <ac:chgData name="Magnus Tränk" userId="73c60b22-ca24-47b0-bd75-dbf2f6fa7bc6" providerId="ADAL" clId="{59CF5E62-C9C0-40EE-B973-06F8C00B4B8D}" dt="2025-03-26T08:55:33.181" v="2" actId="21"/>
          <ac:picMkLst>
            <pc:docMk/>
            <pc:sldMk cId="1010173805" sldId="1183"/>
            <ac:picMk id="6" creationId="{D4A24AA0-1094-8D6C-5774-7158426F3557}"/>
          </ac:picMkLst>
        </pc:picChg>
      </pc:sldChg>
      <pc:sldChg chg="addSp delSp modSp new del mod">
        <pc:chgData name="Magnus Tränk" userId="73c60b22-ca24-47b0-bd75-dbf2f6fa7bc6" providerId="ADAL" clId="{59CF5E62-C9C0-40EE-B973-06F8C00B4B8D}" dt="2025-03-28T11:57:21.160" v="300" actId="47"/>
        <pc:sldMkLst>
          <pc:docMk/>
          <pc:sldMk cId="3270415404" sldId="1184"/>
        </pc:sldMkLst>
        <pc:spChg chg="del">
          <ac:chgData name="Magnus Tränk" userId="73c60b22-ca24-47b0-bd75-dbf2f6fa7bc6" providerId="ADAL" clId="{59CF5E62-C9C0-40EE-B973-06F8C00B4B8D}" dt="2025-03-26T08:55:54.548" v="28" actId="478"/>
          <ac:spMkLst>
            <pc:docMk/>
            <pc:sldMk cId="3270415404" sldId="1184"/>
            <ac:spMk id="2" creationId="{B09C1C61-3F9C-1F91-6D67-6AD3A913D846}"/>
          </ac:spMkLst>
        </pc:spChg>
        <pc:spChg chg="mod">
          <ac:chgData name="Magnus Tränk" userId="73c60b22-ca24-47b0-bd75-dbf2f6fa7bc6" providerId="ADAL" clId="{59CF5E62-C9C0-40EE-B973-06F8C00B4B8D}" dt="2025-03-26T08:55:48.667" v="27" actId="20577"/>
          <ac:spMkLst>
            <pc:docMk/>
            <pc:sldMk cId="3270415404" sldId="1184"/>
            <ac:spMk id="3" creationId="{2F49BEDA-B601-A10A-28BF-07DC633EEF91}"/>
          </ac:spMkLst>
        </pc:spChg>
        <pc:picChg chg="add mod">
          <ac:chgData name="Magnus Tränk" userId="73c60b22-ca24-47b0-bd75-dbf2f6fa7bc6" providerId="ADAL" clId="{59CF5E62-C9C0-40EE-B973-06F8C00B4B8D}" dt="2025-03-26T08:55:39.608" v="6" actId="1076"/>
          <ac:picMkLst>
            <pc:docMk/>
            <pc:sldMk cId="3270415404" sldId="1184"/>
            <ac:picMk id="6" creationId="{D4A24AA0-1094-8D6C-5774-7158426F3557}"/>
          </ac:picMkLst>
        </pc:picChg>
      </pc:sldChg>
      <pc:sldMasterChg chg="modSp mod">
        <pc:chgData name="Magnus Tränk" userId="73c60b22-ca24-47b0-bd75-dbf2f6fa7bc6" providerId="ADAL" clId="{59CF5E62-C9C0-40EE-B973-06F8C00B4B8D}" dt="2025-03-28T11:57:07.876" v="299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59CF5E62-C9C0-40EE-B973-06F8C00B4B8D}" dt="2025-03-28T11:56:48.743" v="291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59CF5E62-C9C0-40EE-B973-06F8C00B4B8D}" dt="2025-03-28T11:57:07.876" v="29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36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3787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[R-5.11-004] The MCX Service shall provide a means for MCX Service Administrators to manage the privacy of Location information for MCX Users within their authority.</a:t>
            </a:r>
            <a:endParaRPr lang="en-S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476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#154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China, 7-11 April 2025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C1-251681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30-03-2025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75325"/>
          </a:xfrm>
        </p:spPr>
        <p:txBody>
          <a:bodyPr/>
          <a:lstStyle/>
          <a:p>
            <a:pPr eaLnBrk="1" hangingPunct="1"/>
            <a:r>
              <a:rPr lang="en-GB" altLang="en-US" sz="4800" dirty="0" err="1"/>
              <a:t>enhMCLoc</a:t>
            </a:r>
            <a:r>
              <a:rPr lang="en-GB" altLang="en-US" sz="4800" dirty="0"/>
              <a:t> – Discussion paper on Location Authorization</a:t>
            </a:r>
            <a:br>
              <a:rPr lang="en-GB" altLang="en-US" sz="4800" dirty="0"/>
            </a:br>
            <a:br>
              <a:rPr lang="en-GB" altLang="en-US" sz="4800" dirty="0"/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43BCD9-C9BD-EFAF-E7A6-6969765FA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065836" cy="4351338"/>
          </a:xfrm>
        </p:spPr>
        <p:txBody>
          <a:bodyPr/>
          <a:lstStyle/>
          <a:p>
            <a:r>
              <a:rPr lang="en-US" sz="1800" dirty="0"/>
              <a:t>New Location user configuration data document</a:t>
            </a:r>
          </a:p>
          <a:p>
            <a:r>
              <a:rPr lang="en-US" sz="1800" dirty="0"/>
              <a:t>Support for multiple location user configuration data documents</a:t>
            </a:r>
          </a:p>
          <a:p>
            <a:r>
              <a:rPr lang="en-US" sz="1800" dirty="0"/>
              <a:t>One document active at a time for one LMC and linked to the selected MC service user profile</a:t>
            </a:r>
          </a:p>
          <a:p>
            <a:endParaRPr lang="en-US" sz="1800" dirty="0"/>
          </a:p>
          <a:p>
            <a:r>
              <a:rPr lang="en-US" sz="1800" dirty="0"/>
              <a:t>In C1-251682 Location user config data the following three policies are defined:</a:t>
            </a:r>
          </a:p>
          <a:p>
            <a:pPr lvl="1"/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allow-request-location-of-users</a:t>
            </a:r>
          </a:p>
          <a:p>
            <a:pPr lvl="1"/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allow-request-location-of-groups</a:t>
            </a:r>
          </a:p>
          <a:p>
            <a:pPr lvl="1"/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allow-to-share-location-information</a:t>
            </a:r>
            <a:endParaRPr lang="en-US" sz="12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DDF023-D916-9D8E-2F4B-33E14C5A9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user configuration data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FA9955D-0A3B-BBD3-739E-A51E595BA1B1}"/>
              </a:ext>
            </a:extLst>
          </p:cNvPr>
          <p:cNvSpPr txBox="1">
            <a:spLocks/>
          </p:cNvSpPr>
          <p:nvPr/>
        </p:nvSpPr>
        <p:spPr bwMode="auto">
          <a:xfrm>
            <a:off x="6453554" y="1812437"/>
            <a:ext cx="523581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8080"/>
                </a:solidFill>
                <a:highlight>
                  <a:srgbClr val="FFFFFF"/>
                </a:highlight>
              </a:rPr>
              <a:t>&lt;?xml version="1.0" encoding="UTF-8"?&gt;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xs:schema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xmlns:mcloc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urn:3gpp:mcs:location-user-config:1.0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“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   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xmlns:xs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http://www.w3.org/2001/XMLSchema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targetNamespace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urn:3gpp:mcs:location-user-config:1.0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elementFormDefault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qualified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attributeFormDefault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unqualified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fr-FR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fr-FR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fr-FR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xs:import</a:t>
            </a:r>
            <a:r>
              <a:rPr lang="fr-FR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fr-FR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namespace</a:t>
            </a:r>
            <a:r>
              <a:rPr lang="fr-FR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fr-FR" sz="900" dirty="0">
                <a:solidFill>
                  <a:srgbClr val="000000"/>
                </a:solidFill>
                <a:highlight>
                  <a:srgbClr val="FFFFFF"/>
                </a:highlight>
              </a:rPr>
              <a:t>http://www.w3.org/XML/1998/namespace</a:t>
            </a:r>
            <a:r>
              <a:rPr lang="fr-FR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endParaRPr lang="fr-FR" sz="900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schemaLocation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http://www.w3.org/2001/xml.xsd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&lt;!--</a:t>
            </a:r>
            <a:r>
              <a:rPr lang="en-US" sz="900" dirty="0">
                <a:solidFill>
                  <a:srgbClr val="808080"/>
                </a:solidFill>
                <a:highlight>
                  <a:srgbClr val="FFFFFF"/>
                </a:highlight>
              </a:rPr>
              <a:t> This import brings in common policy namespace from RFC 4745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--&gt;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xs:import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urn:ietf:params:xml:ns:common-policy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endParaRPr lang="en-US" sz="900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schemaLocation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http://www.iana.org/assignments/xml-registry/schema/common-policy.xsd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location-user-configuration-data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xs:choice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minOccurs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maxOccurs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unbounded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xs:anyURI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minOccurs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maxOccurs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unbounded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anyExt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mcloc:anyExtType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xs:any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##other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processContents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lax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xs:choice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xs:attribute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domain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xs:anyURI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use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required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xs:anyAttribute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##any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processContents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lax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&lt;!--</a:t>
            </a:r>
            <a:r>
              <a:rPr lang="en-US" sz="900" dirty="0">
                <a:solidFill>
                  <a:srgbClr val="808080"/>
                </a:solidFill>
                <a:highlight>
                  <a:srgbClr val="FFFFFF"/>
                </a:highlight>
              </a:rPr>
              <a:t> Child elements to the &lt;actions&gt; element defined in this specification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--&gt;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allow-request-location-of-users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xs:boolean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allow-request-location-of-groups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xs:boolean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xs:element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allow-to-share-location-information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xs:boolean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anyExtType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xs:sequence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xs:any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namespace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##any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processContents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lax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minOccurs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maxOccurs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unbounded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xs:sequence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xs:complexType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 err="1">
                <a:solidFill>
                  <a:srgbClr val="800000"/>
                </a:solidFill>
                <a:highlight>
                  <a:srgbClr val="FFFFFF"/>
                </a:highlight>
              </a:rPr>
              <a:t>xs:schema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>
              <a:solidFill>
                <a:srgbClr val="00808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95468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43BCD9-C9BD-EFAF-E7A6-6969765FA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421380" cy="4351338"/>
          </a:xfrm>
        </p:spPr>
        <p:txBody>
          <a:bodyPr/>
          <a:lstStyle/>
          <a:p>
            <a:r>
              <a:rPr lang="en-US" sz="2000" dirty="0"/>
              <a:t> Two rules defined:</a:t>
            </a:r>
          </a:p>
          <a:p>
            <a:pPr lvl="1"/>
            <a:r>
              <a:rPr lang="en-US" sz="1600" dirty="0"/>
              <a:t>Allowed to request location of two specific groups</a:t>
            </a:r>
          </a:p>
          <a:p>
            <a:pPr lvl="1"/>
            <a:r>
              <a:rPr lang="en-US" sz="1600" dirty="0"/>
              <a:t>Allowed to request location of two specific users</a:t>
            </a:r>
          </a:p>
          <a:p>
            <a:pPr lvl="1"/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DDF023-D916-9D8E-2F4B-33E14C5A9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file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FA9955D-0A3B-BBD3-739E-A51E595BA1B1}"/>
              </a:ext>
            </a:extLst>
          </p:cNvPr>
          <p:cNvSpPr txBox="1">
            <a:spLocks/>
          </p:cNvSpPr>
          <p:nvPr/>
        </p:nvSpPr>
        <p:spPr bwMode="auto">
          <a:xfrm>
            <a:off x="5753100" y="1812437"/>
            <a:ext cx="593627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8080"/>
                </a:solidFill>
                <a:highlight>
                  <a:srgbClr val="FFFFFF"/>
                </a:highlight>
              </a:rPr>
              <a:t>&lt;?xml version="1.0" encoding="UTF-8"?&gt;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location-user-configuration-data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xmlns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urn:3gpp:mcs:location-user-config:1.0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xmlns:xsi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http://www.w3.org/2001/XMLSchema-instance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xsi:schemaLocation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urn:3gpp:mcs:location-user-config:1.0 location-config.xsd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domain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sip:mcpttuser1@example.org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sip:mcvideouser1@example.org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sip:mcdatauser1@example.org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mc-service-id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ruleset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  <a:r>
              <a:rPr lang="en-US" sz="900" dirty="0" err="1">
                <a:solidFill>
                  <a:srgbClr val="FF0000"/>
                </a:solidFill>
                <a:highlight>
                  <a:srgbClr val="FFFFFF"/>
                </a:highlight>
              </a:rPr>
              <a:t>xmlns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 err="1">
                <a:solidFill>
                  <a:srgbClr val="000000"/>
                </a:solidFill>
                <a:highlight>
                  <a:srgbClr val="FFFFFF"/>
                </a:highlight>
              </a:rPr>
              <a:t>urn:ietf:params:xml:ns:common-policy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f3g44r1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conditions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identity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one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sip:group1@example.org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one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sip:group2@example.org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identity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conditions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actions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allow-request-location-of-groups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true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allow-request-location-of-groups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actions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f3g44r9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conditions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identity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one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sip:user10@example.org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one</a:t>
            </a:r>
            <a:r>
              <a:rPr lang="en-US" sz="900" dirty="0">
                <a:solidFill>
                  <a:srgbClr val="FF0000"/>
                </a:solidFill>
                <a:highlight>
                  <a:srgbClr val="FFFFFF"/>
                </a:highlight>
              </a:rPr>
              <a:t> id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sip:user20@example.org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"/&gt;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identity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conditions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actions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allow-to-set-location-trigger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true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allow-to-set-location-trigger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actions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ruleset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&lt;/</a:t>
            </a:r>
            <a:r>
              <a:rPr lang="en-US" sz="900" dirty="0">
                <a:solidFill>
                  <a:srgbClr val="800000"/>
                </a:solidFill>
                <a:highlight>
                  <a:srgbClr val="FFFFFF"/>
                </a:highlight>
              </a:rPr>
              <a:t>location-user-configuration-data</a:t>
            </a:r>
            <a:r>
              <a:rPr lang="en-US" sz="900" dirty="0">
                <a:solidFill>
                  <a:srgbClr val="0000FF"/>
                </a:solidFill>
                <a:highlight>
                  <a:srgbClr val="FFFFFF"/>
                </a:highlight>
              </a:rPr>
              <a:t>&gt;</a:t>
            </a:r>
            <a:endParaRPr lang="en-US" sz="900" dirty="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6442618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73359A9-445E-BE3D-9504-47A51F9DE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9396" y="4603311"/>
            <a:ext cx="6621121" cy="180867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7360F9-1A60-4360-18C3-57CE7B562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23.280 Annex A.8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A39753-9D05-0F5C-41D0-207B8E54F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769" y="1825625"/>
            <a:ext cx="5978523" cy="236566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2191EA-AF13-1A28-2677-97B459C5BA26}"/>
              </a:ext>
            </a:extLst>
          </p:cNvPr>
          <p:cNvSpPr txBox="1">
            <a:spLocks/>
          </p:cNvSpPr>
          <p:nvPr/>
        </p:nvSpPr>
        <p:spPr bwMode="auto">
          <a:xfrm>
            <a:off x="838200" y="1825625"/>
            <a:ext cx="456438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Applicability of:</a:t>
            </a:r>
          </a:p>
          <a:p>
            <a:pPr lvl="1"/>
            <a:r>
              <a:rPr lang="en-US" sz="1600" dirty="0"/>
              <a:t>Authorization to set a trigger at an LMC</a:t>
            </a:r>
          </a:p>
          <a:p>
            <a:pPr lvl="2"/>
            <a:r>
              <a:rPr lang="en-US" sz="1200" dirty="0"/>
              <a:t>List of MC service IDs for which a trigger is authorized to be set</a:t>
            </a:r>
          </a:p>
          <a:p>
            <a:pPr lvl="2"/>
            <a:r>
              <a:rPr lang="en-US" sz="1200" dirty="0"/>
              <a:t>List of MC service group IDs for which a trigger is authorized to be set</a:t>
            </a:r>
          </a:p>
          <a:p>
            <a:pPr lvl="1"/>
            <a:r>
              <a:rPr lang="en-US" sz="1600" dirty="0"/>
              <a:t>Proposal: Applicable for requesting user location information</a:t>
            </a:r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1"/>
            <a:r>
              <a:rPr lang="en-US" sz="1600" dirty="0" err="1"/>
              <a:t>Authorised</a:t>
            </a:r>
            <a:r>
              <a:rPr lang="en-US" sz="1600" dirty="0"/>
              <a:t> to share the location information with MC service user</a:t>
            </a:r>
          </a:p>
          <a:p>
            <a:pPr lvl="2"/>
            <a:r>
              <a:rPr lang="en-US" sz="1200" dirty="0"/>
              <a:t>List of MC service IDs for which sharing location information is </a:t>
            </a:r>
            <a:r>
              <a:rPr lang="en-US" sz="1200" dirty="0" err="1"/>
              <a:t>authorised</a:t>
            </a:r>
            <a:r>
              <a:rPr lang="en-US" sz="1200" dirty="0"/>
              <a:t>.</a:t>
            </a:r>
          </a:p>
          <a:p>
            <a:pPr lvl="2"/>
            <a:endParaRPr lang="en-US" sz="12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924574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502D8CD-0443-532A-6874-47EEA1E2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Authorization of location information requests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88DCB5-7E67-9B5E-10F1-A22D84489C81}"/>
              </a:ext>
            </a:extLst>
          </p:cNvPr>
          <p:cNvSpPr/>
          <p:nvPr/>
        </p:nvSpPr>
        <p:spPr>
          <a:xfrm>
            <a:off x="1285396" y="1958315"/>
            <a:ext cx="1023604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ea typeface="Times New Roman" panose="02020603050405020304" pitchFamily="18" charset="0"/>
              </a:rPr>
              <a:t>The procedures in stage-2 has evolved during multiple releases and specifically in Rel-19.</a:t>
            </a:r>
          </a:p>
          <a:p>
            <a:endParaRPr lang="en-US" sz="1600" dirty="0">
              <a:ea typeface="Times New Roman" panose="02020603050405020304" pitchFamily="18" charset="0"/>
            </a:endParaRPr>
          </a:p>
          <a:p>
            <a:r>
              <a:rPr lang="en-US" sz="1600" dirty="0">
                <a:ea typeface="Times New Roman" panose="02020603050405020304" pitchFamily="18" charset="0"/>
              </a:rPr>
              <a:t>Existing stage-3 protocol specifications (both per MC service and the new </a:t>
            </a:r>
            <a:r>
              <a:rPr lang="en-US" sz="1600" dirty="0" err="1">
                <a:ea typeface="Times New Roman" panose="02020603050405020304" pitchFamily="18" charset="0"/>
              </a:rPr>
              <a:t>MCLoc</a:t>
            </a:r>
            <a:r>
              <a:rPr lang="en-US" sz="1600" dirty="0">
                <a:ea typeface="Times New Roman" panose="02020603050405020304" pitchFamily="18" charset="0"/>
              </a:rPr>
              <a:t>) are not fully aligned with stage-2 procedures and implementation flows.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ea typeface="Times New Roman" panose="02020603050405020304" pitchFamily="18" charset="0"/>
            </a:endParaRPr>
          </a:p>
          <a:p>
            <a:r>
              <a:rPr lang="en-US" sz="1600" dirty="0">
                <a:ea typeface="Times New Roman" panose="02020603050405020304" pitchFamily="18" charset="0"/>
              </a:rPr>
              <a:t>High level functionality: Location information requests</a:t>
            </a:r>
          </a:p>
          <a:p>
            <a:r>
              <a:rPr lang="en-US" sz="1600" dirty="0">
                <a:ea typeface="Times New Roman" panose="02020603050405020304" pitchFamily="18" charset="0"/>
              </a:rPr>
              <a:t>An authorized user can request and obtain the location information of another target MC users in two ways: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>
                <a:ea typeface="Times New Roman" panose="02020603050405020304" pitchFamily="18" charset="0"/>
              </a:rPr>
              <a:t>On demand (one-time) location request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>
                <a:ea typeface="Times New Roman" panose="02020603050405020304" pitchFamily="18" charset="0"/>
              </a:rPr>
              <a:t>Location information subscription (TBD in CT1#155)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1600" dirty="0">
              <a:ea typeface="Times New Roman" panose="02020603050405020304" pitchFamily="18" charset="0"/>
            </a:endParaRPr>
          </a:p>
          <a:p>
            <a:endParaRPr lang="en-US" sz="1600" dirty="0">
              <a:ea typeface="Times New Roman" panose="02020603050405020304" pitchFamily="18" charset="0"/>
            </a:endParaRPr>
          </a:p>
          <a:p>
            <a:r>
              <a:rPr lang="en-US" sz="1600" dirty="0">
                <a:ea typeface="Times New Roman" panose="02020603050405020304" pitchFamily="18" charset="0"/>
              </a:rPr>
              <a:t>On both alternatives above the target MC user can be derived from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>
                <a:ea typeface="Times New Roman" panose="02020603050405020304" pitchFamily="18" charset="0"/>
              </a:rPr>
              <a:t>A </a:t>
            </a:r>
            <a:r>
              <a:rPr lang="en-US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list of MC service IDs </a:t>
            </a:r>
            <a:r>
              <a:rPr lang="en-US" sz="1600" dirty="0">
                <a:ea typeface="Times New Roman" panose="02020603050405020304" pitchFamily="18" charset="0"/>
              </a:rPr>
              <a:t>included in the request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>
                <a:ea typeface="Times New Roman" panose="02020603050405020304" pitchFamily="18" charset="0"/>
              </a:rPr>
              <a:t>A </a:t>
            </a:r>
            <a:r>
              <a:rPr lang="en-US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list of Functional Alias IDs </a:t>
            </a:r>
            <a:r>
              <a:rPr lang="en-US" sz="1600" dirty="0">
                <a:ea typeface="Times New Roman" panose="02020603050405020304" pitchFamily="18" charset="0"/>
              </a:rPr>
              <a:t>included in the request, used to determine MC service IDs that has activated these Functional alias IDs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>
                <a:ea typeface="Times New Roman" panose="02020603050405020304" pitchFamily="18" charset="0"/>
              </a:rPr>
              <a:t>A </a:t>
            </a:r>
            <a:r>
              <a:rPr lang="en-US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list of Group IDs </a:t>
            </a:r>
            <a:r>
              <a:rPr lang="en-US" sz="1600" dirty="0">
                <a:ea typeface="Times New Roman" panose="02020603050405020304" pitchFamily="18" charset="0"/>
              </a:rPr>
              <a:t>that included in the request, used to determine affiliated MC clients’ MC service IDs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1600" dirty="0"/>
              <a:t>Or any combination of above IDs</a:t>
            </a:r>
            <a:endParaRPr lang="en-IN" dirty="0"/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14306128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B3AC15-47F1-4F08-FE2D-EF638E4B7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Proposed order of authorization</a:t>
            </a:r>
          </a:p>
          <a:p>
            <a:pPr lvl="1"/>
            <a:r>
              <a:rPr lang="en-US" sz="2000" dirty="0"/>
              <a:t>Determine all MC clients (LMCs) for which location information is requested:</a:t>
            </a:r>
            <a:endParaRPr lang="en-US" sz="2000" dirty="0">
              <a:ea typeface="Calibri"/>
              <a:cs typeface="Calibri"/>
            </a:endParaRPr>
          </a:p>
          <a:p>
            <a:pPr lvl="2"/>
            <a:r>
              <a:rPr lang="en-US" sz="1800" dirty="0"/>
              <a:t>From list of MC service IDs</a:t>
            </a:r>
            <a:endParaRPr lang="en-US" sz="1800" dirty="0">
              <a:ea typeface="Calibri"/>
              <a:cs typeface="Calibri"/>
            </a:endParaRPr>
          </a:p>
          <a:p>
            <a:pPr lvl="2"/>
            <a:r>
              <a:rPr lang="en-US" sz="1800" dirty="0"/>
              <a:t>From list of FA IDs</a:t>
            </a:r>
            <a:endParaRPr lang="en-US" sz="1800" dirty="0">
              <a:ea typeface="Calibri"/>
              <a:cs typeface="Calibri"/>
            </a:endParaRPr>
          </a:p>
          <a:p>
            <a:pPr lvl="2"/>
            <a:r>
              <a:rPr lang="en-US" sz="1800" dirty="0"/>
              <a:t>From list of Group IDs (except for the group IDs that are not mentioned in Location user configuration data document of the requesting user)</a:t>
            </a:r>
            <a:endParaRPr lang="en-US" sz="1800" dirty="0">
              <a:ea typeface="Calibri"/>
              <a:cs typeface="Calibri"/>
            </a:endParaRPr>
          </a:p>
          <a:p>
            <a:pPr lvl="1"/>
            <a:r>
              <a:rPr lang="en-US" sz="2000" dirty="0"/>
              <a:t>Exclude MC clients if their MC service IDs are not listed in the Location User Configuration document of the </a:t>
            </a:r>
            <a:r>
              <a:rPr lang="en-US" sz="2000" u="sng" dirty="0"/>
              <a:t>requesting</a:t>
            </a:r>
            <a:r>
              <a:rPr lang="en-US" sz="2000" dirty="0"/>
              <a:t> user.</a:t>
            </a:r>
            <a:endParaRPr lang="en-US" sz="2000" dirty="0">
              <a:ea typeface="Calibri"/>
              <a:cs typeface="Calibri"/>
            </a:endParaRPr>
          </a:p>
          <a:p>
            <a:pPr lvl="1"/>
            <a:r>
              <a:rPr lang="en-US" sz="2000" dirty="0"/>
              <a:t>Exclude MC clients who are not willing to share location information based on the </a:t>
            </a:r>
            <a:r>
              <a:rPr lang="en-US" sz="2000" u="sng" dirty="0"/>
              <a:t>requested</a:t>
            </a:r>
            <a:r>
              <a:rPr lang="en-US" sz="2000" dirty="0"/>
              <a:t> users’ Location user configuration documents.</a:t>
            </a:r>
            <a:endParaRPr lang="en-US" sz="2000" dirty="0">
              <a:ea typeface="Calibri"/>
              <a:cs typeface="Calibri"/>
            </a:endParaRPr>
          </a:p>
          <a:p>
            <a:pPr lvl="1"/>
            <a:r>
              <a:rPr lang="en-US" sz="2000" dirty="0"/>
              <a:t>The requesting client is authorized and proceed with the request with the remaining list of MC clients.</a:t>
            </a:r>
            <a:endParaRPr lang="en-US" sz="2000" dirty="0">
              <a:ea typeface="Calibri"/>
              <a:cs typeface="Calibri"/>
            </a:endParaRP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How to deal with authorization failures?</a:t>
            </a:r>
            <a:endParaRPr lang="en-US" sz="2000" dirty="0"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31319A-FB97-9CBF-A37B-1EAE18861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request authorization</a:t>
            </a:r>
          </a:p>
        </p:txBody>
      </p:sp>
    </p:spTree>
    <p:extLst>
      <p:ext uri="{BB962C8B-B14F-4D97-AF65-F5344CB8AC3E}">
        <p14:creationId xmlns:p14="http://schemas.microsoft.com/office/powerpoint/2010/main" val="193389946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499685-8835-602A-A8FF-B4D707A15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If the request of location information is valid (syntax), the response is HTTP 201 (Created)</a:t>
            </a:r>
          </a:p>
          <a:p>
            <a:r>
              <a:rPr lang="en-US" sz="2000" dirty="0">
                <a:ea typeface="Calibri"/>
                <a:cs typeface="Calibri"/>
              </a:rPr>
              <a:t> One or several location information notifications are sent including the location details.</a:t>
            </a:r>
          </a:p>
          <a:p>
            <a:r>
              <a:rPr lang="en-US" sz="2000" dirty="0"/>
              <a:t> If the authorization is not successful for one or more target MC clients, then decide to:</a:t>
            </a:r>
            <a:endParaRPr lang="en-US" sz="2000" dirty="0">
              <a:ea typeface="Calibri"/>
              <a:cs typeface="Calibri"/>
            </a:endParaRPr>
          </a:p>
          <a:p>
            <a:pPr lvl="1"/>
            <a:r>
              <a:rPr lang="en-US" sz="1800" dirty="0"/>
              <a:t>Silently ignore the specific MC client(s)</a:t>
            </a:r>
            <a:endParaRPr lang="en-US" sz="1800" dirty="0">
              <a:ea typeface="Calibri"/>
              <a:cs typeface="Calibri"/>
            </a:endParaRPr>
          </a:p>
          <a:p>
            <a:pPr lvl="1"/>
            <a:r>
              <a:rPr lang="en-US" sz="1800" dirty="0"/>
              <a:t>Failure message for the specific MC client(s)</a:t>
            </a:r>
            <a:endParaRPr lang="en-US" sz="1800" dirty="0">
              <a:ea typeface="Calibri"/>
              <a:cs typeface="Calibri"/>
            </a:endParaRPr>
          </a:p>
          <a:p>
            <a:pPr lvl="1"/>
            <a:r>
              <a:rPr lang="en-US" sz="1800" dirty="0"/>
              <a:t>Failure message for the full request</a:t>
            </a:r>
            <a:endParaRPr lang="en-US" sz="1800" dirty="0">
              <a:ea typeface="Calibri"/>
              <a:cs typeface="Calibri"/>
            </a:endParaRPr>
          </a:p>
          <a:p>
            <a:pPr lvl="1"/>
            <a:r>
              <a:rPr lang="en-US" sz="1800" dirty="0"/>
              <a:t>Or a combination? By implementation?</a:t>
            </a:r>
            <a:endParaRPr lang="en-US" sz="1800" dirty="0">
              <a:ea typeface="Calibri"/>
              <a:cs typeface="Calibri"/>
            </a:endParaRPr>
          </a:p>
          <a:p>
            <a:pPr lvl="1"/>
            <a:endParaRPr lang="en-US" sz="1800" dirty="0"/>
          </a:p>
          <a:p>
            <a:r>
              <a:rPr lang="en-US" sz="2000" dirty="0"/>
              <a:t> Current proposal: Silently ignore</a:t>
            </a:r>
            <a:endParaRPr lang="en-US" sz="2000" dirty="0">
              <a:ea typeface="Calibri"/>
              <a:cs typeface="Calibri"/>
            </a:endParaRP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9032DC-E563-48D7-2649-5E4428EF4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Authorization failure</a:t>
            </a:r>
          </a:p>
        </p:txBody>
      </p:sp>
    </p:spTree>
    <p:extLst>
      <p:ext uri="{BB962C8B-B14F-4D97-AF65-F5344CB8AC3E}">
        <p14:creationId xmlns:p14="http://schemas.microsoft.com/office/powerpoint/2010/main" val="18107129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8BC140-E46E-9C68-B557-8DC72E4DE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There are authorization rules in TS 23.280 for both set and cancel:</a:t>
            </a:r>
          </a:p>
          <a:p>
            <a:pPr lvl="1"/>
            <a:r>
              <a:rPr lang="en-US" sz="2000" dirty="0"/>
              <a:t>List of MC service group IDs for which a trigger is authorized to be set</a:t>
            </a:r>
          </a:p>
          <a:p>
            <a:pPr lvl="1"/>
            <a:r>
              <a:rPr lang="en-US" sz="2000" dirty="0"/>
              <a:t>List of MC service group IDs for which a trigger is authorized to be cancelled</a:t>
            </a:r>
          </a:p>
          <a:p>
            <a:pPr lvl="1"/>
            <a:endParaRPr lang="en-US" sz="2000" dirty="0"/>
          </a:p>
          <a:p>
            <a:r>
              <a:rPr lang="en-US" sz="2400" dirty="0"/>
              <a:t> Could one user be authorized to set but not cancel?</a:t>
            </a:r>
          </a:p>
          <a:p>
            <a:r>
              <a:rPr lang="en-US" sz="2400" dirty="0"/>
              <a:t> Could one user be authorized to cancel but not set?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Proposal: Use one authorization rule that covers both set and cancel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44719C-15F1-8240-AF07-1AD5F231B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vs Cancel</a:t>
            </a:r>
          </a:p>
        </p:txBody>
      </p:sp>
    </p:spTree>
    <p:extLst>
      <p:ext uri="{BB962C8B-B14F-4D97-AF65-F5344CB8AC3E}">
        <p14:creationId xmlns:p14="http://schemas.microsoft.com/office/powerpoint/2010/main" val="101017380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31792</TotalTime>
  <Words>1336</Words>
  <Application>Microsoft Office PowerPoint</Application>
  <PresentationFormat>Widescreen</PresentationFormat>
  <Paragraphs>151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enhMCLoc – Discussion paper on Location Authorization  </vt:lpstr>
      <vt:lpstr>Location user configuration data</vt:lpstr>
      <vt:lpstr>Example file</vt:lpstr>
      <vt:lpstr>TS 23.280 Annex A.8</vt:lpstr>
      <vt:lpstr>Authorization of location information requests</vt:lpstr>
      <vt:lpstr>Location request authorization</vt:lpstr>
      <vt:lpstr>Authorization failure</vt:lpstr>
      <vt:lpstr>Set vs Cancel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747</cp:revision>
  <dcterms:created xsi:type="dcterms:W3CDTF">2010-02-05T13:52:04Z</dcterms:created>
  <dcterms:modified xsi:type="dcterms:W3CDTF">2025-03-30T20:53:25Z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