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9"/>
  </p:notesMasterIdLst>
  <p:handoutMasterIdLst>
    <p:handoutMasterId r:id="rId10"/>
  </p:handoutMasterIdLst>
  <p:sldIdLst>
    <p:sldId id="259" r:id="rId5"/>
    <p:sldId id="256" r:id="rId6"/>
    <p:sldId id="257"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BACF"/>
    <a:srgbClr val="F2F3F5"/>
    <a:srgbClr val="4C5B6E"/>
    <a:srgbClr val="496471"/>
    <a:srgbClr val="F2F5F8"/>
    <a:srgbClr val="F0F2F6"/>
    <a:srgbClr val="FAFBFC"/>
    <a:srgbClr val="F9FBFD"/>
    <a:srgbClr val="F4F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128" autoAdjust="0"/>
  </p:normalViewPr>
  <p:slideViewPr>
    <p:cSldViewPr snapToGrid="0">
      <p:cViewPr varScale="1">
        <p:scale>
          <a:sx n="102" d="100"/>
          <a:sy n="102" d="100"/>
        </p:scale>
        <p:origin x="126" y="3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30616"/>
    </p:cViewPr>
  </p:sorterViewPr>
  <p:notesViewPr>
    <p:cSldViewPr snapToGrid="0">
      <p:cViewPr varScale="1">
        <p:scale>
          <a:sx n="117" d="100"/>
          <a:sy n="117" d="100"/>
        </p:scale>
        <p:origin x="50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ghoon Kim" userId="271d6992-43f1-4f2d-8f03-027e6027b62b" providerId="ADAL" clId="{0A37B3D3-BB22-4140-9217-305D80A6B771}"/>
    <pc:docChg chg="undo custSel modSld">
      <pc:chgData name="Sunghoon Kim" userId="271d6992-43f1-4f2d-8f03-027e6027b62b" providerId="ADAL" clId="{0A37B3D3-BB22-4140-9217-305D80A6B771}" dt="2022-02-17T22:04:28.713" v="63" actId="1076"/>
      <pc:docMkLst>
        <pc:docMk/>
      </pc:docMkLst>
      <pc:sldChg chg="modSp mod">
        <pc:chgData name="Sunghoon Kim" userId="271d6992-43f1-4f2d-8f03-027e6027b62b" providerId="ADAL" clId="{0A37B3D3-BB22-4140-9217-305D80A6B771}" dt="2022-02-17T22:04:28.713" v="63" actId="1076"/>
        <pc:sldMkLst>
          <pc:docMk/>
          <pc:sldMk cId="4117838344" sldId="257"/>
        </pc:sldMkLst>
        <pc:spChg chg="mod">
          <ac:chgData name="Sunghoon Kim" userId="271d6992-43f1-4f2d-8f03-027e6027b62b" providerId="ADAL" clId="{0A37B3D3-BB22-4140-9217-305D80A6B771}" dt="2022-02-17T22:04:28.713" v="63" actId="1076"/>
          <ac:spMkLst>
            <pc:docMk/>
            <pc:sldMk cId="4117838344" sldId="257"/>
            <ac:spMk id="6" creationId="{517404E7-8C96-4429-B6C7-9F5CF8FED15F}"/>
          </ac:spMkLst>
        </pc:spChg>
        <pc:cxnChg chg="mod">
          <ac:chgData name="Sunghoon Kim" userId="271d6992-43f1-4f2d-8f03-027e6027b62b" providerId="ADAL" clId="{0A37B3D3-BB22-4140-9217-305D80A6B771}" dt="2022-02-17T22:04:28.713" v="63" actId="1076"/>
          <ac:cxnSpMkLst>
            <pc:docMk/>
            <pc:sldMk cId="4117838344" sldId="257"/>
            <ac:cxnSpMk id="5" creationId="{B1820D9E-17C3-4BDD-9E6B-4238A77DE0DF}"/>
          </ac:cxnSpMkLst>
        </pc:cxnChg>
      </pc:sldChg>
      <pc:sldChg chg="modSp mod">
        <pc:chgData name="Sunghoon Kim" userId="271d6992-43f1-4f2d-8f03-027e6027b62b" providerId="ADAL" clId="{0A37B3D3-BB22-4140-9217-305D80A6B771}" dt="2022-02-17T22:04:10.982" v="59" actId="1076"/>
        <pc:sldMkLst>
          <pc:docMk/>
          <pc:sldMk cId="2262153898" sldId="258"/>
        </pc:sldMkLst>
        <pc:spChg chg="mod">
          <ac:chgData name="Sunghoon Kim" userId="271d6992-43f1-4f2d-8f03-027e6027b62b" providerId="ADAL" clId="{0A37B3D3-BB22-4140-9217-305D80A6B771}" dt="2022-02-17T22:04:09.390" v="58" actId="1076"/>
          <ac:spMkLst>
            <pc:docMk/>
            <pc:sldMk cId="2262153898" sldId="258"/>
            <ac:spMk id="51" creationId="{C44D5816-692A-4287-9E38-423549EB8421}"/>
          </ac:spMkLst>
        </pc:spChg>
        <pc:spChg chg="mod">
          <ac:chgData name="Sunghoon Kim" userId="271d6992-43f1-4f2d-8f03-027e6027b62b" providerId="ADAL" clId="{0A37B3D3-BB22-4140-9217-305D80A6B771}" dt="2022-02-17T22:04:10.982" v="59" actId="1076"/>
          <ac:spMkLst>
            <pc:docMk/>
            <pc:sldMk cId="2262153898" sldId="258"/>
            <ac:spMk id="52" creationId="{E9211D92-3F2A-4365-817A-35454AA3BCE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2/17/2022</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17.02.2022</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59"/>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77B51E1B-01CD-A84E-8D51-C4800B5A404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5F8994F4-6A8F-AE45-8CA6-4000DE531DD3}"/>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52169"/>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82F39EEA-F427-7144-BD7E-860BAEE6771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3"/>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FCFFCAB-5642-A144-B0CD-359D16DA8F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48"/>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16156997-715B-A84A-91A1-CC43DD7A55C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4550F5D9-B0AA-E243-9EA5-B716724649F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0E593EE0-71BA-0748-ADB9-4432E4E044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
        <p:nvSpPr>
          <p:cNvPr id="4" name="TextBox 3">
            <a:extLst>
              <a:ext uri="{FF2B5EF4-FFF2-40B4-BE49-F238E27FC236}">
                <a16:creationId xmlns:a16="http://schemas.microsoft.com/office/drawing/2014/main" id="{75407725-AA13-487E-8DDC-4AD7572E34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F5D4B48B-E76F-C741-9782-4ED95F72B32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AFBDF98F-682D-5F42-8AA2-446A044E7BE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TextBox 6">
            <a:extLst>
              <a:ext uri="{FF2B5EF4-FFF2-40B4-BE49-F238E27FC236}">
                <a16:creationId xmlns:a16="http://schemas.microsoft.com/office/drawing/2014/main" id="{A1439B72-5EB7-AF43-9235-87E717E67531}"/>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8" name="Footer Placeholder 2">
            <a:extLst>
              <a:ext uri="{FF2B5EF4-FFF2-40B4-BE49-F238E27FC236}">
                <a16:creationId xmlns:a16="http://schemas.microsoft.com/office/drawing/2014/main" id="{9321F8FC-52F9-A74E-B5B2-7216FBC3A419}"/>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TextBox 7">
            <a:extLst>
              <a:ext uri="{FF2B5EF4-FFF2-40B4-BE49-F238E27FC236}">
                <a16:creationId xmlns:a16="http://schemas.microsoft.com/office/drawing/2014/main" id="{73F562B6-6782-DF40-A0DE-4284E33F42CE}"/>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4C4C0399-C533-E645-93BA-DB35C1BE5621}"/>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C899B315-BB8D-E741-94F2-E658DCFEF894}"/>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0" name="Footer Placeholder 2">
            <a:extLst>
              <a:ext uri="{FF2B5EF4-FFF2-40B4-BE49-F238E27FC236}">
                <a16:creationId xmlns:a16="http://schemas.microsoft.com/office/drawing/2014/main" id="{2D914410-8B47-874F-B2F6-3CAA401EF25A}"/>
              </a:ext>
            </a:extLst>
          </p:cNvPr>
          <p:cNvSpPr>
            <a:spLocks noGrp="1"/>
          </p:cNvSpPr>
          <p:nvPr>
            <p:ph type="ftr" sz="quarter" idx="3"/>
          </p:nvPr>
        </p:nvSpPr>
        <p:spPr>
          <a:xfrm>
            <a:off x="495299" y="6531676"/>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AC559BB9-278E-F04B-8A75-E2D4B5264EC4}"/>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C6CE7CA-0D02-1147-A27A-9A1DE7587B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7" name="TextBox 16">
            <a:extLst>
              <a:ext uri="{FF2B5EF4-FFF2-40B4-BE49-F238E27FC236}">
                <a16:creationId xmlns:a16="http://schemas.microsoft.com/office/drawing/2014/main" id="{6ACA876A-90AF-AC41-99F2-21D138B0BA39}"/>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8" name="Footer Placeholder 2">
            <a:extLst>
              <a:ext uri="{FF2B5EF4-FFF2-40B4-BE49-F238E27FC236}">
                <a16:creationId xmlns:a16="http://schemas.microsoft.com/office/drawing/2014/main" id="{66D1FB33-90EE-634F-B350-D3D695BCA796}"/>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9" name="TextBox 18">
            <a:extLst>
              <a:ext uri="{FF2B5EF4-FFF2-40B4-BE49-F238E27FC236}">
                <a16:creationId xmlns:a16="http://schemas.microsoft.com/office/drawing/2014/main" id="{FA551EC4-3A0C-0249-B800-C7437A47B30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20" name="Footer Placeholder 2">
            <a:extLst>
              <a:ext uri="{FF2B5EF4-FFF2-40B4-BE49-F238E27FC236}">
                <a16:creationId xmlns:a16="http://schemas.microsoft.com/office/drawing/2014/main" id="{E0BDC79B-BABA-AB47-A997-882917F87989}"/>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01069D47-95DE-5F43-B272-150944773442}"/>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5D63FB4A-382E-F548-A61B-40F9CE4F3BFC}"/>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79E7C4C0-37A7-6743-B135-4EE7B5A1BDFD}"/>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84DDA07D-0C7E-5C4B-A889-AE1EFB322845}"/>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TextBox 15">
            <a:extLst>
              <a:ext uri="{FF2B5EF4-FFF2-40B4-BE49-F238E27FC236}">
                <a16:creationId xmlns:a16="http://schemas.microsoft.com/office/drawing/2014/main" id="{AE90876F-8478-FE41-8A3D-8DC71D828818}"/>
              </a:ext>
            </a:extLst>
          </p:cNvPr>
          <p:cNvSpPr txBox="1"/>
          <p:nvPr userDrawn="1"/>
        </p:nvSpPr>
        <p:spPr>
          <a:xfrm>
            <a:off x="6915909" y="5092687"/>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dirty="0">
                <a:solidFill>
                  <a:schemeClr val="accent5">
                    <a:lumMod val="60000"/>
                    <a:lumOff val="40000"/>
                  </a:schemeClr>
                </a:solidFill>
              </a:rPr>
              <a:t>Confidential – Qualcomm Technologies, Inc. and/or its affiliated companies – May Contain Trade Secrets</a:t>
            </a:r>
          </a:p>
        </p:txBody>
      </p:sp>
      <p:sp>
        <p:nvSpPr>
          <p:cNvPr id="17" name="Footer Placeholder 2">
            <a:extLst>
              <a:ext uri="{FF2B5EF4-FFF2-40B4-BE49-F238E27FC236}">
                <a16:creationId xmlns:a16="http://schemas.microsoft.com/office/drawing/2014/main" id="{3274AEB1-9C83-1E4E-BE22-4F1095D89963}"/>
              </a:ext>
            </a:extLst>
          </p:cNvPr>
          <p:cNvSpPr>
            <a:spLocks noGrp="1"/>
          </p:cNvSpPr>
          <p:nvPr>
            <p:ph type="ftr" sz="quarter" idx="3"/>
          </p:nvPr>
        </p:nvSpPr>
        <p:spPr>
          <a:xfrm>
            <a:off x="495299" y="5090249"/>
            <a:ext cx="5954053"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TextBox 19">
            <a:extLst>
              <a:ext uri="{FF2B5EF4-FFF2-40B4-BE49-F238E27FC236}">
                <a16:creationId xmlns:a16="http://schemas.microsoft.com/office/drawing/2014/main" id="{E99DCDAD-D04A-4C13-BA71-BFF1C0F0BDED}"/>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18EABDEF-507C-4541-A264-56BD4BA8A755}"/>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916D0B5A-DEB0-449B-97E6-98F41A41CE8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2F9F6C76-F74F-4695-8A9B-C08D5557A19B}"/>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Box 20">
            <a:extLst>
              <a:ext uri="{FF2B5EF4-FFF2-40B4-BE49-F238E27FC236}">
                <a16:creationId xmlns:a16="http://schemas.microsoft.com/office/drawing/2014/main" id="{A22BF64A-6B65-412A-BA0B-A57151C0FB9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Box 21">
            <a:extLst>
              <a:ext uri="{FF2B5EF4-FFF2-40B4-BE49-F238E27FC236}">
                <a16:creationId xmlns:a16="http://schemas.microsoft.com/office/drawing/2014/main" id="{38683EFC-E4FE-4360-8073-7729C7BA260F}"/>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extBox 8">
            <a:extLst>
              <a:ext uri="{FF2B5EF4-FFF2-40B4-BE49-F238E27FC236}">
                <a16:creationId xmlns:a16="http://schemas.microsoft.com/office/drawing/2014/main" id="{53F3122D-5197-4451-AE1B-30E07EACE523}"/>
              </a:ext>
            </a:extLst>
          </p:cNvPr>
          <p:cNvSpPr txBox="1"/>
          <p:nvPr userDrawn="1"/>
        </p:nvSpPr>
        <p:spPr>
          <a:xfrm>
            <a:off x="8119871"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EF4333D2-D676-4312-8845-8AC4CEF6234E}"/>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614D7952-A43A-4C6E-8EDF-A4FD6E30F406}"/>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845428B5-E9B1-4094-95AA-8BF4F15D9527}"/>
              </a:ext>
            </a:extLst>
          </p:cNvPr>
          <p:cNvSpPr txBox="1"/>
          <p:nvPr userDrawn="1"/>
        </p:nvSpPr>
        <p:spPr>
          <a:xfrm>
            <a:off x="8119871"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Box 8">
            <a:extLst>
              <a:ext uri="{FF2B5EF4-FFF2-40B4-BE49-F238E27FC236}">
                <a16:creationId xmlns:a16="http://schemas.microsoft.com/office/drawing/2014/main" id="{8F92164B-7AAC-469B-8F9E-33C1B95C7135}"/>
              </a:ext>
            </a:extLst>
          </p:cNvPr>
          <p:cNvSpPr txBox="1"/>
          <p:nvPr userDrawn="1"/>
        </p:nvSpPr>
        <p:spPr>
          <a:xfrm>
            <a:off x="8119872" y="6417159"/>
            <a:ext cx="303904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TextBox 13">
            <a:extLst>
              <a:ext uri="{FF2B5EF4-FFF2-40B4-BE49-F238E27FC236}">
                <a16:creationId xmlns:a16="http://schemas.microsoft.com/office/drawing/2014/main" id="{D4D515F0-715F-49E3-AC4C-FDF666AA6CA0}"/>
              </a:ext>
            </a:extLst>
          </p:cNvPr>
          <p:cNvSpPr txBox="1"/>
          <p:nvPr userDrawn="1"/>
        </p:nvSpPr>
        <p:spPr>
          <a:xfrm>
            <a:off x="8119872" y="6417159"/>
            <a:ext cx="3047138"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4"/>
            <a:ext cx="5724429" cy="138243"/>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6" name="TextBox 5">
            <a:extLst>
              <a:ext uri="{FF2B5EF4-FFF2-40B4-BE49-F238E27FC236}">
                <a16:creationId xmlns:a16="http://schemas.microsoft.com/office/drawing/2014/main" id="{1C468BE8-DF7A-408A-8917-847FC0C4073B}"/>
              </a:ext>
            </a:extLst>
          </p:cNvPr>
          <p:cNvSpPr txBox="1"/>
          <p:nvPr userDrawn="1"/>
        </p:nvSpPr>
        <p:spPr>
          <a:xfrm>
            <a:off x="6449786" y="6534114"/>
            <a:ext cx="4891822"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905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6DA596BE-B479-4184-8DFA-99B040D82841}"/>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6CDF8F41-A2E4-4B10-8ABF-04025C344B97}"/>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D3A7ABAC-8182-4A85-AE2F-20E2CA7BB1F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E84256A5-7098-4ED2-B00A-10E40C53FEC8}"/>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9844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52653BB1-3871-4273-8DAE-A489FD7F548C}"/>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236208"/>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F8F345D6-9069-4760-8E13-E4947123A2BA}"/>
              </a:ext>
            </a:extLst>
          </p:cNvPr>
          <p:cNvSpPr txBox="1"/>
          <p:nvPr userDrawn="1"/>
        </p:nvSpPr>
        <p:spPr>
          <a:xfrm>
            <a:off x="8119872"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dirty="0"/>
              <a:t>Source sample text</a:t>
            </a:r>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9" name="TextBox 8">
            <a:extLst>
              <a:ext uri="{FF2B5EF4-FFF2-40B4-BE49-F238E27FC236}">
                <a16:creationId xmlns:a16="http://schemas.microsoft.com/office/drawing/2014/main" id="{FF35BCC7-4BD8-49C2-BBC6-380668560F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F64645A4-71D6-4B67-8548-722C4D864A8E}"/>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9E9ACBEF-8312-4672-8CCC-A5FC918C9E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DAEE56A7-95CC-430D-9E93-E4837CC6889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C3788D1A-E641-4751-8F62-E1A2A80B7F01}"/>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236208"/>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E3F248DD-8B74-423C-848D-F5D38F4B35C9}"/>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8B0243F3-04E5-4F28-97C8-1C03B8F260B0}"/>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67991558-6BCC-8441-8351-686C09BD083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75A46842-2056-3F44-9816-63670CE2B367}"/>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B636C3FF-4CDC-474E-9F0F-96FF6A904CFA}"/>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D11C44A7-E7AD-4343-A534-9AEDB456431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Box 12">
            <a:extLst>
              <a:ext uri="{FF2B5EF4-FFF2-40B4-BE49-F238E27FC236}">
                <a16:creationId xmlns:a16="http://schemas.microsoft.com/office/drawing/2014/main" id="{558AF923-48A4-F842-B121-6B6E67ED16A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24318765-1384-3949-834E-8E8F40F2533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74F09519-1A96-3948-82CE-D66FCFA0285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8CE22920-DA4A-8044-8FD7-86EAA0E288B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3198D3B6-71EA-2343-85BA-A4D9B68BE41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11" name="TextBox 10">
            <a:extLst>
              <a:ext uri="{FF2B5EF4-FFF2-40B4-BE49-F238E27FC236}">
                <a16:creationId xmlns:a16="http://schemas.microsoft.com/office/drawing/2014/main" id="{4F330D8F-9658-ED4C-85DD-150F64A9109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
        <p:nvSpPr>
          <p:cNvPr id="9" name="TextBox 8">
            <a:extLst>
              <a:ext uri="{FF2B5EF4-FFF2-40B4-BE49-F238E27FC236}">
                <a16:creationId xmlns:a16="http://schemas.microsoft.com/office/drawing/2014/main" id="{801DED88-E806-634D-8DC9-004D273832A8}"/>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562299DD-83AF-2549-B1CE-B6535CC8D56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8" name="TextBox 7">
            <a:extLst>
              <a:ext uri="{FF2B5EF4-FFF2-40B4-BE49-F238E27FC236}">
                <a16:creationId xmlns:a16="http://schemas.microsoft.com/office/drawing/2014/main" id="{0789BA12-0270-254A-8D92-971DD001E5B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5FECE339-8B76-FA46-8355-A30DEDF0832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
        <p:nvSpPr>
          <p:cNvPr id="10" name="TextBox 9">
            <a:extLst>
              <a:ext uri="{FF2B5EF4-FFF2-40B4-BE49-F238E27FC236}">
                <a16:creationId xmlns:a16="http://schemas.microsoft.com/office/drawing/2014/main" id="{755E89F5-A4BA-784E-881D-C8ACD41A012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A14AE744-F22F-3B4B-B1FE-797560159BA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2" name="TextBox 11">
            <a:extLst>
              <a:ext uri="{FF2B5EF4-FFF2-40B4-BE49-F238E27FC236}">
                <a16:creationId xmlns:a16="http://schemas.microsoft.com/office/drawing/2014/main" id="{02E57736-0E58-D948-BC24-BB0EC5FFEA43}"/>
              </a:ext>
            </a:extLst>
          </p:cNvPr>
          <p:cNvSpPr txBox="1"/>
          <p:nvPr userDrawn="1"/>
        </p:nvSpPr>
        <p:spPr>
          <a:xfrm>
            <a:off x="498245"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
        <p:nvSpPr>
          <p:cNvPr id="10" name="TextBox 9">
            <a:extLst>
              <a:ext uri="{FF2B5EF4-FFF2-40B4-BE49-F238E27FC236}">
                <a16:creationId xmlns:a16="http://schemas.microsoft.com/office/drawing/2014/main" id="{3724DADA-6EEA-1549-9303-429A7480AB1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57AB7B87-79E7-E442-872E-E6ECE9E46EA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C359104A-FABA-4044-9E7B-FAF153F6485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38BC5A2-B852-B74E-A7AB-23C1CDC6FF7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FA5A216-93BE-0C45-92D0-1B9C82DBC13D}"/>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BD967D8C-E3C3-D545-A0A1-E00C9BC5ADF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4" name="TextBox 13">
            <a:extLst>
              <a:ext uri="{FF2B5EF4-FFF2-40B4-BE49-F238E27FC236}">
                <a16:creationId xmlns:a16="http://schemas.microsoft.com/office/drawing/2014/main" id="{BD52EDAD-092F-924F-BA64-BE443D91787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
        <p:nvSpPr>
          <p:cNvPr id="24" name="TextBox 23">
            <a:extLst>
              <a:ext uri="{FF2B5EF4-FFF2-40B4-BE49-F238E27FC236}">
                <a16:creationId xmlns:a16="http://schemas.microsoft.com/office/drawing/2014/main" id="{7FD49ECA-ACC3-D546-BC67-A48265FE9A75}"/>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0B8CD0CF-575C-A147-A434-CE69FAAB0CDB}"/>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3DB391A9-C928-4744-8F79-37101F90F43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608825F1-2E1D-1040-BAD1-A8AEA7FEDE7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4B37B806-F8C6-084B-9C34-0B97DC8745C7}"/>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D21F072A-EC7A-5A4E-9F96-9E8AD1BD94C6}"/>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D07CDB5C-1D8C-AB41-A106-5B74FFE51081}"/>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6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CCA702F-9CD5-9141-B8C6-798965BC668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5E8823C2-8350-3C47-9A24-929AEF1D3BE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F14C39CB-0BFC-5F47-981E-D7A2A1319734}"/>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2" name="TextBox 21">
            <a:extLst>
              <a:ext uri="{FF2B5EF4-FFF2-40B4-BE49-F238E27FC236}">
                <a16:creationId xmlns:a16="http://schemas.microsoft.com/office/drawing/2014/main" id="{14E378EA-12C7-3F44-9356-8DF425F0DD6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B957D6E8-8F33-A84D-AA88-77EBE2019A74}"/>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40000"/>
                    <a:lumOff val="60000"/>
                  </a:schemeClr>
                </a:solidFill>
              </a:rPr>
              <a:t>Confidential – Qualcomm Technologies, Inc. and/or its affiliated companies – May Contain Trade Secrets</a:t>
            </a:r>
          </a:p>
        </p:txBody>
      </p:sp>
      <p:sp>
        <p:nvSpPr>
          <p:cNvPr id="23" name="TextBox 22">
            <a:extLst>
              <a:ext uri="{FF2B5EF4-FFF2-40B4-BE49-F238E27FC236}">
                <a16:creationId xmlns:a16="http://schemas.microsoft.com/office/drawing/2014/main" id="{07DD3A58-9DE5-E540-8E2E-177D1AA2B570}"/>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AB7438C5-198E-D240-B63C-7F932FC15A49}"/>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CDDCADE1-4732-CA40-8011-EF340B011083}"/>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EC9A22AB-C0B1-1548-A956-2EF63464342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©2018-2021 Qualcomm Technologies, Inc. and/or its affiliated companies. All Rights Reserved.</a:t>
            </a:r>
          </a:p>
        </p:txBody>
      </p:sp>
      <p:sp>
        <p:nvSpPr>
          <p:cNvPr id="26" name="TextBox 25">
            <a:extLst>
              <a:ext uri="{FF2B5EF4-FFF2-40B4-BE49-F238E27FC236}">
                <a16:creationId xmlns:a16="http://schemas.microsoft.com/office/drawing/2014/main" id="{43E58F6C-E2A2-0E4F-B916-F834784A9644}"/>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our licensing business, QTL, and the vast majority of our patent portfolio. Qualcomm Technologies, Inc., a subsidiary of Qualcomm Incorporated, operates, along with its subsidiaries, substantially all of our engineering, research and development functions, and substantially all of our products and services businesses, including our QCT semiconductor business.</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7"/>
            <a:ext cx="6391148" cy="4081664"/>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
        <p:nvSpPr>
          <p:cNvPr id="13" name="TextBox 12">
            <a:extLst>
              <a:ext uri="{FF2B5EF4-FFF2-40B4-BE49-F238E27FC236}">
                <a16:creationId xmlns:a16="http://schemas.microsoft.com/office/drawing/2014/main" id="{9E870C7A-5056-5B4C-B69C-60F8108DF25B}"/>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980957B-D5FC-42CF-AC7E-D962D84C66CB}"/>
              </a:ext>
            </a:extLst>
          </p:cNvPr>
          <p:cNvSpPr>
            <a:spLocks noGrp="1"/>
          </p:cNvSpPr>
          <p:nvPr>
            <p:ph type="body" sz="quarter" idx="10"/>
          </p:nvPr>
        </p:nvSpPr>
        <p:spPr/>
        <p:txBody>
          <a:bodyPr/>
          <a:lstStyle/>
          <a:p>
            <a:pPr algn="r"/>
            <a:r>
              <a:rPr lang="en-US" dirty="0"/>
              <a:t>ID_UAS rapporteur</a:t>
            </a:r>
          </a:p>
        </p:txBody>
      </p:sp>
      <p:sp>
        <p:nvSpPr>
          <p:cNvPr id="3" name="Text Placeholder 2">
            <a:extLst>
              <a:ext uri="{FF2B5EF4-FFF2-40B4-BE49-F238E27FC236}">
                <a16:creationId xmlns:a16="http://schemas.microsoft.com/office/drawing/2014/main" id="{52FED06A-9286-4632-BECF-AC9D584CE6BD}"/>
              </a:ext>
            </a:extLst>
          </p:cNvPr>
          <p:cNvSpPr>
            <a:spLocks noGrp="1"/>
          </p:cNvSpPr>
          <p:nvPr>
            <p:ph type="body" sz="quarter" idx="11"/>
          </p:nvPr>
        </p:nvSpPr>
        <p:spPr/>
        <p:txBody>
          <a:bodyPr/>
          <a:lstStyle/>
          <a:p>
            <a:endParaRPr lang="en-US"/>
          </a:p>
        </p:txBody>
      </p:sp>
      <p:sp>
        <p:nvSpPr>
          <p:cNvPr id="4" name="Text Placeholder 3">
            <a:extLst>
              <a:ext uri="{FF2B5EF4-FFF2-40B4-BE49-F238E27FC236}">
                <a16:creationId xmlns:a16="http://schemas.microsoft.com/office/drawing/2014/main" id="{2ACB3639-440B-428F-8BC5-D25EF5C9BDB3}"/>
              </a:ext>
            </a:extLst>
          </p:cNvPr>
          <p:cNvSpPr>
            <a:spLocks noGrp="1"/>
          </p:cNvSpPr>
          <p:nvPr>
            <p:ph type="body" sz="quarter" idx="13"/>
          </p:nvPr>
        </p:nvSpPr>
        <p:spPr/>
        <p:txBody>
          <a:bodyPr/>
          <a:lstStyle/>
          <a:p>
            <a:endParaRPr lang="en-US"/>
          </a:p>
        </p:txBody>
      </p:sp>
      <p:sp>
        <p:nvSpPr>
          <p:cNvPr id="5" name="Text Placeholder 4">
            <a:extLst>
              <a:ext uri="{FF2B5EF4-FFF2-40B4-BE49-F238E27FC236}">
                <a16:creationId xmlns:a16="http://schemas.microsoft.com/office/drawing/2014/main" id="{E93BFD13-9AA3-4C72-8EE7-EEE42EA908E7}"/>
              </a:ext>
            </a:extLst>
          </p:cNvPr>
          <p:cNvSpPr>
            <a:spLocks noGrp="1"/>
          </p:cNvSpPr>
          <p:nvPr>
            <p:ph type="body" sz="quarter" idx="14"/>
          </p:nvPr>
        </p:nvSpPr>
        <p:spPr/>
        <p:txBody>
          <a:bodyPr/>
          <a:lstStyle/>
          <a:p>
            <a:endParaRPr lang="en-US"/>
          </a:p>
        </p:txBody>
      </p:sp>
      <p:sp>
        <p:nvSpPr>
          <p:cNvPr id="6" name="Title 5">
            <a:extLst>
              <a:ext uri="{FF2B5EF4-FFF2-40B4-BE49-F238E27FC236}">
                <a16:creationId xmlns:a16="http://schemas.microsoft.com/office/drawing/2014/main" id="{D3E40DD4-195E-46F2-8F3C-FFBA0DB7E8E4}"/>
              </a:ext>
            </a:extLst>
          </p:cNvPr>
          <p:cNvSpPr>
            <a:spLocks noGrp="1"/>
          </p:cNvSpPr>
          <p:nvPr>
            <p:ph type="title"/>
          </p:nvPr>
        </p:nvSpPr>
        <p:spPr>
          <a:xfrm>
            <a:off x="431638" y="2631736"/>
            <a:ext cx="7415930" cy="1445909"/>
          </a:xfrm>
        </p:spPr>
        <p:txBody>
          <a:bodyPr/>
          <a:lstStyle/>
          <a:p>
            <a:r>
              <a:rPr lang="en-US" sz="5400" dirty="0"/>
              <a:t>Draft for discussion on SLAC representation</a:t>
            </a:r>
          </a:p>
        </p:txBody>
      </p:sp>
    </p:spTree>
    <p:extLst>
      <p:ext uri="{BB962C8B-B14F-4D97-AF65-F5344CB8AC3E}">
        <p14:creationId xmlns:p14="http://schemas.microsoft.com/office/powerpoint/2010/main" val="608130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325460"/>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325460"/>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1963023"/>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600586"/>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238149"/>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3875712"/>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513275"/>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Current coding of SLAC</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169253"/>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4855417"/>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authorization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068525"/>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553129"/>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29890" y="3927843"/>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UAV-C pairing info</a:t>
            </a:r>
          </a:p>
        </p:txBody>
      </p:sp>
      <p:sp>
        <p:nvSpPr>
          <p:cNvPr id="26" name="Rectangle 25">
            <a:extLst>
              <a:ext uri="{FF2B5EF4-FFF2-40B4-BE49-F238E27FC236}">
                <a16:creationId xmlns:a16="http://schemas.microsoft.com/office/drawing/2014/main" id="{A576BA26-C61A-48FA-9DB5-5562F7ECA356}"/>
              </a:ext>
            </a:extLst>
          </p:cNvPr>
          <p:cNvSpPr/>
          <p:nvPr/>
        </p:nvSpPr>
        <p:spPr>
          <a:xfrm>
            <a:off x="9529890" y="4513275"/>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Flight auth info</a:t>
            </a:r>
          </a:p>
        </p:txBody>
      </p:sp>
      <p:sp>
        <p:nvSpPr>
          <p:cNvPr id="27" name="Rectangle 26">
            <a:extLst>
              <a:ext uri="{FF2B5EF4-FFF2-40B4-BE49-F238E27FC236}">
                <a16:creationId xmlns:a16="http://schemas.microsoft.com/office/drawing/2014/main" id="{CD8C5DA4-6263-4F9D-BDCC-3BCD07C959F6}"/>
              </a:ext>
            </a:extLst>
          </p:cNvPr>
          <p:cNvSpPr/>
          <p:nvPr/>
        </p:nvSpPr>
        <p:spPr>
          <a:xfrm>
            <a:off x="9529889" y="5083011"/>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 result</a:t>
            </a:r>
          </a:p>
        </p:txBody>
      </p:sp>
      <p:sp>
        <p:nvSpPr>
          <p:cNvPr id="28" name="Rectangle 27">
            <a:extLst>
              <a:ext uri="{FF2B5EF4-FFF2-40B4-BE49-F238E27FC236}">
                <a16:creationId xmlns:a16="http://schemas.microsoft.com/office/drawing/2014/main" id="{D67956F3-15D3-4C5A-8630-F9AC36E338EB}"/>
              </a:ext>
            </a:extLst>
          </p:cNvPr>
          <p:cNvSpPr/>
          <p:nvPr/>
        </p:nvSpPr>
        <p:spPr>
          <a:xfrm>
            <a:off x="9529888" y="5652747"/>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session security info</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186699"/>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465744"/>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396848"/>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4740870"/>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flipV="1">
            <a:off x="8330268" y="4155438"/>
            <a:ext cx="1199622" cy="927574"/>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0AE53716-A7F2-43ED-9719-ED02063E43E9}"/>
              </a:ext>
            </a:extLst>
          </p:cNvPr>
          <p:cNvCxnSpPr>
            <a:cxnSpLocks/>
            <a:stCxn id="22" idx="3"/>
          </p:cNvCxnSpPr>
          <p:nvPr/>
        </p:nvCxnSpPr>
        <p:spPr>
          <a:xfrm flipV="1">
            <a:off x="8330268" y="4738989"/>
            <a:ext cx="1199620" cy="344023"/>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0394E21-5F88-4754-81AE-A52BB6EAA5D1}"/>
              </a:ext>
            </a:extLst>
          </p:cNvPr>
          <p:cNvCxnSpPr>
            <a:cxnSpLocks/>
            <a:stCxn id="22" idx="3"/>
            <a:endCxn id="27" idx="1"/>
          </p:cNvCxnSpPr>
          <p:nvPr/>
        </p:nvCxnSpPr>
        <p:spPr>
          <a:xfrm>
            <a:off x="8330268" y="5083012"/>
            <a:ext cx="1199621" cy="227594"/>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a:extLst>
              <a:ext uri="{FF2B5EF4-FFF2-40B4-BE49-F238E27FC236}">
                <a16:creationId xmlns:a16="http://schemas.microsoft.com/office/drawing/2014/main" id="{CC8F1760-C5FE-4ED7-ACC6-54B070BE349C}"/>
              </a:ext>
            </a:extLst>
          </p:cNvPr>
          <p:cNvCxnSpPr>
            <a:cxnSpLocks/>
            <a:stCxn id="22" idx="3"/>
            <a:endCxn id="28" idx="1"/>
          </p:cNvCxnSpPr>
          <p:nvPr/>
        </p:nvCxnSpPr>
        <p:spPr>
          <a:xfrm>
            <a:off x="8330268" y="5083012"/>
            <a:ext cx="1199620" cy="797330"/>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E5949A56-B719-4863-AFFA-0DF3B453C646}"/>
              </a:ext>
            </a:extLst>
          </p:cNvPr>
          <p:cNvCxnSpPr>
            <a:cxnSpLocks/>
          </p:cNvCxnSpPr>
          <p:nvPr/>
        </p:nvCxnSpPr>
        <p:spPr>
          <a:xfrm>
            <a:off x="2919369" y="1504192"/>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4" name="Straight Arrow Connector 53">
            <a:extLst>
              <a:ext uri="{FF2B5EF4-FFF2-40B4-BE49-F238E27FC236}">
                <a16:creationId xmlns:a16="http://schemas.microsoft.com/office/drawing/2014/main" id="{19DCEA45-94AB-4C22-866D-89BF6EB79005}"/>
              </a:ext>
            </a:extLst>
          </p:cNvPr>
          <p:cNvCxnSpPr>
            <a:cxnSpLocks/>
          </p:cNvCxnSpPr>
          <p:nvPr/>
        </p:nvCxnSpPr>
        <p:spPr>
          <a:xfrm>
            <a:off x="3116510" y="1504191"/>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5" name="Straight Arrow Connector 54">
            <a:extLst>
              <a:ext uri="{FF2B5EF4-FFF2-40B4-BE49-F238E27FC236}">
                <a16:creationId xmlns:a16="http://schemas.microsoft.com/office/drawing/2014/main" id="{DDAEECA4-0AD4-4074-8625-FF7682CC6260}"/>
              </a:ext>
            </a:extLst>
          </p:cNvPr>
          <p:cNvCxnSpPr>
            <a:cxnSpLocks/>
          </p:cNvCxnSpPr>
          <p:nvPr/>
        </p:nvCxnSpPr>
        <p:spPr>
          <a:xfrm>
            <a:off x="3116510" y="2141754"/>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6" name="Straight Arrow Connector 55">
            <a:extLst>
              <a:ext uri="{FF2B5EF4-FFF2-40B4-BE49-F238E27FC236}">
                <a16:creationId xmlns:a16="http://schemas.microsoft.com/office/drawing/2014/main" id="{27D2363B-A257-4CF6-8B7C-8870916DCD63}"/>
              </a:ext>
            </a:extLst>
          </p:cNvPr>
          <p:cNvCxnSpPr>
            <a:cxnSpLocks/>
          </p:cNvCxnSpPr>
          <p:nvPr/>
        </p:nvCxnSpPr>
        <p:spPr>
          <a:xfrm>
            <a:off x="3116510" y="2779317"/>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7" name="Straight Arrow Connector 56">
            <a:extLst>
              <a:ext uri="{FF2B5EF4-FFF2-40B4-BE49-F238E27FC236}">
                <a16:creationId xmlns:a16="http://schemas.microsoft.com/office/drawing/2014/main" id="{5EF948C2-3D70-46A0-805C-055D65771D6A}"/>
              </a:ext>
            </a:extLst>
          </p:cNvPr>
          <p:cNvCxnSpPr>
            <a:cxnSpLocks/>
          </p:cNvCxnSpPr>
          <p:nvPr/>
        </p:nvCxnSpPr>
        <p:spPr>
          <a:xfrm>
            <a:off x="3116510" y="3416880"/>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8" name="Straight Arrow Connector 57">
            <a:extLst>
              <a:ext uri="{FF2B5EF4-FFF2-40B4-BE49-F238E27FC236}">
                <a16:creationId xmlns:a16="http://schemas.microsoft.com/office/drawing/2014/main" id="{1C08D2CF-D8A8-4222-82AC-7A1EE7DB3E68}"/>
              </a:ext>
            </a:extLst>
          </p:cNvPr>
          <p:cNvCxnSpPr>
            <a:cxnSpLocks/>
          </p:cNvCxnSpPr>
          <p:nvPr/>
        </p:nvCxnSpPr>
        <p:spPr>
          <a:xfrm>
            <a:off x="3116510" y="4052780"/>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59" name="Straight Arrow Connector 58">
            <a:extLst>
              <a:ext uri="{FF2B5EF4-FFF2-40B4-BE49-F238E27FC236}">
                <a16:creationId xmlns:a16="http://schemas.microsoft.com/office/drawing/2014/main" id="{AE68A243-882A-418F-8B32-B73DAA98CFF6}"/>
              </a:ext>
            </a:extLst>
          </p:cNvPr>
          <p:cNvCxnSpPr>
            <a:cxnSpLocks/>
          </p:cNvCxnSpPr>
          <p:nvPr/>
        </p:nvCxnSpPr>
        <p:spPr>
          <a:xfrm>
            <a:off x="3116510" y="4692006"/>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92114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644242"/>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644242"/>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2281805"/>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919368"/>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556931"/>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4194494"/>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832057"/>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Proposed coding of SLAC in C1-221627</a:t>
            </a:r>
          </a:p>
        </p:txBody>
      </p:sp>
      <p:sp>
        <p:nvSpPr>
          <p:cNvPr id="8" name="Subtitle 7">
            <a:extLst>
              <a:ext uri="{FF2B5EF4-FFF2-40B4-BE49-F238E27FC236}">
                <a16:creationId xmlns:a16="http://schemas.microsoft.com/office/drawing/2014/main" id="{D3DD35C6-9D7E-436B-BBBD-AB0A8F84DF58}"/>
              </a:ext>
            </a:extLst>
          </p:cNvPr>
          <p:cNvSpPr>
            <a:spLocks noGrp="1"/>
          </p:cNvSpPr>
          <p:nvPr>
            <p:ph type="subTitle" idx="1"/>
          </p:nvPr>
        </p:nvSpPr>
        <p:spPr/>
        <p:txBody>
          <a:bodyPr/>
          <a:lstStyle/>
          <a:p>
            <a:r>
              <a:rPr lang="en-US" dirty="0"/>
              <a:t>Change part in </a:t>
            </a:r>
            <a:r>
              <a:rPr lang="en-US" dirty="0">
                <a:solidFill>
                  <a:srgbClr val="FF0000"/>
                </a:solidFill>
              </a:rPr>
              <a:t>RED</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488035"/>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5174199"/>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authorization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387307"/>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871911"/>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29888" y="4887641"/>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FF0000"/>
                </a:solidFill>
                <a:latin typeface="Microsoft Sans Serif"/>
                <a:cs typeface="Microsoft Sans Serif" panose="020B0604020202020204" pitchFamily="34" charset="0"/>
              </a:rPr>
              <a:t>C2 aviation payload</a:t>
            </a:r>
          </a:p>
        </p:txBody>
      </p:sp>
      <p:sp>
        <p:nvSpPr>
          <p:cNvPr id="27" name="Rectangle 26">
            <a:extLst>
              <a:ext uri="{FF2B5EF4-FFF2-40B4-BE49-F238E27FC236}">
                <a16:creationId xmlns:a16="http://schemas.microsoft.com/office/drawing/2014/main" id="{CD8C5DA4-6263-4F9D-BDCC-3BCD07C959F6}"/>
              </a:ext>
            </a:extLst>
          </p:cNvPr>
          <p:cNvSpPr/>
          <p:nvPr/>
        </p:nvSpPr>
        <p:spPr>
          <a:xfrm>
            <a:off x="9529889" y="5513900"/>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auth result</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505481"/>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784526"/>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715630"/>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5059652"/>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flipV="1">
            <a:off x="8330268" y="5115236"/>
            <a:ext cx="1199620" cy="286558"/>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7" name="Straight Arrow Connector 46">
            <a:extLst>
              <a:ext uri="{FF2B5EF4-FFF2-40B4-BE49-F238E27FC236}">
                <a16:creationId xmlns:a16="http://schemas.microsoft.com/office/drawing/2014/main" id="{90394E21-5F88-4754-81AE-A52BB6EAA5D1}"/>
              </a:ext>
            </a:extLst>
          </p:cNvPr>
          <p:cNvCxnSpPr>
            <a:cxnSpLocks/>
            <a:stCxn id="22" idx="3"/>
            <a:endCxn id="27" idx="1"/>
          </p:cNvCxnSpPr>
          <p:nvPr/>
        </p:nvCxnSpPr>
        <p:spPr>
          <a:xfrm>
            <a:off x="8330268" y="5401794"/>
            <a:ext cx="1199621" cy="339701"/>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B1820D9E-17C3-4BDD-9E6B-4238A77DE0DF}"/>
              </a:ext>
            </a:extLst>
          </p:cNvPr>
          <p:cNvCxnSpPr>
            <a:cxnSpLocks/>
            <a:stCxn id="25" idx="0"/>
            <a:endCxn id="6" idx="2"/>
          </p:cNvCxnSpPr>
          <p:nvPr/>
        </p:nvCxnSpPr>
        <p:spPr>
          <a:xfrm flipH="1" flipV="1">
            <a:off x="10575715" y="3504190"/>
            <a:ext cx="1" cy="1383451"/>
          </a:xfrm>
          <a:prstGeom prst="line">
            <a:avLst/>
          </a:prstGeom>
          <a:ln w="12700" cap="rnd">
            <a:solidFill>
              <a:srgbClr val="FF0000"/>
            </a:solidFill>
            <a:round/>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17404E7-8C96-4429-B6C7-9F5CF8FED15F}"/>
              </a:ext>
            </a:extLst>
          </p:cNvPr>
          <p:cNvSpPr txBox="1"/>
          <p:nvPr/>
        </p:nvSpPr>
        <p:spPr>
          <a:xfrm>
            <a:off x="9157976" y="2322456"/>
            <a:ext cx="2835478" cy="1181734"/>
          </a:xfrm>
          <a:prstGeom prst="rect">
            <a:avLst/>
          </a:prstGeom>
          <a:ln w="19050">
            <a:solidFill>
              <a:srgbClr val="FF000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aviation payload will include </a:t>
            </a:r>
          </a:p>
          <a:p>
            <a:pPr algn="l">
              <a:lnSpc>
                <a:spcPct val="96000"/>
              </a:lnSpc>
            </a:pPr>
            <a:r>
              <a:rPr lang="en-US" sz="1600" dirty="0">
                <a:solidFill>
                  <a:schemeClr val="tx2"/>
                </a:solidFill>
                <a:latin typeface="Microsoft Sans Serif"/>
                <a:cs typeface="Microsoft Sans Serif" panose="020B0604020202020204" pitchFamily="34" charset="0"/>
              </a:rPr>
              <a:t>- UAV-C pairing info, </a:t>
            </a:r>
          </a:p>
          <a:p>
            <a:pPr algn="l">
              <a:lnSpc>
                <a:spcPct val="96000"/>
              </a:lnSpc>
            </a:pPr>
            <a:r>
              <a:rPr lang="en-US" sz="1600" dirty="0">
                <a:solidFill>
                  <a:schemeClr val="tx2"/>
                </a:solidFill>
                <a:latin typeface="Microsoft Sans Serif"/>
                <a:cs typeface="Microsoft Sans Serif" panose="020B0604020202020204" pitchFamily="34" charset="0"/>
              </a:rPr>
              <a:t>- Flight auth info, </a:t>
            </a:r>
          </a:p>
          <a:p>
            <a:pPr algn="l">
              <a:lnSpc>
                <a:spcPct val="96000"/>
              </a:lnSpc>
            </a:pPr>
            <a:r>
              <a:rPr lang="en-US" sz="1600" dirty="0">
                <a:solidFill>
                  <a:schemeClr val="tx2"/>
                </a:solidFill>
                <a:latin typeface="Microsoft Sans Serif"/>
                <a:cs typeface="Microsoft Sans Serif" panose="020B0604020202020204" pitchFamily="34" charset="0"/>
              </a:rPr>
              <a:t>- C2 session security info</a:t>
            </a:r>
          </a:p>
          <a:p>
            <a:pPr algn="l">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cxnSp>
        <p:nvCxnSpPr>
          <p:cNvPr id="34" name="Straight Arrow Connector 33">
            <a:extLst>
              <a:ext uri="{FF2B5EF4-FFF2-40B4-BE49-F238E27FC236}">
                <a16:creationId xmlns:a16="http://schemas.microsoft.com/office/drawing/2014/main" id="{9C31DCBC-F79B-4C5F-8A39-B8FF624BF064}"/>
              </a:ext>
            </a:extLst>
          </p:cNvPr>
          <p:cNvCxnSpPr>
            <a:cxnSpLocks/>
            <a:stCxn id="12" idx="3"/>
            <a:endCxn id="13" idx="1"/>
          </p:cNvCxnSpPr>
          <p:nvPr/>
        </p:nvCxnSpPr>
        <p:spPr>
          <a:xfrm>
            <a:off x="2919369" y="1871837"/>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EA063BE0-C0C8-47E6-B25F-B111A2AA22C4}"/>
              </a:ext>
            </a:extLst>
          </p:cNvPr>
          <p:cNvCxnSpPr>
            <a:cxnSpLocks/>
          </p:cNvCxnSpPr>
          <p:nvPr/>
        </p:nvCxnSpPr>
        <p:spPr>
          <a:xfrm>
            <a:off x="3116510" y="1871836"/>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F938D99A-31A4-440C-A03D-66EB06235A97}"/>
              </a:ext>
            </a:extLst>
          </p:cNvPr>
          <p:cNvCxnSpPr>
            <a:cxnSpLocks/>
          </p:cNvCxnSpPr>
          <p:nvPr/>
        </p:nvCxnSpPr>
        <p:spPr>
          <a:xfrm>
            <a:off x="3116510" y="2509399"/>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19338462-4A74-4945-936E-158B4C1887D4}"/>
              </a:ext>
            </a:extLst>
          </p:cNvPr>
          <p:cNvCxnSpPr>
            <a:cxnSpLocks/>
          </p:cNvCxnSpPr>
          <p:nvPr/>
        </p:nvCxnSpPr>
        <p:spPr>
          <a:xfrm>
            <a:off x="3116510" y="3146962"/>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4" name="Straight Arrow Connector 43">
            <a:extLst>
              <a:ext uri="{FF2B5EF4-FFF2-40B4-BE49-F238E27FC236}">
                <a16:creationId xmlns:a16="http://schemas.microsoft.com/office/drawing/2014/main" id="{6F1EB402-C313-47D1-9034-1968B2910D40}"/>
              </a:ext>
            </a:extLst>
          </p:cNvPr>
          <p:cNvCxnSpPr>
            <a:cxnSpLocks/>
          </p:cNvCxnSpPr>
          <p:nvPr/>
        </p:nvCxnSpPr>
        <p:spPr>
          <a:xfrm>
            <a:off x="3116510" y="37845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5" name="Straight Arrow Connector 44">
            <a:extLst>
              <a:ext uri="{FF2B5EF4-FFF2-40B4-BE49-F238E27FC236}">
                <a16:creationId xmlns:a16="http://schemas.microsoft.com/office/drawing/2014/main" id="{B89CEB26-865E-47B7-9683-27533EA9C141}"/>
              </a:ext>
            </a:extLst>
          </p:cNvPr>
          <p:cNvCxnSpPr>
            <a:cxnSpLocks/>
          </p:cNvCxnSpPr>
          <p:nvPr/>
        </p:nvCxnSpPr>
        <p:spPr>
          <a:xfrm>
            <a:off x="3116510" y="44204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46" name="Straight Arrow Connector 45">
            <a:extLst>
              <a:ext uri="{FF2B5EF4-FFF2-40B4-BE49-F238E27FC236}">
                <a16:creationId xmlns:a16="http://schemas.microsoft.com/office/drawing/2014/main" id="{5A9AD5AA-E824-4F15-B03F-25AB8329A429}"/>
              </a:ext>
            </a:extLst>
          </p:cNvPr>
          <p:cNvCxnSpPr>
            <a:cxnSpLocks/>
          </p:cNvCxnSpPr>
          <p:nvPr/>
        </p:nvCxnSpPr>
        <p:spPr>
          <a:xfrm>
            <a:off x="3116510" y="5059651"/>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117838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FE45686-6745-47D8-9FEA-3FE89C2ECBB2}"/>
              </a:ext>
            </a:extLst>
          </p:cNvPr>
          <p:cNvSpPr/>
          <p:nvPr/>
        </p:nvSpPr>
        <p:spPr>
          <a:xfrm>
            <a:off x="268448" y="1617691"/>
            <a:ext cx="2650921"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container IE</a:t>
            </a:r>
          </a:p>
        </p:txBody>
      </p:sp>
      <p:sp>
        <p:nvSpPr>
          <p:cNvPr id="13" name="Rectangle 12">
            <a:extLst>
              <a:ext uri="{FF2B5EF4-FFF2-40B4-BE49-F238E27FC236}">
                <a16:creationId xmlns:a16="http://schemas.microsoft.com/office/drawing/2014/main" id="{A92FD38A-3DCB-4EAA-BB4F-E9902AEA0622}"/>
              </a:ext>
            </a:extLst>
          </p:cNvPr>
          <p:cNvSpPr/>
          <p:nvPr/>
        </p:nvSpPr>
        <p:spPr>
          <a:xfrm>
            <a:off x="3313652" y="1617691"/>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device ID</a:t>
            </a:r>
          </a:p>
        </p:txBody>
      </p:sp>
      <p:sp>
        <p:nvSpPr>
          <p:cNvPr id="14" name="Rectangle 13">
            <a:extLst>
              <a:ext uri="{FF2B5EF4-FFF2-40B4-BE49-F238E27FC236}">
                <a16:creationId xmlns:a16="http://schemas.microsoft.com/office/drawing/2014/main" id="{2300FADA-0AB4-4EC3-B234-4EAE1C41EFD7}"/>
              </a:ext>
            </a:extLst>
          </p:cNvPr>
          <p:cNvSpPr/>
          <p:nvPr/>
        </p:nvSpPr>
        <p:spPr>
          <a:xfrm>
            <a:off x="3313652" y="2255254"/>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server address</a:t>
            </a:r>
          </a:p>
        </p:txBody>
      </p:sp>
      <p:sp>
        <p:nvSpPr>
          <p:cNvPr id="15" name="Rectangle 14">
            <a:extLst>
              <a:ext uri="{FF2B5EF4-FFF2-40B4-BE49-F238E27FC236}">
                <a16:creationId xmlns:a16="http://schemas.microsoft.com/office/drawing/2014/main" id="{572D885C-F92A-4AB0-A295-F179BC368DB5}"/>
              </a:ext>
            </a:extLst>
          </p:cNvPr>
          <p:cNvSpPr/>
          <p:nvPr/>
        </p:nvSpPr>
        <p:spPr>
          <a:xfrm>
            <a:off x="3313652" y="2892817"/>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response</a:t>
            </a:r>
          </a:p>
        </p:txBody>
      </p:sp>
      <p:sp>
        <p:nvSpPr>
          <p:cNvPr id="16" name="Rectangle 15">
            <a:extLst>
              <a:ext uri="{FF2B5EF4-FFF2-40B4-BE49-F238E27FC236}">
                <a16:creationId xmlns:a16="http://schemas.microsoft.com/office/drawing/2014/main" id="{FA62906B-0E92-4DE6-B918-839A271AEA00}"/>
              </a:ext>
            </a:extLst>
          </p:cNvPr>
          <p:cNvSpPr/>
          <p:nvPr/>
        </p:nvSpPr>
        <p:spPr>
          <a:xfrm>
            <a:off x="3313652" y="3530380"/>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 type</a:t>
            </a:r>
          </a:p>
        </p:txBody>
      </p:sp>
      <p:sp>
        <p:nvSpPr>
          <p:cNvPr id="17" name="Rectangle 16">
            <a:extLst>
              <a:ext uri="{FF2B5EF4-FFF2-40B4-BE49-F238E27FC236}">
                <a16:creationId xmlns:a16="http://schemas.microsoft.com/office/drawing/2014/main" id="{FFEAF235-7B03-44BE-9847-091BCEED0F8D}"/>
              </a:ext>
            </a:extLst>
          </p:cNvPr>
          <p:cNvSpPr/>
          <p:nvPr/>
        </p:nvSpPr>
        <p:spPr>
          <a:xfrm>
            <a:off x="3313652" y="4167943"/>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pending indication</a:t>
            </a:r>
          </a:p>
        </p:txBody>
      </p:sp>
      <p:sp>
        <p:nvSpPr>
          <p:cNvPr id="18" name="Rectangle 17">
            <a:extLst>
              <a:ext uri="{FF2B5EF4-FFF2-40B4-BE49-F238E27FC236}">
                <a16:creationId xmlns:a16="http://schemas.microsoft.com/office/drawing/2014/main" id="{FC85CCAC-14AF-47BF-8095-47ACA9AE9D88}"/>
              </a:ext>
            </a:extLst>
          </p:cNvPr>
          <p:cNvSpPr/>
          <p:nvPr/>
        </p:nvSpPr>
        <p:spPr>
          <a:xfrm>
            <a:off x="3313652" y="4805506"/>
            <a:ext cx="2718508"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Service-level-AA payload</a:t>
            </a:r>
          </a:p>
        </p:txBody>
      </p:sp>
      <p:sp>
        <p:nvSpPr>
          <p:cNvPr id="19" name="Title 18">
            <a:extLst>
              <a:ext uri="{FF2B5EF4-FFF2-40B4-BE49-F238E27FC236}">
                <a16:creationId xmlns:a16="http://schemas.microsoft.com/office/drawing/2014/main" id="{6B6BDA13-2A8C-4A64-B947-FFD7992466A5}"/>
              </a:ext>
            </a:extLst>
          </p:cNvPr>
          <p:cNvSpPr>
            <a:spLocks noGrp="1"/>
          </p:cNvSpPr>
          <p:nvPr>
            <p:ph type="title"/>
          </p:nvPr>
        </p:nvSpPr>
        <p:spPr/>
        <p:txBody>
          <a:bodyPr/>
          <a:lstStyle/>
          <a:p>
            <a:r>
              <a:rPr lang="en-US" dirty="0"/>
              <a:t>Proposed coding of SLAC in C1-221248</a:t>
            </a:r>
          </a:p>
        </p:txBody>
      </p:sp>
      <p:sp>
        <p:nvSpPr>
          <p:cNvPr id="21" name="Rectangle 20">
            <a:extLst>
              <a:ext uri="{FF2B5EF4-FFF2-40B4-BE49-F238E27FC236}">
                <a16:creationId xmlns:a16="http://schemas.microsoft.com/office/drawing/2014/main" id="{8A907431-F678-4BD3-AAD3-9D24BA6C0035}"/>
              </a:ext>
            </a:extLst>
          </p:cNvPr>
          <p:cNvSpPr/>
          <p:nvPr/>
        </p:nvSpPr>
        <p:spPr>
          <a:xfrm>
            <a:off x="6526634" y="4461484"/>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UUAA payload</a:t>
            </a:r>
          </a:p>
        </p:txBody>
      </p:sp>
      <p:sp>
        <p:nvSpPr>
          <p:cNvPr id="22" name="Rectangle 21">
            <a:extLst>
              <a:ext uri="{FF2B5EF4-FFF2-40B4-BE49-F238E27FC236}">
                <a16:creationId xmlns:a16="http://schemas.microsoft.com/office/drawing/2014/main" id="{3F2B3674-2B1C-46F8-9FB5-8CBAD7D1AF1A}"/>
              </a:ext>
            </a:extLst>
          </p:cNvPr>
          <p:cNvSpPr/>
          <p:nvPr/>
        </p:nvSpPr>
        <p:spPr>
          <a:xfrm>
            <a:off x="6526634" y="5147648"/>
            <a:ext cx="1803634"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chemeClr val="tx1"/>
                </a:solidFill>
                <a:latin typeface="Microsoft Sans Serif"/>
                <a:cs typeface="Microsoft Sans Serif" panose="020B0604020202020204" pitchFamily="34" charset="0"/>
              </a:rPr>
              <a:t>C2 </a:t>
            </a:r>
            <a:r>
              <a:rPr lang="en-US" sz="1400" strike="sngStrike" dirty="0">
                <a:solidFill>
                  <a:srgbClr val="00B0F0"/>
                </a:solidFill>
                <a:latin typeface="Microsoft Sans Serif"/>
                <a:cs typeface="Microsoft Sans Serif" panose="020B0604020202020204" pitchFamily="34" charset="0"/>
              </a:rPr>
              <a:t>authorization</a:t>
            </a:r>
            <a:r>
              <a:rPr lang="en-US" sz="1400" dirty="0">
                <a:solidFill>
                  <a:schemeClr val="tx1"/>
                </a:solidFill>
                <a:latin typeface="Microsoft Sans Serif"/>
                <a:cs typeface="Microsoft Sans Serif" panose="020B0604020202020204" pitchFamily="34" charset="0"/>
              </a:rPr>
              <a:t> payload</a:t>
            </a:r>
          </a:p>
        </p:txBody>
      </p:sp>
      <p:sp>
        <p:nvSpPr>
          <p:cNvPr id="23" name="TextBox 22">
            <a:extLst>
              <a:ext uri="{FF2B5EF4-FFF2-40B4-BE49-F238E27FC236}">
                <a16:creationId xmlns:a16="http://schemas.microsoft.com/office/drawing/2014/main" id="{862A9CA3-E663-400E-9B84-001E65A14445}"/>
              </a:ext>
            </a:extLst>
          </p:cNvPr>
          <p:cNvSpPr txBox="1"/>
          <p:nvPr/>
        </p:nvSpPr>
        <p:spPr>
          <a:xfrm>
            <a:off x="6526634" y="3360756"/>
            <a:ext cx="2273416"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“UUAA payload”</a:t>
            </a:r>
          </a:p>
        </p:txBody>
      </p:sp>
      <p:sp>
        <p:nvSpPr>
          <p:cNvPr id="24" name="TextBox 23">
            <a:extLst>
              <a:ext uri="{FF2B5EF4-FFF2-40B4-BE49-F238E27FC236}">
                <a16:creationId xmlns:a16="http://schemas.microsoft.com/office/drawing/2014/main" id="{0F42B070-B06A-42FC-AE91-FF95F86C5F7C}"/>
              </a:ext>
            </a:extLst>
          </p:cNvPr>
          <p:cNvSpPr txBox="1"/>
          <p:nvPr/>
        </p:nvSpPr>
        <p:spPr>
          <a:xfrm>
            <a:off x="6526634" y="3845360"/>
            <a:ext cx="2835479" cy="236347"/>
          </a:xfrm>
          <a:prstGeom prst="rect">
            <a:avLst/>
          </a:prstGeom>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t>
            </a:r>
            <a:r>
              <a:rPr lang="en-US" sz="1600" strike="sngStrike" dirty="0">
                <a:solidFill>
                  <a:srgbClr val="00B0F0"/>
                </a:solidFill>
                <a:latin typeface="Microsoft Sans Serif"/>
                <a:cs typeface="Microsoft Sans Serif" panose="020B0604020202020204" pitchFamily="34" charset="0"/>
              </a:rPr>
              <a:t>authorization</a:t>
            </a:r>
            <a:r>
              <a:rPr lang="en-US" sz="1600" dirty="0">
                <a:solidFill>
                  <a:schemeClr val="tx2"/>
                </a:solidFill>
                <a:latin typeface="Microsoft Sans Serif"/>
                <a:cs typeface="Microsoft Sans Serif" panose="020B0604020202020204" pitchFamily="34" charset="0"/>
              </a:rPr>
              <a:t> payload”</a:t>
            </a:r>
          </a:p>
        </p:txBody>
      </p:sp>
      <p:sp>
        <p:nvSpPr>
          <p:cNvPr id="25" name="Rectangle 24">
            <a:extLst>
              <a:ext uri="{FF2B5EF4-FFF2-40B4-BE49-F238E27FC236}">
                <a16:creationId xmlns:a16="http://schemas.microsoft.com/office/drawing/2014/main" id="{1FB29943-6FD2-4847-9FDA-14FAC9A8731C}"/>
              </a:ext>
            </a:extLst>
          </p:cNvPr>
          <p:cNvSpPr/>
          <p:nvPr/>
        </p:nvSpPr>
        <p:spPr>
          <a:xfrm>
            <a:off x="9590757" y="5162748"/>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C2 aviation payload(UL)</a:t>
            </a:r>
          </a:p>
        </p:txBody>
      </p:sp>
      <p:cxnSp>
        <p:nvCxnSpPr>
          <p:cNvPr id="30" name="Straight Arrow Connector 29">
            <a:extLst>
              <a:ext uri="{FF2B5EF4-FFF2-40B4-BE49-F238E27FC236}">
                <a16:creationId xmlns:a16="http://schemas.microsoft.com/office/drawing/2014/main" id="{19BB97CF-A5B8-4D8E-842F-8C5CC2BA89E3}"/>
              </a:ext>
            </a:extLst>
          </p:cNvPr>
          <p:cNvCxnSpPr>
            <a:stCxn id="16" idx="3"/>
            <a:endCxn id="23" idx="1"/>
          </p:cNvCxnSpPr>
          <p:nvPr/>
        </p:nvCxnSpPr>
        <p:spPr>
          <a:xfrm flipV="1">
            <a:off x="6032160" y="3478930"/>
            <a:ext cx="494474" cy="279045"/>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39FC3273-E590-4094-AB7D-73675AD2BE3A}"/>
              </a:ext>
            </a:extLst>
          </p:cNvPr>
          <p:cNvCxnSpPr>
            <a:stCxn id="16" idx="3"/>
            <a:endCxn id="24" idx="1"/>
          </p:cNvCxnSpPr>
          <p:nvPr/>
        </p:nvCxnSpPr>
        <p:spPr>
          <a:xfrm>
            <a:off x="6032160" y="3757975"/>
            <a:ext cx="494474" cy="205559"/>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3" name="Straight Arrow Connector 32">
            <a:extLst>
              <a:ext uri="{FF2B5EF4-FFF2-40B4-BE49-F238E27FC236}">
                <a16:creationId xmlns:a16="http://schemas.microsoft.com/office/drawing/2014/main" id="{BD839924-C061-4FE0-A08F-9786FF6159FF}"/>
              </a:ext>
            </a:extLst>
          </p:cNvPr>
          <p:cNvCxnSpPr>
            <a:cxnSpLocks/>
            <a:stCxn id="18" idx="3"/>
            <a:endCxn id="21" idx="1"/>
          </p:cNvCxnSpPr>
          <p:nvPr/>
        </p:nvCxnSpPr>
        <p:spPr>
          <a:xfrm flipV="1">
            <a:off x="6032160" y="4689079"/>
            <a:ext cx="494474" cy="34402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958DE42A-392C-4362-A38A-DA6858D549C5}"/>
              </a:ext>
            </a:extLst>
          </p:cNvPr>
          <p:cNvCxnSpPr>
            <a:cxnSpLocks/>
            <a:stCxn id="18" idx="3"/>
            <a:endCxn id="22" idx="1"/>
          </p:cNvCxnSpPr>
          <p:nvPr/>
        </p:nvCxnSpPr>
        <p:spPr>
          <a:xfrm>
            <a:off x="6032160" y="5033101"/>
            <a:ext cx="494474" cy="34214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39" name="Straight Arrow Connector 38">
            <a:extLst>
              <a:ext uri="{FF2B5EF4-FFF2-40B4-BE49-F238E27FC236}">
                <a16:creationId xmlns:a16="http://schemas.microsoft.com/office/drawing/2014/main" id="{83DC439E-91B7-4EF6-B018-6A793FBB908C}"/>
              </a:ext>
            </a:extLst>
          </p:cNvPr>
          <p:cNvCxnSpPr>
            <a:cxnSpLocks/>
            <a:stCxn id="22" idx="3"/>
            <a:endCxn id="25" idx="1"/>
          </p:cNvCxnSpPr>
          <p:nvPr/>
        </p:nvCxnSpPr>
        <p:spPr>
          <a:xfrm>
            <a:off x="8330268" y="5375243"/>
            <a:ext cx="1260489" cy="15100"/>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a:extLst>
              <a:ext uri="{FF2B5EF4-FFF2-40B4-BE49-F238E27FC236}">
                <a16:creationId xmlns:a16="http://schemas.microsoft.com/office/drawing/2014/main" id="{B644CDDC-6914-4663-999F-AE597D5C5C03}"/>
              </a:ext>
            </a:extLst>
          </p:cNvPr>
          <p:cNvCxnSpPr>
            <a:cxnSpLocks/>
          </p:cNvCxnSpPr>
          <p:nvPr/>
        </p:nvCxnSpPr>
        <p:spPr>
          <a:xfrm>
            <a:off x="2919369" y="1871837"/>
            <a:ext cx="394283"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6A856510-CC84-4181-A76D-D801E1F69604}"/>
              </a:ext>
            </a:extLst>
          </p:cNvPr>
          <p:cNvCxnSpPr>
            <a:cxnSpLocks/>
          </p:cNvCxnSpPr>
          <p:nvPr/>
        </p:nvCxnSpPr>
        <p:spPr>
          <a:xfrm>
            <a:off x="3116510" y="1871836"/>
            <a:ext cx="0" cy="3187815"/>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3247E621-B629-4132-9821-9C803B588AD0}"/>
              </a:ext>
            </a:extLst>
          </p:cNvPr>
          <p:cNvCxnSpPr>
            <a:cxnSpLocks/>
          </p:cNvCxnSpPr>
          <p:nvPr/>
        </p:nvCxnSpPr>
        <p:spPr>
          <a:xfrm>
            <a:off x="3116510" y="2509399"/>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1" name="Straight Arrow Connector 30">
            <a:extLst>
              <a:ext uri="{FF2B5EF4-FFF2-40B4-BE49-F238E27FC236}">
                <a16:creationId xmlns:a16="http://schemas.microsoft.com/office/drawing/2014/main" id="{A56306EF-E33B-422C-B9DF-C1BC64AC8C20}"/>
              </a:ext>
            </a:extLst>
          </p:cNvPr>
          <p:cNvCxnSpPr>
            <a:cxnSpLocks/>
          </p:cNvCxnSpPr>
          <p:nvPr/>
        </p:nvCxnSpPr>
        <p:spPr>
          <a:xfrm>
            <a:off x="3116510" y="3146962"/>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CB70498F-8022-47DC-8518-4B4C8F8F90D9}"/>
              </a:ext>
            </a:extLst>
          </p:cNvPr>
          <p:cNvCxnSpPr>
            <a:cxnSpLocks/>
          </p:cNvCxnSpPr>
          <p:nvPr/>
        </p:nvCxnSpPr>
        <p:spPr>
          <a:xfrm>
            <a:off x="3116510" y="37845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C8854102-E336-4D9F-B199-6243E621106E}"/>
              </a:ext>
            </a:extLst>
          </p:cNvPr>
          <p:cNvCxnSpPr>
            <a:cxnSpLocks/>
          </p:cNvCxnSpPr>
          <p:nvPr/>
        </p:nvCxnSpPr>
        <p:spPr>
          <a:xfrm>
            <a:off x="3116510" y="4420425"/>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D5E4A61F-3361-4A34-8A04-E69E4C005355}"/>
              </a:ext>
            </a:extLst>
          </p:cNvPr>
          <p:cNvCxnSpPr>
            <a:cxnSpLocks/>
          </p:cNvCxnSpPr>
          <p:nvPr/>
        </p:nvCxnSpPr>
        <p:spPr>
          <a:xfrm>
            <a:off x="3116510" y="5059651"/>
            <a:ext cx="197142" cy="0"/>
          </a:xfrm>
          <a:prstGeom prst="straightConnector1">
            <a:avLst/>
          </a:prstGeom>
          <a:ln>
            <a:headEnd type="none" w="sm" len="sm"/>
            <a:tailEnd type="none"/>
          </a:ln>
        </p:spPr>
        <p:style>
          <a:lnRef idx="1">
            <a:schemeClr val="dk1"/>
          </a:lnRef>
          <a:fillRef idx="0">
            <a:schemeClr val="dk1"/>
          </a:fillRef>
          <a:effectRef idx="0">
            <a:schemeClr val="dk1"/>
          </a:effectRef>
          <a:fontRef idx="minor">
            <a:schemeClr val="tx1"/>
          </a:fontRef>
        </p:style>
      </p:cxnSp>
      <p:sp>
        <p:nvSpPr>
          <p:cNvPr id="38" name="Subtitle 7">
            <a:extLst>
              <a:ext uri="{FF2B5EF4-FFF2-40B4-BE49-F238E27FC236}">
                <a16:creationId xmlns:a16="http://schemas.microsoft.com/office/drawing/2014/main" id="{967536BA-D1AB-436A-B7C4-B89A0BABCF6E}"/>
              </a:ext>
            </a:extLst>
          </p:cNvPr>
          <p:cNvSpPr>
            <a:spLocks noGrp="1"/>
          </p:cNvSpPr>
          <p:nvPr>
            <p:ph type="subTitle" idx="1"/>
          </p:nvPr>
        </p:nvSpPr>
        <p:spPr>
          <a:xfrm>
            <a:off x="494189" y="1088135"/>
            <a:ext cx="11188223" cy="274320"/>
          </a:xfrm>
        </p:spPr>
        <p:txBody>
          <a:bodyPr/>
          <a:lstStyle/>
          <a:p>
            <a:r>
              <a:rPr lang="en-US" dirty="0"/>
              <a:t>Change part in </a:t>
            </a:r>
            <a:r>
              <a:rPr lang="en-US" dirty="0">
                <a:solidFill>
                  <a:srgbClr val="00B0F0"/>
                </a:solidFill>
              </a:rPr>
              <a:t>BLUE</a:t>
            </a:r>
          </a:p>
        </p:txBody>
      </p:sp>
      <p:sp>
        <p:nvSpPr>
          <p:cNvPr id="40" name="Rectangle 39">
            <a:extLst>
              <a:ext uri="{FF2B5EF4-FFF2-40B4-BE49-F238E27FC236}">
                <a16:creationId xmlns:a16="http://schemas.microsoft.com/office/drawing/2014/main" id="{77C1128E-22C5-45A6-BD0F-D47364705463}"/>
              </a:ext>
            </a:extLst>
          </p:cNvPr>
          <p:cNvSpPr/>
          <p:nvPr/>
        </p:nvSpPr>
        <p:spPr>
          <a:xfrm>
            <a:off x="9590757" y="5789949"/>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C2 authorization payload(DL)</a:t>
            </a:r>
          </a:p>
        </p:txBody>
      </p:sp>
      <p:cxnSp>
        <p:nvCxnSpPr>
          <p:cNvPr id="41" name="Straight Arrow Connector 40">
            <a:extLst>
              <a:ext uri="{FF2B5EF4-FFF2-40B4-BE49-F238E27FC236}">
                <a16:creationId xmlns:a16="http://schemas.microsoft.com/office/drawing/2014/main" id="{D940D78F-0BD9-4276-B72B-AF04B8CA0EC2}"/>
              </a:ext>
            </a:extLst>
          </p:cNvPr>
          <p:cNvCxnSpPr>
            <a:cxnSpLocks/>
            <a:stCxn id="22" idx="3"/>
            <a:endCxn id="40" idx="1"/>
          </p:cNvCxnSpPr>
          <p:nvPr/>
        </p:nvCxnSpPr>
        <p:spPr>
          <a:xfrm>
            <a:off x="8330268" y="5375243"/>
            <a:ext cx="1260489" cy="642301"/>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2" name="Straight Arrow Connector 41">
            <a:extLst>
              <a:ext uri="{FF2B5EF4-FFF2-40B4-BE49-F238E27FC236}">
                <a16:creationId xmlns:a16="http://schemas.microsoft.com/office/drawing/2014/main" id="{E89B707D-B9D1-4A8C-8122-CB730D58880C}"/>
              </a:ext>
            </a:extLst>
          </p:cNvPr>
          <p:cNvCxnSpPr>
            <a:cxnSpLocks/>
            <a:stCxn id="21" idx="3"/>
            <a:endCxn id="45" idx="1"/>
          </p:cNvCxnSpPr>
          <p:nvPr/>
        </p:nvCxnSpPr>
        <p:spPr>
          <a:xfrm flipV="1">
            <a:off x="8330268" y="4134447"/>
            <a:ext cx="1252279" cy="55463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BED4C11C-7591-4776-A3C7-803D20597CD2}"/>
              </a:ext>
            </a:extLst>
          </p:cNvPr>
          <p:cNvCxnSpPr>
            <a:cxnSpLocks/>
            <a:stCxn id="21" idx="3"/>
            <a:endCxn id="46" idx="1"/>
          </p:cNvCxnSpPr>
          <p:nvPr/>
        </p:nvCxnSpPr>
        <p:spPr>
          <a:xfrm>
            <a:off x="8330268" y="4689079"/>
            <a:ext cx="1252279" cy="106152"/>
          </a:xfrm>
          <a:prstGeom prst="straightConnector1">
            <a:avLst/>
          </a:prstGeom>
          <a:ln>
            <a:headEnd type="none" w="sm" len="sm"/>
            <a:tailEnd type="triangle"/>
          </a:ln>
        </p:spPr>
        <p:style>
          <a:lnRef idx="1">
            <a:schemeClr val="dk1"/>
          </a:lnRef>
          <a:fillRef idx="0">
            <a:schemeClr val="dk1"/>
          </a:fillRef>
          <a:effectRef idx="0">
            <a:schemeClr val="dk1"/>
          </a:effectRef>
          <a:fontRef idx="minor">
            <a:schemeClr val="tx1"/>
          </a:fontRef>
        </p:style>
      </p:cxnSp>
      <p:sp>
        <p:nvSpPr>
          <p:cNvPr id="45" name="Rectangle 44">
            <a:extLst>
              <a:ext uri="{FF2B5EF4-FFF2-40B4-BE49-F238E27FC236}">
                <a16:creationId xmlns:a16="http://schemas.microsoft.com/office/drawing/2014/main" id="{2D6A6133-0156-4FF8-A180-1526B2C68256}"/>
              </a:ext>
            </a:extLst>
          </p:cNvPr>
          <p:cNvSpPr/>
          <p:nvPr/>
        </p:nvSpPr>
        <p:spPr>
          <a:xfrm>
            <a:off x="9582547" y="3906852"/>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UUAA aviation payload(UL)</a:t>
            </a:r>
          </a:p>
        </p:txBody>
      </p:sp>
      <p:sp>
        <p:nvSpPr>
          <p:cNvPr id="46" name="Rectangle 45">
            <a:extLst>
              <a:ext uri="{FF2B5EF4-FFF2-40B4-BE49-F238E27FC236}">
                <a16:creationId xmlns:a16="http://schemas.microsoft.com/office/drawing/2014/main" id="{059014CC-47AD-4096-9A3C-F08E1960C246}"/>
              </a:ext>
            </a:extLst>
          </p:cNvPr>
          <p:cNvSpPr/>
          <p:nvPr/>
        </p:nvSpPr>
        <p:spPr>
          <a:xfrm>
            <a:off x="9582547" y="4567636"/>
            <a:ext cx="2091655" cy="455189"/>
          </a:xfrm>
          <a:prstGeom prst="rect">
            <a:avLst/>
          </a:prstGeom>
          <a:solidFill>
            <a:srgbClr val="FF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6000"/>
              </a:lnSpc>
            </a:pPr>
            <a:r>
              <a:rPr lang="en-US" sz="1400" dirty="0">
                <a:solidFill>
                  <a:srgbClr val="00B0F0"/>
                </a:solidFill>
                <a:latin typeface="Microsoft Sans Serif"/>
                <a:cs typeface="Microsoft Sans Serif" panose="020B0604020202020204" pitchFamily="34" charset="0"/>
              </a:rPr>
              <a:t>UUAA authorization payload(UL)</a:t>
            </a:r>
          </a:p>
        </p:txBody>
      </p:sp>
      <p:sp>
        <p:nvSpPr>
          <p:cNvPr id="51" name="TextBox 50">
            <a:extLst>
              <a:ext uri="{FF2B5EF4-FFF2-40B4-BE49-F238E27FC236}">
                <a16:creationId xmlns:a16="http://schemas.microsoft.com/office/drawing/2014/main" id="{C44D5816-692A-4287-9E38-423549EB8421}"/>
              </a:ext>
            </a:extLst>
          </p:cNvPr>
          <p:cNvSpPr txBox="1"/>
          <p:nvPr/>
        </p:nvSpPr>
        <p:spPr>
          <a:xfrm>
            <a:off x="8465268" y="939894"/>
            <a:ext cx="3571913" cy="1181734"/>
          </a:xfrm>
          <a:prstGeom prst="rect">
            <a:avLst/>
          </a:prstGeom>
          <a:ln w="19050">
            <a:solidFill>
              <a:srgbClr val="00B0F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aviation payload will include </a:t>
            </a:r>
          </a:p>
          <a:p>
            <a:pPr algn="l">
              <a:lnSpc>
                <a:spcPct val="96000"/>
              </a:lnSpc>
            </a:pPr>
            <a:r>
              <a:rPr lang="en-US" sz="1600" dirty="0">
                <a:solidFill>
                  <a:schemeClr val="tx2"/>
                </a:solidFill>
                <a:latin typeface="Microsoft Sans Serif"/>
                <a:cs typeface="Microsoft Sans Serif" panose="020B0604020202020204" pitchFamily="34" charset="0"/>
              </a:rPr>
              <a:t>- UAV-C pairing info, </a:t>
            </a:r>
          </a:p>
          <a:p>
            <a:pPr algn="l">
              <a:lnSpc>
                <a:spcPct val="96000"/>
              </a:lnSpc>
            </a:pPr>
            <a:r>
              <a:rPr lang="en-US" sz="1600" dirty="0">
                <a:solidFill>
                  <a:schemeClr val="tx2"/>
                </a:solidFill>
                <a:latin typeface="Microsoft Sans Serif"/>
                <a:cs typeface="Microsoft Sans Serif" panose="020B0604020202020204" pitchFamily="34" charset="0"/>
              </a:rPr>
              <a:t>- Flight auth info, </a:t>
            </a:r>
          </a:p>
          <a:p>
            <a:pPr algn="l">
              <a:lnSpc>
                <a:spcPct val="96000"/>
              </a:lnSpc>
            </a:pPr>
            <a:r>
              <a:rPr lang="en-US" sz="1600" dirty="0">
                <a:solidFill>
                  <a:schemeClr val="tx2"/>
                </a:solidFill>
                <a:latin typeface="Microsoft Sans Serif"/>
                <a:cs typeface="Microsoft Sans Serif" panose="020B0604020202020204" pitchFamily="34" charset="0"/>
              </a:rPr>
              <a:t>- C2 authorization info</a:t>
            </a:r>
          </a:p>
          <a:p>
            <a:pPr algn="l">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sp>
        <p:nvSpPr>
          <p:cNvPr id="52" name="TextBox 51">
            <a:extLst>
              <a:ext uri="{FF2B5EF4-FFF2-40B4-BE49-F238E27FC236}">
                <a16:creationId xmlns:a16="http://schemas.microsoft.com/office/drawing/2014/main" id="{E9211D92-3F2A-4365-817A-35454AA3BCEB}"/>
              </a:ext>
            </a:extLst>
          </p:cNvPr>
          <p:cNvSpPr txBox="1"/>
          <p:nvPr/>
        </p:nvSpPr>
        <p:spPr>
          <a:xfrm>
            <a:off x="8465268" y="2311208"/>
            <a:ext cx="3571913" cy="1181734"/>
          </a:xfrm>
          <a:prstGeom prst="rect">
            <a:avLst/>
          </a:prstGeom>
          <a:ln w="19050">
            <a:solidFill>
              <a:srgbClr val="00B0F0"/>
            </a:solidFill>
          </a:ln>
        </p:spPr>
        <p:txBody>
          <a:bodyPr wrap="square" lIns="0" tIns="0" rIns="0" bIns="0" rtlCol="0">
            <a:spAutoFit/>
          </a:bodyPr>
          <a:lstStyle/>
          <a:p>
            <a:pPr algn="l">
              <a:lnSpc>
                <a:spcPct val="96000"/>
              </a:lnSpc>
            </a:pPr>
            <a:r>
              <a:rPr lang="en-US" sz="1600" dirty="0">
                <a:solidFill>
                  <a:schemeClr val="tx2"/>
                </a:solidFill>
                <a:latin typeface="Microsoft Sans Serif"/>
                <a:cs typeface="Microsoft Sans Serif" panose="020B0604020202020204" pitchFamily="34" charset="0"/>
              </a:rPr>
              <a:t>C2 authorization parameter will include</a:t>
            </a:r>
          </a:p>
          <a:p>
            <a:pPr algn="l">
              <a:lnSpc>
                <a:spcPct val="96000"/>
              </a:lnSpc>
            </a:pPr>
            <a:r>
              <a:rPr lang="en-US" sz="1600" dirty="0">
                <a:solidFill>
                  <a:schemeClr val="tx2"/>
                </a:solidFill>
                <a:latin typeface="Microsoft Sans Serif"/>
                <a:cs typeface="Microsoft Sans Serif" panose="020B0604020202020204" pitchFamily="34" charset="0"/>
              </a:rPr>
              <a:t>- UAV-C IP address</a:t>
            </a:r>
          </a:p>
          <a:p>
            <a:pPr algn="l">
              <a:lnSpc>
                <a:spcPct val="96000"/>
              </a:lnSpc>
            </a:pPr>
            <a:r>
              <a:rPr lang="en-US" sz="1600" dirty="0">
                <a:solidFill>
                  <a:schemeClr val="tx2"/>
                </a:solidFill>
                <a:latin typeface="Microsoft Sans Serif"/>
                <a:cs typeface="Microsoft Sans Serif" panose="020B0604020202020204" pitchFamily="34" charset="0"/>
              </a:rPr>
              <a:t>- C2 authorization result</a:t>
            </a:r>
          </a:p>
          <a:p>
            <a:pPr algn="l">
              <a:lnSpc>
                <a:spcPct val="96000"/>
              </a:lnSpc>
            </a:pPr>
            <a:r>
              <a:rPr lang="en-US" sz="1600" dirty="0">
                <a:solidFill>
                  <a:schemeClr val="tx2"/>
                </a:solidFill>
                <a:latin typeface="Microsoft Sans Serif"/>
                <a:cs typeface="Microsoft Sans Serif" panose="020B0604020202020204" pitchFamily="34" charset="0"/>
              </a:rPr>
              <a:t>- C2 session security info</a:t>
            </a:r>
          </a:p>
          <a:p>
            <a:pPr>
              <a:lnSpc>
                <a:spcPct val="96000"/>
              </a:lnSpc>
            </a:pPr>
            <a:r>
              <a:rPr lang="en-US" sz="1600" dirty="0">
                <a:solidFill>
                  <a:schemeClr val="tx2"/>
                </a:solidFill>
                <a:latin typeface="Microsoft Sans Serif"/>
                <a:cs typeface="Microsoft Sans Serif" panose="020B0604020202020204" pitchFamily="34" charset="0"/>
              </a:rPr>
              <a:t>which are transparent to NAS</a:t>
            </a:r>
          </a:p>
        </p:txBody>
      </p:sp>
    </p:spTree>
    <p:extLst>
      <p:ext uri="{BB962C8B-B14F-4D97-AF65-F5344CB8AC3E}">
        <p14:creationId xmlns:p14="http://schemas.microsoft.com/office/powerpoint/2010/main" val="2262153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5" id="{3E1FF87E-8DD1-9743-97A4-A4E694DB3A1F}" vid="{2EDF2CA8-8F06-3E4B-8E5B-EB2CFACD5DAD}"/>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1" ma:contentTypeDescription="Create a new document." ma:contentTypeScope="" ma:versionID="34e5ac9a8caec3b3a307c3cc058e3352">
  <xsd:schema xmlns:xsd="http://www.w3.org/2001/XMLSchema" xmlns:xs="http://www.w3.org/2001/XMLSchema" xmlns:p="http://schemas.microsoft.com/office/2006/metadata/properties" xmlns:ns3="ba37140e-f4c5-4a6c-a9b4-20a691ce6c8a" xmlns:ns4="cc9c437c-ae0c-4066-8d90-a0f7de786127" targetNamespace="http://schemas.microsoft.com/office/2006/metadata/properties" ma:root="true" ma:fieldsID="7ba339c1bd1ad2ececb802600786a551" ns3:_="" ns4:_="">
    <xsd:import namespace="ba37140e-f4c5-4a6c-a9b4-20a691ce6c8a"/>
    <xsd:import namespace="cc9c437c-ae0c-4066-8d90-a0f7de78612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37140e-f4c5-4a6c-a9b4-20a691ce6c8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C23E6D-F14A-4278-BF72-70091051FB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37140e-f4c5-4a6c-a9b4-20a691ce6c8a"/>
    <ds:schemaRef ds:uri="cc9c437c-ae0c-4066-8d90-a0f7de7861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9DDD9B-7B51-4060-9BB8-22D3FE05A75B}">
  <ds:schemaRefs>
    <ds:schemaRef ds:uri="http://schemas.microsoft.com/sharepoint/v3/contenttype/forms"/>
  </ds:schemaRefs>
</ds:datastoreItem>
</file>

<file path=customXml/itemProps3.xml><?xml version="1.0" encoding="utf-8"?>
<ds:datastoreItem xmlns:ds="http://schemas.openxmlformats.org/officeDocument/2006/customXml" ds:itemID="{245230DE-62DB-43E1-8074-0E224BDBB3A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26</TotalTime>
  <Words>248</Words>
  <Application>Microsoft Office PowerPoint</Application>
  <PresentationFormat>Widescreen</PresentationFormat>
  <Paragraphs>65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Century Gothic</vt:lpstr>
      <vt:lpstr>Microsoft Sans Serif</vt:lpstr>
      <vt:lpstr>Qualcomm Executive External</vt:lpstr>
      <vt:lpstr>Draft for discussion on SLAC representation</vt:lpstr>
      <vt:lpstr>Current coding of SLAC</vt:lpstr>
      <vt:lpstr>Proposed coding of SLAC in C1-221627</vt:lpstr>
      <vt:lpstr>Proposed coding of SLAC in C1-221248</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coding of SLAC</dc:title>
  <dc:subject/>
  <dc:creator>Sunghoon_CT1#134e</dc:creator>
  <cp:keywords/>
  <dc:description/>
  <cp:lastModifiedBy>Sunghoon_CT1#134e</cp:lastModifiedBy>
  <cp:revision>3</cp:revision>
  <dcterms:created xsi:type="dcterms:W3CDTF">2022-02-17T21:38:27Z</dcterms:created>
  <dcterms:modified xsi:type="dcterms:W3CDTF">2022-02-17T22:04:31Z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0x010100EB28163D68FE8E4D9361964FDD814FC4</vt:lpwstr>
  </property>
</Properties>
</file>