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9"/>
  </p:notesMasterIdLst>
  <p:handoutMasterIdLst>
    <p:handoutMasterId r:id="rId10"/>
  </p:handoutMasterIdLst>
  <p:sldIdLst>
    <p:sldId id="259" r:id="rId5"/>
    <p:sldId id="256" r:id="rId6"/>
    <p:sldId id="257"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37B3D3-BB22-4140-9217-305D80A6B771}" v="6" dt="2022-02-18T05:13:37.0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128" autoAdjust="0"/>
  </p:normalViewPr>
  <p:slideViewPr>
    <p:cSldViewPr snapToGrid="0">
      <p:cViewPr varScale="1">
        <p:scale>
          <a:sx n="114" d="100"/>
          <a:sy n="114" d="100"/>
        </p:scale>
        <p:origin x="36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30616"/>
    </p:cViewPr>
  </p:sorterViewPr>
  <p:notesViewPr>
    <p:cSldViewPr snapToGrid="0">
      <p:cViewPr varScale="1">
        <p:scale>
          <a:sx n="117" d="100"/>
          <a:sy n="117" d="100"/>
        </p:scale>
        <p:origin x="50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ghoon Kim" userId="271d6992-43f1-4f2d-8f03-027e6027b62b" providerId="ADAL" clId="{0A37B3D3-BB22-4140-9217-305D80A6B771}"/>
    <pc:docChg chg="undo custSel addSld delSld modSld">
      <pc:chgData name="Sunghoon Kim" userId="271d6992-43f1-4f2d-8f03-027e6027b62b" providerId="ADAL" clId="{0A37B3D3-BB22-4140-9217-305D80A6B771}" dt="2022-02-18T05:13:41.349" v="219" actId="478"/>
      <pc:docMkLst>
        <pc:docMk/>
      </pc:docMkLst>
      <pc:sldChg chg="addSp delSp modSp mod">
        <pc:chgData name="Sunghoon Kim" userId="271d6992-43f1-4f2d-8f03-027e6027b62b" providerId="ADAL" clId="{0A37B3D3-BB22-4140-9217-305D80A6B771}" dt="2022-02-18T05:13:41.349" v="219" actId="478"/>
        <pc:sldMkLst>
          <pc:docMk/>
          <pc:sldMk cId="4117838344" sldId="257"/>
        </pc:sldMkLst>
        <pc:spChg chg="mod">
          <ac:chgData name="Sunghoon Kim" userId="271d6992-43f1-4f2d-8f03-027e6027b62b" providerId="ADAL" clId="{0A37B3D3-BB22-4140-9217-305D80A6B771}" dt="2022-02-17T22:04:28.713" v="63" actId="1076"/>
          <ac:spMkLst>
            <pc:docMk/>
            <pc:sldMk cId="4117838344" sldId="257"/>
            <ac:spMk id="6" creationId="{517404E7-8C96-4429-B6C7-9F5CF8FED15F}"/>
          </ac:spMkLst>
        </pc:spChg>
        <pc:spChg chg="add del mod">
          <ac:chgData name="Sunghoon Kim" userId="271d6992-43f1-4f2d-8f03-027e6027b62b" providerId="ADAL" clId="{0A37B3D3-BB22-4140-9217-305D80A6B771}" dt="2022-02-18T05:13:41.349" v="219" actId="478"/>
          <ac:spMkLst>
            <pc:docMk/>
            <pc:sldMk cId="4117838344" sldId="257"/>
            <ac:spMk id="35" creationId="{8DDA2F14-1E4F-4ACC-BFA6-12F50693F71C}"/>
          </ac:spMkLst>
        </pc:spChg>
        <pc:cxnChg chg="mod">
          <ac:chgData name="Sunghoon Kim" userId="271d6992-43f1-4f2d-8f03-027e6027b62b" providerId="ADAL" clId="{0A37B3D3-BB22-4140-9217-305D80A6B771}" dt="2022-02-17T22:04:28.713" v="63" actId="1076"/>
          <ac:cxnSpMkLst>
            <pc:docMk/>
            <pc:sldMk cId="4117838344" sldId="257"/>
            <ac:cxnSpMk id="5" creationId="{B1820D9E-17C3-4BDD-9E6B-4238A77DE0DF}"/>
          </ac:cxnSpMkLst>
        </pc:cxnChg>
      </pc:sldChg>
      <pc:sldChg chg="addSp modSp mod">
        <pc:chgData name="Sunghoon Kim" userId="271d6992-43f1-4f2d-8f03-027e6027b62b" providerId="ADAL" clId="{0A37B3D3-BB22-4140-9217-305D80A6B771}" dt="2022-02-18T05:10:51.411" v="185" actId="571"/>
        <pc:sldMkLst>
          <pc:docMk/>
          <pc:sldMk cId="2262153898" sldId="258"/>
        </pc:sldMkLst>
        <pc:spChg chg="mod">
          <ac:chgData name="Sunghoon Kim" userId="271d6992-43f1-4f2d-8f03-027e6027b62b" providerId="ADAL" clId="{0A37B3D3-BB22-4140-9217-305D80A6B771}" dt="2022-02-18T05:09:30.127" v="108" actId="20577"/>
          <ac:spMkLst>
            <pc:docMk/>
            <pc:sldMk cId="2262153898" sldId="258"/>
            <ac:spMk id="22" creationId="{3F2B3674-2B1C-46F8-9FB5-8CBAD7D1AF1A}"/>
          </ac:spMkLst>
        </pc:spChg>
        <pc:spChg chg="mod">
          <ac:chgData name="Sunghoon Kim" userId="271d6992-43f1-4f2d-8f03-027e6027b62b" providerId="ADAL" clId="{0A37B3D3-BB22-4140-9217-305D80A6B771}" dt="2022-02-18T05:09:06.067" v="66" actId="2085"/>
          <ac:spMkLst>
            <pc:docMk/>
            <pc:sldMk cId="2262153898" sldId="258"/>
            <ac:spMk id="25" creationId="{1FB29943-6FD2-4847-9FDA-14FAC9A8731C}"/>
          </ac:spMkLst>
        </pc:spChg>
        <pc:spChg chg="mod">
          <ac:chgData name="Sunghoon Kim" userId="271d6992-43f1-4f2d-8f03-027e6027b62b" providerId="ADAL" clId="{0A37B3D3-BB22-4140-9217-305D80A6B771}" dt="2022-02-18T05:09:10.060" v="67" actId="2085"/>
          <ac:spMkLst>
            <pc:docMk/>
            <pc:sldMk cId="2262153898" sldId="258"/>
            <ac:spMk id="40" creationId="{77C1128E-22C5-45A6-BD0F-D47364705463}"/>
          </ac:spMkLst>
        </pc:spChg>
        <pc:spChg chg="add mod">
          <ac:chgData name="Sunghoon Kim" userId="271d6992-43f1-4f2d-8f03-027e6027b62b" providerId="ADAL" clId="{0A37B3D3-BB22-4140-9217-305D80A6B771}" dt="2022-02-18T05:09:56.323" v="160" actId="1076"/>
          <ac:spMkLst>
            <pc:docMk/>
            <pc:sldMk cId="2262153898" sldId="258"/>
            <ac:spMk id="44" creationId="{3E65868A-2BA2-4BC2-BFE4-F1D0AABC27F0}"/>
          </ac:spMkLst>
        </pc:spChg>
        <pc:spChg chg="mod">
          <ac:chgData name="Sunghoon Kim" userId="271d6992-43f1-4f2d-8f03-027e6027b62b" providerId="ADAL" clId="{0A37B3D3-BB22-4140-9217-305D80A6B771}" dt="2022-02-18T05:08:57.678" v="64" actId="2085"/>
          <ac:spMkLst>
            <pc:docMk/>
            <pc:sldMk cId="2262153898" sldId="258"/>
            <ac:spMk id="45" creationId="{2D6A6133-0156-4FF8-A180-1526B2C68256}"/>
          </ac:spMkLst>
        </pc:spChg>
        <pc:spChg chg="mod">
          <ac:chgData name="Sunghoon Kim" userId="271d6992-43f1-4f2d-8f03-027e6027b62b" providerId="ADAL" clId="{0A37B3D3-BB22-4140-9217-305D80A6B771}" dt="2022-02-18T05:09:01.348" v="65" actId="2085"/>
          <ac:spMkLst>
            <pc:docMk/>
            <pc:sldMk cId="2262153898" sldId="258"/>
            <ac:spMk id="46" creationId="{059014CC-47AD-4096-9A3C-F08E1960C246}"/>
          </ac:spMkLst>
        </pc:spChg>
        <pc:spChg chg="add mod">
          <ac:chgData name="Sunghoon Kim" userId="271d6992-43f1-4f2d-8f03-027e6027b62b" providerId="ADAL" clId="{0A37B3D3-BB22-4140-9217-305D80A6B771}" dt="2022-02-18T05:10:43.407" v="182" actId="1076"/>
          <ac:spMkLst>
            <pc:docMk/>
            <pc:sldMk cId="2262153898" sldId="258"/>
            <ac:spMk id="47" creationId="{95E1C5B5-D00F-495A-864D-B385D6A6ADFC}"/>
          </ac:spMkLst>
        </pc:spChg>
        <pc:spChg chg="add mod">
          <ac:chgData name="Sunghoon Kim" userId="271d6992-43f1-4f2d-8f03-027e6027b62b" providerId="ADAL" clId="{0A37B3D3-BB22-4140-9217-305D80A6B771}" dt="2022-02-18T05:10:45.999" v="183" actId="571"/>
          <ac:spMkLst>
            <pc:docMk/>
            <pc:sldMk cId="2262153898" sldId="258"/>
            <ac:spMk id="48" creationId="{FEF3E8BF-6D0B-4BC8-B282-BF5D6C576118}"/>
          </ac:spMkLst>
        </pc:spChg>
        <pc:spChg chg="add mod">
          <ac:chgData name="Sunghoon Kim" userId="271d6992-43f1-4f2d-8f03-027e6027b62b" providerId="ADAL" clId="{0A37B3D3-BB22-4140-9217-305D80A6B771}" dt="2022-02-18T05:10:49.064" v="184" actId="571"/>
          <ac:spMkLst>
            <pc:docMk/>
            <pc:sldMk cId="2262153898" sldId="258"/>
            <ac:spMk id="49" creationId="{91C89076-69E1-4CE2-9D63-A8FAF269EF4E}"/>
          </ac:spMkLst>
        </pc:spChg>
        <pc:spChg chg="add mod">
          <ac:chgData name="Sunghoon Kim" userId="271d6992-43f1-4f2d-8f03-027e6027b62b" providerId="ADAL" clId="{0A37B3D3-BB22-4140-9217-305D80A6B771}" dt="2022-02-18T05:10:51.411" v="185" actId="571"/>
          <ac:spMkLst>
            <pc:docMk/>
            <pc:sldMk cId="2262153898" sldId="258"/>
            <ac:spMk id="50" creationId="{DD7BFE0C-956A-493C-ADD4-006D4A8F9BD3}"/>
          </ac:spMkLst>
        </pc:spChg>
        <pc:spChg chg="mod">
          <ac:chgData name="Sunghoon Kim" userId="271d6992-43f1-4f2d-8f03-027e6027b62b" providerId="ADAL" clId="{0A37B3D3-BB22-4140-9217-305D80A6B771}" dt="2022-02-17T22:04:09.390" v="58" actId="1076"/>
          <ac:spMkLst>
            <pc:docMk/>
            <pc:sldMk cId="2262153898" sldId="258"/>
            <ac:spMk id="51" creationId="{C44D5816-692A-4287-9E38-423549EB8421}"/>
          </ac:spMkLst>
        </pc:spChg>
        <pc:spChg chg="mod">
          <ac:chgData name="Sunghoon Kim" userId="271d6992-43f1-4f2d-8f03-027e6027b62b" providerId="ADAL" clId="{0A37B3D3-BB22-4140-9217-305D80A6B771}" dt="2022-02-18T05:10:06.961" v="161" actId="1076"/>
          <ac:spMkLst>
            <pc:docMk/>
            <pc:sldMk cId="2262153898" sldId="258"/>
            <ac:spMk id="52" creationId="{E9211D92-3F2A-4365-817A-35454AA3BCEB}"/>
          </ac:spMkLst>
        </pc:spChg>
      </pc:sldChg>
      <pc:sldChg chg="modSp new del mod">
        <pc:chgData name="Sunghoon Kim" userId="271d6992-43f1-4f2d-8f03-027e6027b62b" providerId="ADAL" clId="{0A37B3D3-BB22-4140-9217-305D80A6B771}" dt="2022-02-18T05:13:31.138" v="216" actId="47"/>
        <pc:sldMkLst>
          <pc:docMk/>
          <pc:sldMk cId="3095487539" sldId="260"/>
        </pc:sldMkLst>
        <pc:spChg chg="mod">
          <ac:chgData name="Sunghoon Kim" userId="271d6992-43f1-4f2d-8f03-027e6027b62b" providerId="ADAL" clId="{0A37B3D3-BB22-4140-9217-305D80A6B771}" dt="2022-02-18T05:13:15.654" v="215" actId="20577"/>
          <ac:spMkLst>
            <pc:docMk/>
            <pc:sldMk cId="3095487539" sldId="260"/>
            <ac:spMk id="2" creationId="{B96A5981-0168-4B6E-AB12-D0C6571277D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2/17/2022</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17.02.2022</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59"/>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77B51E1B-01CD-A84E-8D51-C4800B5A404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5F8994F4-6A8F-AE45-8CA6-4000DE531DD3}"/>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52169"/>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82F39EEA-F427-7144-BD7E-860BAEE6771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3"/>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FCFFCAB-5642-A144-B0CD-359D16DA8F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48"/>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16156997-715B-A84A-91A1-CC43DD7A55C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4550F5D9-B0AA-E243-9EA5-B716724649F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0E593EE0-71BA-0748-ADB9-4432E4E044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
        <p:nvSpPr>
          <p:cNvPr id="4" name="TextBox 3">
            <a:extLst>
              <a:ext uri="{FF2B5EF4-FFF2-40B4-BE49-F238E27FC236}">
                <a16:creationId xmlns:a16="http://schemas.microsoft.com/office/drawing/2014/main" id="{75407725-AA13-487E-8DDC-4AD7572E34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F5D4B48B-E76F-C741-9782-4ED95F72B32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AFBDF98F-682D-5F42-8AA2-446A044E7BE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A1439B72-5EB7-AF43-9235-87E717E6753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9321F8FC-52F9-A74E-B5B2-7216FBC3A419}"/>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73F562B6-6782-DF40-A0DE-4284E33F42C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4C4C0399-C533-E645-93BA-DB35C1BE562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C899B315-BB8D-E741-94F2-E658DCFEF89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2D914410-8B47-874F-B2F6-3CAA401EF25A}"/>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AC559BB9-278E-F04B-8A75-E2D4B5264EC4}"/>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C6CE7CA-0D02-1147-A27A-9A1DE7587B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6ACA876A-90AF-AC41-99F2-21D138B0BA39}"/>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8" name="Footer Placeholder 2">
            <a:extLst>
              <a:ext uri="{FF2B5EF4-FFF2-40B4-BE49-F238E27FC236}">
                <a16:creationId xmlns:a16="http://schemas.microsoft.com/office/drawing/2014/main" id="{66D1FB33-90EE-634F-B350-D3D695BCA796}"/>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TextBox 18">
            <a:extLst>
              <a:ext uri="{FF2B5EF4-FFF2-40B4-BE49-F238E27FC236}">
                <a16:creationId xmlns:a16="http://schemas.microsoft.com/office/drawing/2014/main" id="{FA551EC4-3A0C-0249-B800-C7437A47B30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20" name="Footer Placeholder 2">
            <a:extLst>
              <a:ext uri="{FF2B5EF4-FFF2-40B4-BE49-F238E27FC236}">
                <a16:creationId xmlns:a16="http://schemas.microsoft.com/office/drawing/2014/main" id="{E0BDC79B-BABA-AB47-A997-882917F879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01069D47-95DE-5F43-B272-15094477344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D63FB4A-382E-F548-A61B-40F9CE4F3BFC}"/>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79E7C4C0-37A7-6743-B135-4EE7B5A1BDFD}"/>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84DDA07D-0C7E-5C4B-A889-AE1EFB322845}"/>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AE90876F-8478-FE41-8A3D-8DC71D828818}"/>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3274AEB1-9C83-1E4E-BE22-4F1095D89963}"/>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Box 19">
            <a:extLst>
              <a:ext uri="{FF2B5EF4-FFF2-40B4-BE49-F238E27FC236}">
                <a16:creationId xmlns:a16="http://schemas.microsoft.com/office/drawing/2014/main" id="{E99DCDAD-D04A-4C13-BA71-BFF1C0F0BDED}"/>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18EABDEF-507C-4541-A264-56BD4BA8A755}"/>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916D0B5A-DEB0-449B-97E6-98F41A41CE8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2F9F6C76-F74F-4695-8A9B-C08D5557A19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A22BF64A-6B65-412A-BA0B-A57151C0FB9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Box 21">
            <a:extLst>
              <a:ext uri="{FF2B5EF4-FFF2-40B4-BE49-F238E27FC236}">
                <a16:creationId xmlns:a16="http://schemas.microsoft.com/office/drawing/2014/main" id="{38683EFC-E4FE-4360-8073-7729C7BA260F}"/>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extBox 8">
            <a:extLst>
              <a:ext uri="{FF2B5EF4-FFF2-40B4-BE49-F238E27FC236}">
                <a16:creationId xmlns:a16="http://schemas.microsoft.com/office/drawing/2014/main" id="{53F3122D-5197-4451-AE1B-30E07EACE523}"/>
              </a:ext>
            </a:extLst>
          </p:cNvPr>
          <p:cNvSpPr txBox="1"/>
          <p:nvPr userDrawn="1"/>
        </p:nvSpPr>
        <p:spPr>
          <a:xfrm>
            <a:off x="8119871"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EF4333D2-D676-4312-8845-8AC4CEF6234E}"/>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614D7952-A43A-4C6E-8EDF-A4FD6E30F406}"/>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845428B5-E9B1-4094-95AA-8BF4F15D9527}"/>
              </a:ext>
            </a:extLst>
          </p:cNvPr>
          <p:cNvSpPr txBox="1"/>
          <p:nvPr userDrawn="1"/>
        </p:nvSpPr>
        <p:spPr>
          <a:xfrm>
            <a:off x="8119871"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8F92164B-7AAC-469B-8F9E-33C1B95C7135}"/>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D4D515F0-715F-49E3-AC4C-FDF666AA6CA0}"/>
              </a:ext>
            </a:extLst>
          </p:cNvPr>
          <p:cNvSpPr txBox="1"/>
          <p:nvPr userDrawn="1"/>
        </p:nvSpPr>
        <p:spPr>
          <a:xfrm>
            <a:off x="8119872"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4"/>
            <a:ext cx="5724429" cy="138243"/>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6" name="TextBox 5">
            <a:extLst>
              <a:ext uri="{FF2B5EF4-FFF2-40B4-BE49-F238E27FC236}">
                <a16:creationId xmlns:a16="http://schemas.microsoft.com/office/drawing/2014/main" id="{1C468BE8-DF7A-408A-8917-847FC0C4073B}"/>
              </a:ext>
            </a:extLst>
          </p:cNvPr>
          <p:cNvSpPr txBox="1"/>
          <p:nvPr userDrawn="1"/>
        </p:nvSpPr>
        <p:spPr>
          <a:xfrm>
            <a:off x="6449786" y="6534114"/>
            <a:ext cx="4891822"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905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6DA596BE-B479-4184-8DFA-99B040D82841}"/>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6CDF8F41-A2E4-4B10-8ABF-04025C344B97}"/>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D3A7ABAC-8182-4A85-AE2F-20E2CA7BB1F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E84256A5-7098-4ED2-B00A-10E40C53FEC8}"/>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9844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52653BB1-3871-4273-8DAE-A489FD7F548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F8F345D6-9069-4760-8E13-E4947123A2BA}"/>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FF35BCC7-4BD8-49C2-BBC6-380668560F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F64645A4-71D6-4B67-8548-722C4D864A8E}"/>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9E9ACBEF-8312-4672-8CCC-A5FC918C9E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DAEE56A7-95CC-430D-9E93-E4837CC6889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C3788D1A-E641-4751-8F62-E1A2A80B7F01}"/>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3F248DD-8B74-423C-848D-F5D38F4B35C9}"/>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8B0243F3-04E5-4F28-97C8-1C03B8F260B0}"/>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67991558-6BCC-8441-8351-686C09BD083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75A46842-2056-3F44-9816-63670CE2B367}"/>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B636C3FF-4CDC-474E-9F0F-96FF6A904CFA}"/>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D11C44A7-E7AD-4343-A534-9AEDB456431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558AF923-48A4-F842-B121-6B6E67ED16A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24318765-1384-3949-834E-8E8F40F2533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74F09519-1A96-3948-82CE-D66FCFA0285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8CE22920-DA4A-8044-8FD7-86EAA0E288B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3198D3B6-71EA-2343-85BA-A4D9B68BE41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4F330D8F-9658-ED4C-85DD-150F64A9109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801DED88-E806-634D-8DC9-004D273832A8}"/>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562299DD-83AF-2549-B1CE-B6535CC8D56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0789BA12-0270-254A-8D92-971DD001E5B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5FECE339-8B76-FA46-8355-A30DEDF083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755E89F5-A4BA-784E-881D-C8ACD41A012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A14AE744-F22F-3B4B-B1FE-797560159BA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02E57736-0E58-D948-BC24-BB0EC5FFEA43}"/>
              </a:ext>
            </a:extLst>
          </p:cNvPr>
          <p:cNvSpPr txBox="1"/>
          <p:nvPr userDrawn="1"/>
        </p:nvSpPr>
        <p:spPr>
          <a:xfrm>
            <a:off x="498245"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3724DADA-6EEA-1549-9303-429A7480AB1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57AB7B87-79E7-E442-872E-E6ECE9E46EA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C359104A-FABA-4044-9E7B-FAF153F6485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38BC5A2-B852-B74E-A7AB-23C1CDC6FF7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FA5A216-93BE-0C45-92D0-1B9C82DBC13D}"/>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BD967D8C-E3C3-D545-A0A1-E00C9BC5ADF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4" name="TextBox 13">
            <a:extLst>
              <a:ext uri="{FF2B5EF4-FFF2-40B4-BE49-F238E27FC236}">
                <a16:creationId xmlns:a16="http://schemas.microsoft.com/office/drawing/2014/main" id="{BD52EDAD-092F-924F-BA64-BE443D91787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
        <p:nvSpPr>
          <p:cNvPr id="24" name="TextBox 23">
            <a:extLst>
              <a:ext uri="{FF2B5EF4-FFF2-40B4-BE49-F238E27FC236}">
                <a16:creationId xmlns:a16="http://schemas.microsoft.com/office/drawing/2014/main" id="{7FD49ECA-ACC3-D546-BC67-A48265FE9A75}"/>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0B8CD0CF-575C-A147-A434-CE69FAAB0CDB}"/>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3DB391A9-C928-4744-8F79-37101F90F43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608825F1-2E1D-1040-BAD1-A8AEA7FEDE7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4B37B806-F8C6-084B-9C34-0B97DC8745C7}"/>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D21F072A-EC7A-5A4E-9F96-9E8AD1BD94C6}"/>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D07CDB5C-1D8C-AB41-A106-5B74FFE51081}"/>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6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CCA702F-9CD5-9141-B8C6-798965BC668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5E8823C2-8350-3C47-9A24-929AEF1D3BE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F14C39CB-0BFC-5F47-981E-D7A2A1319734}"/>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14E378EA-12C7-3F44-9356-8DF425F0DD6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B957D6E8-8F33-A84D-AA88-77EBE2019A74}"/>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
        <p:nvSpPr>
          <p:cNvPr id="23" name="TextBox 22">
            <a:extLst>
              <a:ext uri="{FF2B5EF4-FFF2-40B4-BE49-F238E27FC236}">
                <a16:creationId xmlns:a16="http://schemas.microsoft.com/office/drawing/2014/main" id="{07DD3A58-9DE5-E540-8E2E-177D1AA2B570}"/>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AB7438C5-198E-D240-B63C-7F932FC15A49}"/>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CDDCADE1-4732-CA40-8011-EF340B011083}"/>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EC9A22AB-C0B1-1548-A956-2EF63464342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43E58F6C-E2A2-0E4F-B916-F834784A9644}"/>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7"/>
            <a:ext cx="6391148" cy="4081664"/>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E870C7A-5056-5B4C-B69C-60F8108DF25B}"/>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80957B-D5FC-42CF-AC7E-D962D84C66CB}"/>
              </a:ext>
            </a:extLst>
          </p:cNvPr>
          <p:cNvSpPr>
            <a:spLocks noGrp="1"/>
          </p:cNvSpPr>
          <p:nvPr>
            <p:ph type="body" sz="quarter" idx="10"/>
          </p:nvPr>
        </p:nvSpPr>
        <p:spPr/>
        <p:txBody>
          <a:bodyPr/>
          <a:lstStyle/>
          <a:p>
            <a:pPr algn="r"/>
            <a:r>
              <a:rPr lang="en-US" dirty="0"/>
              <a:t>ID_UAS rapporteur</a:t>
            </a:r>
          </a:p>
        </p:txBody>
      </p:sp>
      <p:sp>
        <p:nvSpPr>
          <p:cNvPr id="3" name="Text Placeholder 2">
            <a:extLst>
              <a:ext uri="{FF2B5EF4-FFF2-40B4-BE49-F238E27FC236}">
                <a16:creationId xmlns:a16="http://schemas.microsoft.com/office/drawing/2014/main" id="{52FED06A-9286-4632-BECF-AC9D584CE6BD}"/>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2ACB3639-440B-428F-8BC5-D25EF5C9BDB3}"/>
              </a:ext>
            </a:extLst>
          </p:cNvPr>
          <p:cNvSpPr>
            <a:spLocks noGrp="1"/>
          </p:cNvSpPr>
          <p:nvPr>
            <p:ph type="body" sz="quarter" idx="13"/>
          </p:nvPr>
        </p:nvSpPr>
        <p:spPr/>
        <p:txBody>
          <a:bodyPr/>
          <a:lstStyle/>
          <a:p>
            <a:endParaRPr lang="en-US"/>
          </a:p>
        </p:txBody>
      </p:sp>
      <p:sp>
        <p:nvSpPr>
          <p:cNvPr id="5" name="Text Placeholder 4">
            <a:extLst>
              <a:ext uri="{FF2B5EF4-FFF2-40B4-BE49-F238E27FC236}">
                <a16:creationId xmlns:a16="http://schemas.microsoft.com/office/drawing/2014/main" id="{E93BFD13-9AA3-4C72-8EE7-EEE42EA908E7}"/>
              </a:ext>
            </a:extLst>
          </p:cNvPr>
          <p:cNvSpPr>
            <a:spLocks noGrp="1"/>
          </p:cNvSpPr>
          <p:nvPr>
            <p:ph type="body" sz="quarter" idx="14"/>
          </p:nvPr>
        </p:nvSpPr>
        <p:spPr/>
        <p:txBody>
          <a:bodyPr/>
          <a:lstStyle/>
          <a:p>
            <a:endParaRPr lang="en-US"/>
          </a:p>
        </p:txBody>
      </p:sp>
      <p:sp>
        <p:nvSpPr>
          <p:cNvPr id="6" name="Title 5">
            <a:extLst>
              <a:ext uri="{FF2B5EF4-FFF2-40B4-BE49-F238E27FC236}">
                <a16:creationId xmlns:a16="http://schemas.microsoft.com/office/drawing/2014/main" id="{D3E40DD4-195E-46F2-8F3C-FFBA0DB7E8E4}"/>
              </a:ext>
            </a:extLst>
          </p:cNvPr>
          <p:cNvSpPr>
            <a:spLocks noGrp="1"/>
          </p:cNvSpPr>
          <p:nvPr>
            <p:ph type="title"/>
          </p:nvPr>
        </p:nvSpPr>
        <p:spPr>
          <a:xfrm>
            <a:off x="431638" y="2631736"/>
            <a:ext cx="7415930" cy="1445909"/>
          </a:xfrm>
        </p:spPr>
        <p:txBody>
          <a:bodyPr/>
          <a:lstStyle/>
          <a:p>
            <a:r>
              <a:rPr lang="en-US" sz="5400" dirty="0"/>
              <a:t>Draft for discussion on SLAC representation</a:t>
            </a:r>
          </a:p>
        </p:txBody>
      </p:sp>
    </p:spTree>
    <p:extLst>
      <p:ext uri="{BB962C8B-B14F-4D97-AF65-F5344CB8AC3E}">
        <p14:creationId xmlns:p14="http://schemas.microsoft.com/office/powerpoint/2010/main" val="60813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325460"/>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32546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196302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60058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238149"/>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387571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51327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Current coding of SLAC</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169253"/>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4855417"/>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068525"/>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553129"/>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90" y="3927843"/>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UAV-C pairing info</a:t>
            </a:r>
          </a:p>
        </p:txBody>
      </p:sp>
      <p:sp>
        <p:nvSpPr>
          <p:cNvPr id="26" name="Rectangle 25">
            <a:extLst>
              <a:ext uri="{FF2B5EF4-FFF2-40B4-BE49-F238E27FC236}">
                <a16:creationId xmlns:a16="http://schemas.microsoft.com/office/drawing/2014/main" id="{A576BA26-C61A-48FA-9DB5-5562F7ECA356}"/>
              </a:ext>
            </a:extLst>
          </p:cNvPr>
          <p:cNvSpPr/>
          <p:nvPr/>
        </p:nvSpPr>
        <p:spPr>
          <a:xfrm>
            <a:off x="9529890" y="4513275"/>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Flight auth info</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08301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sp>
        <p:nvSpPr>
          <p:cNvPr id="28" name="Rectangle 27">
            <a:extLst>
              <a:ext uri="{FF2B5EF4-FFF2-40B4-BE49-F238E27FC236}">
                <a16:creationId xmlns:a16="http://schemas.microsoft.com/office/drawing/2014/main" id="{D67956F3-15D3-4C5A-8630-F9AC36E338EB}"/>
              </a:ext>
            </a:extLst>
          </p:cNvPr>
          <p:cNvSpPr/>
          <p:nvPr/>
        </p:nvSpPr>
        <p:spPr>
          <a:xfrm>
            <a:off x="9529888" y="5652747"/>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session security info</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186699"/>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465744"/>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396848"/>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4740870"/>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4155438"/>
            <a:ext cx="1199622" cy="92757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E53716-A7F2-43ED-9719-ED02063E43E9}"/>
              </a:ext>
            </a:extLst>
          </p:cNvPr>
          <p:cNvCxnSpPr>
            <a:cxnSpLocks/>
            <a:stCxn id="22" idx="3"/>
          </p:cNvCxnSpPr>
          <p:nvPr/>
        </p:nvCxnSpPr>
        <p:spPr>
          <a:xfrm flipV="1">
            <a:off x="8330268" y="4738989"/>
            <a:ext cx="1199620" cy="344023"/>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083012"/>
            <a:ext cx="1199621" cy="22759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CC8F1760-C5FE-4ED7-ACC6-54B070BE349C}"/>
              </a:ext>
            </a:extLst>
          </p:cNvPr>
          <p:cNvCxnSpPr>
            <a:cxnSpLocks/>
            <a:stCxn id="22" idx="3"/>
            <a:endCxn id="28" idx="1"/>
          </p:cNvCxnSpPr>
          <p:nvPr/>
        </p:nvCxnSpPr>
        <p:spPr>
          <a:xfrm>
            <a:off x="8330268" y="5083012"/>
            <a:ext cx="1199620" cy="79733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E5949A56-B719-4863-AFFA-0DF3B453C646}"/>
              </a:ext>
            </a:extLst>
          </p:cNvPr>
          <p:cNvCxnSpPr>
            <a:cxnSpLocks/>
          </p:cNvCxnSpPr>
          <p:nvPr/>
        </p:nvCxnSpPr>
        <p:spPr>
          <a:xfrm>
            <a:off x="2919369" y="1504192"/>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4" name="Straight Arrow Connector 53">
            <a:extLst>
              <a:ext uri="{FF2B5EF4-FFF2-40B4-BE49-F238E27FC236}">
                <a16:creationId xmlns:a16="http://schemas.microsoft.com/office/drawing/2014/main" id="{19DCEA45-94AB-4C22-866D-89BF6EB79005}"/>
              </a:ext>
            </a:extLst>
          </p:cNvPr>
          <p:cNvCxnSpPr>
            <a:cxnSpLocks/>
          </p:cNvCxnSpPr>
          <p:nvPr/>
        </p:nvCxnSpPr>
        <p:spPr>
          <a:xfrm>
            <a:off x="3116510" y="1504191"/>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DDAEECA4-0AD4-4074-8625-FF7682CC6260}"/>
              </a:ext>
            </a:extLst>
          </p:cNvPr>
          <p:cNvCxnSpPr>
            <a:cxnSpLocks/>
          </p:cNvCxnSpPr>
          <p:nvPr/>
        </p:nvCxnSpPr>
        <p:spPr>
          <a:xfrm>
            <a:off x="3116510" y="2141754"/>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27D2363B-A257-4CF6-8B7C-8870916DCD63}"/>
              </a:ext>
            </a:extLst>
          </p:cNvPr>
          <p:cNvCxnSpPr>
            <a:cxnSpLocks/>
          </p:cNvCxnSpPr>
          <p:nvPr/>
        </p:nvCxnSpPr>
        <p:spPr>
          <a:xfrm>
            <a:off x="3116510" y="2779317"/>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7" name="Straight Arrow Connector 56">
            <a:extLst>
              <a:ext uri="{FF2B5EF4-FFF2-40B4-BE49-F238E27FC236}">
                <a16:creationId xmlns:a16="http://schemas.microsoft.com/office/drawing/2014/main" id="{5EF948C2-3D70-46A0-805C-055D65771D6A}"/>
              </a:ext>
            </a:extLst>
          </p:cNvPr>
          <p:cNvCxnSpPr>
            <a:cxnSpLocks/>
          </p:cNvCxnSpPr>
          <p:nvPr/>
        </p:nvCxnSpPr>
        <p:spPr>
          <a:xfrm>
            <a:off x="3116510" y="34168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8" name="Straight Arrow Connector 57">
            <a:extLst>
              <a:ext uri="{FF2B5EF4-FFF2-40B4-BE49-F238E27FC236}">
                <a16:creationId xmlns:a16="http://schemas.microsoft.com/office/drawing/2014/main" id="{1C08D2CF-D8A8-4222-82AC-7A1EE7DB3E68}"/>
              </a:ext>
            </a:extLst>
          </p:cNvPr>
          <p:cNvCxnSpPr>
            <a:cxnSpLocks/>
          </p:cNvCxnSpPr>
          <p:nvPr/>
        </p:nvCxnSpPr>
        <p:spPr>
          <a:xfrm>
            <a:off x="3116510" y="40527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AE68A243-882A-418F-8B32-B73DAA98CFF6}"/>
              </a:ext>
            </a:extLst>
          </p:cNvPr>
          <p:cNvCxnSpPr>
            <a:cxnSpLocks/>
          </p:cNvCxnSpPr>
          <p:nvPr/>
        </p:nvCxnSpPr>
        <p:spPr>
          <a:xfrm>
            <a:off x="3116510" y="4692006"/>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92114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44242"/>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4424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8180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919368"/>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5693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9449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3205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C1-221627</a:t>
            </a:r>
          </a:p>
        </p:txBody>
      </p:sp>
      <p:sp>
        <p:nvSpPr>
          <p:cNvPr id="8" name="Subtitle 7">
            <a:extLst>
              <a:ext uri="{FF2B5EF4-FFF2-40B4-BE49-F238E27FC236}">
                <a16:creationId xmlns:a16="http://schemas.microsoft.com/office/drawing/2014/main" id="{D3DD35C6-9D7E-436B-BBBD-AB0A8F84DF58}"/>
              </a:ext>
            </a:extLst>
          </p:cNvPr>
          <p:cNvSpPr>
            <a:spLocks noGrp="1"/>
          </p:cNvSpPr>
          <p:nvPr>
            <p:ph type="subTitle" idx="1"/>
          </p:nvPr>
        </p:nvSpPr>
        <p:spPr/>
        <p:txBody>
          <a:bodyPr/>
          <a:lstStyle/>
          <a:p>
            <a:r>
              <a:rPr lang="en-US" dirty="0"/>
              <a:t>Change part in </a:t>
            </a:r>
            <a:r>
              <a:rPr lang="en-US" dirty="0">
                <a:solidFill>
                  <a:srgbClr val="FF0000"/>
                </a:solidFill>
              </a:rPr>
              <a:t>RED</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88035"/>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74199"/>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87307"/>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71911"/>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88" y="488764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FF0000"/>
                </a:solidFill>
                <a:latin typeface="Microsoft Sans Serif"/>
                <a:cs typeface="Microsoft Sans Serif" panose="020B0604020202020204" pitchFamily="34" charset="0"/>
              </a:rPr>
              <a:t>C2 aviation payload</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513900"/>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505481"/>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84526"/>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715630"/>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59652"/>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5115236"/>
            <a:ext cx="1199620" cy="286558"/>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401794"/>
            <a:ext cx="1199621" cy="3397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B1820D9E-17C3-4BDD-9E6B-4238A77DE0DF}"/>
              </a:ext>
            </a:extLst>
          </p:cNvPr>
          <p:cNvCxnSpPr>
            <a:cxnSpLocks/>
            <a:stCxn id="25" idx="0"/>
            <a:endCxn id="6" idx="2"/>
          </p:cNvCxnSpPr>
          <p:nvPr/>
        </p:nvCxnSpPr>
        <p:spPr>
          <a:xfrm flipH="1" flipV="1">
            <a:off x="10575715" y="3504190"/>
            <a:ext cx="1" cy="1383451"/>
          </a:xfrm>
          <a:prstGeom prst="line">
            <a:avLst/>
          </a:prstGeom>
          <a:ln w="12700" cap="rnd">
            <a:solidFill>
              <a:srgbClr val="FF0000"/>
            </a:solidFill>
            <a:round/>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17404E7-8C96-4429-B6C7-9F5CF8FED15F}"/>
              </a:ext>
            </a:extLst>
          </p:cNvPr>
          <p:cNvSpPr txBox="1"/>
          <p:nvPr/>
        </p:nvSpPr>
        <p:spPr>
          <a:xfrm>
            <a:off x="9157976" y="2322456"/>
            <a:ext cx="2835478" cy="1181734"/>
          </a:xfrm>
          <a:prstGeom prst="rect">
            <a:avLst/>
          </a:prstGeom>
          <a:ln w="19050">
            <a:solidFill>
              <a:srgbClr val="FF000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cxnSp>
        <p:nvCxnSpPr>
          <p:cNvPr id="34" name="Straight Arrow Connector 33">
            <a:extLst>
              <a:ext uri="{FF2B5EF4-FFF2-40B4-BE49-F238E27FC236}">
                <a16:creationId xmlns:a16="http://schemas.microsoft.com/office/drawing/2014/main" id="{9C31DCBC-F79B-4C5F-8A39-B8FF624BF064}"/>
              </a:ext>
            </a:extLst>
          </p:cNvPr>
          <p:cNvCxnSpPr>
            <a:cxnSpLocks/>
            <a:stCxn id="12" idx="3"/>
            <a:endCxn id="13" idx="1"/>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EA063BE0-C0C8-47E6-B25F-B111A2AA22C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F938D99A-31A4-440C-A03D-66EB06235A97}"/>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19338462-4A74-4945-936E-158B4C1887D4}"/>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4" name="Straight Arrow Connector 43">
            <a:extLst>
              <a:ext uri="{FF2B5EF4-FFF2-40B4-BE49-F238E27FC236}">
                <a16:creationId xmlns:a16="http://schemas.microsoft.com/office/drawing/2014/main" id="{6F1EB402-C313-47D1-9034-1968B2910D40}"/>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5" name="Straight Arrow Connector 44">
            <a:extLst>
              <a:ext uri="{FF2B5EF4-FFF2-40B4-BE49-F238E27FC236}">
                <a16:creationId xmlns:a16="http://schemas.microsoft.com/office/drawing/2014/main" id="{B89CEB26-865E-47B7-9683-27533EA9C141}"/>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5A9AD5AA-E824-4F15-B03F-25AB8329A429}"/>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17838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17691"/>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1769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5525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89281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3038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6794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0550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C1-221248</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61484"/>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47648"/>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t>
            </a:r>
            <a:r>
              <a:rPr lang="en-US" sz="1400" strike="sngStrike" dirty="0">
                <a:solidFill>
                  <a:srgbClr val="00B0F0"/>
                </a:solidFill>
                <a:latin typeface="Microsoft Sans Serif"/>
                <a:cs typeface="Microsoft Sans Serif" panose="020B0604020202020204" pitchFamily="34" charset="0"/>
              </a:rPr>
              <a:t>authorization</a:t>
            </a:r>
            <a:r>
              <a:rPr lang="en-US" sz="1400" dirty="0">
                <a:solidFill>
                  <a:schemeClr val="tx1"/>
                </a:solidFill>
                <a:latin typeface="Microsoft Sans Serif"/>
                <a:cs typeface="Microsoft Sans Serif" panose="020B0604020202020204" pitchFamily="34" charset="0"/>
              </a:rPr>
              <a:t>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60756"/>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45360"/>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t>
            </a:r>
            <a:r>
              <a:rPr lang="en-US" sz="1600" strike="sngStrike" dirty="0">
                <a:solidFill>
                  <a:srgbClr val="00B0F0"/>
                </a:solidFill>
                <a:latin typeface="Microsoft Sans Serif"/>
                <a:cs typeface="Microsoft Sans Serif" panose="020B0604020202020204" pitchFamily="34" charset="0"/>
              </a:rPr>
              <a:t>authorization</a:t>
            </a:r>
            <a:r>
              <a:rPr lang="en-US" sz="1600" dirty="0">
                <a:solidFill>
                  <a:schemeClr val="tx2"/>
                </a:solidFill>
                <a:latin typeface="Microsoft Sans Serif"/>
                <a:cs typeface="Microsoft Sans Serif" panose="020B0604020202020204" pitchFamily="34" charset="0"/>
              </a:rPr>
              <a:t>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90757" y="5162748"/>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aviation payload(UL)</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478930"/>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57975"/>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689079"/>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33101"/>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a:off x="8330268" y="5375243"/>
            <a:ext cx="1260489" cy="1510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B644CDDC-6914-4663-999F-AE597D5C5C03}"/>
              </a:ext>
            </a:extLst>
          </p:cNvPr>
          <p:cNvCxnSpPr>
            <a:cxnSpLocks/>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6A856510-CC84-4181-A76D-D801E1F6960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3247E621-B629-4132-9821-9C803B588AD0}"/>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A56306EF-E33B-422C-B9DF-C1BC64AC8C20}"/>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CB70498F-8022-47DC-8518-4B4C8F8F90D9}"/>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C8854102-E336-4D9F-B199-6243E621106E}"/>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D5E4A61F-3361-4A34-8A04-E69E4C005355}"/>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
        <p:nvSpPr>
          <p:cNvPr id="38" name="Subtitle 7">
            <a:extLst>
              <a:ext uri="{FF2B5EF4-FFF2-40B4-BE49-F238E27FC236}">
                <a16:creationId xmlns:a16="http://schemas.microsoft.com/office/drawing/2014/main" id="{967536BA-D1AB-436A-B7C4-B89A0BABCF6E}"/>
              </a:ext>
            </a:extLst>
          </p:cNvPr>
          <p:cNvSpPr>
            <a:spLocks noGrp="1"/>
          </p:cNvSpPr>
          <p:nvPr>
            <p:ph type="subTitle" idx="1"/>
          </p:nvPr>
        </p:nvSpPr>
        <p:spPr>
          <a:xfrm>
            <a:off x="494189" y="1088135"/>
            <a:ext cx="11188223" cy="274320"/>
          </a:xfrm>
        </p:spPr>
        <p:txBody>
          <a:bodyPr/>
          <a:lstStyle/>
          <a:p>
            <a:r>
              <a:rPr lang="en-US" dirty="0"/>
              <a:t>Change part in </a:t>
            </a:r>
            <a:r>
              <a:rPr lang="en-US" dirty="0">
                <a:solidFill>
                  <a:srgbClr val="00B0F0"/>
                </a:solidFill>
              </a:rPr>
              <a:t>BLUE</a:t>
            </a:r>
          </a:p>
        </p:txBody>
      </p:sp>
      <p:sp>
        <p:nvSpPr>
          <p:cNvPr id="40" name="Rectangle 39">
            <a:extLst>
              <a:ext uri="{FF2B5EF4-FFF2-40B4-BE49-F238E27FC236}">
                <a16:creationId xmlns:a16="http://schemas.microsoft.com/office/drawing/2014/main" id="{77C1128E-22C5-45A6-BD0F-D47364705463}"/>
              </a:ext>
            </a:extLst>
          </p:cNvPr>
          <p:cNvSpPr/>
          <p:nvPr/>
        </p:nvSpPr>
        <p:spPr>
          <a:xfrm>
            <a:off x="9590757" y="5789949"/>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authorization payload(DL)</a:t>
            </a:r>
          </a:p>
        </p:txBody>
      </p:sp>
      <p:cxnSp>
        <p:nvCxnSpPr>
          <p:cNvPr id="41" name="Straight Arrow Connector 40">
            <a:extLst>
              <a:ext uri="{FF2B5EF4-FFF2-40B4-BE49-F238E27FC236}">
                <a16:creationId xmlns:a16="http://schemas.microsoft.com/office/drawing/2014/main" id="{D940D78F-0BD9-4276-B72B-AF04B8CA0EC2}"/>
              </a:ext>
            </a:extLst>
          </p:cNvPr>
          <p:cNvCxnSpPr>
            <a:cxnSpLocks/>
            <a:stCxn id="22" idx="3"/>
            <a:endCxn id="40" idx="1"/>
          </p:cNvCxnSpPr>
          <p:nvPr/>
        </p:nvCxnSpPr>
        <p:spPr>
          <a:xfrm>
            <a:off x="8330268" y="5375243"/>
            <a:ext cx="1260489" cy="6423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E89B707D-B9D1-4A8C-8122-CB730D58880C}"/>
              </a:ext>
            </a:extLst>
          </p:cNvPr>
          <p:cNvCxnSpPr>
            <a:cxnSpLocks/>
            <a:stCxn id="21" idx="3"/>
            <a:endCxn id="45" idx="1"/>
          </p:cNvCxnSpPr>
          <p:nvPr/>
        </p:nvCxnSpPr>
        <p:spPr>
          <a:xfrm flipV="1">
            <a:off x="8330268" y="4134447"/>
            <a:ext cx="1252279" cy="55463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BED4C11C-7591-4776-A3C7-803D20597CD2}"/>
              </a:ext>
            </a:extLst>
          </p:cNvPr>
          <p:cNvCxnSpPr>
            <a:cxnSpLocks/>
            <a:stCxn id="21" idx="3"/>
            <a:endCxn id="46" idx="1"/>
          </p:cNvCxnSpPr>
          <p:nvPr/>
        </p:nvCxnSpPr>
        <p:spPr>
          <a:xfrm>
            <a:off x="8330268" y="4689079"/>
            <a:ext cx="1252279" cy="10615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sp>
        <p:nvSpPr>
          <p:cNvPr id="45" name="Rectangle 44">
            <a:extLst>
              <a:ext uri="{FF2B5EF4-FFF2-40B4-BE49-F238E27FC236}">
                <a16:creationId xmlns:a16="http://schemas.microsoft.com/office/drawing/2014/main" id="{2D6A6133-0156-4FF8-A180-1526B2C68256}"/>
              </a:ext>
            </a:extLst>
          </p:cNvPr>
          <p:cNvSpPr/>
          <p:nvPr/>
        </p:nvSpPr>
        <p:spPr>
          <a:xfrm>
            <a:off x="9582547" y="3906852"/>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aviation payload(UL)</a:t>
            </a:r>
          </a:p>
        </p:txBody>
      </p:sp>
      <p:sp>
        <p:nvSpPr>
          <p:cNvPr id="46" name="Rectangle 45">
            <a:extLst>
              <a:ext uri="{FF2B5EF4-FFF2-40B4-BE49-F238E27FC236}">
                <a16:creationId xmlns:a16="http://schemas.microsoft.com/office/drawing/2014/main" id="{059014CC-47AD-4096-9A3C-F08E1960C246}"/>
              </a:ext>
            </a:extLst>
          </p:cNvPr>
          <p:cNvSpPr/>
          <p:nvPr/>
        </p:nvSpPr>
        <p:spPr>
          <a:xfrm>
            <a:off x="9582547" y="4567636"/>
            <a:ext cx="2091655" cy="4551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authorization payload(UL)</a:t>
            </a:r>
          </a:p>
        </p:txBody>
      </p:sp>
      <p:sp>
        <p:nvSpPr>
          <p:cNvPr id="51" name="TextBox 50">
            <a:extLst>
              <a:ext uri="{FF2B5EF4-FFF2-40B4-BE49-F238E27FC236}">
                <a16:creationId xmlns:a16="http://schemas.microsoft.com/office/drawing/2014/main" id="{C44D5816-692A-4287-9E38-423549EB8421}"/>
              </a:ext>
            </a:extLst>
          </p:cNvPr>
          <p:cNvSpPr txBox="1"/>
          <p:nvPr/>
        </p:nvSpPr>
        <p:spPr>
          <a:xfrm>
            <a:off x="8465268" y="939894"/>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authorization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
        <p:nvSpPr>
          <p:cNvPr id="52" name="TextBox 51">
            <a:extLst>
              <a:ext uri="{FF2B5EF4-FFF2-40B4-BE49-F238E27FC236}">
                <a16:creationId xmlns:a16="http://schemas.microsoft.com/office/drawing/2014/main" id="{E9211D92-3F2A-4365-817A-35454AA3BCEB}"/>
              </a:ext>
            </a:extLst>
          </p:cNvPr>
          <p:cNvSpPr txBox="1"/>
          <p:nvPr/>
        </p:nvSpPr>
        <p:spPr>
          <a:xfrm>
            <a:off x="8465268" y="2185637"/>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parameter will include</a:t>
            </a:r>
          </a:p>
          <a:p>
            <a:pPr algn="l">
              <a:lnSpc>
                <a:spcPct val="96000"/>
              </a:lnSpc>
            </a:pPr>
            <a:r>
              <a:rPr lang="en-US" sz="1600" dirty="0">
                <a:solidFill>
                  <a:schemeClr val="tx2"/>
                </a:solidFill>
                <a:latin typeface="Microsoft Sans Serif"/>
                <a:cs typeface="Microsoft Sans Serif" panose="020B0604020202020204" pitchFamily="34" charset="0"/>
              </a:rPr>
              <a:t>- UAV-C IP address</a:t>
            </a:r>
          </a:p>
          <a:p>
            <a:pPr algn="l">
              <a:lnSpc>
                <a:spcPct val="96000"/>
              </a:lnSpc>
            </a:pPr>
            <a:r>
              <a:rPr lang="en-US" sz="1600" dirty="0">
                <a:solidFill>
                  <a:schemeClr val="tx2"/>
                </a:solidFill>
                <a:latin typeface="Microsoft Sans Serif"/>
                <a:cs typeface="Microsoft Sans Serif" panose="020B0604020202020204" pitchFamily="34" charset="0"/>
              </a:rPr>
              <a:t>- C2 authorization result</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
        <p:nvSpPr>
          <p:cNvPr id="44" name="TextBox 43">
            <a:extLst>
              <a:ext uri="{FF2B5EF4-FFF2-40B4-BE49-F238E27FC236}">
                <a16:creationId xmlns:a16="http://schemas.microsoft.com/office/drawing/2014/main" id="{3E65868A-2BA2-4BC2-BFE4-F1D0AABC27F0}"/>
              </a:ext>
            </a:extLst>
          </p:cNvPr>
          <p:cNvSpPr txBox="1"/>
          <p:nvPr/>
        </p:nvSpPr>
        <p:spPr>
          <a:xfrm>
            <a:off x="6362394" y="5702144"/>
            <a:ext cx="2273416" cy="177293"/>
          </a:xfrm>
          <a:prstGeom prst="rect">
            <a:avLst/>
          </a:prstGeom>
        </p:spPr>
        <p:txBody>
          <a:bodyPr wrap="squar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Or </a:t>
            </a:r>
            <a:r>
              <a:rPr lang="en-US" sz="1200" dirty="0">
                <a:solidFill>
                  <a:srgbClr val="00B0F0"/>
                </a:solidFill>
                <a:latin typeface="Microsoft Sans Serif"/>
                <a:cs typeface="Microsoft Sans Serif" panose="020B0604020202020204" pitchFamily="34" charset="0"/>
              </a:rPr>
              <a:t>C2 communication payload</a:t>
            </a:r>
          </a:p>
        </p:txBody>
      </p:sp>
      <p:sp>
        <p:nvSpPr>
          <p:cNvPr id="47" name="TextBox 46">
            <a:extLst>
              <a:ext uri="{FF2B5EF4-FFF2-40B4-BE49-F238E27FC236}">
                <a16:creationId xmlns:a16="http://schemas.microsoft.com/office/drawing/2014/main" id="{95E1C5B5-D00F-495A-864D-B385D6A6ADFC}"/>
              </a:ext>
            </a:extLst>
          </p:cNvPr>
          <p:cNvSpPr txBox="1"/>
          <p:nvPr/>
        </p:nvSpPr>
        <p:spPr>
          <a:xfrm>
            <a:off x="9491666" y="550789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48" name="TextBox 47">
            <a:extLst>
              <a:ext uri="{FF2B5EF4-FFF2-40B4-BE49-F238E27FC236}">
                <a16:creationId xmlns:a16="http://schemas.microsoft.com/office/drawing/2014/main" id="{FEF3E8BF-6D0B-4BC8-B282-BF5D6C576118}"/>
              </a:ext>
            </a:extLst>
          </p:cNvPr>
          <p:cNvSpPr txBox="1"/>
          <p:nvPr/>
        </p:nvSpPr>
        <p:spPr>
          <a:xfrm>
            <a:off x="9491666" y="621727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49" name="TextBox 48">
            <a:extLst>
              <a:ext uri="{FF2B5EF4-FFF2-40B4-BE49-F238E27FC236}">
                <a16:creationId xmlns:a16="http://schemas.microsoft.com/office/drawing/2014/main" id="{91C89076-69E1-4CE2-9D63-A8FAF269EF4E}"/>
              </a:ext>
            </a:extLst>
          </p:cNvPr>
          <p:cNvSpPr txBox="1"/>
          <p:nvPr/>
        </p:nvSpPr>
        <p:spPr>
          <a:xfrm>
            <a:off x="9442283" y="4986558"/>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
        <p:nvSpPr>
          <p:cNvPr id="50" name="TextBox 49">
            <a:extLst>
              <a:ext uri="{FF2B5EF4-FFF2-40B4-BE49-F238E27FC236}">
                <a16:creationId xmlns:a16="http://schemas.microsoft.com/office/drawing/2014/main" id="{DD7BFE0C-956A-493C-ADD4-006D4A8F9BD3}"/>
              </a:ext>
            </a:extLst>
          </p:cNvPr>
          <p:cNvSpPr txBox="1"/>
          <p:nvPr/>
        </p:nvSpPr>
        <p:spPr>
          <a:xfrm>
            <a:off x="9499876" y="4336662"/>
            <a:ext cx="2273416" cy="177293"/>
          </a:xfrm>
          <a:prstGeom prst="rect">
            <a:avLst/>
          </a:prstGeom>
        </p:spPr>
        <p:txBody>
          <a:bodyPr wrap="square" lIns="0" tIns="0" rIns="0" bIns="0" rtlCol="0">
            <a:spAutoFit/>
          </a:bodyPr>
          <a:lstStyle/>
          <a:p>
            <a:pPr algn="ctr">
              <a:lnSpc>
                <a:spcPct val="96000"/>
              </a:lnSpc>
            </a:pPr>
            <a:r>
              <a:rPr lang="en-US" sz="1200" dirty="0">
                <a:solidFill>
                  <a:schemeClr val="tx2"/>
                </a:solidFill>
                <a:latin typeface="Microsoft Sans Serif"/>
                <a:cs typeface="Microsoft Sans Serif" panose="020B0604020202020204" pitchFamily="34" charset="0"/>
              </a:rPr>
              <a:t>Not visible to NAS</a:t>
            </a:r>
            <a:endParaRPr lang="en-US" sz="1200" dirty="0">
              <a:solidFill>
                <a:srgbClr val="00B0F0"/>
              </a:solidFill>
              <a:latin typeface="Microsoft Sans Serif"/>
              <a:cs typeface="Microsoft Sans Serif" panose="020B0604020202020204" pitchFamily="34" charset="0"/>
            </a:endParaRPr>
          </a:p>
        </p:txBody>
      </p:sp>
    </p:spTree>
    <p:extLst>
      <p:ext uri="{BB962C8B-B14F-4D97-AF65-F5344CB8AC3E}">
        <p14:creationId xmlns:p14="http://schemas.microsoft.com/office/powerpoint/2010/main" val="2262153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5" id="{3E1FF87E-8DD1-9743-97A4-A4E694DB3A1F}" vid="{2EDF2CA8-8F06-3E4B-8E5B-EB2CFACD5DAD}"/>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1" ma:contentTypeDescription="Create a new document." ma:contentTypeScope="" ma:versionID="34e5ac9a8caec3b3a307c3cc058e3352">
  <xsd:schema xmlns:xsd="http://www.w3.org/2001/XMLSchema" xmlns:xs="http://www.w3.org/2001/XMLSchema" xmlns:p="http://schemas.microsoft.com/office/2006/metadata/properties" xmlns:ns3="ba37140e-f4c5-4a6c-a9b4-20a691ce6c8a" xmlns:ns4="cc9c437c-ae0c-4066-8d90-a0f7de786127" targetNamespace="http://schemas.microsoft.com/office/2006/metadata/properties" ma:root="true" ma:fieldsID="7ba339c1bd1ad2ececb802600786a551" ns3:_="" ns4:_="">
    <xsd:import namespace="ba37140e-f4c5-4a6c-a9b4-20a691ce6c8a"/>
    <xsd:import namespace="cc9c437c-ae0c-4066-8d90-a0f7de78612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C9DDD9B-7B51-4060-9BB8-22D3FE05A75B}">
  <ds:schemaRefs>
    <ds:schemaRef ds:uri="http://schemas.microsoft.com/sharepoint/v3/contenttype/forms"/>
  </ds:schemaRefs>
</ds:datastoreItem>
</file>

<file path=customXml/itemProps2.xml><?xml version="1.0" encoding="utf-8"?>
<ds:datastoreItem xmlns:ds="http://schemas.openxmlformats.org/officeDocument/2006/customXml" ds:itemID="{41C23E6D-F14A-4278-BF72-70091051FB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7140e-f4c5-4a6c-a9b4-20a691ce6c8a"/>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45230DE-62DB-43E1-8074-0E224BDBB3A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31</TotalTime>
  <Words>268</Words>
  <Application>Microsoft Office PowerPoint</Application>
  <PresentationFormat>Widescreen</PresentationFormat>
  <Paragraphs>70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Microsoft Sans Serif</vt:lpstr>
      <vt:lpstr>Qualcomm Executive External</vt:lpstr>
      <vt:lpstr>Draft for discussion on SLAC representation</vt:lpstr>
      <vt:lpstr>Current coding of SLAC</vt:lpstr>
      <vt:lpstr>Proposed coding of SLAC in C1-221627</vt:lpstr>
      <vt:lpstr>Proposed coding of SLAC in C1-221248</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coding of SLAC</dc:title>
  <dc:subject/>
  <dc:creator>Sunghoon_CT1#134e</dc:creator>
  <cp:keywords/>
  <dc:description/>
  <cp:lastModifiedBy>Sunghoon_CT1#134e rev</cp:lastModifiedBy>
  <cp:revision>3</cp:revision>
  <dcterms:created xsi:type="dcterms:W3CDTF">2022-02-17T21:38:27Z</dcterms:created>
  <dcterms:modified xsi:type="dcterms:W3CDTF">2022-02-18T05:13:46Z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0x010100EB28163D68FE8E4D9361964FDD814FC4</vt:lpwstr>
  </property>
</Properties>
</file>