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theme/theme4.xml" ContentType="application/vnd.openxmlformats-officedocument.theme+xml"/>
  <Override PartName="/ppt/slideLayouts/slideLayout19.xml" ContentType="application/vnd.openxmlformats-officedocument.presentationml.slideLayout+xml"/>
  <Override PartName="/ppt/theme/theme5.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50" r:id="rId7"/>
    <p:sldMasterId id="2147483712" r:id="rId8"/>
    <p:sldMasterId id="2147483673" r:id="rId9"/>
    <p:sldMasterId id="2147483676" r:id="rId10"/>
    <p:sldMasterId id="2147483678" r:id="rId11"/>
    <p:sldMasterId id="2147483680" r:id="rId12"/>
  </p:sldMasterIdLst>
  <p:notesMasterIdLst>
    <p:notesMasterId r:id="rId16"/>
  </p:notesMasterIdLst>
  <p:sldIdLst>
    <p:sldId id="2134805266" r:id="rId13"/>
    <p:sldId id="2134805267" r:id="rId14"/>
    <p:sldId id="2134805268" r:id="rId1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okia Lazaros 130e " initials="LG" lastIdx="4" clrIdx="0">
    <p:extLst>
      <p:ext uri="{19B8F6BF-5375-455C-9EA6-DF929625EA0E}">
        <p15:presenceInfo xmlns:p15="http://schemas.microsoft.com/office/powerpoint/2012/main" userId="Nokia Lazaros 130e "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B00"/>
    <a:srgbClr val="FF3154"/>
    <a:srgbClr val="4BDD33"/>
    <a:srgbClr val="FF8B1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54" d="100"/>
          <a:sy n="154" d="100"/>
        </p:scale>
        <p:origin x="168" y="354"/>
      </p:cViewPr>
      <p:guideLst/>
    </p:cSldViewPr>
  </p:slideViewPr>
  <p:notesTextViewPr>
    <p:cViewPr>
      <p:scale>
        <a:sx n="1" d="1"/>
        <a:sy n="1" d="1"/>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2.xml"/><Relationship Id="rId13" Type="http://schemas.openxmlformats.org/officeDocument/2006/relationships/slide" Target="slides/slide1.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1.xml"/><Relationship Id="rId12" Type="http://schemas.openxmlformats.org/officeDocument/2006/relationships/slideMaster" Target="slideMasters/slideMaster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Master" Target="slideMasters/slideMaster5.xml"/><Relationship Id="rId5" Type="http://schemas.openxmlformats.org/officeDocument/2006/relationships/customXml" Target="../customXml/item5.xml"/><Relationship Id="rId15" Type="http://schemas.openxmlformats.org/officeDocument/2006/relationships/slide" Target="slides/slide3.xml"/><Relationship Id="rId10" Type="http://schemas.openxmlformats.org/officeDocument/2006/relationships/slideMaster" Target="slideMasters/slideMaster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Master" Target="slideMasters/slideMaster3.xml"/><Relationship Id="rId14" Type="http://schemas.openxmlformats.org/officeDocument/2006/relationships/slide" Target="slides/slide2.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katzikis, Lazaros (Nokia - FR/Paris-Saclay)" userId="2f1ac2c6-9f1d-4c23-8a3a-1978f7665366" providerId="ADAL" clId="{1F5B70BE-2CD2-4DB4-A3FD-97780499AB7D}"/>
    <pc:docChg chg="undo custSel modSld">
      <pc:chgData name="Gkatzikis, Lazaros (Nokia - FR/Paris-Saclay)" userId="2f1ac2c6-9f1d-4c23-8a3a-1978f7665366" providerId="ADAL" clId="{1F5B70BE-2CD2-4DB4-A3FD-97780499AB7D}" dt="2022-02-16T11:42:04.914" v="17" actId="20577"/>
      <pc:docMkLst>
        <pc:docMk/>
      </pc:docMkLst>
      <pc:sldChg chg="modSp mod">
        <pc:chgData name="Gkatzikis, Lazaros (Nokia - FR/Paris-Saclay)" userId="2f1ac2c6-9f1d-4c23-8a3a-1978f7665366" providerId="ADAL" clId="{1F5B70BE-2CD2-4DB4-A3FD-97780499AB7D}" dt="2022-02-16T11:42:04.914" v="17" actId="20577"/>
        <pc:sldMkLst>
          <pc:docMk/>
          <pc:sldMk cId="2249259228" sldId="2134805267"/>
        </pc:sldMkLst>
        <pc:spChg chg="mod">
          <ac:chgData name="Gkatzikis, Lazaros (Nokia - FR/Paris-Saclay)" userId="2f1ac2c6-9f1d-4c23-8a3a-1978f7665366" providerId="ADAL" clId="{1F5B70BE-2CD2-4DB4-A3FD-97780499AB7D}" dt="2022-02-16T11:41:49.331" v="6" actId="20577"/>
          <ac:spMkLst>
            <pc:docMk/>
            <pc:sldMk cId="2249259228" sldId="2134805267"/>
            <ac:spMk id="8" creationId="{38032E91-F3AB-4FDF-BBEA-4530EF7A4D5C}"/>
          </ac:spMkLst>
        </pc:spChg>
        <pc:spChg chg="mod">
          <ac:chgData name="Gkatzikis, Lazaros (Nokia - FR/Paris-Saclay)" userId="2f1ac2c6-9f1d-4c23-8a3a-1978f7665366" providerId="ADAL" clId="{1F5B70BE-2CD2-4DB4-A3FD-97780499AB7D}" dt="2022-02-16T11:42:04.914" v="17" actId="20577"/>
          <ac:spMkLst>
            <pc:docMk/>
            <pc:sldMk cId="2249259228" sldId="2134805267"/>
            <ac:spMk id="11" creationId="{2A6461B2-69E3-4038-A72F-19AFA2EAD2E6}"/>
          </ac:spMkLst>
        </pc:spChg>
      </pc:sldChg>
    </pc:docChg>
  </pc:docChgLst>
  <pc:docChgLst>
    <pc:chgData name="Gkatzikis, Lazaros (Nokia - FR/Paris-Saclay)" userId="2f1ac2c6-9f1d-4c23-8a3a-1978f7665366" providerId="ADAL" clId="{B44B3BF4-E803-42E9-8C1E-6C27ACB0A543}"/>
    <pc:docChg chg="custSel addSld delSld modSld">
      <pc:chgData name="Gkatzikis, Lazaros (Nokia - FR/Paris-Saclay)" userId="2f1ac2c6-9f1d-4c23-8a3a-1978f7665366" providerId="ADAL" clId="{B44B3BF4-E803-42E9-8C1E-6C27ACB0A543}" dt="2021-05-18T09:30:55.004" v="104" actId="20577"/>
      <pc:docMkLst>
        <pc:docMk/>
      </pc:docMkLst>
      <pc:sldChg chg="del">
        <pc:chgData name="Gkatzikis, Lazaros (Nokia - FR/Paris-Saclay)" userId="2f1ac2c6-9f1d-4c23-8a3a-1978f7665366" providerId="ADAL" clId="{B44B3BF4-E803-42E9-8C1E-6C27ACB0A543}" dt="2021-05-18T06:45:09.902" v="0" actId="47"/>
        <pc:sldMkLst>
          <pc:docMk/>
          <pc:sldMk cId="2165169509" sldId="258"/>
        </pc:sldMkLst>
      </pc:sldChg>
      <pc:sldChg chg="del">
        <pc:chgData name="Gkatzikis, Lazaros (Nokia - FR/Paris-Saclay)" userId="2f1ac2c6-9f1d-4c23-8a3a-1978f7665366" providerId="ADAL" clId="{B44B3BF4-E803-42E9-8C1E-6C27ACB0A543}" dt="2021-05-18T06:45:09.902" v="0" actId="47"/>
        <pc:sldMkLst>
          <pc:docMk/>
          <pc:sldMk cId="282932296" sldId="2134805225"/>
        </pc:sldMkLst>
      </pc:sldChg>
      <pc:sldChg chg="del">
        <pc:chgData name="Gkatzikis, Lazaros (Nokia - FR/Paris-Saclay)" userId="2f1ac2c6-9f1d-4c23-8a3a-1978f7665366" providerId="ADAL" clId="{B44B3BF4-E803-42E9-8C1E-6C27ACB0A543}" dt="2021-05-18T06:45:09.902" v="0" actId="47"/>
        <pc:sldMkLst>
          <pc:docMk/>
          <pc:sldMk cId="1205650911" sldId="2134805252"/>
        </pc:sldMkLst>
      </pc:sldChg>
      <pc:sldChg chg="del">
        <pc:chgData name="Gkatzikis, Lazaros (Nokia - FR/Paris-Saclay)" userId="2f1ac2c6-9f1d-4c23-8a3a-1978f7665366" providerId="ADAL" clId="{B44B3BF4-E803-42E9-8C1E-6C27ACB0A543}" dt="2021-05-18T06:45:09.902" v="0" actId="47"/>
        <pc:sldMkLst>
          <pc:docMk/>
          <pc:sldMk cId="2420344681" sldId="2134805253"/>
        </pc:sldMkLst>
      </pc:sldChg>
      <pc:sldChg chg="del">
        <pc:chgData name="Gkatzikis, Lazaros (Nokia - FR/Paris-Saclay)" userId="2f1ac2c6-9f1d-4c23-8a3a-1978f7665366" providerId="ADAL" clId="{B44B3BF4-E803-42E9-8C1E-6C27ACB0A543}" dt="2021-05-18T06:45:09.902" v="0" actId="47"/>
        <pc:sldMkLst>
          <pc:docMk/>
          <pc:sldMk cId="2254371472" sldId="2134805254"/>
        </pc:sldMkLst>
      </pc:sldChg>
      <pc:sldChg chg="del">
        <pc:chgData name="Gkatzikis, Lazaros (Nokia - FR/Paris-Saclay)" userId="2f1ac2c6-9f1d-4c23-8a3a-1978f7665366" providerId="ADAL" clId="{B44B3BF4-E803-42E9-8C1E-6C27ACB0A543}" dt="2021-05-18T06:45:09.902" v="0" actId="47"/>
        <pc:sldMkLst>
          <pc:docMk/>
          <pc:sldMk cId="670522704" sldId="2134805255"/>
        </pc:sldMkLst>
      </pc:sldChg>
      <pc:sldChg chg="del">
        <pc:chgData name="Gkatzikis, Lazaros (Nokia - FR/Paris-Saclay)" userId="2f1ac2c6-9f1d-4c23-8a3a-1978f7665366" providerId="ADAL" clId="{B44B3BF4-E803-42E9-8C1E-6C27ACB0A543}" dt="2021-05-18T06:45:09.902" v="0" actId="47"/>
        <pc:sldMkLst>
          <pc:docMk/>
          <pc:sldMk cId="4033057790" sldId="2134805256"/>
        </pc:sldMkLst>
      </pc:sldChg>
      <pc:sldChg chg="del">
        <pc:chgData name="Gkatzikis, Lazaros (Nokia - FR/Paris-Saclay)" userId="2f1ac2c6-9f1d-4c23-8a3a-1978f7665366" providerId="ADAL" clId="{B44B3BF4-E803-42E9-8C1E-6C27ACB0A543}" dt="2021-05-18T06:45:09.902" v="0" actId="47"/>
        <pc:sldMkLst>
          <pc:docMk/>
          <pc:sldMk cId="77913327" sldId="2134805257"/>
        </pc:sldMkLst>
      </pc:sldChg>
      <pc:sldChg chg="modSp new mod">
        <pc:chgData name="Gkatzikis, Lazaros (Nokia - FR/Paris-Saclay)" userId="2f1ac2c6-9f1d-4c23-8a3a-1978f7665366" providerId="ADAL" clId="{B44B3BF4-E803-42E9-8C1E-6C27ACB0A543}" dt="2021-05-18T09:30:55.004" v="104" actId="20577"/>
        <pc:sldMkLst>
          <pc:docMk/>
          <pc:sldMk cId="4209126963" sldId="2134805259"/>
        </pc:sldMkLst>
        <pc:spChg chg="mod">
          <ac:chgData name="Gkatzikis, Lazaros (Nokia - FR/Paris-Saclay)" userId="2f1ac2c6-9f1d-4c23-8a3a-1978f7665366" providerId="ADAL" clId="{B44B3BF4-E803-42E9-8C1E-6C27ACB0A543}" dt="2021-05-18T09:30:55.004" v="104" actId="20577"/>
          <ac:spMkLst>
            <pc:docMk/>
            <pc:sldMk cId="4209126963" sldId="2134805259"/>
            <ac:spMk id="2" creationId="{2B1BE117-4434-450E-BB5C-DC220B15F653}"/>
          </ac:spMkLst>
        </pc:spChg>
      </pc:sldChg>
    </pc:docChg>
  </pc:docChgLst>
  <pc:docChgLst>
    <pc:chgData name="Gkatzikis, Lazaros (Nokia - FR/Paris-Saclay)" userId="2f1ac2c6-9f1d-4c23-8a3a-1978f7665366" providerId="ADAL" clId="{B243C7B1-6123-490E-8EBB-3117DFE7CB2B}"/>
    <pc:docChg chg="undo custSel addSld delSld modSld sldOrd">
      <pc:chgData name="Gkatzikis, Lazaros (Nokia - FR/Paris-Saclay)" userId="2f1ac2c6-9f1d-4c23-8a3a-1978f7665366" providerId="ADAL" clId="{B243C7B1-6123-490E-8EBB-3117DFE7CB2B}" dt="2021-11-02T15:48:17.286" v="1153"/>
      <pc:docMkLst>
        <pc:docMk/>
      </pc:docMkLst>
      <pc:sldChg chg="del">
        <pc:chgData name="Gkatzikis, Lazaros (Nokia - FR/Paris-Saclay)" userId="2f1ac2c6-9f1d-4c23-8a3a-1978f7665366" providerId="ADAL" clId="{B243C7B1-6123-490E-8EBB-3117DFE7CB2B}" dt="2021-11-02T10:29:23.636" v="1" actId="47"/>
        <pc:sldMkLst>
          <pc:docMk/>
          <pc:sldMk cId="2556146475" sldId="264"/>
        </pc:sldMkLst>
      </pc:sldChg>
      <pc:sldChg chg="addSp delSp modSp mod">
        <pc:chgData name="Gkatzikis, Lazaros (Nokia - FR/Paris-Saclay)" userId="2f1ac2c6-9f1d-4c23-8a3a-1978f7665366" providerId="ADAL" clId="{B243C7B1-6123-490E-8EBB-3117DFE7CB2B}" dt="2021-11-02T13:34:29.960" v="1034" actId="14734"/>
        <pc:sldMkLst>
          <pc:docMk/>
          <pc:sldMk cId="3804816853" sldId="2134805251"/>
        </pc:sldMkLst>
        <pc:spChg chg="add del">
          <ac:chgData name="Gkatzikis, Lazaros (Nokia - FR/Paris-Saclay)" userId="2f1ac2c6-9f1d-4c23-8a3a-1978f7665366" providerId="ADAL" clId="{B243C7B1-6123-490E-8EBB-3117DFE7CB2B}" dt="2021-11-02T13:31:33.945" v="988"/>
          <ac:spMkLst>
            <pc:docMk/>
            <pc:sldMk cId="3804816853" sldId="2134805251"/>
            <ac:spMk id="2" creationId="{BF8FA4C9-7B97-4CF0-A9BD-FE2DCF365706}"/>
          </ac:spMkLst>
        </pc:spChg>
        <pc:spChg chg="mod">
          <ac:chgData name="Gkatzikis, Lazaros (Nokia - FR/Paris-Saclay)" userId="2f1ac2c6-9f1d-4c23-8a3a-1978f7665366" providerId="ADAL" clId="{B243C7B1-6123-490E-8EBB-3117DFE7CB2B}" dt="2021-11-02T13:33:38.180" v="1019" actId="255"/>
          <ac:spMkLst>
            <pc:docMk/>
            <pc:sldMk cId="3804816853" sldId="2134805251"/>
            <ac:spMk id="3" creationId="{757DFF48-0812-4B3B-8BCF-3FF9F99E703B}"/>
          </ac:spMkLst>
        </pc:spChg>
        <pc:spChg chg="add del">
          <ac:chgData name="Gkatzikis, Lazaros (Nokia - FR/Paris-Saclay)" userId="2f1ac2c6-9f1d-4c23-8a3a-1978f7665366" providerId="ADAL" clId="{B243C7B1-6123-490E-8EBB-3117DFE7CB2B}" dt="2021-11-02T13:31:36.702" v="991"/>
          <ac:spMkLst>
            <pc:docMk/>
            <pc:sldMk cId="3804816853" sldId="2134805251"/>
            <ac:spMk id="6" creationId="{33C3DDBA-7559-4962-9F91-B8E2ACAD125D}"/>
          </ac:spMkLst>
        </pc:spChg>
        <pc:spChg chg="add del">
          <ac:chgData name="Gkatzikis, Lazaros (Nokia - FR/Paris-Saclay)" userId="2f1ac2c6-9f1d-4c23-8a3a-1978f7665366" providerId="ADAL" clId="{B243C7B1-6123-490E-8EBB-3117DFE7CB2B}" dt="2021-11-02T13:31:38.869" v="993"/>
          <ac:spMkLst>
            <pc:docMk/>
            <pc:sldMk cId="3804816853" sldId="2134805251"/>
            <ac:spMk id="7" creationId="{475CAB3F-6AA3-4875-B9ED-2D74A1EF8CC2}"/>
          </ac:spMkLst>
        </pc:spChg>
        <pc:graphicFrameChg chg="mod modGraphic">
          <ac:chgData name="Gkatzikis, Lazaros (Nokia - FR/Paris-Saclay)" userId="2f1ac2c6-9f1d-4c23-8a3a-1978f7665366" providerId="ADAL" clId="{B243C7B1-6123-490E-8EBB-3117DFE7CB2B}" dt="2021-11-02T13:34:29.960" v="1034" actId="14734"/>
          <ac:graphicFrameMkLst>
            <pc:docMk/>
            <pc:sldMk cId="3804816853" sldId="2134805251"/>
            <ac:graphicFrameMk id="16" creationId="{6317D58A-C6CD-469F-A09C-D2C6F8BB117C}"/>
          </ac:graphicFrameMkLst>
        </pc:graphicFrameChg>
      </pc:sldChg>
      <pc:sldChg chg="addSp delSp modSp mod ord">
        <pc:chgData name="Gkatzikis, Lazaros (Nokia - FR/Paris-Saclay)" userId="2f1ac2c6-9f1d-4c23-8a3a-1978f7665366" providerId="ADAL" clId="{B243C7B1-6123-490E-8EBB-3117DFE7CB2B}" dt="2021-11-02T13:57:38.415" v="1149"/>
        <pc:sldMkLst>
          <pc:docMk/>
          <pc:sldMk cId="329046346" sldId="2134805258"/>
        </pc:sldMkLst>
        <pc:spChg chg="mod">
          <ac:chgData name="Gkatzikis, Lazaros (Nokia - FR/Paris-Saclay)" userId="2f1ac2c6-9f1d-4c23-8a3a-1978f7665366" providerId="ADAL" clId="{B243C7B1-6123-490E-8EBB-3117DFE7CB2B}" dt="2021-11-02T13:57:26.024" v="1147" actId="14100"/>
          <ac:spMkLst>
            <pc:docMk/>
            <pc:sldMk cId="329046346" sldId="2134805258"/>
            <ac:spMk id="2" creationId="{F7809290-7AF6-4134-9841-8E2157CDCFC8}"/>
          </ac:spMkLst>
        </pc:spChg>
        <pc:spChg chg="add del">
          <ac:chgData name="Gkatzikis, Lazaros (Nokia - FR/Paris-Saclay)" userId="2f1ac2c6-9f1d-4c23-8a3a-1978f7665366" providerId="ADAL" clId="{B243C7B1-6123-490E-8EBB-3117DFE7CB2B}" dt="2021-11-02T13:56:53.528" v="1143"/>
          <ac:spMkLst>
            <pc:docMk/>
            <pc:sldMk cId="329046346" sldId="2134805258"/>
            <ac:spMk id="6" creationId="{F56F5153-E648-469C-8225-4EBA256BBCB1}"/>
          </ac:spMkLst>
        </pc:spChg>
        <pc:graphicFrameChg chg="add del">
          <ac:chgData name="Gkatzikis, Lazaros (Nokia - FR/Paris-Saclay)" userId="2f1ac2c6-9f1d-4c23-8a3a-1978f7665366" providerId="ADAL" clId="{B243C7B1-6123-490E-8EBB-3117DFE7CB2B}" dt="2021-11-02T13:56:53.528" v="1143"/>
          <ac:graphicFrameMkLst>
            <pc:docMk/>
            <pc:sldMk cId="329046346" sldId="2134805258"/>
            <ac:graphicFrameMk id="7" creationId="{1A89F5E6-A62E-4EE1-AC63-090E6138D25E}"/>
          </ac:graphicFrameMkLst>
        </pc:graphicFrameChg>
        <pc:picChg chg="add mod">
          <ac:chgData name="Gkatzikis, Lazaros (Nokia - FR/Paris-Saclay)" userId="2f1ac2c6-9f1d-4c23-8a3a-1978f7665366" providerId="ADAL" clId="{B243C7B1-6123-490E-8EBB-3117DFE7CB2B}" dt="2021-11-02T13:57:18.853" v="1146" actId="1076"/>
          <ac:picMkLst>
            <pc:docMk/>
            <pc:sldMk cId="329046346" sldId="2134805258"/>
            <ac:picMk id="8" creationId="{7AC69034-55B5-49BD-A787-FCBAE34BF485}"/>
          </ac:picMkLst>
        </pc:picChg>
      </pc:sldChg>
      <pc:sldChg chg="new del">
        <pc:chgData name="Gkatzikis, Lazaros (Nokia - FR/Paris-Saclay)" userId="2f1ac2c6-9f1d-4c23-8a3a-1978f7665366" providerId="ADAL" clId="{B243C7B1-6123-490E-8EBB-3117DFE7CB2B}" dt="2021-11-02T13:11:40.467" v="299" actId="47"/>
        <pc:sldMkLst>
          <pc:docMk/>
          <pc:sldMk cId="1553122991" sldId="2134805259"/>
        </pc:sldMkLst>
      </pc:sldChg>
      <pc:sldChg chg="del">
        <pc:chgData name="Gkatzikis, Lazaros (Nokia - FR/Paris-Saclay)" userId="2f1ac2c6-9f1d-4c23-8a3a-1978f7665366" providerId="ADAL" clId="{B243C7B1-6123-490E-8EBB-3117DFE7CB2B}" dt="2021-11-02T10:29:20.735" v="0" actId="47"/>
        <pc:sldMkLst>
          <pc:docMk/>
          <pc:sldMk cId="4209126963" sldId="2134805259"/>
        </pc:sldMkLst>
      </pc:sldChg>
      <pc:sldChg chg="addSp delSp modSp new del mod modClrScheme chgLayout">
        <pc:chgData name="Gkatzikis, Lazaros (Nokia - FR/Paris-Saclay)" userId="2f1ac2c6-9f1d-4c23-8a3a-1978f7665366" providerId="ADAL" clId="{B243C7B1-6123-490E-8EBB-3117DFE7CB2B}" dt="2021-11-02T13:34:46.130" v="1035" actId="47"/>
        <pc:sldMkLst>
          <pc:docMk/>
          <pc:sldMk cId="2506697415" sldId="2134805260"/>
        </pc:sldMkLst>
        <pc:spChg chg="mod ord">
          <ac:chgData name="Gkatzikis, Lazaros (Nokia - FR/Paris-Saclay)" userId="2f1ac2c6-9f1d-4c23-8a3a-1978f7665366" providerId="ADAL" clId="{B243C7B1-6123-490E-8EBB-3117DFE7CB2B}" dt="2021-11-02T12:33:30.593" v="60" actId="700"/>
          <ac:spMkLst>
            <pc:docMk/>
            <pc:sldMk cId="2506697415" sldId="2134805260"/>
            <ac:spMk id="2" creationId="{16D9D467-DF53-4E25-9B4F-7C0C0B455ED8}"/>
          </ac:spMkLst>
        </pc:spChg>
        <pc:spChg chg="add del">
          <ac:chgData name="Gkatzikis, Lazaros (Nokia - FR/Paris-Saclay)" userId="2f1ac2c6-9f1d-4c23-8a3a-1978f7665366" providerId="ADAL" clId="{B243C7B1-6123-490E-8EBB-3117DFE7CB2B}" dt="2021-11-02T12:33:15.773" v="58" actId="22"/>
          <ac:spMkLst>
            <pc:docMk/>
            <pc:sldMk cId="2506697415" sldId="2134805260"/>
            <ac:spMk id="4" creationId="{011F81F2-0540-4E2C-B874-359D5AB9423F}"/>
          </ac:spMkLst>
        </pc:spChg>
        <pc:spChg chg="add del mod ord">
          <ac:chgData name="Gkatzikis, Lazaros (Nokia - FR/Paris-Saclay)" userId="2f1ac2c6-9f1d-4c23-8a3a-1978f7665366" providerId="ADAL" clId="{B243C7B1-6123-490E-8EBB-3117DFE7CB2B}" dt="2021-11-02T12:33:30.593" v="60" actId="700"/>
          <ac:spMkLst>
            <pc:docMk/>
            <pc:sldMk cId="2506697415" sldId="2134805260"/>
            <ac:spMk id="5" creationId="{9730DCF0-E2D4-4ADE-8389-83B1815341D9}"/>
          </ac:spMkLst>
        </pc:spChg>
        <pc:spChg chg="add del mod ord">
          <ac:chgData name="Gkatzikis, Lazaros (Nokia - FR/Paris-Saclay)" userId="2f1ac2c6-9f1d-4c23-8a3a-1978f7665366" providerId="ADAL" clId="{B243C7B1-6123-490E-8EBB-3117DFE7CB2B}" dt="2021-11-02T12:33:30.593" v="60" actId="700"/>
          <ac:spMkLst>
            <pc:docMk/>
            <pc:sldMk cId="2506697415" sldId="2134805260"/>
            <ac:spMk id="6" creationId="{BB921FFA-C2E7-412B-A0C5-3959EF882104}"/>
          </ac:spMkLst>
        </pc:spChg>
        <pc:spChg chg="add mod ord">
          <ac:chgData name="Gkatzikis, Lazaros (Nokia - FR/Paris-Saclay)" userId="2f1ac2c6-9f1d-4c23-8a3a-1978f7665366" providerId="ADAL" clId="{B243C7B1-6123-490E-8EBB-3117DFE7CB2B}" dt="2021-11-02T13:07:02.226" v="240" actId="20578"/>
          <ac:spMkLst>
            <pc:docMk/>
            <pc:sldMk cId="2506697415" sldId="2134805260"/>
            <ac:spMk id="7" creationId="{B862C95B-67F5-4D96-B8D4-F1D68D97B465}"/>
          </ac:spMkLst>
        </pc:spChg>
        <pc:spChg chg="add mod ord">
          <ac:chgData name="Gkatzikis, Lazaros (Nokia - FR/Paris-Saclay)" userId="2f1ac2c6-9f1d-4c23-8a3a-1978f7665366" providerId="ADAL" clId="{B243C7B1-6123-490E-8EBB-3117DFE7CB2B}" dt="2021-11-02T12:54:24.571" v="237" actId="20577"/>
          <ac:spMkLst>
            <pc:docMk/>
            <pc:sldMk cId="2506697415" sldId="2134805260"/>
            <ac:spMk id="8" creationId="{004B1819-CBA1-4F64-8C0C-236A36E30109}"/>
          </ac:spMkLst>
        </pc:spChg>
      </pc:sldChg>
      <pc:sldChg chg="addSp delSp modSp new mod modClrScheme chgLayout">
        <pc:chgData name="Gkatzikis, Lazaros (Nokia - FR/Paris-Saclay)" userId="2f1ac2c6-9f1d-4c23-8a3a-1978f7665366" providerId="ADAL" clId="{B243C7B1-6123-490E-8EBB-3117DFE7CB2B}" dt="2021-11-02T13:25:33.020" v="832" actId="404"/>
        <pc:sldMkLst>
          <pc:docMk/>
          <pc:sldMk cId="2880030343" sldId="2134805261"/>
        </pc:sldMkLst>
        <pc:spChg chg="del mod ord">
          <ac:chgData name="Gkatzikis, Lazaros (Nokia - FR/Paris-Saclay)" userId="2f1ac2c6-9f1d-4c23-8a3a-1978f7665366" providerId="ADAL" clId="{B243C7B1-6123-490E-8EBB-3117DFE7CB2B}" dt="2021-11-02T12:41:16.473" v="65" actId="700"/>
          <ac:spMkLst>
            <pc:docMk/>
            <pc:sldMk cId="2880030343" sldId="2134805261"/>
            <ac:spMk id="2" creationId="{9BFB6B9F-D664-4F5A-B6FB-09ED0F6C3391}"/>
          </ac:spMkLst>
        </pc:spChg>
        <pc:spChg chg="add mod ord">
          <ac:chgData name="Gkatzikis, Lazaros (Nokia - FR/Paris-Saclay)" userId="2f1ac2c6-9f1d-4c23-8a3a-1978f7665366" providerId="ADAL" clId="{B243C7B1-6123-490E-8EBB-3117DFE7CB2B}" dt="2021-11-02T12:41:16.473" v="65" actId="700"/>
          <ac:spMkLst>
            <pc:docMk/>
            <pc:sldMk cId="2880030343" sldId="2134805261"/>
            <ac:spMk id="3" creationId="{344BE751-4251-42EA-ACA2-F1214D239D84}"/>
          </ac:spMkLst>
        </pc:spChg>
        <pc:spChg chg="add mod ord">
          <ac:chgData name="Gkatzikis, Lazaros (Nokia - FR/Paris-Saclay)" userId="2f1ac2c6-9f1d-4c23-8a3a-1978f7665366" providerId="ADAL" clId="{B243C7B1-6123-490E-8EBB-3117DFE7CB2B}" dt="2021-11-02T12:41:21.319" v="71" actId="20577"/>
          <ac:spMkLst>
            <pc:docMk/>
            <pc:sldMk cId="2880030343" sldId="2134805261"/>
            <ac:spMk id="4" creationId="{40B1AF98-69E9-47CA-B671-70E41FAC5721}"/>
          </ac:spMkLst>
        </pc:spChg>
        <pc:spChg chg="add mod ord">
          <ac:chgData name="Gkatzikis, Lazaros (Nokia - FR/Paris-Saclay)" userId="2f1ac2c6-9f1d-4c23-8a3a-1978f7665366" providerId="ADAL" clId="{B243C7B1-6123-490E-8EBB-3117DFE7CB2B}" dt="2021-11-02T13:25:33.020" v="832" actId="404"/>
          <ac:spMkLst>
            <pc:docMk/>
            <pc:sldMk cId="2880030343" sldId="2134805261"/>
            <ac:spMk id="5" creationId="{7645D2B5-A477-4E91-90D8-A15457600E34}"/>
          </ac:spMkLst>
        </pc:spChg>
      </pc:sldChg>
      <pc:sldChg chg="modSp new del mod">
        <pc:chgData name="Gkatzikis, Lazaros (Nokia - FR/Paris-Saclay)" userId="2f1ac2c6-9f1d-4c23-8a3a-1978f7665366" providerId="ADAL" clId="{B243C7B1-6123-490E-8EBB-3117DFE7CB2B}" dt="2021-11-02T13:07:08.846" v="242" actId="47"/>
        <pc:sldMkLst>
          <pc:docMk/>
          <pc:sldMk cId="4005426722" sldId="2134805262"/>
        </pc:sldMkLst>
        <pc:spChg chg="mod">
          <ac:chgData name="Gkatzikis, Lazaros (Nokia - FR/Paris-Saclay)" userId="2f1ac2c6-9f1d-4c23-8a3a-1978f7665366" providerId="ADAL" clId="{B243C7B1-6123-490E-8EBB-3117DFE7CB2B}" dt="2021-11-02T13:06:54.983" v="239" actId="20577"/>
          <ac:spMkLst>
            <pc:docMk/>
            <pc:sldMk cId="4005426722" sldId="2134805262"/>
            <ac:spMk id="4" creationId="{E75A2FDF-318F-4D92-9DE4-7621565A8C67}"/>
          </ac:spMkLst>
        </pc:spChg>
      </pc:sldChg>
      <pc:sldChg chg="modSp add mod ord">
        <pc:chgData name="Gkatzikis, Lazaros (Nokia - FR/Paris-Saclay)" userId="2f1ac2c6-9f1d-4c23-8a3a-1978f7665366" providerId="ADAL" clId="{B243C7B1-6123-490E-8EBB-3117DFE7CB2B}" dt="2021-11-02T13:08:29.655" v="295"/>
        <pc:sldMkLst>
          <pc:docMk/>
          <pc:sldMk cId="2680270118" sldId="2134805263"/>
        </pc:sldMkLst>
        <pc:spChg chg="mod">
          <ac:chgData name="Gkatzikis, Lazaros (Nokia - FR/Paris-Saclay)" userId="2f1ac2c6-9f1d-4c23-8a3a-1978f7665366" providerId="ADAL" clId="{B243C7B1-6123-490E-8EBB-3117DFE7CB2B}" dt="2021-11-02T13:07:29.753" v="290" actId="20577"/>
          <ac:spMkLst>
            <pc:docMk/>
            <pc:sldMk cId="2680270118" sldId="2134805263"/>
            <ac:spMk id="2" creationId="{16D9D467-DF53-4E25-9B4F-7C0C0B455ED8}"/>
          </ac:spMkLst>
        </pc:spChg>
        <pc:spChg chg="mod">
          <ac:chgData name="Gkatzikis, Lazaros (Nokia - FR/Paris-Saclay)" userId="2f1ac2c6-9f1d-4c23-8a3a-1978f7665366" providerId="ADAL" clId="{B243C7B1-6123-490E-8EBB-3117DFE7CB2B}" dt="2021-11-02T13:07:21.256" v="266" actId="20577"/>
          <ac:spMkLst>
            <pc:docMk/>
            <pc:sldMk cId="2680270118" sldId="2134805263"/>
            <ac:spMk id="7" creationId="{B862C95B-67F5-4D96-B8D4-F1D68D97B465}"/>
          </ac:spMkLst>
        </pc:spChg>
        <pc:spChg chg="mod">
          <ac:chgData name="Gkatzikis, Lazaros (Nokia - FR/Paris-Saclay)" userId="2f1ac2c6-9f1d-4c23-8a3a-1978f7665366" providerId="ADAL" clId="{B243C7B1-6123-490E-8EBB-3117DFE7CB2B}" dt="2021-11-02T13:07:42.051" v="292" actId="27636"/>
          <ac:spMkLst>
            <pc:docMk/>
            <pc:sldMk cId="2680270118" sldId="2134805263"/>
            <ac:spMk id="8" creationId="{004B1819-CBA1-4F64-8C0C-236A36E30109}"/>
          </ac:spMkLst>
        </pc:spChg>
      </pc:sldChg>
      <pc:sldChg chg="modSp new mod ord">
        <pc:chgData name="Gkatzikis, Lazaros (Nokia - FR/Paris-Saclay)" userId="2f1ac2c6-9f1d-4c23-8a3a-1978f7665366" providerId="ADAL" clId="{B243C7B1-6123-490E-8EBB-3117DFE7CB2B}" dt="2021-11-02T15:48:17.286" v="1153"/>
        <pc:sldMkLst>
          <pc:docMk/>
          <pc:sldMk cId="172289897" sldId="2134805264"/>
        </pc:sldMkLst>
        <pc:spChg chg="mod">
          <ac:chgData name="Gkatzikis, Lazaros (Nokia - FR/Paris-Saclay)" userId="2f1ac2c6-9f1d-4c23-8a3a-1978f7665366" providerId="ADAL" clId="{B243C7B1-6123-490E-8EBB-3117DFE7CB2B}" dt="2021-11-02T15:34:30.805" v="1151" actId="20577"/>
          <ac:spMkLst>
            <pc:docMk/>
            <pc:sldMk cId="172289897" sldId="2134805264"/>
            <ac:spMk id="2" creationId="{181E3B3D-74F9-4EAD-8E0D-2001AB9C4608}"/>
          </ac:spMkLst>
        </pc:spChg>
        <pc:spChg chg="mod">
          <ac:chgData name="Gkatzikis, Lazaros (Nokia - FR/Paris-Saclay)" userId="2f1ac2c6-9f1d-4c23-8a3a-1978f7665366" providerId="ADAL" clId="{B243C7B1-6123-490E-8EBB-3117DFE7CB2B}" dt="2021-11-02T13:24:04.341" v="802" actId="20577"/>
          <ac:spMkLst>
            <pc:docMk/>
            <pc:sldMk cId="172289897" sldId="2134805264"/>
            <ac:spMk id="3" creationId="{F0A32334-68A8-4A7F-928E-B69F7D3BDE42}"/>
          </ac:spMkLst>
        </pc:spChg>
        <pc:spChg chg="mod">
          <ac:chgData name="Gkatzikis, Lazaros (Nokia - FR/Paris-Saclay)" userId="2f1ac2c6-9f1d-4c23-8a3a-1978f7665366" providerId="ADAL" clId="{B243C7B1-6123-490E-8EBB-3117DFE7CB2B}" dt="2021-11-02T13:12:43.826" v="352" actId="20577"/>
          <ac:spMkLst>
            <pc:docMk/>
            <pc:sldMk cId="172289897" sldId="2134805264"/>
            <ac:spMk id="4" creationId="{EA067D1D-8B74-4507-9E8D-CA55AAD0355F}"/>
          </ac:spMkLst>
        </pc:spChg>
      </pc:sldChg>
      <pc:sldChg chg="modSp new mod ord">
        <pc:chgData name="Gkatzikis, Lazaros (Nokia - FR/Paris-Saclay)" userId="2f1ac2c6-9f1d-4c23-8a3a-1978f7665366" providerId="ADAL" clId="{B243C7B1-6123-490E-8EBB-3117DFE7CB2B}" dt="2021-11-02T15:48:17.286" v="1153"/>
        <pc:sldMkLst>
          <pc:docMk/>
          <pc:sldMk cId="4235721288" sldId="2134805265"/>
        </pc:sldMkLst>
        <pc:spChg chg="mod">
          <ac:chgData name="Gkatzikis, Lazaros (Nokia - FR/Paris-Saclay)" userId="2f1ac2c6-9f1d-4c23-8a3a-1978f7665366" providerId="ADAL" clId="{B243C7B1-6123-490E-8EBB-3117DFE7CB2B}" dt="2021-11-02T13:48:52.110" v="1141" actId="27636"/>
          <ac:spMkLst>
            <pc:docMk/>
            <pc:sldMk cId="4235721288" sldId="2134805265"/>
            <ac:spMk id="2" creationId="{27A30F99-E13F-498A-8630-A194E07B32DF}"/>
          </ac:spMkLst>
        </pc:spChg>
        <pc:spChg chg="mod">
          <ac:chgData name="Gkatzikis, Lazaros (Nokia - FR/Paris-Saclay)" userId="2f1ac2c6-9f1d-4c23-8a3a-1978f7665366" providerId="ADAL" clId="{B243C7B1-6123-490E-8EBB-3117DFE7CB2B}" dt="2021-11-02T13:24:12.777" v="823" actId="20577"/>
          <ac:spMkLst>
            <pc:docMk/>
            <pc:sldMk cId="4235721288" sldId="2134805265"/>
            <ac:spMk id="4" creationId="{C278D5AD-9116-4F96-8E2C-816EA2AB2C55}"/>
          </ac:spMkLst>
        </pc:spChg>
      </pc:sldChg>
    </pc:docChg>
  </pc:docChgLst>
  <pc:docChgLst>
    <pc:chgData name="Gkatzikis, Lazaros (Nokia - FR/Paris-Saclay)" userId="2f1ac2c6-9f1d-4c23-8a3a-1978f7665366" providerId="ADAL" clId="{231045D1-ABE7-44E4-BEBF-898A80A3DD4B}"/>
    <pc:docChg chg="undo redo custSel addSld delSld modSld sldOrd">
      <pc:chgData name="Gkatzikis, Lazaros (Nokia - FR/Paris-Saclay)" userId="2f1ac2c6-9f1d-4c23-8a3a-1978f7665366" providerId="ADAL" clId="{231045D1-ABE7-44E4-BEBF-898A80A3DD4B}" dt="2022-02-16T11:41:06.423" v="1959" actId="20577"/>
      <pc:docMkLst>
        <pc:docMk/>
      </pc:docMkLst>
      <pc:sldChg chg="del">
        <pc:chgData name="Gkatzikis, Lazaros (Nokia - FR/Paris-Saclay)" userId="2f1ac2c6-9f1d-4c23-8a3a-1978f7665366" providerId="ADAL" clId="{231045D1-ABE7-44E4-BEBF-898A80A3DD4B}" dt="2022-02-15T14:40:59.581" v="0" actId="47"/>
        <pc:sldMkLst>
          <pc:docMk/>
          <pc:sldMk cId="3804816853" sldId="2134805251"/>
        </pc:sldMkLst>
      </pc:sldChg>
      <pc:sldChg chg="del">
        <pc:chgData name="Gkatzikis, Lazaros (Nokia - FR/Paris-Saclay)" userId="2f1ac2c6-9f1d-4c23-8a3a-1978f7665366" providerId="ADAL" clId="{231045D1-ABE7-44E4-BEBF-898A80A3DD4B}" dt="2022-02-15T14:40:59.581" v="0" actId="47"/>
        <pc:sldMkLst>
          <pc:docMk/>
          <pc:sldMk cId="329046346" sldId="2134805258"/>
        </pc:sldMkLst>
      </pc:sldChg>
      <pc:sldChg chg="del">
        <pc:chgData name="Gkatzikis, Lazaros (Nokia - FR/Paris-Saclay)" userId="2f1ac2c6-9f1d-4c23-8a3a-1978f7665366" providerId="ADAL" clId="{231045D1-ABE7-44E4-BEBF-898A80A3DD4B}" dt="2022-02-15T14:40:59.581" v="0" actId="47"/>
        <pc:sldMkLst>
          <pc:docMk/>
          <pc:sldMk cId="2880030343" sldId="2134805261"/>
        </pc:sldMkLst>
      </pc:sldChg>
      <pc:sldChg chg="del">
        <pc:chgData name="Gkatzikis, Lazaros (Nokia - FR/Paris-Saclay)" userId="2f1ac2c6-9f1d-4c23-8a3a-1978f7665366" providerId="ADAL" clId="{231045D1-ABE7-44E4-BEBF-898A80A3DD4B}" dt="2022-02-15T14:40:59.581" v="0" actId="47"/>
        <pc:sldMkLst>
          <pc:docMk/>
          <pc:sldMk cId="2680270118" sldId="2134805263"/>
        </pc:sldMkLst>
      </pc:sldChg>
      <pc:sldChg chg="modSp del mod">
        <pc:chgData name="Gkatzikis, Lazaros (Nokia - FR/Paris-Saclay)" userId="2f1ac2c6-9f1d-4c23-8a3a-1978f7665366" providerId="ADAL" clId="{231045D1-ABE7-44E4-BEBF-898A80A3DD4B}" dt="2022-02-15T14:58:51.502" v="181" actId="47"/>
        <pc:sldMkLst>
          <pc:docMk/>
          <pc:sldMk cId="172289897" sldId="2134805264"/>
        </pc:sldMkLst>
        <pc:spChg chg="mod">
          <ac:chgData name="Gkatzikis, Lazaros (Nokia - FR/Paris-Saclay)" userId="2f1ac2c6-9f1d-4c23-8a3a-1978f7665366" providerId="ADAL" clId="{231045D1-ABE7-44E4-BEBF-898A80A3DD4B}" dt="2022-02-15T14:44:17.787" v="51"/>
          <ac:spMkLst>
            <pc:docMk/>
            <pc:sldMk cId="172289897" sldId="2134805264"/>
            <ac:spMk id="2" creationId="{181E3B3D-74F9-4EAD-8E0D-2001AB9C4608}"/>
          </ac:spMkLst>
        </pc:spChg>
      </pc:sldChg>
      <pc:sldChg chg="del">
        <pc:chgData name="Gkatzikis, Lazaros (Nokia - FR/Paris-Saclay)" userId="2f1ac2c6-9f1d-4c23-8a3a-1978f7665366" providerId="ADAL" clId="{231045D1-ABE7-44E4-BEBF-898A80A3DD4B}" dt="2022-02-15T14:52:26.315" v="134" actId="47"/>
        <pc:sldMkLst>
          <pc:docMk/>
          <pc:sldMk cId="4235721288" sldId="2134805265"/>
        </pc:sldMkLst>
      </pc:sldChg>
      <pc:sldChg chg="addSp delSp modSp new mod ord">
        <pc:chgData name="Gkatzikis, Lazaros (Nokia - FR/Paris-Saclay)" userId="2f1ac2c6-9f1d-4c23-8a3a-1978f7665366" providerId="ADAL" clId="{231045D1-ABE7-44E4-BEBF-898A80A3DD4B}" dt="2022-02-15T15:08:28.069" v="182" actId="20578"/>
        <pc:sldMkLst>
          <pc:docMk/>
          <pc:sldMk cId="4015503304" sldId="2134805266"/>
        </pc:sldMkLst>
        <pc:spChg chg="mod">
          <ac:chgData name="Gkatzikis, Lazaros (Nokia - FR/Paris-Saclay)" userId="2f1ac2c6-9f1d-4c23-8a3a-1978f7665366" providerId="ADAL" clId="{231045D1-ABE7-44E4-BEBF-898A80A3DD4B}" dt="2022-02-15T15:08:28.069" v="182" actId="20578"/>
          <ac:spMkLst>
            <pc:docMk/>
            <pc:sldMk cId="4015503304" sldId="2134805266"/>
            <ac:spMk id="2" creationId="{75E6AE59-5CC0-4988-B2AC-65127BD016D0}"/>
          </ac:spMkLst>
        </pc:spChg>
        <pc:spChg chg="mod">
          <ac:chgData name="Gkatzikis, Lazaros (Nokia - FR/Paris-Saclay)" userId="2f1ac2c6-9f1d-4c23-8a3a-1978f7665366" providerId="ADAL" clId="{231045D1-ABE7-44E4-BEBF-898A80A3DD4B}" dt="2022-02-15T14:58:34.485" v="180" actId="20577"/>
          <ac:spMkLst>
            <pc:docMk/>
            <pc:sldMk cId="4015503304" sldId="2134805266"/>
            <ac:spMk id="3" creationId="{98344A31-53A8-414C-B41D-87D3A694DF6B}"/>
          </ac:spMkLst>
        </pc:spChg>
        <pc:spChg chg="mod">
          <ac:chgData name="Gkatzikis, Lazaros (Nokia - FR/Paris-Saclay)" userId="2f1ac2c6-9f1d-4c23-8a3a-1978f7665366" providerId="ADAL" clId="{231045D1-ABE7-44E4-BEBF-898A80A3DD4B}" dt="2022-02-15T14:41:14.302" v="27" actId="20577"/>
          <ac:spMkLst>
            <pc:docMk/>
            <pc:sldMk cId="4015503304" sldId="2134805266"/>
            <ac:spMk id="4" creationId="{F5F56B84-4491-43CF-B773-083A831BB36A}"/>
          </ac:spMkLst>
        </pc:spChg>
        <pc:spChg chg="add mod">
          <ac:chgData name="Gkatzikis, Lazaros (Nokia - FR/Paris-Saclay)" userId="2f1ac2c6-9f1d-4c23-8a3a-1978f7665366" providerId="ADAL" clId="{231045D1-ABE7-44E4-BEBF-898A80A3DD4B}" dt="2022-02-15T14:42:40.882" v="43" actId="1076"/>
          <ac:spMkLst>
            <pc:docMk/>
            <pc:sldMk cId="4015503304" sldId="2134805266"/>
            <ac:spMk id="9" creationId="{B882B23E-71E6-489A-BB9B-BA727E0A02CE}"/>
          </ac:spMkLst>
        </pc:spChg>
        <pc:spChg chg="add del">
          <ac:chgData name="Gkatzikis, Lazaros (Nokia - FR/Paris-Saclay)" userId="2f1ac2c6-9f1d-4c23-8a3a-1978f7665366" providerId="ADAL" clId="{231045D1-ABE7-44E4-BEBF-898A80A3DD4B}" dt="2022-02-15T14:44:21.354" v="53" actId="22"/>
          <ac:spMkLst>
            <pc:docMk/>
            <pc:sldMk cId="4015503304" sldId="2134805266"/>
            <ac:spMk id="11" creationId="{51FABDDA-CEE5-4044-9639-B65108E241C4}"/>
          </ac:spMkLst>
        </pc:spChg>
        <pc:graphicFrameChg chg="add del mod">
          <ac:chgData name="Gkatzikis, Lazaros (Nokia - FR/Paris-Saclay)" userId="2f1ac2c6-9f1d-4c23-8a3a-1978f7665366" providerId="ADAL" clId="{231045D1-ABE7-44E4-BEBF-898A80A3DD4B}" dt="2022-02-15T14:41:20.436" v="29" actId="478"/>
          <ac:graphicFrameMkLst>
            <pc:docMk/>
            <pc:sldMk cId="4015503304" sldId="2134805266"/>
            <ac:graphicFrameMk id="5" creationId="{DD2D9D3B-4E6F-4325-99CB-2A6A1788FD9A}"/>
          </ac:graphicFrameMkLst>
        </pc:graphicFrameChg>
        <pc:picChg chg="add del mod">
          <ac:chgData name="Gkatzikis, Lazaros (Nokia - FR/Paris-Saclay)" userId="2f1ac2c6-9f1d-4c23-8a3a-1978f7665366" providerId="ADAL" clId="{231045D1-ABE7-44E4-BEBF-898A80A3DD4B}" dt="2022-02-15T14:41:46.784" v="33"/>
          <ac:picMkLst>
            <pc:docMk/>
            <pc:sldMk cId="4015503304" sldId="2134805266"/>
            <ac:picMk id="6" creationId="{E20C2A66-7C5E-4A0F-9BB9-441410593A43}"/>
          </ac:picMkLst>
        </pc:picChg>
        <pc:picChg chg="add mod">
          <ac:chgData name="Gkatzikis, Lazaros (Nokia - FR/Paris-Saclay)" userId="2f1ac2c6-9f1d-4c23-8a3a-1978f7665366" providerId="ADAL" clId="{231045D1-ABE7-44E4-BEBF-898A80A3DD4B}" dt="2022-02-15T14:42:17.704" v="35" actId="1076"/>
          <ac:picMkLst>
            <pc:docMk/>
            <pc:sldMk cId="4015503304" sldId="2134805266"/>
            <ac:picMk id="7" creationId="{70E0F8BB-181B-4A68-8D84-F6E86CD9B2D9}"/>
          </ac:picMkLst>
        </pc:picChg>
      </pc:sldChg>
      <pc:sldChg chg="addSp delSp modSp new mod modClrScheme chgLayout">
        <pc:chgData name="Gkatzikis, Lazaros (Nokia - FR/Paris-Saclay)" userId="2f1ac2c6-9f1d-4c23-8a3a-1978f7665366" providerId="ADAL" clId="{231045D1-ABE7-44E4-BEBF-898A80A3DD4B}" dt="2022-02-16T11:41:06.423" v="1959" actId="20577"/>
        <pc:sldMkLst>
          <pc:docMk/>
          <pc:sldMk cId="2249259228" sldId="2134805267"/>
        </pc:sldMkLst>
        <pc:spChg chg="del">
          <ac:chgData name="Gkatzikis, Lazaros (Nokia - FR/Paris-Saclay)" userId="2f1ac2c6-9f1d-4c23-8a3a-1978f7665366" providerId="ADAL" clId="{231045D1-ABE7-44E4-BEBF-898A80A3DD4B}" dt="2022-02-15T17:02:32.123" v="190" actId="478"/>
          <ac:spMkLst>
            <pc:docMk/>
            <pc:sldMk cId="2249259228" sldId="2134805267"/>
            <ac:spMk id="2" creationId="{A6B75AA7-34A5-41ED-917A-B37A4BC04278}"/>
          </ac:spMkLst>
        </pc:spChg>
        <pc:spChg chg="add del mod">
          <ac:chgData name="Gkatzikis, Lazaros (Nokia - FR/Paris-Saclay)" userId="2f1ac2c6-9f1d-4c23-8a3a-1978f7665366" providerId="ADAL" clId="{231045D1-ABE7-44E4-BEBF-898A80A3DD4B}" dt="2022-02-15T19:19:17.993" v="874" actId="478"/>
          <ac:spMkLst>
            <pc:docMk/>
            <pc:sldMk cId="2249259228" sldId="2134805267"/>
            <ac:spMk id="2" creationId="{AD366DD2-C1C8-4D35-B08F-56E49EFCFCA6}"/>
          </ac:spMkLst>
        </pc:spChg>
        <pc:spChg chg="del mod ord">
          <ac:chgData name="Gkatzikis, Lazaros (Nokia - FR/Paris-Saclay)" userId="2f1ac2c6-9f1d-4c23-8a3a-1978f7665366" providerId="ADAL" clId="{231045D1-ABE7-44E4-BEBF-898A80A3DD4B}" dt="2022-02-15T17:02:49.157" v="191" actId="700"/>
          <ac:spMkLst>
            <pc:docMk/>
            <pc:sldMk cId="2249259228" sldId="2134805267"/>
            <ac:spMk id="3" creationId="{0FC0D4E3-9099-4E5F-8DBE-275E573E6257}"/>
          </ac:spMkLst>
        </pc:spChg>
        <pc:spChg chg="del mod ord">
          <ac:chgData name="Gkatzikis, Lazaros (Nokia - FR/Paris-Saclay)" userId="2f1ac2c6-9f1d-4c23-8a3a-1978f7665366" providerId="ADAL" clId="{231045D1-ABE7-44E4-BEBF-898A80A3DD4B}" dt="2022-02-15T17:02:49.157" v="191" actId="700"/>
          <ac:spMkLst>
            <pc:docMk/>
            <pc:sldMk cId="2249259228" sldId="2134805267"/>
            <ac:spMk id="4" creationId="{0D3D01E9-1134-4D7E-B833-973EC71D9F40}"/>
          </ac:spMkLst>
        </pc:spChg>
        <pc:spChg chg="add del mod">
          <ac:chgData name="Gkatzikis, Lazaros (Nokia - FR/Paris-Saclay)" userId="2f1ac2c6-9f1d-4c23-8a3a-1978f7665366" providerId="ADAL" clId="{231045D1-ABE7-44E4-BEBF-898A80A3DD4B}" dt="2022-02-16T11:21:47.903" v="1200" actId="478"/>
          <ac:spMkLst>
            <pc:docMk/>
            <pc:sldMk cId="2249259228" sldId="2134805267"/>
            <ac:spMk id="6" creationId="{D208BCF8-5159-4773-AD48-1DA859E6C89E}"/>
          </ac:spMkLst>
        </pc:spChg>
        <pc:spChg chg="add del mod ord">
          <ac:chgData name="Gkatzikis, Lazaros (Nokia - FR/Paris-Saclay)" userId="2f1ac2c6-9f1d-4c23-8a3a-1978f7665366" providerId="ADAL" clId="{231045D1-ABE7-44E4-BEBF-898A80A3DD4B}" dt="2022-02-15T17:03:11.944" v="193" actId="700"/>
          <ac:spMkLst>
            <pc:docMk/>
            <pc:sldMk cId="2249259228" sldId="2134805267"/>
            <ac:spMk id="7" creationId="{F9CF7E5E-C2E1-4A31-AE40-ABC5A245343A}"/>
          </ac:spMkLst>
        </pc:spChg>
        <pc:spChg chg="add mod">
          <ac:chgData name="Gkatzikis, Lazaros (Nokia - FR/Paris-Saclay)" userId="2f1ac2c6-9f1d-4c23-8a3a-1978f7665366" providerId="ADAL" clId="{231045D1-ABE7-44E4-BEBF-898A80A3DD4B}" dt="2022-02-16T11:33:39.583" v="1523" actId="403"/>
          <ac:spMkLst>
            <pc:docMk/>
            <pc:sldMk cId="2249259228" sldId="2134805267"/>
            <ac:spMk id="8" creationId="{38032E91-F3AB-4FDF-BBEA-4530EF7A4D5C}"/>
          </ac:spMkLst>
        </pc:spChg>
        <pc:spChg chg="add del mod ord">
          <ac:chgData name="Gkatzikis, Lazaros (Nokia - FR/Paris-Saclay)" userId="2f1ac2c6-9f1d-4c23-8a3a-1978f7665366" providerId="ADAL" clId="{231045D1-ABE7-44E4-BEBF-898A80A3DD4B}" dt="2022-02-15T17:03:11.944" v="193" actId="700"/>
          <ac:spMkLst>
            <pc:docMk/>
            <pc:sldMk cId="2249259228" sldId="2134805267"/>
            <ac:spMk id="8" creationId="{D9053FE8-BBDB-4289-B003-DF3DD3D30976}"/>
          </ac:spMkLst>
        </pc:spChg>
        <pc:spChg chg="add del mod ord">
          <ac:chgData name="Gkatzikis, Lazaros (Nokia - FR/Paris-Saclay)" userId="2f1ac2c6-9f1d-4c23-8a3a-1978f7665366" providerId="ADAL" clId="{231045D1-ABE7-44E4-BEBF-898A80A3DD4B}" dt="2022-02-15T17:03:11.944" v="193" actId="700"/>
          <ac:spMkLst>
            <pc:docMk/>
            <pc:sldMk cId="2249259228" sldId="2134805267"/>
            <ac:spMk id="9" creationId="{25BC2F8A-1D27-45ED-9217-5E866A6A480E}"/>
          </ac:spMkLst>
        </pc:spChg>
        <pc:spChg chg="add mod">
          <ac:chgData name="Gkatzikis, Lazaros (Nokia - FR/Paris-Saclay)" userId="2f1ac2c6-9f1d-4c23-8a3a-1978f7665366" providerId="ADAL" clId="{231045D1-ABE7-44E4-BEBF-898A80A3DD4B}" dt="2022-02-16T11:40:50.592" v="1949" actId="27636"/>
          <ac:spMkLst>
            <pc:docMk/>
            <pc:sldMk cId="2249259228" sldId="2134805267"/>
            <ac:spMk id="9" creationId="{AAD058FC-25A9-4E3F-A7D9-939F068AB76A}"/>
          </ac:spMkLst>
        </pc:spChg>
        <pc:spChg chg="add mod ord">
          <ac:chgData name="Gkatzikis, Lazaros (Nokia - FR/Paris-Saclay)" userId="2f1ac2c6-9f1d-4c23-8a3a-1978f7665366" providerId="ADAL" clId="{231045D1-ABE7-44E4-BEBF-898A80A3DD4B}" dt="2022-02-15T17:03:11.944" v="193" actId="700"/>
          <ac:spMkLst>
            <pc:docMk/>
            <pc:sldMk cId="2249259228" sldId="2134805267"/>
            <ac:spMk id="10" creationId="{B238A3DF-5C15-4CE0-B67C-31EE4C91CC30}"/>
          </ac:spMkLst>
        </pc:spChg>
        <pc:spChg chg="add mod ord">
          <ac:chgData name="Gkatzikis, Lazaros (Nokia - FR/Paris-Saclay)" userId="2f1ac2c6-9f1d-4c23-8a3a-1978f7665366" providerId="ADAL" clId="{231045D1-ABE7-44E4-BEBF-898A80A3DD4B}" dt="2022-02-16T11:41:06.423" v="1959" actId="20577"/>
          <ac:spMkLst>
            <pc:docMk/>
            <pc:sldMk cId="2249259228" sldId="2134805267"/>
            <ac:spMk id="11" creationId="{2A6461B2-69E3-4038-A72F-19AFA2EAD2E6}"/>
          </ac:spMkLst>
        </pc:spChg>
        <pc:spChg chg="add del mod ord">
          <ac:chgData name="Gkatzikis, Lazaros (Nokia - FR/Paris-Saclay)" userId="2f1ac2c6-9f1d-4c23-8a3a-1978f7665366" providerId="ADAL" clId="{231045D1-ABE7-44E4-BEBF-898A80A3DD4B}" dt="2022-02-15T17:06:06.304" v="236" actId="478"/>
          <ac:spMkLst>
            <pc:docMk/>
            <pc:sldMk cId="2249259228" sldId="2134805267"/>
            <ac:spMk id="12" creationId="{F02C9452-4985-4FBB-88D4-3120B94134A9}"/>
          </ac:spMkLst>
        </pc:spChg>
        <pc:spChg chg="add mod ord">
          <ac:chgData name="Gkatzikis, Lazaros (Nokia - FR/Paris-Saclay)" userId="2f1ac2c6-9f1d-4c23-8a3a-1978f7665366" providerId="ADAL" clId="{231045D1-ABE7-44E4-BEBF-898A80A3DD4B}" dt="2022-02-15T19:15:52.074" v="819" actId="20577"/>
          <ac:spMkLst>
            <pc:docMk/>
            <pc:sldMk cId="2249259228" sldId="2134805267"/>
            <ac:spMk id="13" creationId="{E7E9F39F-CA81-4BC3-956D-A3B81F751293}"/>
          </ac:spMkLst>
        </pc:spChg>
        <pc:spChg chg="add del mod">
          <ac:chgData name="Gkatzikis, Lazaros (Nokia - FR/Paris-Saclay)" userId="2f1ac2c6-9f1d-4c23-8a3a-1978f7665366" providerId="ADAL" clId="{231045D1-ABE7-44E4-BEBF-898A80A3DD4B}" dt="2022-02-15T17:06:10.639" v="237" actId="478"/>
          <ac:spMkLst>
            <pc:docMk/>
            <pc:sldMk cId="2249259228" sldId="2134805267"/>
            <ac:spMk id="15" creationId="{7221D820-1FAD-4A8E-B97A-FA2D013950EE}"/>
          </ac:spMkLst>
        </pc:spChg>
        <pc:picChg chg="add del mod ord">
          <ac:chgData name="Gkatzikis, Lazaros (Nokia - FR/Paris-Saclay)" userId="2f1ac2c6-9f1d-4c23-8a3a-1978f7665366" providerId="ADAL" clId="{231045D1-ABE7-44E4-BEBF-898A80A3DD4B}" dt="2022-02-16T10:52:02.656" v="1091" actId="478"/>
          <ac:picMkLst>
            <pc:docMk/>
            <pc:sldMk cId="2249259228" sldId="2134805267"/>
            <ac:picMk id="5" creationId="{F3A38547-F148-4A21-926F-EC122A2B932F}"/>
          </ac:picMkLst>
        </pc:picChg>
      </pc:sldChg>
      <pc:sldChg chg="addSp delSp modSp new mod modClrScheme chgLayout">
        <pc:chgData name="Gkatzikis, Lazaros (Nokia - FR/Paris-Saclay)" userId="2f1ac2c6-9f1d-4c23-8a3a-1978f7665366" providerId="ADAL" clId="{231045D1-ABE7-44E4-BEBF-898A80A3DD4B}" dt="2022-02-15T17:26:06.292" v="654" actId="20577"/>
        <pc:sldMkLst>
          <pc:docMk/>
          <pc:sldMk cId="638609933" sldId="2134805268"/>
        </pc:sldMkLst>
        <pc:spChg chg="del mod ord">
          <ac:chgData name="Gkatzikis, Lazaros (Nokia - FR/Paris-Saclay)" userId="2f1ac2c6-9f1d-4c23-8a3a-1978f7665366" providerId="ADAL" clId="{231045D1-ABE7-44E4-BEBF-898A80A3DD4B}" dt="2022-02-15T17:12:36.838" v="407" actId="700"/>
          <ac:spMkLst>
            <pc:docMk/>
            <pc:sldMk cId="638609933" sldId="2134805268"/>
            <ac:spMk id="2" creationId="{7060A819-9916-47BE-BF0F-93FA1E0C1288}"/>
          </ac:spMkLst>
        </pc:spChg>
        <pc:spChg chg="del">
          <ac:chgData name="Gkatzikis, Lazaros (Nokia - FR/Paris-Saclay)" userId="2f1ac2c6-9f1d-4c23-8a3a-1978f7665366" providerId="ADAL" clId="{231045D1-ABE7-44E4-BEBF-898A80A3DD4B}" dt="2022-02-15T17:12:36.838" v="407" actId="700"/>
          <ac:spMkLst>
            <pc:docMk/>
            <pc:sldMk cId="638609933" sldId="2134805268"/>
            <ac:spMk id="3" creationId="{18685665-A4CE-424F-B4F5-7A44F31734E2}"/>
          </ac:spMkLst>
        </pc:spChg>
        <pc:spChg chg="del mod ord">
          <ac:chgData name="Gkatzikis, Lazaros (Nokia - FR/Paris-Saclay)" userId="2f1ac2c6-9f1d-4c23-8a3a-1978f7665366" providerId="ADAL" clId="{231045D1-ABE7-44E4-BEBF-898A80A3DD4B}" dt="2022-02-15T17:12:36.838" v="407" actId="700"/>
          <ac:spMkLst>
            <pc:docMk/>
            <pc:sldMk cId="638609933" sldId="2134805268"/>
            <ac:spMk id="4" creationId="{1F628AD7-9FF9-46E5-B02F-6E50DD56EE07}"/>
          </ac:spMkLst>
        </pc:spChg>
        <pc:spChg chg="mod ord">
          <ac:chgData name="Gkatzikis, Lazaros (Nokia - FR/Paris-Saclay)" userId="2f1ac2c6-9f1d-4c23-8a3a-1978f7665366" providerId="ADAL" clId="{231045D1-ABE7-44E4-BEBF-898A80A3DD4B}" dt="2022-02-15T17:12:46.642" v="408" actId="700"/>
          <ac:spMkLst>
            <pc:docMk/>
            <pc:sldMk cId="638609933" sldId="2134805268"/>
            <ac:spMk id="5" creationId="{FE4D54A8-032A-4AE8-9A0C-AF85D2A2B9B3}"/>
          </ac:spMkLst>
        </pc:spChg>
        <pc:spChg chg="add del mod ord">
          <ac:chgData name="Gkatzikis, Lazaros (Nokia - FR/Paris-Saclay)" userId="2f1ac2c6-9f1d-4c23-8a3a-1978f7665366" providerId="ADAL" clId="{231045D1-ABE7-44E4-BEBF-898A80A3DD4B}" dt="2022-02-15T17:12:46.642" v="408" actId="700"/>
          <ac:spMkLst>
            <pc:docMk/>
            <pc:sldMk cId="638609933" sldId="2134805268"/>
            <ac:spMk id="6" creationId="{E90A274A-F45A-4A4E-A2A9-E12FC196DF6B}"/>
          </ac:spMkLst>
        </pc:spChg>
        <pc:spChg chg="add del mod ord">
          <ac:chgData name="Gkatzikis, Lazaros (Nokia - FR/Paris-Saclay)" userId="2f1ac2c6-9f1d-4c23-8a3a-1978f7665366" providerId="ADAL" clId="{231045D1-ABE7-44E4-BEBF-898A80A3DD4B}" dt="2022-02-15T17:12:46.642" v="408" actId="700"/>
          <ac:spMkLst>
            <pc:docMk/>
            <pc:sldMk cId="638609933" sldId="2134805268"/>
            <ac:spMk id="7" creationId="{A5A16118-57B1-48A5-AC4C-B8C190931D9D}"/>
          </ac:spMkLst>
        </pc:spChg>
        <pc:spChg chg="add mod ord">
          <ac:chgData name="Gkatzikis, Lazaros (Nokia - FR/Paris-Saclay)" userId="2f1ac2c6-9f1d-4c23-8a3a-1978f7665366" providerId="ADAL" clId="{231045D1-ABE7-44E4-BEBF-898A80A3DD4B}" dt="2022-02-15T17:12:58.343" v="413" actId="20577"/>
          <ac:spMkLst>
            <pc:docMk/>
            <pc:sldMk cId="638609933" sldId="2134805268"/>
            <ac:spMk id="8" creationId="{E3B272C3-9B63-45BB-A112-5C8B433E2384}"/>
          </ac:spMkLst>
        </pc:spChg>
        <pc:spChg chg="add mod ord">
          <ac:chgData name="Gkatzikis, Lazaros (Nokia - FR/Paris-Saclay)" userId="2f1ac2c6-9f1d-4c23-8a3a-1978f7665366" providerId="ADAL" clId="{231045D1-ABE7-44E4-BEBF-898A80A3DD4B}" dt="2022-02-15T17:26:06.292" v="654" actId="20577"/>
          <ac:spMkLst>
            <pc:docMk/>
            <pc:sldMk cId="638609933" sldId="2134805268"/>
            <ac:spMk id="9" creationId="{529A4A94-E34F-4ABF-A312-4ED6470B2D5A}"/>
          </ac:spMkLst>
        </pc:spChg>
      </pc:sldChg>
      <pc:sldChg chg="addSp delSp modSp new del mod">
        <pc:chgData name="Gkatzikis, Lazaros (Nokia - FR/Paris-Saclay)" userId="2f1ac2c6-9f1d-4c23-8a3a-1978f7665366" providerId="ADAL" clId="{231045D1-ABE7-44E4-BEBF-898A80A3DD4B}" dt="2022-02-16T11:17:01.659" v="1134" actId="47"/>
        <pc:sldMkLst>
          <pc:docMk/>
          <pc:sldMk cId="855790166" sldId="2134805269"/>
        </pc:sldMkLst>
        <pc:spChg chg="mod">
          <ac:chgData name="Gkatzikis, Lazaros (Nokia - FR/Paris-Saclay)" userId="2f1ac2c6-9f1d-4c23-8a3a-1978f7665366" providerId="ADAL" clId="{231045D1-ABE7-44E4-BEBF-898A80A3DD4B}" dt="2022-02-16T11:04:50.284" v="1129" actId="5793"/>
          <ac:spMkLst>
            <pc:docMk/>
            <pc:sldMk cId="855790166" sldId="2134805269"/>
            <ac:spMk id="2" creationId="{145802C7-7313-434D-A288-DB2B7F63541F}"/>
          </ac:spMkLst>
        </pc:spChg>
        <pc:graphicFrameChg chg="add del mod">
          <ac:chgData name="Gkatzikis, Lazaros (Nokia - FR/Paris-Saclay)" userId="2f1ac2c6-9f1d-4c23-8a3a-1978f7665366" providerId="ADAL" clId="{231045D1-ABE7-44E4-BEBF-898A80A3DD4B}" dt="2022-02-16T10:53:54.407" v="1096"/>
          <ac:graphicFrameMkLst>
            <pc:docMk/>
            <pc:sldMk cId="855790166" sldId="2134805269"/>
            <ac:graphicFrameMk id="6" creationId="{61C823C9-BE13-4E2C-A789-86A2698A5E43}"/>
          </ac:graphicFrameMkLst>
        </pc:graphicFrameChg>
        <pc:graphicFrameChg chg="add del mod">
          <ac:chgData name="Gkatzikis, Lazaros (Nokia - FR/Paris-Saclay)" userId="2f1ac2c6-9f1d-4c23-8a3a-1978f7665366" providerId="ADAL" clId="{231045D1-ABE7-44E4-BEBF-898A80A3DD4B}" dt="2022-02-16T10:54:08.015" v="1102" actId="478"/>
          <ac:graphicFrameMkLst>
            <pc:docMk/>
            <pc:sldMk cId="855790166" sldId="2134805269"/>
            <ac:graphicFrameMk id="7" creationId="{D62B7B82-3444-4077-AB47-C7B5409EF1A7}"/>
          </ac:graphicFrameMkLst>
        </pc:graphicFrameChg>
        <pc:graphicFrameChg chg="add del mod">
          <ac:chgData name="Gkatzikis, Lazaros (Nokia - FR/Paris-Saclay)" userId="2f1ac2c6-9f1d-4c23-8a3a-1978f7665366" providerId="ADAL" clId="{231045D1-ABE7-44E4-BEBF-898A80A3DD4B}" dt="2022-02-16T10:54:05.194" v="1101" actId="478"/>
          <ac:graphicFrameMkLst>
            <pc:docMk/>
            <pc:sldMk cId="855790166" sldId="2134805269"/>
            <ac:graphicFrameMk id="8" creationId="{E7B4133C-F5A5-4A82-A19D-24996964B86E}"/>
          </ac:graphicFrameMkLst>
        </pc:graphicFrameChg>
        <pc:graphicFrameChg chg="add del mod">
          <ac:chgData name="Gkatzikis, Lazaros (Nokia - FR/Paris-Saclay)" userId="2f1ac2c6-9f1d-4c23-8a3a-1978f7665366" providerId="ADAL" clId="{231045D1-ABE7-44E4-BEBF-898A80A3DD4B}" dt="2022-02-16T10:54:03.433" v="1100" actId="478"/>
          <ac:graphicFrameMkLst>
            <pc:docMk/>
            <pc:sldMk cId="855790166" sldId="2134805269"/>
            <ac:graphicFrameMk id="9" creationId="{B2B87053-84DD-4751-B0C8-6047B4C8E51C}"/>
          </ac:graphicFrameMkLst>
        </pc:graphicFrameChg>
        <pc:graphicFrameChg chg="add del mod modGraphic">
          <ac:chgData name="Gkatzikis, Lazaros (Nokia - FR/Paris-Saclay)" userId="2f1ac2c6-9f1d-4c23-8a3a-1978f7665366" providerId="ADAL" clId="{231045D1-ABE7-44E4-BEBF-898A80A3DD4B}" dt="2022-02-16T11:00:22.925" v="1114" actId="478"/>
          <ac:graphicFrameMkLst>
            <pc:docMk/>
            <pc:sldMk cId="855790166" sldId="2134805269"/>
            <ac:graphicFrameMk id="10" creationId="{25085845-800A-43D3-AC9D-306B29124419}"/>
          </ac:graphicFrameMkLst>
        </pc:graphicFrameChg>
        <pc:graphicFrameChg chg="add del mod">
          <ac:chgData name="Gkatzikis, Lazaros (Nokia - FR/Paris-Saclay)" userId="2f1ac2c6-9f1d-4c23-8a3a-1978f7665366" providerId="ADAL" clId="{231045D1-ABE7-44E4-BEBF-898A80A3DD4B}" dt="2022-02-16T10:54:34.529" v="1108" actId="478"/>
          <ac:graphicFrameMkLst>
            <pc:docMk/>
            <pc:sldMk cId="855790166" sldId="2134805269"/>
            <ac:graphicFrameMk id="11" creationId="{CAB6CA7F-F37C-4810-B180-A7DC14D4B32F}"/>
          </ac:graphicFrameMkLst>
        </pc:graphicFrameChg>
        <pc:graphicFrameChg chg="add del mod modGraphic">
          <ac:chgData name="Gkatzikis, Lazaros (Nokia - FR/Paris-Saclay)" userId="2f1ac2c6-9f1d-4c23-8a3a-1978f7665366" providerId="ADAL" clId="{231045D1-ABE7-44E4-BEBF-898A80A3DD4B}" dt="2022-02-16T10:54:33.630" v="1107" actId="478"/>
          <ac:graphicFrameMkLst>
            <pc:docMk/>
            <pc:sldMk cId="855790166" sldId="2134805269"/>
            <ac:graphicFrameMk id="12" creationId="{BAB732FF-AB98-4C9A-9CE8-7C3930C3FE6B}"/>
          </ac:graphicFrameMkLst>
        </pc:graphicFrameChg>
        <pc:graphicFrameChg chg="add del mod">
          <ac:chgData name="Gkatzikis, Lazaros (Nokia - FR/Paris-Saclay)" userId="2f1ac2c6-9f1d-4c23-8a3a-1978f7665366" providerId="ADAL" clId="{231045D1-ABE7-44E4-BEBF-898A80A3DD4B}" dt="2022-02-16T10:54:43.205" v="1112"/>
          <ac:graphicFrameMkLst>
            <pc:docMk/>
            <pc:sldMk cId="855790166" sldId="2134805269"/>
            <ac:graphicFrameMk id="13" creationId="{1F94807B-6460-458D-B51A-F8FB3260B2B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03831C-DEBA-4A3A-8C36-FD8115E217DA}" type="datetimeFigureOut">
              <a:rPr lang="en-US" smtClean="0"/>
              <a:t>2/16/2022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D4EF5B-ECC8-43EE-A509-D601DDF42AD0}" type="slidenum">
              <a:rPr lang="en-US" smtClean="0"/>
              <a:t>‹#›</a:t>
            </a:fld>
            <a:endParaRPr lang="en-US"/>
          </a:p>
        </p:txBody>
      </p:sp>
    </p:spTree>
    <p:extLst>
      <p:ext uri="{BB962C8B-B14F-4D97-AF65-F5344CB8AC3E}">
        <p14:creationId xmlns:p14="http://schemas.microsoft.com/office/powerpoint/2010/main" val="211518043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_Blank Slide">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D543A0E-70E6-46DB-8F7C-06A0214599E8}"/>
              </a:ext>
            </a:extLst>
          </p:cNvPr>
          <p:cNvSpPr>
            <a:spLocks noGrp="1"/>
          </p:cNvSpPr>
          <p:nvPr>
            <p:ph type="ftr" sz="quarter" idx="13"/>
          </p:nvPr>
        </p:nvSpPr>
        <p:spPr/>
        <p:txBody>
          <a:bodyPr/>
          <a:lstStyle/>
          <a:p>
            <a:r>
              <a:rPr lang="en-GB"/>
              <a:t>&lt;&gt; &lt;Change information classification in footer&gt;</a:t>
            </a:r>
            <a:endParaRPr lang="en-US"/>
          </a:p>
        </p:txBody>
      </p:sp>
    </p:spTree>
    <p:extLst>
      <p:ext uri="{BB962C8B-B14F-4D97-AF65-F5344CB8AC3E}">
        <p14:creationId xmlns:p14="http://schemas.microsoft.com/office/powerpoint/2010/main" val="958778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1.5_Single SmartArt">
    <p:spTree>
      <p:nvGrpSpPr>
        <p:cNvPr id="1" name=""/>
        <p:cNvGrpSpPr/>
        <p:nvPr/>
      </p:nvGrpSpPr>
      <p:grpSpPr>
        <a:xfrm>
          <a:off x="0" y="0"/>
          <a:ext cx="0" cy="0"/>
          <a:chOff x="0" y="0"/>
          <a:chExt cx="0" cy="0"/>
        </a:xfrm>
      </p:grpSpPr>
      <p:sp>
        <p:nvSpPr>
          <p:cNvPr id="7" name="SmartArt Placeholder 2">
            <a:extLst>
              <a:ext uri="{FF2B5EF4-FFF2-40B4-BE49-F238E27FC236}">
                <a16:creationId xmlns:a16="http://schemas.microsoft.com/office/drawing/2014/main" id="{9E969AE7-D418-4354-A166-2D9EC9AFFBD5}"/>
              </a:ext>
            </a:extLst>
          </p:cNvPr>
          <p:cNvSpPr>
            <a:spLocks noGrp="1"/>
          </p:cNvSpPr>
          <p:nvPr>
            <p:ph type="dgm" sz="quarter" idx="14"/>
          </p:nvPr>
        </p:nvSpPr>
        <p:spPr>
          <a:xfrm>
            <a:off x="417600" y="1076400"/>
            <a:ext cx="8308800" cy="3564000"/>
          </a:xfrm>
          <a:prstGeom prst="rect">
            <a:avLst/>
          </a:prstGeom>
        </p:spPr>
        <p:txBody>
          <a:bodyPr/>
          <a:lstStyle>
            <a:lvl1pPr marL="0" indent="0">
              <a:buNone/>
              <a:defRPr sz="1000">
                <a:solidFill>
                  <a:schemeClr val="tx2"/>
                </a:solidFill>
              </a:defRPr>
            </a:lvl1pPr>
          </a:lstStyle>
          <a:p>
            <a:r>
              <a:rPr lang="en-US"/>
              <a:t>Click icon to add SmartArt graphic</a:t>
            </a:r>
            <a:endParaRPr lang="en-US" dirty="0"/>
          </a:p>
        </p:txBody>
      </p:sp>
      <p:sp>
        <p:nvSpPr>
          <p:cNvPr id="4" name="Footer Placeholder 3">
            <a:extLst>
              <a:ext uri="{FF2B5EF4-FFF2-40B4-BE49-F238E27FC236}">
                <a16:creationId xmlns:a16="http://schemas.microsoft.com/office/drawing/2014/main" id="{5EB72D45-B478-45D6-BC5D-D958ACDFA9E3}"/>
              </a:ext>
            </a:extLst>
          </p:cNvPr>
          <p:cNvSpPr>
            <a:spLocks noGrp="1"/>
          </p:cNvSpPr>
          <p:nvPr>
            <p:ph type="ftr" sz="quarter" idx="15"/>
          </p:nvPr>
        </p:nvSpPr>
        <p:spPr/>
        <p:txBody>
          <a:bodyPr/>
          <a:lstStyle/>
          <a:p>
            <a:r>
              <a:rPr lang="en-GB"/>
              <a:t>&lt;&gt; &lt;Change information classification in footer&gt;</a:t>
            </a:r>
            <a:endParaRPr lang="en-US"/>
          </a:p>
        </p:txBody>
      </p:sp>
      <p:sp>
        <p:nvSpPr>
          <p:cNvPr id="5" name="Text Placeholder 12">
            <a:extLst>
              <a:ext uri="{FF2B5EF4-FFF2-40B4-BE49-F238E27FC236}">
                <a16:creationId xmlns:a16="http://schemas.microsoft.com/office/drawing/2014/main" id="{89C8FFEE-90DE-41C1-BB98-E3E6490B3579}"/>
              </a:ext>
            </a:extLst>
          </p:cNvPr>
          <p:cNvSpPr>
            <a:spLocks noGrp="1"/>
          </p:cNvSpPr>
          <p:nvPr>
            <p:ph type="body" sz="quarter" idx="11"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noProof="0" dirty="0"/>
              <a:t>Click to edit secondary headline</a:t>
            </a:r>
          </a:p>
        </p:txBody>
      </p:sp>
      <p:sp>
        <p:nvSpPr>
          <p:cNvPr id="8" name="Text Placeholder 42">
            <a:extLst>
              <a:ext uri="{FF2B5EF4-FFF2-40B4-BE49-F238E27FC236}">
                <a16:creationId xmlns:a16="http://schemas.microsoft.com/office/drawing/2014/main" id="{06390141-7610-4660-A2A5-CCDDFDDABCE9}"/>
              </a:ext>
            </a:extLst>
          </p:cNvPr>
          <p:cNvSpPr>
            <a:spLocks noGrp="1"/>
          </p:cNvSpPr>
          <p:nvPr>
            <p:ph type="body" sz="quarter" idx="12"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2624634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6_Two Column Text Layout">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D48EFACD-CEB2-4692-815C-86D19FBB4A40}"/>
              </a:ext>
            </a:extLst>
          </p:cNvPr>
          <p:cNvSpPr>
            <a:spLocks noGrp="1"/>
          </p:cNvSpPr>
          <p:nvPr>
            <p:ph type="body" sz="quarter" idx="12"/>
          </p:nvPr>
        </p:nvSpPr>
        <p:spPr>
          <a:xfrm>
            <a:off x="417600" y="1080000"/>
            <a:ext cx="4010400" cy="3560400"/>
          </a:xfrm>
          <a:prstGeom prst="rect">
            <a:avLst/>
          </a:prstGeom>
        </p:spPr>
        <p:txBody>
          <a:bodyPr lIns="0" tIns="0" rIns="0" bIns="0">
            <a:normAutofit/>
          </a:bodyPr>
          <a:lstStyle>
            <a:lvl1pPr marL="0" indent="0">
              <a:spcBef>
                <a:spcPts val="0"/>
              </a:spcBef>
              <a:spcAft>
                <a:spcPts val="600"/>
              </a:spcAft>
              <a:buNone/>
              <a:defRPr sz="1600">
                <a:solidFill>
                  <a:schemeClr val="tx2"/>
                </a:solidFill>
                <a:latin typeface="+mn-lt"/>
              </a:defRPr>
            </a:lvl1pPr>
            <a:lvl2pPr marL="230400" indent="0">
              <a:spcBef>
                <a:spcPts val="0"/>
              </a:spcBef>
              <a:spcAft>
                <a:spcPts val="600"/>
              </a:spcAft>
              <a:buNone/>
              <a:defRPr sz="1400">
                <a:solidFill>
                  <a:schemeClr val="tx2"/>
                </a:solidFill>
                <a:latin typeface="+mn-lt"/>
              </a:defRPr>
            </a:lvl2pPr>
            <a:lvl3pPr marL="462600" indent="0">
              <a:spcBef>
                <a:spcPts val="0"/>
              </a:spcBef>
              <a:spcAft>
                <a:spcPts val="600"/>
              </a:spcAft>
              <a:buNone/>
              <a:defRPr sz="1200">
                <a:solidFill>
                  <a:schemeClr val="tx2"/>
                </a:solidFill>
                <a:latin typeface="+mn-lt"/>
              </a:defRPr>
            </a:lvl3pPr>
            <a:lvl4pPr marL="693000" indent="0">
              <a:spcBef>
                <a:spcPts val="0"/>
              </a:spcBef>
              <a:spcAft>
                <a:spcPts val="600"/>
              </a:spcAft>
              <a:buNone/>
              <a:defRPr sz="1000">
                <a:solidFill>
                  <a:schemeClr val="tx2"/>
                </a:solidFill>
                <a:latin typeface="+mn-lt"/>
              </a:defRPr>
            </a:lvl4pPr>
            <a:lvl5pPr marL="923400" indent="0">
              <a:spcBef>
                <a:spcPts val="0"/>
              </a:spcBef>
              <a:spcAft>
                <a:spcPts val="600"/>
              </a:spcAft>
              <a:buFont typeface="Arial" panose="020B0604020202020204" pitchFamily="34" charset="0"/>
              <a:buNone/>
              <a:defRPr sz="8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8" name="Text Placeholder 3">
            <a:extLst>
              <a:ext uri="{FF2B5EF4-FFF2-40B4-BE49-F238E27FC236}">
                <a16:creationId xmlns:a16="http://schemas.microsoft.com/office/drawing/2014/main" id="{3CBCB907-9E7B-4CB2-B9DE-4FC3076D2A87}"/>
              </a:ext>
            </a:extLst>
          </p:cNvPr>
          <p:cNvSpPr>
            <a:spLocks noGrp="1"/>
          </p:cNvSpPr>
          <p:nvPr>
            <p:ph type="body" sz="quarter" idx="13"/>
          </p:nvPr>
        </p:nvSpPr>
        <p:spPr>
          <a:xfrm>
            <a:off x="4716000" y="1080000"/>
            <a:ext cx="4010400" cy="3560400"/>
          </a:xfrm>
          <a:prstGeom prst="rect">
            <a:avLst/>
          </a:prstGeom>
        </p:spPr>
        <p:txBody>
          <a:bodyPr lIns="0" tIns="0" rIns="0" bIns="0">
            <a:normAutofit/>
          </a:bodyPr>
          <a:lstStyle>
            <a:lvl1pPr marL="0" indent="0">
              <a:spcBef>
                <a:spcPts val="0"/>
              </a:spcBef>
              <a:spcAft>
                <a:spcPts val="600"/>
              </a:spcAft>
              <a:buNone/>
              <a:defRPr sz="1600">
                <a:solidFill>
                  <a:schemeClr val="tx2"/>
                </a:solidFill>
                <a:latin typeface="+mn-lt"/>
              </a:defRPr>
            </a:lvl1pPr>
            <a:lvl2pPr marL="230400" indent="0">
              <a:spcBef>
                <a:spcPts val="0"/>
              </a:spcBef>
              <a:spcAft>
                <a:spcPts val="600"/>
              </a:spcAft>
              <a:buNone/>
              <a:defRPr sz="1400">
                <a:solidFill>
                  <a:schemeClr val="tx2"/>
                </a:solidFill>
                <a:latin typeface="+mn-lt"/>
              </a:defRPr>
            </a:lvl2pPr>
            <a:lvl3pPr marL="462600" indent="0">
              <a:spcBef>
                <a:spcPts val="0"/>
              </a:spcBef>
              <a:spcAft>
                <a:spcPts val="600"/>
              </a:spcAft>
              <a:buNone/>
              <a:defRPr sz="1200">
                <a:solidFill>
                  <a:schemeClr val="tx2"/>
                </a:solidFill>
                <a:latin typeface="+mn-lt"/>
              </a:defRPr>
            </a:lvl3pPr>
            <a:lvl4pPr marL="693000" indent="0">
              <a:spcBef>
                <a:spcPts val="0"/>
              </a:spcBef>
              <a:spcAft>
                <a:spcPts val="600"/>
              </a:spcAft>
              <a:buNone/>
              <a:defRPr sz="1000">
                <a:solidFill>
                  <a:schemeClr val="tx2"/>
                </a:solidFill>
                <a:latin typeface="+mn-lt"/>
              </a:defRPr>
            </a:lvl4pPr>
            <a:lvl5pPr marL="923400" indent="0">
              <a:spcBef>
                <a:spcPts val="0"/>
              </a:spcBef>
              <a:spcAft>
                <a:spcPts val="600"/>
              </a:spcAft>
              <a:buFont typeface="Arial" panose="020B0604020202020204" pitchFamily="34" charset="0"/>
              <a:buNone/>
              <a:defRPr sz="8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4" name="Footer Placeholder 3">
            <a:extLst>
              <a:ext uri="{FF2B5EF4-FFF2-40B4-BE49-F238E27FC236}">
                <a16:creationId xmlns:a16="http://schemas.microsoft.com/office/drawing/2014/main" id="{1E14DFDF-6038-42CF-9F88-F60BDA6A7F2B}"/>
              </a:ext>
            </a:extLst>
          </p:cNvPr>
          <p:cNvSpPr>
            <a:spLocks noGrp="1"/>
          </p:cNvSpPr>
          <p:nvPr>
            <p:ph type="ftr" sz="quarter" idx="14"/>
          </p:nvPr>
        </p:nvSpPr>
        <p:spPr/>
        <p:txBody>
          <a:bodyPr/>
          <a:lstStyle/>
          <a:p>
            <a:r>
              <a:rPr lang="en-GB"/>
              <a:t>&lt;&gt; &lt;Change information classification in footer&gt;</a:t>
            </a:r>
            <a:endParaRPr lang="en-US"/>
          </a:p>
        </p:txBody>
      </p:sp>
      <p:sp>
        <p:nvSpPr>
          <p:cNvPr id="7" name="Text Placeholder 42">
            <a:extLst>
              <a:ext uri="{FF2B5EF4-FFF2-40B4-BE49-F238E27FC236}">
                <a16:creationId xmlns:a16="http://schemas.microsoft.com/office/drawing/2014/main" id="{BC61455E-582C-4D62-9552-0A848AE7629F}"/>
              </a:ext>
            </a:extLst>
          </p:cNvPr>
          <p:cNvSpPr>
            <a:spLocks noGrp="1"/>
          </p:cNvSpPr>
          <p:nvPr>
            <p:ph type="body" sz="quarter" idx="15" hasCustomPrompt="1"/>
          </p:nvPr>
        </p:nvSpPr>
        <p:spPr>
          <a:xfrm>
            <a:off x="417600" y="395946"/>
            <a:ext cx="8308800" cy="648000"/>
          </a:xfrm>
          <a:prstGeom prst="rect">
            <a:avLst/>
          </a:prstGeom>
        </p:spPr>
        <p:txBody>
          <a:bodyPr lIns="0" tIns="0" rIns="0" bIns="0"/>
          <a:lstStyle>
            <a:lvl1pPr marL="0" indent="0">
              <a:lnSpc>
                <a:spcPct val="100000"/>
              </a:lnSpc>
              <a:spcBef>
                <a:spcPts val="0"/>
              </a:spcBef>
              <a:buNone/>
              <a:defRPr sz="2400" baseline="0">
                <a:solidFill>
                  <a:schemeClr val="tx1"/>
                </a:solidFill>
                <a:latin typeface="Nokia Pure Headline Ultra Light" panose="020B0204020202020204" pitchFamily="34" charset="0"/>
              </a:defRPr>
            </a:lvl1pPr>
          </a:lstStyle>
          <a:p>
            <a:pPr lvl="0"/>
            <a:r>
              <a:rPr lang="en-US" noProof="0" dirty="0"/>
              <a:t>Click to edit headline</a:t>
            </a:r>
          </a:p>
        </p:txBody>
      </p:sp>
    </p:spTree>
    <p:extLst>
      <p:ext uri="{BB962C8B-B14F-4D97-AF65-F5344CB8AC3E}">
        <p14:creationId xmlns:p14="http://schemas.microsoft.com/office/powerpoint/2010/main" val="522147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1.6_Two Column Text Layout">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D48EFACD-CEB2-4692-815C-86D19FBB4A40}"/>
              </a:ext>
            </a:extLst>
          </p:cNvPr>
          <p:cNvSpPr>
            <a:spLocks noGrp="1"/>
          </p:cNvSpPr>
          <p:nvPr>
            <p:ph type="body" sz="quarter" idx="12"/>
          </p:nvPr>
        </p:nvSpPr>
        <p:spPr>
          <a:xfrm>
            <a:off x="417600" y="1080000"/>
            <a:ext cx="4010400" cy="3560400"/>
          </a:xfrm>
          <a:prstGeom prst="rect">
            <a:avLst/>
          </a:prstGeom>
        </p:spPr>
        <p:txBody>
          <a:bodyPr lIns="0" tIns="0" rIns="0" bIns="0">
            <a:normAutofit/>
          </a:bodyPr>
          <a:lstStyle>
            <a:lvl1pPr marL="0" indent="0">
              <a:spcBef>
                <a:spcPts val="0"/>
              </a:spcBef>
              <a:spcAft>
                <a:spcPts val="600"/>
              </a:spcAft>
              <a:buNone/>
              <a:defRPr sz="1600">
                <a:solidFill>
                  <a:schemeClr val="tx2"/>
                </a:solidFill>
                <a:latin typeface="+mn-lt"/>
              </a:defRPr>
            </a:lvl1pPr>
            <a:lvl2pPr marL="230400" indent="0">
              <a:spcBef>
                <a:spcPts val="0"/>
              </a:spcBef>
              <a:spcAft>
                <a:spcPts val="600"/>
              </a:spcAft>
              <a:buNone/>
              <a:defRPr sz="1400">
                <a:solidFill>
                  <a:schemeClr val="tx2"/>
                </a:solidFill>
                <a:latin typeface="+mn-lt"/>
              </a:defRPr>
            </a:lvl2pPr>
            <a:lvl3pPr marL="462600" indent="0">
              <a:spcBef>
                <a:spcPts val="0"/>
              </a:spcBef>
              <a:spcAft>
                <a:spcPts val="600"/>
              </a:spcAft>
              <a:buNone/>
              <a:defRPr sz="1200">
                <a:solidFill>
                  <a:schemeClr val="tx2"/>
                </a:solidFill>
                <a:latin typeface="+mn-lt"/>
              </a:defRPr>
            </a:lvl3pPr>
            <a:lvl4pPr marL="693000" indent="0">
              <a:spcBef>
                <a:spcPts val="0"/>
              </a:spcBef>
              <a:spcAft>
                <a:spcPts val="600"/>
              </a:spcAft>
              <a:buNone/>
              <a:defRPr sz="1000">
                <a:solidFill>
                  <a:schemeClr val="tx2"/>
                </a:solidFill>
                <a:latin typeface="+mn-lt"/>
              </a:defRPr>
            </a:lvl4pPr>
            <a:lvl5pPr marL="923400" indent="0">
              <a:spcBef>
                <a:spcPts val="0"/>
              </a:spcBef>
              <a:spcAft>
                <a:spcPts val="600"/>
              </a:spcAft>
              <a:buFont typeface="Arial" panose="020B0604020202020204" pitchFamily="34" charset="0"/>
              <a:buNone/>
              <a:defRPr sz="8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8" name="Text Placeholder 3">
            <a:extLst>
              <a:ext uri="{FF2B5EF4-FFF2-40B4-BE49-F238E27FC236}">
                <a16:creationId xmlns:a16="http://schemas.microsoft.com/office/drawing/2014/main" id="{3CBCB907-9E7B-4CB2-B9DE-4FC3076D2A87}"/>
              </a:ext>
            </a:extLst>
          </p:cNvPr>
          <p:cNvSpPr>
            <a:spLocks noGrp="1"/>
          </p:cNvSpPr>
          <p:nvPr>
            <p:ph type="body" sz="quarter" idx="13"/>
          </p:nvPr>
        </p:nvSpPr>
        <p:spPr>
          <a:xfrm>
            <a:off x="4716000" y="1080000"/>
            <a:ext cx="4010400" cy="3560400"/>
          </a:xfrm>
          <a:prstGeom prst="rect">
            <a:avLst/>
          </a:prstGeom>
        </p:spPr>
        <p:txBody>
          <a:bodyPr lIns="0" tIns="0" rIns="0" bIns="0">
            <a:normAutofit/>
          </a:bodyPr>
          <a:lstStyle>
            <a:lvl1pPr marL="0" indent="0">
              <a:spcBef>
                <a:spcPts val="0"/>
              </a:spcBef>
              <a:spcAft>
                <a:spcPts val="600"/>
              </a:spcAft>
              <a:buNone/>
              <a:defRPr sz="1600">
                <a:solidFill>
                  <a:schemeClr val="tx2"/>
                </a:solidFill>
                <a:latin typeface="+mn-lt"/>
              </a:defRPr>
            </a:lvl1pPr>
            <a:lvl2pPr marL="230400" indent="0">
              <a:spcBef>
                <a:spcPts val="0"/>
              </a:spcBef>
              <a:spcAft>
                <a:spcPts val="600"/>
              </a:spcAft>
              <a:buNone/>
              <a:defRPr sz="1400">
                <a:solidFill>
                  <a:schemeClr val="tx2"/>
                </a:solidFill>
                <a:latin typeface="+mn-lt"/>
              </a:defRPr>
            </a:lvl2pPr>
            <a:lvl3pPr marL="462600" indent="0">
              <a:spcBef>
                <a:spcPts val="0"/>
              </a:spcBef>
              <a:spcAft>
                <a:spcPts val="600"/>
              </a:spcAft>
              <a:buNone/>
              <a:defRPr sz="1200">
                <a:solidFill>
                  <a:schemeClr val="tx2"/>
                </a:solidFill>
                <a:latin typeface="+mn-lt"/>
              </a:defRPr>
            </a:lvl3pPr>
            <a:lvl4pPr marL="693000" indent="0">
              <a:spcBef>
                <a:spcPts val="0"/>
              </a:spcBef>
              <a:spcAft>
                <a:spcPts val="600"/>
              </a:spcAft>
              <a:buNone/>
              <a:defRPr sz="1000">
                <a:solidFill>
                  <a:schemeClr val="tx2"/>
                </a:solidFill>
                <a:latin typeface="+mn-lt"/>
              </a:defRPr>
            </a:lvl4pPr>
            <a:lvl5pPr marL="923400" indent="0">
              <a:spcBef>
                <a:spcPts val="0"/>
              </a:spcBef>
              <a:spcAft>
                <a:spcPts val="600"/>
              </a:spcAft>
              <a:buFont typeface="Arial" panose="020B0604020202020204" pitchFamily="34" charset="0"/>
              <a:buNone/>
              <a:defRPr sz="8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4" name="Footer Placeholder 3">
            <a:extLst>
              <a:ext uri="{FF2B5EF4-FFF2-40B4-BE49-F238E27FC236}">
                <a16:creationId xmlns:a16="http://schemas.microsoft.com/office/drawing/2014/main" id="{1E14DFDF-6038-42CF-9F88-F60BDA6A7F2B}"/>
              </a:ext>
            </a:extLst>
          </p:cNvPr>
          <p:cNvSpPr>
            <a:spLocks noGrp="1"/>
          </p:cNvSpPr>
          <p:nvPr>
            <p:ph type="ftr" sz="quarter" idx="14"/>
          </p:nvPr>
        </p:nvSpPr>
        <p:spPr/>
        <p:txBody>
          <a:bodyPr/>
          <a:lstStyle/>
          <a:p>
            <a:r>
              <a:rPr lang="en-GB"/>
              <a:t>&lt;&gt; &lt;Change information classification in footer&gt;</a:t>
            </a:r>
            <a:endParaRPr lang="en-US"/>
          </a:p>
        </p:txBody>
      </p:sp>
      <p:sp>
        <p:nvSpPr>
          <p:cNvPr id="9" name="Text Placeholder 12">
            <a:extLst>
              <a:ext uri="{FF2B5EF4-FFF2-40B4-BE49-F238E27FC236}">
                <a16:creationId xmlns:a16="http://schemas.microsoft.com/office/drawing/2014/main" id="{8C1A2917-883F-4C9E-BC3D-41FC57798AE2}"/>
              </a:ext>
            </a:extLst>
          </p:cNvPr>
          <p:cNvSpPr>
            <a:spLocks noGrp="1"/>
          </p:cNvSpPr>
          <p:nvPr>
            <p:ph type="body" sz="quarter" idx="11"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noProof="0" dirty="0"/>
              <a:t>Click to edit secondary headline</a:t>
            </a:r>
          </a:p>
        </p:txBody>
      </p:sp>
      <p:sp>
        <p:nvSpPr>
          <p:cNvPr id="10" name="Text Placeholder 42">
            <a:extLst>
              <a:ext uri="{FF2B5EF4-FFF2-40B4-BE49-F238E27FC236}">
                <a16:creationId xmlns:a16="http://schemas.microsoft.com/office/drawing/2014/main" id="{AA62F5D9-CA0E-4CD1-85C8-B039585625DD}"/>
              </a:ext>
            </a:extLst>
          </p:cNvPr>
          <p:cNvSpPr>
            <a:spLocks noGrp="1"/>
          </p:cNvSpPr>
          <p:nvPr>
            <p:ph type="body" sz="quarter" idx="15"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2413658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1.1_Blank Slide">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D543A0E-70E6-46DB-8F7C-06A0214599E8}"/>
              </a:ext>
            </a:extLst>
          </p:cNvPr>
          <p:cNvSpPr>
            <a:spLocks noGrp="1"/>
          </p:cNvSpPr>
          <p:nvPr>
            <p:ph type="ftr" sz="quarter" idx="13"/>
          </p:nvPr>
        </p:nvSpPr>
        <p:spPr/>
        <p:txBody>
          <a:bodyPr/>
          <a:lstStyle/>
          <a:p>
            <a:r>
              <a:rPr lang="en-GB"/>
              <a:t>&lt;&gt; &lt;Change information classification in footer&gt;</a:t>
            </a:r>
            <a:endParaRPr lang="en-US"/>
          </a:p>
        </p:txBody>
      </p:sp>
      <p:grpSp>
        <p:nvGrpSpPr>
          <p:cNvPr id="3" name="Group 2">
            <a:extLst>
              <a:ext uri="{FF2B5EF4-FFF2-40B4-BE49-F238E27FC236}">
                <a16:creationId xmlns:a16="http://schemas.microsoft.com/office/drawing/2014/main" id="{95D3FB22-F648-40FD-B1DF-BE462C83D7AD}"/>
              </a:ext>
            </a:extLst>
          </p:cNvPr>
          <p:cNvGrpSpPr/>
          <p:nvPr userDrawn="1"/>
        </p:nvGrpSpPr>
        <p:grpSpPr>
          <a:xfrm>
            <a:off x="525294" y="277055"/>
            <a:ext cx="7055792" cy="4415283"/>
            <a:chOff x="525294" y="277055"/>
            <a:chExt cx="7055792" cy="4415283"/>
          </a:xfrm>
        </p:grpSpPr>
        <p:sp>
          <p:nvSpPr>
            <p:cNvPr id="5" name="Rectangle 4">
              <a:extLst>
                <a:ext uri="{FF2B5EF4-FFF2-40B4-BE49-F238E27FC236}">
                  <a16:creationId xmlns:a16="http://schemas.microsoft.com/office/drawing/2014/main" id="{654D948E-4743-429E-9C2A-BAE8D8A436D4}"/>
                </a:ext>
              </a:extLst>
            </p:cNvPr>
            <p:cNvSpPr/>
            <p:nvPr userDrawn="1"/>
          </p:nvSpPr>
          <p:spPr>
            <a:xfrm>
              <a:off x="525294" y="1420237"/>
              <a:ext cx="1089497" cy="985737"/>
            </a:xfrm>
            <a:prstGeom prst="rect">
              <a:avLst/>
            </a:prstGeom>
            <a:solidFill>
              <a:srgbClr val="EDF2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solidFill>
                    <a:schemeClr val="tx2"/>
                  </a:solidFill>
                  <a:latin typeface="Nokia Pure Text Light" panose="020B0403020202020204" pitchFamily="34" charset="0"/>
                  <a:ea typeface="Nokia Pure Text Light" panose="020B0403020202020204" pitchFamily="34" charset="0"/>
                </a:rPr>
                <a:t>Gray 1</a:t>
              </a:r>
            </a:p>
            <a:p>
              <a:pPr algn="l"/>
              <a:r>
                <a:rPr lang="en-US" sz="1100" dirty="0">
                  <a:solidFill>
                    <a:schemeClr val="tx2"/>
                  </a:solidFill>
                  <a:latin typeface="Nokia Pure Text Light" panose="020B0403020202020204" pitchFamily="34" charset="0"/>
                  <a:ea typeface="Nokia Pure Text Light" panose="020B0403020202020204" pitchFamily="34" charset="0"/>
                </a:rPr>
                <a:t>237/242/245</a:t>
              </a:r>
            </a:p>
          </p:txBody>
        </p:sp>
        <p:sp>
          <p:nvSpPr>
            <p:cNvPr id="6" name="Rectangle 5">
              <a:extLst>
                <a:ext uri="{FF2B5EF4-FFF2-40B4-BE49-F238E27FC236}">
                  <a16:creationId xmlns:a16="http://schemas.microsoft.com/office/drawing/2014/main" id="{16B4139A-183B-4689-9954-18C91716809C}"/>
                </a:ext>
              </a:extLst>
            </p:cNvPr>
            <p:cNvSpPr/>
            <p:nvPr userDrawn="1"/>
          </p:nvSpPr>
          <p:spPr>
            <a:xfrm>
              <a:off x="1718553" y="1420237"/>
              <a:ext cx="1089497" cy="985737"/>
            </a:xfrm>
            <a:prstGeom prst="rect">
              <a:avLst/>
            </a:prstGeom>
            <a:solidFill>
              <a:srgbClr val="BEC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Gray 2</a:t>
              </a:r>
            </a:p>
            <a:p>
              <a:pPr algn="l"/>
              <a:r>
                <a:rPr lang="en-US" sz="1100" dirty="0">
                  <a:latin typeface="Nokia Pure Text Light" panose="020B0403020202020204" pitchFamily="34" charset="0"/>
                  <a:ea typeface="Nokia Pure Text Light" panose="020B0403020202020204" pitchFamily="34" charset="0"/>
                </a:rPr>
                <a:t>190/200/210</a:t>
              </a:r>
            </a:p>
          </p:txBody>
        </p:sp>
        <p:sp>
          <p:nvSpPr>
            <p:cNvPr id="7" name="Rectangle 6">
              <a:extLst>
                <a:ext uri="{FF2B5EF4-FFF2-40B4-BE49-F238E27FC236}">
                  <a16:creationId xmlns:a16="http://schemas.microsoft.com/office/drawing/2014/main" id="{05CE68A7-02F9-49F6-A744-BDDEE4B3736E}"/>
                </a:ext>
              </a:extLst>
            </p:cNvPr>
            <p:cNvSpPr/>
            <p:nvPr userDrawn="1"/>
          </p:nvSpPr>
          <p:spPr>
            <a:xfrm>
              <a:off x="2911812" y="1420237"/>
              <a:ext cx="1089497" cy="985737"/>
            </a:xfrm>
            <a:prstGeom prst="rect">
              <a:avLst/>
            </a:prstGeom>
            <a:solidFill>
              <a:srgbClr val="98A2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Gray 3</a:t>
              </a:r>
            </a:p>
            <a:p>
              <a:pPr algn="l"/>
              <a:r>
                <a:rPr lang="en-US" sz="1100" dirty="0">
                  <a:latin typeface="Nokia Pure Text Light" panose="020B0403020202020204" pitchFamily="34" charset="0"/>
                  <a:ea typeface="Nokia Pure Text Light" panose="020B0403020202020204" pitchFamily="34" charset="0"/>
                </a:rPr>
                <a:t>152/162/174</a:t>
              </a:r>
            </a:p>
          </p:txBody>
        </p:sp>
        <p:sp>
          <p:nvSpPr>
            <p:cNvPr id="8" name="Rectangle 7">
              <a:extLst>
                <a:ext uri="{FF2B5EF4-FFF2-40B4-BE49-F238E27FC236}">
                  <a16:creationId xmlns:a16="http://schemas.microsoft.com/office/drawing/2014/main" id="{171725F4-3CDE-45C5-B25B-F60342AF7F21}"/>
                </a:ext>
              </a:extLst>
            </p:cNvPr>
            <p:cNvSpPr/>
            <p:nvPr userDrawn="1"/>
          </p:nvSpPr>
          <p:spPr>
            <a:xfrm>
              <a:off x="4105071" y="1420237"/>
              <a:ext cx="1089497" cy="985737"/>
            </a:xfrm>
            <a:prstGeom prst="rect">
              <a:avLst/>
            </a:prstGeom>
            <a:solidFill>
              <a:srgbClr val="4D57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Gray 4</a:t>
              </a:r>
            </a:p>
            <a:p>
              <a:pPr algn="l"/>
              <a:r>
                <a:rPr lang="en-US" sz="1100" dirty="0">
                  <a:latin typeface="Nokia Pure Text Light" panose="020B0403020202020204" pitchFamily="34" charset="0"/>
                  <a:ea typeface="Nokia Pure Text Light" panose="020B0403020202020204" pitchFamily="34" charset="0"/>
                </a:rPr>
                <a:t>77/87/102</a:t>
              </a:r>
            </a:p>
          </p:txBody>
        </p:sp>
        <p:sp>
          <p:nvSpPr>
            <p:cNvPr id="9" name="Rectangle 8">
              <a:extLst>
                <a:ext uri="{FF2B5EF4-FFF2-40B4-BE49-F238E27FC236}">
                  <a16:creationId xmlns:a16="http://schemas.microsoft.com/office/drawing/2014/main" id="{CC70F67E-19B0-4700-A9A7-0BDFB3880E0F}"/>
                </a:ext>
              </a:extLst>
            </p:cNvPr>
            <p:cNvSpPr/>
            <p:nvPr userDrawn="1"/>
          </p:nvSpPr>
          <p:spPr>
            <a:xfrm>
              <a:off x="5298330" y="1420237"/>
              <a:ext cx="1089497" cy="985737"/>
            </a:xfrm>
            <a:prstGeom prst="rect">
              <a:avLst/>
            </a:prstGeom>
            <a:solidFill>
              <a:srgbClr val="273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Gray 5</a:t>
              </a:r>
            </a:p>
            <a:p>
              <a:pPr algn="l"/>
              <a:r>
                <a:rPr lang="en-US" sz="1100" dirty="0">
                  <a:latin typeface="Nokia Pure Text Light" panose="020B0403020202020204" pitchFamily="34" charset="0"/>
                  <a:ea typeface="Nokia Pure Text Light" panose="020B0403020202020204" pitchFamily="34" charset="0"/>
                </a:rPr>
                <a:t>39/49/66</a:t>
              </a:r>
            </a:p>
          </p:txBody>
        </p:sp>
        <p:sp>
          <p:nvSpPr>
            <p:cNvPr id="10" name="Rectangle 9">
              <a:extLst>
                <a:ext uri="{FF2B5EF4-FFF2-40B4-BE49-F238E27FC236}">
                  <a16:creationId xmlns:a16="http://schemas.microsoft.com/office/drawing/2014/main" id="{09A99BEB-CBFD-41CE-B902-20E6C257357D}"/>
                </a:ext>
              </a:extLst>
            </p:cNvPr>
            <p:cNvSpPr/>
            <p:nvPr userDrawn="1"/>
          </p:nvSpPr>
          <p:spPr>
            <a:xfrm>
              <a:off x="525294" y="2563419"/>
              <a:ext cx="1089497" cy="985737"/>
            </a:xfrm>
            <a:prstGeom prst="rect">
              <a:avLst/>
            </a:prstGeom>
            <a:solidFill>
              <a:srgbClr val="FFF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solidFill>
                    <a:schemeClr val="tx2"/>
                  </a:solidFill>
                  <a:latin typeface="Nokia Pure Text Light" panose="020B0403020202020204" pitchFamily="34" charset="0"/>
                  <a:ea typeface="Nokia Pure Text Light" panose="020B0403020202020204" pitchFamily="34" charset="0"/>
                </a:rPr>
                <a:t>Yellow</a:t>
              </a:r>
            </a:p>
            <a:p>
              <a:pPr algn="l"/>
              <a:r>
                <a:rPr lang="en-US" sz="1100" dirty="0">
                  <a:solidFill>
                    <a:schemeClr val="tx2"/>
                  </a:solidFill>
                  <a:latin typeface="Nokia Pure Text Light" panose="020B0403020202020204" pitchFamily="34" charset="0"/>
                  <a:ea typeface="Nokia Pure Text Light" panose="020B0403020202020204" pitchFamily="34" charset="0"/>
                </a:rPr>
                <a:t>255/251/0</a:t>
              </a:r>
            </a:p>
          </p:txBody>
        </p:sp>
        <p:sp>
          <p:nvSpPr>
            <p:cNvPr id="11" name="Rectangle 10">
              <a:extLst>
                <a:ext uri="{FF2B5EF4-FFF2-40B4-BE49-F238E27FC236}">
                  <a16:creationId xmlns:a16="http://schemas.microsoft.com/office/drawing/2014/main" id="{94499B95-61F6-4F15-B7C3-E035EDC0B876}"/>
                </a:ext>
              </a:extLst>
            </p:cNvPr>
            <p:cNvSpPr/>
            <p:nvPr userDrawn="1"/>
          </p:nvSpPr>
          <p:spPr>
            <a:xfrm>
              <a:off x="1718553" y="2563419"/>
              <a:ext cx="1089497" cy="985737"/>
            </a:xfrm>
            <a:prstGeom prst="rect">
              <a:avLst/>
            </a:prstGeom>
            <a:solidFill>
              <a:srgbClr val="FF31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Red</a:t>
              </a:r>
            </a:p>
            <a:p>
              <a:pPr algn="l"/>
              <a:r>
                <a:rPr lang="en-US" sz="1100" dirty="0">
                  <a:latin typeface="Nokia Pure Text Light" panose="020B0403020202020204" pitchFamily="34" charset="0"/>
                  <a:ea typeface="Nokia Pure Text Light" panose="020B0403020202020204" pitchFamily="34" charset="0"/>
                </a:rPr>
                <a:t>255/49/84</a:t>
              </a:r>
            </a:p>
          </p:txBody>
        </p:sp>
        <p:sp>
          <p:nvSpPr>
            <p:cNvPr id="12" name="Rectangle 11">
              <a:extLst>
                <a:ext uri="{FF2B5EF4-FFF2-40B4-BE49-F238E27FC236}">
                  <a16:creationId xmlns:a16="http://schemas.microsoft.com/office/drawing/2014/main" id="{4EDDEFB6-62BB-4CB0-A0D9-D8035DEDA0C3}"/>
                </a:ext>
              </a:extLst>
            </p:cNvPr>
            <p:cNvSpPr/>
            <p:nvPr userDrawn="1"/>
          </p:nvSpPr>
          <p:spPr>
            <a:xfrm>
              <a:off x="2911812" y="2563419"/>
              <a:ext cx="1089497" cy="985737"/>
            </a:xfrm>
            <a:prstGeom prst="rect">
              <a:avLst/>
            </a:prstGeom>
            <a:solidFill>
              <a:srgbClr val="FF8B1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Orange</a:t>
              </a:r>
            </a:p>
            <a:p>
              <a:pPr algn="l"/>
              <a:r>
                <a:rPr lang="en-US" sz="1100" dirty="0">
                  <a:latin typeface="Nokia Pure Text Light" panose="020B0403020202020204" pitchFamily="34" charset="0"/>
                  <a:ea typeface="Nokia Pure Text Light" panose="020B0403020202020204" pitchFamily="34" charset="0"/>
                </a:rPr>
                <a:t>255/139/16</a:t>
              </a:r>
            </a:p>
          </p:txBody>
        </p:sp>
        <p:sp>
          <p:nvSpPr>
            <p:cNvPr id="13" name="Rectangle 12">
              <a:extLst>
                <a:ext uri="{FF2B5EF4-FFF2-40B4-BE49-F238E27FC236}">
                  <a16:creationId xmlns:a16="http://schemas.microsoft.com/office/drawing/2014/main" id="{9FC70EDB-9CA7-4946-86CC-7B22385F347E}"/>
                </a:ext>
              </a:extLst>
            </p:cNvPr>
            <p:cNvSpPr/>
            <p:nvPr userDrawn="1"/>
          </p:nvSpPr>
          <p:spPr>
            <a:xfrm>
              <a:off x="4105071" y="2563419"/>
              <a:ext cx="1089497" cy="985737"/>
            </a:xfrm>
            <a:prstGeom prst="rect">
              <a:avLst/>
            </a:prstGeom>
            <a:solidFill>
              <a:srgbClr val="4BDD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Green</a:t>
              </a:r>
            </a:p>
            <a:p>
              <a:pPr algn="l"/>
              <a:r>
                <a:rPr lang="en-US" sz="1100" dirty="0">
                  <a:latin typeface="Nokia Pure Text Light" panose="020B0403020202020204" pitchFamily="34" charset="0"/>
                  <a:ea typeface="Nokia Pure Text Light" panose="020B0403020202020204" pitchFamily="34" charset="0"/>
                </a:rPr>
                <a:t>75/221/51</a:t>
              </a:r>
            </a:p>
          </p:txBody>
        </p:sp>
        <p:sp>
          <p:nvSpPr>
            <p:cNvPr id="14" name="Rectangle 13">
              <a:extLst>
                <a:ext uri="{FF2B5EF4-FFF2-40B4-BE49-F238E27FC236}">
                  <a16:creationId xmlns:a16="http://schemas.microsoft.com/office/drawing/2014/main" id="{3694C2E6-950E-4080-9BEA-F5500AA1636E}"/>
                </a:ext>
              </a:extLst>
            </p:cNvPr>
            <p:cNvSpPr/>
            <p:nvPr userDrawn="1"/>
          </p:nvSpPr>
          <p:spPr>
            <a:xfrm>
              <a:off x="5298330" y="2563419"/>
              <a:ext cx="1089497" cy="985737"/>
            </a:xfrm>
            <a:prstGeom prst="rect">
              <a:avLst/>
            </a:prstGeom>
            <a:solidFill>
              <a:srgbClr val="00C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Blue</a:t>
              </a:r>
            </a:p>
            <a:p>
              <a:pPr algn="l"/>
              <a:r>
                <a:rPr lang="en-US" sz="1100" dirty="0">
                  <a:latin typeface="Nokia Pure Text Light" panose="020B0403020202020204" pitchFamily="34" charset="0"/>
                  <a:ea typeface="Nokia Pure Text Light" panose="020B0403020202020204" pitchFamily="34" charset="0"/>
                </a:rPr>
                <a:t>0/201/255</a:t>
              </a:r>
            </a:p>
          </p:txBody>
        </p:sp>
        <p:sp>
          <p:nvSpPr>
            <p:cNvPr id="15" name="Rectangle 14">
              <a:extLst>
                <a:ext uri="{FF2B5EF4-FFF2-40B4-BE49-F238E27FC236}">
                  <a16:creationId xmlns:a16="http://schemas.microsoft.com/office/drawing/2014/main" id="{4D3C4A5F-76C5-4FB3-9FCE-01CE2A2AC8D3}"/>
                </a:ext>
              </a:extLst>
            </p:cNvPr>
            <p:cNvSpPr/>
            <p:nvPr userDrawn="1"/>
          </p:nvSpPr>
          <p:spPr>
            <a:xfrm>
              <a:off x="525294" y="277055"/>
              <a:ext cx="1089497" cy="985737"/>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solidFill>
                    <a:schemeClr val="tx2"/>
                  </a:solidFill>
                  <a:latin typeface="Nokia Pure Text Light" panose="020B0403020202020204" pitchFamily="34" charset="0"/>
                  <a:ea typeface="Nokia Pure Text Light" panose="020B0403020202020204" pitchFamily="34" charset="0"/>
                </a:rPr>
                <a:t>White</a:t>
              </a:r>
            </a:p>
            <a:p>
              <a:pPr algn="l"/>
              <a:r>
                <a:rPr lang="en-US" sz="1100" dirty="0">
                  <a:solidFill>
                    <a:schemeClr val="tx2"/>
                  </a:solidFill>
                  <a:latin typeface="Nokia Pure Text Light" panose="020B0403020202020204" pitchFamily="34" charset="0"/>
                  <a:ea typeface="Nokia Pure Text Light" panose="020B0403020202020204" pitchFamily="34" charset="0"/>
                </a:rPr>
                <a:t>255/255/255</a:t>
              </a:r>
            </a:p>
          </p:txBody>
        </p:sp>
        <p:sp>
          <p:nvSpPr>
            <p:cNvPr id="16" name="Rectangle 15">
              <a:extLst>
                <a:ext uri="{FF2B5EF4-FFF2-40B4-BE49-F238E27FC236}">
                  <a16:creationId xmlns:a16="http://schemas.microsoft.com/office/drawing/2014/main" id="{D280203C-6229-4E97-B938-015992480A10}"/>
                </a:ext>
              </a:extLst>
            </p:cNvPr>
            <p:cNvSpPr/>
            <p:nvPr userDrawn="1"/>
          </p:nvSpPr>
          <p:spPr>
            <a:xfrm>
              <a:off x="1718553" y="277055"/>
              <a:ext cx="1089497" cy="985737"/>
            </a:xfrm>
            <a:prstGeom prst="rect">
              <a:avLst/>
            </a:prstGeom>
            <a:solidFill>
              <a:srgbClr val="1241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Nokia blue</a:t>
              </a:r>
            </a:p>
            <a:p>
              <a:pPr algn="l"/>
              <a:r>
                <a:rPr lang="en-US" sz="1100" dirty="0">
                  <a:latin typeface="Nokia Pure Text Light" panose="020B0403020202020204" pitchFamily="34" charset="0"/>
                  <a:ea typeface="Nokia Pure Text Light" panose="020B0403020202020204" pitchFamily="34" charset="0"/>
                </a:rPr>
                <a:t>18/65/145</a:t>
              </a:r>
            </a:p>
          </p:txBody>
        </p:sp>
        <p:sp>
          <p:nvSpPr>
            <p:cNvPr id="17" name="Rectangle 16">
              <a:extLst>
                <a:ext uri="{FF2B5EF4-FFF2-40B4-BE49-F238E27FC236}">
                  <a16:creationId xmlns:a16="http://schemas.microsoft.com/office/drawing/2014/main" id="{B30AD1FC-1D3B-4932-9A31-8197E3912DF8}"/>
                </a:ext>
              </a:extLst>
            </p:cNvPr>
            <p:cNvSpPr/>
            <p:nvPr userDrawn="1"/>
          </p:nvSpPr>
          <p:spPr>
            <a:xfrm>
              <a:off x="2911812" y="277055"/>
              <a:ext cx="1089497" cy="985737"/>
            </a:xfrm>
            <a:prstGeom prst="rect">
              <a:avLst/>
            </a:prstGeom>
            <a:solidFill>
              <a:srgbClr val="0011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Blue black</a:t>
              </a:r>
            </a:p>
            <a:p>
              <a:pPr algn="l"/>
              <a:r>
                <a:rPr lang="en-US" sz="1100" dirty="0">
                  <a:latin typeface="Nokia Pure Text Light" panose="020B0403020202020204" pitchFamily="34" charset="0"/>
                  <a:ea typeface="Nokia Pure Text Light" panose="020B0403020202020204" pitchFamily="34" charset="0"/>
                </a:rPr>
                <a:t>0/17/53</a:t>
              </a:r>
            </a:p>
          </p:txBody>
        </p:sp>
        <p:sp>
          <p:nvSpPr>
            <p:cNvPr id="18" name="Rectangle 17">
              <a:extLst>
                <a:ext uri="{FF2B5EF4-FFF2-40B4-BE49-F238E27FC236}">
                  <a16:creationId xmlns:a16="http://schemas.microsoft.com/office/drawing/2014/main" id="{1A75DD78-9BC5-4300-AD08-72E582398938}"/>
                </a:ext>
              </a:extLst>
            </p:cNvPr>
            <p:cNvSpPr/>
            <p:nvPr userDrawn="1"/>
          </p:nvSpPr>
          <p:spPr>
            <a:xfrm>
              <a:off x="525294" y="3706601"/>
              <a:ext cx="1089497" cy="985737"/>
            </a:xfrm>
            <a:prstGeom prst="rect">
              <a:avLst/>
            </a:prstGeom>
            <a:solidFill>
              <a:srgbClr val="8190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Sky</a:t>
              </a:r>
            </a:p>
            <a:p>
              <a:pPr algn="l"/>
              <a:r>
                <a:rPr lang="en-US" sz="1100" dirty="0">
                  <a:latin typeface="Nokia Pure Text Light" panose="020B0403020202020204" pitchFamily="34" charset="0"/>
                  <a:ea typeface="Nokia Pure Text Light" panose="020B0403020202020204" pitchFamily="34" charset="0"/>
                </a:rPr>
                <a:t>129/144/201</a:t>
              </a:r>
            </a:p>
          </p:txBody>
        </p:sp>
        <p:sp>
          <p:nvSpPr>
            <p:cNvPr id="19" name="Rectangle 18">
              <a:extLst>
                <a:ext uri="{FF2B5EF4-FFF2-40B4-BE49-F238E27FC236}">
                  <a16:creationId xmlns:a16="http://schemas.microsoft.com/office/drawing/2014/main" id="{5AE1C378-02E0-4078-AF47-A5A06EC93AE9}"/>
                </a:ext>
              </a:extLst>
            </p:cNvPr>
            <p:cNvSpPr/>
            <p:nvPr userDrawn="1"/>
          </p:nvSpPr>
          <p:spPr>
            <a:xfrm>
              <a:off x="1718553" y="3706601"/>
              <a:ext cx="1089497" cy="985737"/>
            </a:xfrm>
            <a:prstGeom prst="rect">
              <a:avLst/>
            </a:prstGeom>
            <a:solidFill>
              <a:srgbClr val="4DC2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Sea</a:t>
              </a:r>
            </a:p>
            <a:p>
              <a:pPr algn="l"/>
              <a:r>
                <a:rPr lang="en-US" sz="1100" dirty="0">
                  <a:latin typeface="Nokia Pure Text Light" panose="020B0403020202020204" pitchFamily="34" charset="0"/>
                  <a:ea typeface="Nokia Pure Text Light" panose="020B0403020202020204" pitchFamily="34" charset="0"/>
                </a:rPr>
                <a:t>77/194/197</a:t>
              </a:r>
            </a:p>
          </p:txBody>
        </p:sp>
        <p:sp>
          <p:nvSpPr>
            <p:cNvPr id="20" name="Rectangle 19">
              <a:extLst>
                <a:ext uri="{FF2B5EF4-FFF2-40B4-BE49-F238E27FC236}">
                  <a16:creationId xmlns:a16="http://schemas.microsoft.com/office/drawing/2014/main" id="{2A2324C7-7563-46E0-BDF1-0CDDD89F1AE1}"/>
                </a:ext>
              </a:extLst>
            </p:cNvPr>
            <p:cNvSpPr/>
            <p:nvPr userDrawn="1"/>
          </p:nvSpPr>
          <p:spPr>
            <a:xfrm>
              <a:off x="2911812" y="3706601"/>
              <a:ext cx="1089497" cy="985737"/>
            </a:xfrm>
            <a:prstGeom prst="rect">
              <a:avLst/>
            </a:prstGeom>
            <a:solidFill>
              <a:srgbClr val="CAD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Grass</a:t>
              </a:r>
            </a:p>
            <a:p>
              <a:pPr algn="l"/>
              <a:r>
                <a:rPr lang="en-US" sz="1100" dirty="0">
                  <a:latin typeface="Nokia Pure Text Light" panose="020B0403020202020204" pitchFamily="34" charset="0"/>
                  <a:ea typeface="Nokia Pure Text Light" panose="020B0403020202020204" pitchFamily="34" charset="0"/>
                </a:rPr>
                <a:t>202/219/44</a:t>
              </a:r>
            </a:p>
          </p:txBody>
        </p:sp>
        <p:sp>
          <p:nvSpPr>
            <p:cNvPr id="21" name="Rectangle 20">
              <a:extLst>
                <a:ext uri="{FF2B5EF4-FFF2-40B4-BE49-F238E27FC236}">
                  <a16:creationId xmlns:a16="http://schemas.microsoft.com/office/drawing/2014/main" id="{0C198C81-CDFA-40DC-B132-85B03183B147}"/>
                </a:ext>
              </a:extLst>
            </p:cNvPr>
            <p:cNvSpPr/>
            <p:nvPr userDrawn="1"/>
          </p:nvSpPr>
          <p:spPr>
            <a:xfrm>
              <a:off x="4105071" y="3706601"/>
              <a:ext cx="1089497" cy="985737"/>
            </a:xfrm>
            <a:prstGeom prst="rect">
              <a:avLst/>
            </a:prstGeom>
            <a:solidFill>
              <a:srgbClr val="FFDF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solidFill>
                    <a:schemeClr val="tx2"/>
                  </a:solidFill>
                  <a:latin typeface="Nokia Pure Text Light" panose="020B0403020202020204" pitchFamily="34" charset="0"/>
                  <a:ea typeface="Nokia Pure Text Light" panose="020B0403020202020204" pitchFamily="34" charset="0"/>
                </a:rPr>
                <a:t>Sun</a:t>
              </a:r>
            </a:p>
            <a:p>
              <a:pPr algn="l"/>
              <a:r>
                <a:rPr lang="en-US" sz="1100" dirty="0">
                  <a:solidFill>
                    <a:schemeClr val="tx2"/>
                  </a:solidFill>
                  <a:latin typeface="Nokia Pure Text Light" panose="020B0403020202020204" pitchFamily="34" charset="0"/>
                  <a:ea typeface="Nokia Pure Text Light" panose="020B0403020202020204" pitchFamily="34" charset="0"/>
                </a:rPr>
                <a:t>255/223/5</a:t>
              </a:r>
            </a:p>
          </p:txBody>
        </p:sp>
        <p:sp>
          <p:nvSpPr>
            <p:cNvPr id="22" name="Rectangle 21">
              <a:extLst>
                <a:ext uri="{FF2B5EF4-FFF2-40B4-BE49-F238E27FC236}">
                  <a16:creationId xmlns:a16="http://schemas.microsoft.com/office/drawing/2014/main" id="{A76AD0B5-CE2E-4EDE-BDD0-30B450F1C191}"/>
                </a:ext>
              </a:extLst>
            </p:cNvPr>
            <p:cNvSpPr/>
            <p:nvPr userDrawn="1"/>
          </p:nvSpPr>
          <p:spPr>
            <a:xfrm>
              <a:off x="5298330" y="3706601"/>
              <a:ext cx="1089497" cy="985737"/>
            </a:xfrm>
            <a:prstGeom prst="rect">
              <a:avLst/>
            </a:prstGeom>
            <a:solidFill>
              <a:srgbClr val="F264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Building</a:t>
              </a:r>
            </a:p>
            <a:p>
              <a:pPr algn="l"/>
              <a:r>
                <a:rPr lang="en-US" sz="1100" dirty="0">
                  <a:latin typeface="Nokia Pure Text Light" panose="020B0403020202020204" pitchFamily="34" charset="0"/>
                  <a:ea typeface="Nokia Pure Text Light" panose="020B0403020202020204" pitchFamily="34" charset="0"/>
                </a:rPr>
                <a:t>242/100/81</a:t>
              </a:r>
            </a:p>
          </p:txBody>
        </p:sp>
        <p:sp>
          <p:nvSpPr>
            <p:cNvPr id="23" name="Rectangle 22">
              <a:extLst>
                <a:ext uri="{FF2B5EF4-FFF2-40B4-BE49-F238E27FC236}">
                  <a16:creationId xmlns:a16="http://schemas.microsoft.com/office/drawing/2014/main" id="{D7115FAA-E352-4F92-AF4B-F122DDAA4E07}"/>
                </a:ext>
              </a:extLst>
            </p:cNvPr>
            <p:cNvSpPr/>
            <p:nvPr userDrawn="1"/>
          </p:nvSpPr>
          <p:spPr>
            <a:xfrm>
              <a:off x="6491589" y="3706601"/>
              <a:ext cx="1089497" cy="985737"/>
            </a:xfrm>
            <a:prstGeom prst="rect">
              <a:avLst/>
            </a:prstGeom>
            <a:solidFill>
              <a:srgbClr val="124F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en-US" dirty="0">
                  <a:latin typeface="Nokia Pure Text Light" panose="020B0403020202020204" pitchFamily="34" charset="0"/>
                  <a:ea typeface="Nokia Pure Text Light" panose="020B0403020202020204" pitchFamily="34" charset="0"/>
                </a:rPr>
                <a:t>Tree</a:t>
              </a:r>
            </a:p>
            <a:p>
              <a:pPr algn="l"/>
              <a:r>
                <a:rPr lang="en-US" sz="1100" dirty="0">
                  <a:latin typeface="Nokia Pure Text Light" panose="020B0403020202020204" pitchFamily="34" charset="0"/>
                  <a:ea typeface="Nokia Pure Text Light" panose="020B0403020202020204" pitchFamily="34" charset="0"/>
                </a:rPr>
                <a:t>18/79/38</a:t>
              </a:r>
            </a:p>
          </p:txBody>
        </p:sp>
      </p:grpSp>
      <p:grpSp>
        <p:nvGrpSpPr>
          <p:cNvPr id="24" name="Group 23">
            <a:extLst>
              <a:ext uri="{FF2B5EF4-FFF2-40B4-BE49-F238E27FC236}">
                <a16:creationId xmlns:a16="http://schemas.microsoft.com/office/drawing/2014/main" id="{5922533F-A5C2-4224-9005-A55C56737EF9}"/>
              </a:ext>
            </a:extLst>
          </p:cNvPr>
          <p:cNvGrpSpPr>
            <a:grpSpLocks noChangeAspect="1"/>
          </p:cNvGrpSpPr>
          <p:nvPr userDrawn="1"/>
        </p:nvGrpSpPr>
        <p:grpSpPr>
          <a:xfrm>
            <a:off x="7425447" y="465878"/>
            <a:ext cx="1089498" cy="608090"/>
            <a:chOff x="525294" y="277055"/>
            <a:chExt cx="5862533" cy="3272101"/>
          </a:xfrm>
        </p:grpSpPr>
        <p:sp>
          <p:nvSpPr>
            <p:cNvPr id="25" name="Rectangle 24">
              <a:extLst>
                <a:ext uri="{FF2B5EF4-FFF2-40B4-BE49-F238E27FC236}">
                  <a16:creationId xmlns:a16="http://schemas.microsoft.com/office/drawing/2014/main" id="{BAFFDD8C-FB5A-451B-9D6D-24B5001BE51B}"/>
                </a:ext>
              </a:extLst>
            </p:cNvPr>
            <p:cNvSpPr/>
            <p:nvPr userDrawn="1"/>
          </p:nvSpPr>
          <p:spPr>
            <a:xfrm>
              <a:off x="525294" y="1420237"/>
              <a:ext cx="1089497" cy="985737"/>
            </a:xfrm>
            <a:prstGeom prst="rect">
              <a:avLst/>
            </a:prstGeom>
            <a:solidFill>
              <a:srgbClr val="EDF2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solidFill>
                  <a:schemeClr val="tx2"/>
                </a:solidFill>
                <a:latin typeface="Nokia Pure Text Light" panose="020B0403020202020204" pitchFamily="34" charset="0"/>
                <a:ea typeface="Nokia Pure Text Light" panose="020B0403020202020204" pitchFamily="34" charset="0"/>
              </a:endParaRPr>
            </a:p>
          </p:txBody>
        </p:sp>
        <p:sp>
          <p:nvSpPr>
            <p:cNvPr id="26" name="Rectangle 25">
              <a:extLst>
                <a:ext uri="{FF2B5EF4-FFF2-40B4-BE49-F238E27FC236}">
                  <a16:creationId xmlns:a16="http://schemas.microsoft.com/office/drawing/2014/main" id="{1D26A8CF-3B04-4557-B8B6-0FC137A27E03}"/>
                </a:ext>
              </a:extLst>
            </p:cNvPr>
            <p:cNvSpPr/>
            <p:nvPr userDrawn="1"/>
          </p:nvSpPr>
          <p:spPr>
            <a:xfrm>
              <a:off x="1718553" y="1420237"/>
              <a:ext cx="1089497" cy="985737"/>
            </a:xfrm>
            <a:prstGeom prst="rect">
              <a:avLst/>
            </a:prstGeom>
            <a:solidFill>
              <a:srgbClr val="BEC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latin typeface="Nokia Pure Text Light" panose="020B0403020202020204" pitchFamily="34" charset="0"/>
                <a:ea typeface="Nokia Pure Text Light" panose="020B0403020202020204" pitchFamily="34" charset="0"/>
              </a:endParaRPr>
            </a:p>
          </p:txBody>
        </p:sp>
        <p:sp>
          <p:nvSpPr>
            <p:cNvPr id="27" name="Rectangle 26">
              <a:extLst>
                <a:ext uri="{FF2B5EF4-FFF2-40B4-BE49-F238E27FC236}">
                  <a16:creationId xmlns:a16="http://schemas.microsoft.com/office/drawing/2014/main" id="{8386CE24-6191-4041-B5FF-BA0F5C7E65A2}"/>
                </a:ext>
              </a:extLst>
            </p:cNvPr>
            <p:cNvSpPr/>
            <p:nvPr userDrawn="1"/>
          </p:nvSpPr>
          <p:spPr>
            <a:xfrm>
              <a:off x="2911812" y="1420237"/>
              <a:ext cx="1089497" cy="985737"/>
            </a:xfrm>
            <a:prstGeom prst="rect">
              <a:avLst/>
            </a:prstGeom>
            <a:solidFill>
              <a:srgbClr val="98A2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latin typeface="Nokia Pure Text Light" panose="020B0403020202020204" pitchFamily="34" charset="0"/>
                <a:ea typeface="Nokia Pure Text Light" panose="020B0403020202020204" pitchFamily="34" charset="0"/>
              </a:endParaRPr>
            </a:p>
          </p:txBody>
        </p:sp>
        <p:sp>
          <p:nvSpPr>
            <p:cNvPr id="28" name="Rectangle 27">
              <a:extLst>
                <a:ext uri="{FF2B5EF4-FFF2-40B4-BE49-F238E27FC236}">
                  <a16:creationId xmlns:a16="http://schemas.microsoft.com/office/drawing/2014/main" id="{20767A2B-ADCD-4415-8C00-297E0CDD26E4}"/>
                </a:ext>
              </a:extLst>
            </p:cNvPr>
            <p:cNvSpPr/>
            <p:nvPr userDrawn="1"/>
          </p:nvSpPr>
          <p:spPr>
            <a:xfrm>
              <a:off x="4105071" y="1420237"/>
              <a:ext cx="1089497" cy="985737"/>
            </a:xfrm>
            <a:prstGeom prst="rect">
              <a:avLst/>
            </a:prstGeom>
            <a:solidFill>
              <a:srgbClr val="4D57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latin typeface="Nokia Pure Text Light" panose="020B0403020202020204" pitchFamily="34" charset="0"/>
                <a:ea typeface="Nokia Pure Text Light" panose="020B0403020202020204" pitchFamily="34" charset="0"/>
              </a:endParaRPr>
            </a:p>
          </p:txBody>
        </p:sp>
        <p:sp>
          <p:nvSpPr>
            <p:cNvPr id="29" name="Rectangle 28">
              <a:extLst>
                <a:ext uri="{FF2B5EF4-FFF2-40B4-BE49-F238E27FC236}">
                  <a16:creationId xmlns:a16="http://schemas.microsoft.com/office/drawing/2014/main" id="{84CA8B06-DD5B-454B-941B-9108D98C80E1}"/>
                </a:ext>
              </a:extLst>
            </p:cNvPr>
            <p:cNvSpPr/>
            <p:nvPr userDrawn="1"/>
          </p:nvSpPr>
          <p:spPr>
            <a:xfrm>
              <a:off x="5298330" y="1420237"/>
              <a:ext cx="1089497" cy="985737"/>
            </a:xfrm>
            <a:prstGeom prst="rect">
              <a:avLst/>
            </a:prstGeom>
            <a:solidFill>
              <a:srgbClr val="273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latin typeface="Nokia Pure Text Light" panose="020B0403020202020204" pitchFamily="34" charset="0"/>
                <a:ea typeface="Nokia Pure Text Light" panose="020B0403020202020204" pitchFamily="34" charset="0"/>
              </a:endParaRPr>
            </a:p>
          </p:txBody>
        </p:sp>
        <p:sp>
          <p:nvSpPr>
            <p:cNvPr id="30" name="Rectangle 29">
              <a:extLst>
                <a:ext uri="{FF2B5EF4-FFF2-40B4-BE49-F238E27FC236}">
                  <a16:creationId xmlns:a16="http://schemas.microsoft.com/office/drawing/2014/main" id="{103689A3-D1E7-422C-8AC7-C1C64E924ED3}"/>
                </a:ext>
              </a:extLst>
            </p:cNvPr>
            <p:cNvSpPr/>
            <p:nvPr userDrawn="1"/>
          </p:nvSpPr>
          <p:spPr>
            <a:xfrm>
              <a:off x="525294" y="2563419"/>
              <a:ext cx="1089497" cy="985737"/>
            </a:xfrm>
            <a:prstGeom prst="rect">
              <a:avLst/>
            </a:prstGeom>
            <a:solidFill>
              <a:srgbClr val="FFF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solidFill>
                  <a:schemeClr val="tx2"/>
                </a:solidFill>
                <a:latin typeface="Nokia Pure Text Light" panose="020B0403020202020204" pitchFamily="34" charset="0"/>
                <a:ea typeface="Nokia Pure Text Light" panose="020B0403020202020204" pitchFamily="34" charset="0"/>
              </a:endParaRPr>
            </a:p>
          </p:txBody>
        </p:sp>
        <p:sp>
          <p:nvSpPr>
            <p:cNvPr id="31" name="Rectangle 30">
              <a:extLst>
                <a:ext uri="{FF2B5EF4-FFF2-40B4-BE49-F238E27FC236}">
                  <a16:creationId xmlns:a16="http://schemas.microsoft.com/office/drawing/2014/main" id="{0EC4021A-6DA8-4EDF-ACE5-E5FE72FC43D5}"/>
                </a:ext>
              </a:extLst>
            </p:cNvPr>
            <p:cNvSpPr/>
            <p:nvPr userDrawn="1"/>
          </p:nvSpPr>
          <p:spPr>
            <a:xfrm>
              <a:off x="1718553" y="2563419"/>
              <a:ext cx="1089497" cy="985737"/>
            </a:xfrm>
            <a:prstGeom prst="rect">
              <a:avLst/>
            </a:prstGeom>
            <a:solidFill>
              <a:srgbClr val="FF31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latin typeface="Nokia Pure Text Light" panose="020B0403020202020204" pitchFamily="34" charset="0"/>
                <a:ea typeface="Nokia Pure Text Light" panose="020B0403020202020204" pitchFamily="34" charset="0"/>
              </a:endParaRPr>
            </a:p>
          </p:txBody>
        </p:sp>
        <p:sp>
          <p:nvSpPr>
            <p:cNvPr id="32" name="Rectangle 31">
              <a:extLst>
                <a:ext uri="{FF2B5EF4-FFF2-40B4-BE49-F238E27FC236}">
                  <a16:creationId xmlns:a16="http://schemas.microsoft.com/office/drawing/2014/main" id="{AF096F69-3C00-4F1F-945D-E036F4C00DA9}"/>
                </a:ext>
              </a:extLst>
            </p:cNvPr>
            <p:cNvSpPr/>
            <p:nvPr userDrawn="1"/>
          </p:nvSpPr>
          <p:spPr>
            <a:xfrm>
              <a:off x="2911812" y="2563419"/>
              <a:ext cx="1089497" cy="985737"/>
            </a:xfrm>
            <a:prstGeom prst="rect">
              <a:avLst/>
            </a:prstGeom>
            <a:solidFill>
              <a:srgbClr val="FF8B1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latin typeface="Nokia Pure Text Light" panose="020B0403020202020204" pitchFamily="34" charset="0"/>
                <a:ea typeface="Nokia Pure Text Light" panose="020B0403020202020204" pitchFamily="34" charset="0"/>
              </a:endParaRPr>
            </a:p>
          </p:txBody>
        </p:sp>
        <p:sp>
          <p:nvSpPr>
            <p:cNvPr id="33" name="Rectangle 32">
              <a:extLst>
                <a:ext uri="{FF2B5EF4-FFF2-40B4-BE49-F238E27FC236}">
                  <a16:creationId xmlns:a16="http://schemas.microsoft.com/office/drawing/2014/main" id="{4ECAE3CA-0FFA-410F-98F1-FD7386267ADE}"/>
                </a:ext>
              </a:extLst>
            </p:cNvPr>
            <p:cNvSpPr/>
            <p:nvPr userDrawn="1"/>
          </p:nvSpPr>
          <p:spPr>
            <a:xfrm>
              <a:off x="4105071" y="2563419"/>
              <a:ext cx="1089497" cy="985737"/>
            </a:xfrm>
            <a:prstGeom prst="rect">
              <a:avLst/>
            </a:prstGeom>
            <a:solidFill>
              <a:srgbClr val="4BDD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latin typeface="Nokia Pure Text Light" panose="020B0403020202020204" pitchFamily="34" charset="0"/>
                <a:ea typeface="Nokia Pure Text Light" panose="020B0403020202020204" pitchFamily="34" charset="0"/>
              </a:endParaRPr>
            </a:p>
          </p:txBody>
        </p:sp>
        <p:sp>
          <p:nvSpPr>
            <p:cNvPr id="34" name="Rectangle 33">
              <a:extLst>
                <a:ext uri="{FF2B5EF4-FFF2-40B4-BE49-F238E27FC236}">
                  <a16:creationId xmlns:a16="http://schemas.microsoft.com/office/drawing/2014/main" id="{2B7D4ED2-2A22-4D3F-8C8E-D2C2432C74E7}"/>
                </a:ext>
              </a:extLst>
            </p:cNvPr>
            <p:cNvSpPr/>
            <p:nvPr userDrawn="1"/>
          </p:nvSpPr>
          <p:spPr>
            <a:xfrm>
              <a:off x="5298330" y="2563419"/>
              <a:ext cx="1089497" cy="985737"/>
            </a:xfrm>
            <a:prstGeom prst="rect">
              <a:avLst/>
            </a:prstGeom>
            <a:solidFill>
              <a:srgbClr val="00C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latin typeface="Nokia Pure Text Light" panose="020B0403020202020204" pitchFamily="34" charset="0"/>
                <a:ea typeface="Nokia Pure Text Light" panose="020B0403020202020204" pitchFamily="34" charset="0"/>
              </a:endParaRPr>
            </a:p>
          </p:txBody>
        </p:sp>
        <p:sp>
          <p:nvSpPr>
            <p:cNvPr id="35" name="Rectangle 34">
              <a:extLst>
                <a:ext uri="{FF2B5EF4-FFF2-40B4-BE49-F238E27FC236}">
                  <a16:creationId xmlns:a16="http://schemas.microsoft.com/office/drawing/2014/main" id="{75F25AB4-EE82-45A8-84CC-70A52A61057B}"/>
                </a:ext>
              </a:extLst>
            </p:cNvPr>
            <p:cNvSpPr/>
            <p:nvPr userDrawn="1"/>
          </p:nvSpPr>
          <p:spPr>
            <a:xfrm>
              <a:off x="525294" y="277055"/>
              <a:ext cx="1089497" cy="985737"/>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solidFill>
                  <a:schemeClr val="tx2"/>
                </a:solidFill>
                <a:latin typeface="Nokia Pure Text Light" panose="020B0403020202020204" pitchFamily="34" charset="0"/>
                <a:ea typeface="Nokia Pure Text Light" panose="020B0403020202020204" pitchFamily="34" charset="0"/>
              </a:endParaRPr>
            </a:p>
          </p:txBody>
        </p:sp>
        <p:sp>
          <p:nvSpPr>
            <p:cNvPr id="36" name="Rectangle 35">
              <a:extLst>
                <a:ext uri="{FF2B5EF4-FFF2-40B4-BE49-F238E27FC236}">
                  <a16:creationId xmlns:a16="http://schemas.microsoft.com/office/drawing/2014/main" id="{4DF41F21-08C8-4BE1-BC5C-ADF9289406AB}"/>
                </a:ext>
              </a:extLst>
            </p:cNvPr>
            <p:cNvSpPr/>
            <p:nvPr userDrawn="1"/>
          </p:nvSpPr>
          <p:spPr>
            <a:xfrm>
              <a:off x="1718553" y="277055"/>
              <a:ext cx="1089497" cy="985737"/>
            </a:xfrm>
            <a:prstGeom prst="rect">
              <a:avLst/>
            </a:prstGeom>
            <a:solidFill>
              <a:srgbClr val="1241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latin typeface="Nokia Pure Text Light" panose="020B0403020202020204" pitchFamily="34" charset="0"/>
                <a:ea typeface="Nokia Pure Text Light" panose="020B0403020202020204" pitchFamily="34" charset="0"/>
              </a:endParaRPr>
            </a:p>
          </p:txBody>
        </p:sp>
        <p:sp>
          <p:nvSpPr>
            <p:cNvPr id="37" name="Rectangle 36">
              <a:extLst>
                <a:ext uri="{FF2B5EF4-FFF2-40B4-BE49-F238E27FC236}">
                  <a16:creationId xmlns:a16="http://schemas.microsoft.com/office/drawing/2014/main" id="{ADFB2930-1694-4620-A1E7-B71C31997881}"/>
                </a:ext>
              </a:extLst>
            </p:cNvPr>
            <p:cNvSpPr/>
            <p:nvPr userDrawn="1"/>
          </p:nvSpPr>
          <p:spPr>
            <a:xfrm>
              <a:off x="2911812" y="277055"/>
              <a:ext cx="1089497" cy="985737"/>
            </a:xfrm>
            <a:prstGeom prst="rect">
              <a:avLst/>
            </a:prstGeom>
            <a:solidFill>
              <a:srgbClr val="0011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100" dirty="0">
                <a:latin typeface="Nokia Pure Text Light" panose="020B0403020202020204" pitchFamily="34" charset="0"/>
                <a:ea typeface="Nokia Pure Text Light" panose="020B0403020202020204" pitchFamily="34" charset="0"/>
              </a:endParaRPr>
            </a:p>
          </p:txBody>
        </p:sp>
      </p:grpSp>
    </p:spTree>
    <p:extLst>
      <p:ext uri="{BB962C8B-B14F-4D97-AF65-F5344CB8AC3E}">
        <p14:creationId xmlns:p14="http://schemas.microsoft.com/office/powerpoint/2010/main" val="3213155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1_White Title Slide">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82395FE5-ACED-4CF9-93C7-742199141AC5}"/>
              </a:ext>
            </a:extLst>
          </p:cNvPr>
          <p:cNvSpPr>
            <a:spLocks noGrp="1"/>
          </p:cNvSpPr>
          <p:nvPr>
            <p:ph type="body" sz="quarter" idx="12"/>
          </p:nvPr>
        </p:nvSpPr>
        <p:spPr>
          <a:xfrm>
            <a:off x="434502" y="3060000"/>
            <a:ext cx="8291898" cy="1576800"/>
          </a:xfrm>
          <a:prstGeom prst="rect">
            <a:avLst/>
          </a:prstGeom>
        </p:spPr>
        <p:txBody>
          <a:bodyPr lIns="0" tIns="0" rIns="0" bIns="0">
            <a:normAutofit/>
          </a:bodyPr>
          <a:lstStyle>
            <a:lvl1pPr marL="0" indent="0">
              <a:spcBef>
                <a:spcPts val="0"/>
              </a:spcBef>
              <a:spcAft>
                <a:spcPts val="600"/>
              </a:spcAft>
              <a:buFont typeface="Arial" panose="020B0604020202020204" pitchFamily="34" charset="0"/>
              <a:buNone/>
              <a:defRPr sz="1600">
                <a:solidFill>
                  <a:schemeClr val="tx1"/>
                </a:solidFill>
                <a:latin typeface="Nokia Pure Text Light" panose="020B0403020202020204" pitchFamily="34" charset="0"/>
                <a:ea typeface="Nokia Pure Text Light" panose="020B0403020202020204" pitchFamily="34" charset="0"/>
              </a:defRPr>
            </a:lvl1pPr>
            <a:lvl2pPr marL="230400" indent="0">
              <a:spcBef>
                <a:spcPts val="0"/>
              </a:spcBef>
              <a:spcAft>
                <a:spcPts val="600"/>
              </a:spcAft>
              <a:buNone/>
              <a:defRPr sz="1400">
                <a:solidFill>
                  <a:schemeClr val="tx1"/>
                </a:solidFill>
                <a:latin typeface="Nokia Pure Text Light" panose="020B0403020202020204" pitchFamily="34" charset="0"/>
                <a:ea typeface="Nokia Pure Text Light" panose="020B0403020202020204" pitchFamily="34" charset="0"/>
              </a:defRPr>
            </a:lvl2pPr>
            <a:lvl3pPr marL="462600" indent="0">
              <a:spcBef>
                <a:spcPts val="0"/>
              </a:spcBef>
              <a:spcAft>
                <a:spcPts val="600"/>
              </a:spcAft>
              <a:buNone/>
              <a:defRPr sz="1200">
                <a:solidFill>
                  <a:schemeClr val="tx1"/>
                </a:solidFill>
                <a:latin typeface="Nokia Pure Text Light" panose="020B0403020202020204" pitchFamily="34" charset="0"/>
                <a:ea typeface="Nokia Pure Text Light" panose="020B0403020202020204" pitchFamily="34" charset="0"/>
              </a:defRPr>
            </a:lvl3pPr>
            <a:lvl4pPr marL="693000" indent="0">
              <a:spcBef>
                <a:spcPts val="0"/>
              </a:spcBef>
              <a:spcAft>
                <a:spcPts val="600"/>
              </a:spcAft>
              <a:buNone/>
              <a:defRPr sz="1000">
                <a:solidFill>
                  <a:schemeClr val="tx1"/>
                </a:solidFill>
                <a:latin typeface="Nokia Pure Text Light" panose="020B0403020202020204" pitchFamily="34" charset="0"/>
                <a:ea typeface="Nokia Pure Text Light" panose="020B0403020202020204" pitchFamily="34" charset="0"/>
              </a:defRPr>
            </a:lvl4pPr>
            <a:lvl5pPr marL="923400" indent="0">
              <a:spcBef>
                <a:spcPts val="0"/>
              </a:spcBef>
              <a:spcAft>
                <a:spcPts val="600"/>
              </a:spcAft>
              <a:buFont typeface="Arial" panose="020B0604020202020204" pitchFamily="34" charset="0"/>
              <a:buNone/>
              <a:defRPr sz="900">
                <a:solidFill>
                  <a:schemeClr val="tx1"/>
                </a:solidFill>
                <a:latin typeface="Nokia Pure Text Light" panose="020B0403020202020204" pitchFamily="34" charset="0"/>
                <a:ea typeface="Nokia Pure Text Light" panose="020B0403020202020204" pitchFamily="34" charset="0"/>
              </a:defRPr>
            </a:lvl5pPr>
            <a:lvl6pPr marL="1153800" indent="0">
              <a:spcBef>
                <a:spcPts val="0"/>
              </a:spcBef>
              <a:spcAft>
                <a:spcPts val="600"/>
              </a:spcAft>
              <a:buFont typeface="Nokia Pure Text" panose="020B0503020202020204" pitchFamily="34" charset="0"/>
              <a:buNone/>
              <a:defRPr sz="800" baseline="0">
                <a:solidFill>
                  <a:schemeClr val="tx2"/>
                </a:solidFill>
                <a:latin typeface="Nokia Pure Text Light" panose="020B0403020202020204" pitchFamily="34" charset="0"/>
                <a:ea typeface="Nokia Pure Text Light" panose="020B0403020202020204" pitchFamily="34" charset="0"/>
              </a:defRPr>
            </a:lvl6pPr>
            <a:lvl7pPr marL="1384200" indent="0">
              <a:spcBef>
                <a:spcPts val="0"/>
              </a:spcBef>
              <a:spcAft>
                <a:spcPts val="600"/>
              </a:spcAft>
              <a:buNone/>
              <a:defRPr sz="700">
                <a:solidFill>
                  <a:schemeClr val="tx2"/>
                </a:solidFill>
                <a:latin typeface="Nokia Pure Text Light" panose="020B0403020202020204" pitchFamily="34" charset="0"/>
                <a:ea typeface="Nokia Pure Text Light" panose="020B0403020202020204" pitchFamily="34" charset="0"/>
              </a:defRPr>
            </a:lvl7pPr>
            <a:lvl8pPr marL="1614600" indent="0">
              <a:spcBef>
                <a:spcPts val="0"/>
              </a:spcBef>
              <a:spcAft>
                <a:spcPts val="600"/>
              </a:spcAft>
              <a:buNone/>
              <a:defRPr sz="600">
                <a:solidFill>
                  <a:schemeClr val="tx2"/>
                </a:solidFill>
                <a:latin typeface="Nokia Pure Text Light" panose="020B0403020202020204" pitchFamily="34" charset="0"/>
                <a:ea typeface="Nokia Pure Text Light" panose="020B0403020202020204" pitchFamily="34" charset="0"/>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10">
            <a:extLst>
              <a:ext uri="{FF2B5EF4-FFF2-40B4-BE49-F238E27FC236}">
                <a16:creationId xmlns:a16="http://schemas.microsoft.com/office/drawing/2014/main" id="{441332EC-6B80-4828-AE81-B63F414EEB65}"/>
              </a:ext>
            </a:extLst>
          </p:cNvPr>
          <p:cNvSpPr>
            <a:spLocks noGrp="1"/>
          </p:cNvSpPr>
          <p:nvPr>
            <p:ph type="ftr" sz="quarter" idx="13"/>
          </p:nvPr>
        </p:nvSpPr>
        <p:spPr>
          <a:xfrm>
            <a:off x="2304000" y="4816800"/>
            <a:ext cx="4536000" cy="122400"/>
          </a:xfrm>
          <a:prstGeom prst="rect">
            <a:avLst/>
          </a:prstGeom>
        </p:spPr>
        <p:txBody>
          <a:bodyPr/>
          <a:lstStyle/>
          <a:p>
            <a:r>
              <a:rPr lang="en-GB"/>
              <a:t>&lt;&gt; &lt;Change information classification in footer&gt;</a:t>
            </a:r>
            <a:endParaRPr lang="en-US"/>
          </a:p>
        </p:txBody>
      </p:sp>
      <p:pic>
        <p:nvPicPr>
          <p:cNvPr id="9" name="Picture 8">
            <a:extLst>
              <a:ext uri="{FF2B5EF4-FFF2-40B4-BE49-F238E27FC236}">
                <a16:creationId xmlns:a16="http://schemas.microsoft.com/office/drawing/2014/main" id="{B2A079B4-2296-4AF6-9A4A-00A11E579D4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9200" y="36000"/>
            <a:ext cx="1599250" cy="673200"/>
          </a:xfrm>
          <a:prstGeom prst="rect">
            <a:avLst/>
          </a:prstGeom>
        </p:spPr>
      </p:pic>
      <p:sp>
        <p:nvSpPr>
          <p:cNvPr id="6" name="Title 4">
            <a:extLst>
              <a:ext uri="{FF2B5EF4-FFF2-40B4-BE49-F238E27FC236}">
                <a16:creationId xmlns:a16="http://schemas.microsoft.com/office/drawing/2014/main" id="{67C7B23A-628E-4222-8747-0355D7919A1A}"/>
              </a:ext>
            </a:extLst>
          </p:cNvPr>
          <p:cNvSpPr>
            <a:spLocks noGrp="1"/>
          </p:cNvSpPr>
          <p:nvPr>
            <p:ph type="title" hasCustomPrompt="1"/>
          </p:nvPr>
        </p:nvSpPr>
        <p:spPr>
          <a:xfrm>
            <a:off x="417600" y="899998"/>
            <a:ext cx="8308800" cy="1980001"/>
          </a:xfrm>
          <a:prstGeom prst="rect">
            <a:avLst/>
          </a:prstGeom>
        </p:spPr>
        <p:txBody>
          <a:bodyPr lIns="0" tIns="0" rIns="0" bIns="0"/>
          <a:lstStyle>
            <a:lvl1pPr marL="0" indent="0" algn="l" defTabSz="914400" rtl="0" eaLnBrk="1" latinLnBrk="0" hangingPunct="1">
              <a:lnSpc>
                <a:spcPct val="90000"/>
              </a:lnSpc>
              <a:spcBef>
                <a:spcPts val="1000"/>
              </a:spcBef>
              <a:buFont typeface="Arial" panose="020B0604020202020204" pitchFamily="34" charset="0"/>
              <a:buNone/>
              <a:defRPr lang="en-GB" sz="5400" kern="1200" baseline="0" dirty="0" smtClean="0">
                <a:solidFill>
                  <a:schemeClr val="tx1"/>
                </a:solidFill>
                <a:latin typeface="Nokia Pure Headline Ultra Light" panose="020B0204020202020204" pitchFamily="34" charset="0"/>
                <a:ea typeface="+mn-ea"/>
                <a:cs typeface="+mn-cs"/>
              </a:defRPr>
            </a:lvl1pPr>
          </a:lstStyle>
          <a:p>
            <a:r>
              <a:rPr lang="en-GB" dirty="0"/>
              <a:t>What is the key message, idea or takeaway</a:t>
            </a:r>
          </a:p>
        </p:txBody>
      </p:sp>
    </p:spTree>
    <p:extLst>
      <p:ext uri="{BB962C8B-B14F-4D97-AF65-F5344CB8AC3E}">
        <p14:creationId xmlns:p14="http://schemas.microsoft.com/office/powerpoint/2010/main" val="14868732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1_Blue Title Slide">
    <p:bg>
      <p:bgPr>
        <a:solidFill>
          <a:schemeClr val="tx1"/>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82395FE5-ACED-4CF9-93C7-742199141AC5}"/>
              </a:ext>
            </a:extLst>
          </p:cNvPr>
          <p:cNvSpPr>
            <a:spLocks noGrp="1"/>
          </p:cNvSpPr>
          <p:nvPr>
            <p:ph type="body" sz="quarter" idx="12"/>
          </p:nvPr>
        </p:nvSpPr>
        <p:spPr>
          <a:xfrm>
            <a:off x="417600" y="3060000"/>
            <a:ext cx="8308800" cy="1576800"/>
          </a:xfrm>
          <a:prstGeom prst="rect">
            <a:avLst/>
          </a:prstGeom>
        </p:spPr>
        <p:txBody>
          <a:bodyPr lIns="0" tIns="0" rIns="0" bIns="0">
            <a:normAutofit/>
          </a:bodyPr>
          <a:lstStyle>
            <a:lvl1pPr marL="0" indent="0">
              <a:spcBef>
                <a:spcPts val="0"/>
              </a:spcBef>
              <a:spcAft>
                <a:spcPts val="600"/>
              </a:spcAft>
              <a:buFont typeface="Arial" panose="020B0604020202020204" pitchFamily="34" charset="0"/>
              <a:buNone/>
              <a:defRPr sz="1600">
                <a:solidFill>
                  <a:schemeClr val="bg1"/>
                </a:solidFill>
                <a:latin typeface="Nokia Pure Text Light" panose="020B0403020202020204" pitchFamily="34" charset="0"/>
                <a:ea typeface="Nokia Pure Text Light" panose="020B0403020202020204" pitchFamily="34" charset="0"/>
              </a:defRPr>
            </a:lvl1pPr>
            <a:lvl2pPr marL="230400" indent="0">
              <a:spcBef>
                <a:spcPts val="0"/>
              </a:spcBef>
              <a:spcAft>
                <a:spcPts val="600"/>
              </a:spcAft>
              <a:buNone/>
              <a:defRPr sz="1400">
                <a:solidFill>
                  <a:schemeClr val="bg1"/>
                </a:solidFill>
                <a:latin typeface="Nokia Pure Text Light" panose="020B0403020202020204" pitchFamily="34" charset="0"/>
                <a:ea typeface="Nokia Pure Text Light" panose="020B0403020202020204" pitchFamily="34" charset="0"/>
              </a:defRPr>
            </a:lvl2pPr>
            <a:lvl3pPr marL="462600" indent="0">
              <a:spcBef>
                <a:spcPts val="0"/>
              </a:spcBef>
              <a:spcAft>
                <a:spcPts val="600"/>
              </a:spcAft>
              <a:buNone/>
              <a:defRPr sz="1200">
                <a:solidFill>
                  <a:schemeClr val="bg1"/>
                </a:solidFill>
                <a:latin typeface="Nokia Pure Text Light" panose="020B0403020202020204" pitchFamily="34" charset="0"/>
                <a:ea typeface="Nokia Pure Text Light" panose="020B0403020202020204" pitchFamily="34" charset="0"/>
              </a:defRPr>
            </a:lvl3pPr>
            <a:lvl4pPr marL="693000" indent="0">
              <a:spcBef>
                <a:spcPts val="0"/>
              </a:spcBef>
              <a:spcAft>
                <a:spcPts val="600"/>
              </a:spcAft>
              <a:buNone/>
              <a:defRPr sz="1000">
                <a:solidFill>
                  <a:schemeClr val="bg1"/>
                </a:solidFill>
                <a:latin typeface="Nokia Pure Text Light" panose="020B0403020202020204" pitchFamily="34" charset="0"/>
                <a:ea typeface="Nokia Pure Text Light" panose="020B0403020202020204" pitchFamily="34" charset="0"/>
              </a:defRPr>
            </a:lvl4pPr>
            <a:lvl5pPr marL="923400" indent="0">
              <a:spcBef>
                <a:spcPts val="0"/>
              </a:spcBef>
              <a:spcAft>
                <a:spcPts val="600"/>
              </a:spcAft>
              <a:buFont typeface="Arial" panose="020B0604020202020204" pitchFamily="34" charset="0"/>
              <a:buNone/>
              <a:defRPr sz="900">
                <a:solidFill>
                  <a:schemeClr val="bg1"/>
                </a:solidFill>
                <a:latin typeface="Nokia Pure Text Light" panose="020B0403020202020204" pitchFamily="34" charset="0"/>
                <a:ea typeface="Nokia Pure Text Light" panose="020B0403020202020204" pitchFamily="34" charset="0"/>
              </a:defRPr>
            </a:lvl5pPr>
            <a:lvl6pPr marL="1153800" indent="0">
              <a:spcBef>
                <a:spcPts val="0"/>
              </a:spcBef>
              <a:spcAft>
                <a:spcPts val="600"/>
              </a:spcAft>
              <a:buFont typeface="Nokia Pure Text" panose="020B0503020202020204" pitchFamily="34" charset="0"/>
              <a:buNone/>
              <a:defRPr sz="800" baseline="0">
                <a:solidFill>
                  <a:schemeClr val="tx2"/>
                </a:solidFill>
                <a:latin typeface="Nokia Pure Text Light" panose="020B0403020202020204" pitchFamily="34" charset="0"/>
                <a:ea typeface="Nokia Pure Text Light" panose="020B0403020202020204" pitchFamily="34" charset="0"/>
              </a:defRPr>
            </a:lvl6pPr>
            <a:lvl7pPr marL="1384200" indent="0">
              <a:spcBef>
                <a:spcPts val="0"/>
              </a:spcBef>
              <a:spcAft>
                <a:spcPts val="600"/>
              </a:spcAft>
              <a:buNone/>
              <a:defRPr sz="700">
                <a:solidFill>
                  <a:schemeClr val="tx2"/>
                </a:solidFill>
                <a:latin typeface="Nokia Pure Text Light" panose="020B0403020202020204" pitchFamily="34" charset="0"/>
                <a:ea typeface="Nokia Pure Text Light" panose="020B0403020202020204" pitchFamily="34" charset="0"/>
              </a:defRPr>
            </a:lvl7pPr>
            <a:lvl8pPr marL="1614600" indent="0">
              <a:spcBef>
                <a:spcPts val="0"/>
              </a:spcBef>
              <a:spcAft>
                <a:spcPts val="600"/>
              </a:spcAft>
              <a:buNone/>
              <a:defRPr sz="600">
                <a:solidFill>
                  <a:schemeClr val="tx2"/>
                </a:solidFill>
                <a:latin typeface="Nokia Pure Text Light" panose="020B0403020202020204" pitchFamily="34" charset="0"/>
                <a:ea typeface="Nokia Pure Text Light" panose="020B0403020202020204" pitchFamily="34" charset="0"/>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Footer Placeholder 1">
            <a:extLst>
              <a:ext uri="{FF2B5EF4-FFF2-40B4-BE49-F238E27FC236}">
                <a16:creationId xmlns:a16="http://schemas.microsoft.com/office/drawing/2014/main" id="{37354AD9-06FB-4C15-A48D-5001BBC6FF5E}"/>
              </a:ext>
            </a:extLst>
          </p:cNvPr>
          <p:cNvSpPr>
            <a:spLocks noGrp="1"/>
          </p:cNvSpPr>
          <p:nvPr>
            <p:ph type="ftr" sz="quarter" idx="13"/>
          </p:nvPr>
        </p:nvSpPr>
        <p:spPr/>
        <p:txBody>
          <a:bodyPr/>
          <a:lstStyle/>
          <a:p>
            <a:r>
              <a:rPr lang="en-GB"/>
              <a:t>&lt;&gt; &lt;Change information classification in footer&gt;</a:t>
            </a:r>
            <a:endParaRPr lang="en-US"/>
          </a:p>
        </p:txBody>
      </p:sp>
      <p:pic>
        <p:nvPicPr>
          <p:cNvPr id="6" name="Picture 5">
            <a:extLst>
              <a:ext uri="{FF2B5EF4-FFF2-40B4-BE49-F238E27FC236}">
                <a16:creationId xmlns:a16="http://schemas.microsoft.com/office/drawing/2014/main" id="{881DDC49-8DAE-42EA-847C-6ED7E3A1DDB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9988" y="34045"/>
            <a:ext cx="1589956" cy="669288"/>
          </a:xfrm>
          <a:prstGeom prst="rect">
            <a:avLst/>
          </a:prstGeom>
        </p:spPr>
      </p:pic>
      <p:sp>
        <p:nvSpPr>
          <p:cNvPr id="9" name="Title 4">
            <a:extLst>
              <a:ext uri="{FF2B5EF4-FFF2-40B4-BE49-F238E27FC236}">
                <a16:creationId xmlns:a16="http://schemas.microsoft.com/office/drawing/2014/main" id="{7321D17B-2889-40CA-8FFC-95D7E7ED3F1B}"/>
              </a:ext>
            </a:extLst>
          </p:cNvPr>
          <p:cNvSpPr>
            <a:spLocks noGrp="1"/>
          </p:cNvSpPr>
          <p:nvPr>
            <p:ph type="title" hasCustomPrompt="1"/>
          </p:nvPr>
        </p:nvSpPr>
        <p:spPr>
          <a:xfrm>
            <a:off x="417600" y="899998"/>
            <a:ext cx="8308800" cy="1980001"/>
          </a:xfrm>
          <a:prstGeom prst="rect">
            <a:avLst/>
          </a:prstGeom>
        </p:spPr>
        <p:txBody>
          <a:bodyPr lIns="0" tIns="0" rIns="0" bIns="0"/>
          <a:lstStyle>
            <a:lvl1pPr marL="0" indent="0" algn="l" defTabSz="914400" rtl="0" eaLnBrk="1" latinLnBrk="0" hangingPunct="1">
              <a:lnSpc>
                <a:spcPct val="90000"/>
              </a:lnSpc>
              <a:spcBef>
                <a:spcPts val="1000"/>
              </a:spcBef>
              <a:buFont typeface="Arial" panose="020B0604020202020204" pitchFamily="34" charset="0"/>
              <a:buNone/>
              <a:defRPr lang="en-GB" sz="5400" kern="1200" baseline="0" dirty="0" smtClean="0">
                <a:solidFill>
                  <a:schemeClr val="bg1"/>
                </a:solidFill>
                <a:latin typeface="Nokia Pure Headline Ultra Light" panose="020B0204020202020204" pitchFamily="34" charset="0"/>
                <a:ea typeface="+mn-ea"/>
                <a:cs typeface="+mn-cs"/>
              </a:defRPr>
            </a:lvl1pPr>
          </a:lstStyle>
          <a:p>
            <a:r>
              <a:rPr lang="en-GB" dirty="0"/>
              <a:t>What is the key message, idea or takeaway</a:t>
            </a:r>
          </a:p>
        </p:txBody>
      </p:sp>
    </p:spTree>
    <p:extLst>
      <p:ext uri="{BB962C8B-B14F-4D97-AF65-F5344CB8AC3E}">
        <p14:creationId xmlns:p14="http://schemas.microsoft.com/office/powerpoint/2010/main" val="5781867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2_Blue Text Layout">
    <p:bg>
      <p:bgPr>
        <a:solidFill>
          <a:schemeClr val="tx1"/>
        </a:solidFill>
        <a:effectLst/>
      </p:bgPr>
    </p:bg>
    <p:spTree>
      <p:nvGrpSpPr>
        <p:cNvPr id="1" name=""/>
        <p:cNvGrpSpPr/>
        <p:nvPr/>
      </p:nvGrpSpPr>
      <p:grpSpPr>
        <a:xfrm>
          <a:off x="0" y="0"/>
          <a:ext cx="0" cy="0"/>
          <a:chOff x="0" y="0"/>
          <a:chExt cx="0" cy="0"/>
        </a:xfrm>
      </p:grpSpPr>
      <p:sp>
        <p:nvSpPr>
          <p:cNvPr id="13" name="Text Placeholder 3">
            <a:extLst>
              <a:ext uri="{FF2B5EF4-FFF2-40B4-BE49-F238E27FC236}">
                <a16:creationId xmlns:a16="http://schemas.microsoft.com/office/drawing/2014/main" id="{1252EEB5-B067-4FF5-9D6E-45AD7724914D}"/>
              </a:ext>
            </a:extLst>
          </p:cNvPr>
          <p:cNvSpPr>
            <a:spLocks noGrp="1"/>
          </p:cNvSpPr>
          <p:nvPr>
            <p:ph type="body" sz="quarter" idx="12"/>
          </p:nvPr>
        </p:nvSpPr>
        <p:spPr>
          <a:xfrm>
            <a:off x="417600" y="1080000"/>
            <a:ext cx="8308800" cy="3560400"/>
          </a:xfrm>
          <a:prstGeom prst="rect">
            <a:avLst/>
          </a:prstGeom>
        </p:spPr>
        <p:txBody>
          <a:bodyPr lIns="0" tIns="0" rIns="0" bIns="0">
            <a:normAutofit/>
          </a:bodyPr>
          <a:lstStyle>
            <a:lvl1pPr marL="0" indent="0">
              <a:spcBef>
                <a:spcPts val="0"/>
              </a:spcBef>
              <a:spcAft>
                <a:spcPts val="600"/>
              </a:spcAft>
              <a:buNone/>
              <a:defRPr sz="1600">
                <a:solidFill>
                  <a:schemeClr val="bg1"/>
                </a:solidFill>
                <a:latin typeface="Nokia Pure Text Light" panose="020B0403020202020204" pitchFamily="34" charset="0"/>
                <a:ea typeface="Nokia Pure Text Light" panose="020B0403020202020204" pitchFamily="34" charset="0"/>
              </a:defRPr>
            </a:lvl1pPr>
            <a:lvl2pPr marL="230400" indent="0">
              <a:spcBef>
                <a:spcPts val="0"/>
              </a:spcBef>
              <a:spcAft>
                <a:spcPts val="600"/>
              </a:spcAft>
              <a:buNone/>
              <a:defRPr sz="1400">
                <a:solidFill>
                  <a:schemeClr val="bg1"/>
                </a:solidFill>
                <a:latin typeface="Nokia Pure Text Light" panose="020B0403020202020204" pitchFamily="34" charset="0"/>
                <a:ea typeface="Nokia Pure Text Light" panose="020B0403020202020204" pitchFamily="34" charset="0"/>
              </a:defRPr>
            </a:lvl2pPr>
            <a:lvl3pPr marL="462600" indent="0">
              <a:spcBef>
                <a:spcPts val="0"/>
              </a:spcBef>
              <a:spcAft>
                <a:spcPts val="600"/>
              </a:spcAft>
              <a:buNone/>
              <a:defRPr sz="1200">
                <a:solidFill>
                  <a:schemeClr val="bg1"/>
                </a:solidFill>
                <a:latin typeface="Nokia Pure Text Light" panose="020B0403020202020204" pitchFamily="34" charset="0"/>
                <a:ea typeface="Nokia Pure Text Light" panose="020B0403020202020204" pitchFamily="34" charset="0"/>
              </a:defRPr>
            </a:lvl3pPr>
            <a:lvl4pPr marL="693000" indent="0">
              <a:spcBef>
                <a:spcPts val="0"/>
              </a:spcBef>
              <a:spcAft>
                <a:spcPts val="600"/>
              </a:spcAft>
              <a:buNone/>
              <a:defRPr sz="1000">
                <a:solidFill>
                  <a:schemeClr val="bg1"/>
                </a:solidFill>
                <a:latin typeface="Nokia Pure Text Light" panose="020B0403020202020204" pitchFamily="34" charset="0"/>
                <a:ea typeface="Nokia Pure Text Light" panose="020B0403020202020204" pitchFamily="34" charset="0"/>
              </a:defRPr>
            </a:lvl4pPr>
            <a:lvl5pPr marL="923400" indent="0">
              <a:spcBef>
                <a:spcPts val="0"/>
              </a:spcBef>
              <a:spcAft>
                <a:spcPts val="600"/>
              </a:spcAft>
              <a:buFont typeface="Arial" panose="020B0604020202020204" pitchFamily="34" charset="0"/>
              <a:buNone/>
              <a:defRPr sz="800">
                <a:solidFill>
                  <a:schemeClr val="bg1"/>
                </a:solidFill>
                <a:latin typeface="Nokia Pure Text Light" panose="020B0403020202020204" pitchFamily="34" charset="0"/>
                <a:ea typeface="Nokia Pure Text Light" panose="020B04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Footer Placeholder 1">
            <a:extLst>
              <a:ext uri="{FF2B5EF4-FFF2-40B4-BE49-F238E27FC236}">
                <a16:creationId xmlns:a16="http://schemas.microsoft.com/office/drawing/2014/main" id="{0A9673B1-D3FB-43B2-8D91-D053CDDCAFBD}"/>
              </a:ext>
            </a:extLst>
          </p:cNvPr>
          <p:cNvSpPr>
            <a:spLocks noGrp="1"/>
          </p:cNvSpPr>
          <p:nvPr>
            <p:ph type="ftr" sz="quarter" idx="13"/>
          </p:nvPr>
        </p:nvSpPr>
        <p:spPr/>
        <p:txBody>
          <a:bodyPr/>
          <a:lstStyle/>
          <a:p>
            <a:r>
              <a:rPr lang="en-GB"/>
              <a:t>&lt;&gt; &lt;Change information classification in footer&gt;</a:t>
            </a:r>
            <a:endParaRPr lang="en-US"/>
          </a:p>
        </p:txBody>
      </p:sp>
      <p:pic>
        <p:nvPicPr>
          <p:cNvPr id="8" name="Picture 7">
            <a:extLst>
              <a:ext uri="{FF2B5EF4-FFF2-40B4-BE49-F238E27FC236}">
                <a16:creationId xmlns:a16="http://schemas.microsoft.com/office/drawing/2014/main" id="{A29504A1-6308-446D-B073-C43CF250BB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75813" y="4648933"/>
            <a:ext cx="1009152" cy="424800"/>
          </a:xfrm>
          <a:prstGeom prst="rect">
            <a:avLst/>
          </a:prstGeom>
        </p:spPr>
      </p:pic>
      <p:sp>
        <p:nvSpPr>
          <p:cNvPr id="7" name="Text Placeholder 42">
            <a:extLst>
              <a:ext uri="{FF2B5EF4-FFF2-40B4-BE49-F238E27FC236}">
                <a16:creationId xmlns:a16="http://schemas.microsoft.com/office/drawing/2014/main" id="{8714A90C-EEC6-433D-AEB0-BA3ED3D4DD7E}"/>
              </a:ext>
            </a:extLst>
          </p:cNvPr>
          <p:cNvSpPr>
            <a:spLocks noGrp="1"/>
          </p:cNvSpPr>
          <p:nvPr>
            <p:ph type="body" sz="quarter" idx="14" hasCustomPrompt="1"/>
          </p:nvPr>
        </p:nvSpPr>
        <p:spPr>
          <a:xfrm>
            <a:off x="417600" y="395946"/>
            <a:ext cx="8308800" cy="648000"/>
          </a:xfrm>
          <a:prstGeom prst="rect">
            <a:avLst/>
          </a:prstGeom>
        </p:spPr>
        <p:txBody>
          <a:bodyPr lIns="0" tIns="0" rIns="0" bIns="0"/>
          <a:lstStyle>
            <a:lvl1pPr marL="0" indent="0">
              <a:lnSpc>
                <a:spcPct val="100000"/>
              </a:lnSpc>
              <a:spcBef>
                <a:spcPts val="0"/>
              </a:spcBef>
              <a:buNone/>
              <a:defRPr sz="2400" baseline="0">
                <a:solidFill>
                  <a:schemeClr val="bg1"/>
                </a:solidFill>
                <a:latin typeface="Nokia Pure Headline Ultra Light" panose="020B0204020202020204" pitchFamily="34" charset="0"/>
              </a:defRPr>
            </a:lvl1pPr>
          </a:lstStyle>
          <a:p>
            <a:pPr lvl="0"/>
            <a:r>
              <a:rPr lang="en-US" noProof="0" dirty="0"/>
              <a:t>Click to edit headline</a:t>
            </a:r>
          </a:p>
        </p:txBody>
      </p:sp>
    </p:spTree>
    <p:extLst>
      <p:ext uri="{BB962C8B-B14F-4D97-AF65-F5344CB8AC3E}">
        <p14:creationId xmlns:p14="http://schemas.microsoft.com/office/powerpoint/2010/main" val="41776905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3.2_Blue Text Layout">
    <p:bg>
      <p:bgPr>
        <a:solidFill>
          <a:schemeClr val="tx1"/>
        </a:solidFill>
        <a:effectLst/>
      </p:bgPr>
    </p:bg>
    <p:spTree>
      <p:nvGrpSpPr>
        <p:cNvPr id="1" name=""/>
        <p:cNvGrpSpPr/>
        <p:nvPr/>
      </p:nvGrpSpPr>
      <p:grpSpPr>
        <a:xfrm>
          <a:off x="0" y="0"/>
          <a:ext cx="0" cy="0"/>
          <a:chOff x="0" y="0"/>
          <a:chExt cx="0" cy="0"/>
        </a:xfrm>
      </p:grpSpPr>
      <p:sp>
        <p:nvSpPr>
          <p:cNvPr id="13" name="Text Placeholder 3">
            <a:extLst>
              <a:ext uri="{FF2B5EF4-FFF2-40B4-BE49-F238E27FC236}">
                <a16:creationId xmlns:a16="http://schemas.microsoft.com/office/drawing/2014/main" id="{1252EEB5-B067-4FF5-9D6E-45AD7724914D}"/>
              </a:ext>
            </a:extLst>
          </p:cNvPr>
          <p:cNvSpPr>
            <a:spLocks noGrp="1"/>
          </p:cNvSpPr>
          <p:nvPr>
            <p:ph type="body" sz="quarter" idx="12"/>
          </p:nvPr>
        </p:nvSpPr>
        <p:spPr>
          <a:xfrm>
            <a:off x="417600" y="1080000"/>
            <a:ext cx="8308800" cy="3560400"/>
          </a:xfrm>
          <a:prstGeom prst="rect">
            <a:avLst/>
          </a:prstGeom>
        </p:spPr>
        <p:txBody>
          <a:bodyPr lIns="0" tIns="0" rIns="0" bIns="0">
            <a:normAutofit/>
          </a:bodyPr>
          <a:lstStyle>
            <a:lvl1pPr marL="0" indent="0">
              <a:spcBef>
                <a:spcPts val="0"/>
              </a:spcBef>
              <a:spcAft>
                <a:spcPts val="600"/>
              </a:spcAft>
              <a:buNone/>
              <a:defRPr sz="1600">
                <a:solidFill>
                  <a:schemeClr val="bg1"/>
                </a:solidFill>
                <a:latin typeface="Nokia Pure Text Light" panose="020B0403020202020204" pitchFamily="34" charset="0"/>
                <a:ea typeface="Nokia Pure Text Light" panose="020B0403020202020204" pitchFamily="34" charset="0"/>
              </a:defRPr>
            </a:lvl1pPr>
            <a:lvl2pPr marL="230400" indent="0">
              <a:spcBef>
                <a:spcPts val="0"/>
              </a:spcBef>
              <a:spcAft>
                <a:spcPts val="600"/>
              </a:spcAft>
              <a:buNone/>
              <a:defRPr sz="1400">
                <a:solidFill>
                  <a:schemeClr val="bg1"/>
                </a:solidFill>
                <a:latin typeface="Nokia Pure Text Light" panose="020B0403020202020204" pitchFamily="34" charset="0"/>
                <a:ea typeface="Nokia Pure Text Light" panose="020B0403020202020204" pitchFamily="34" charset="0"/>
              </a:defRPr>
            </a:lvl2pPr>
            <a:lvl3pPr marL="462600" indent="0">
              <a:spcBef>
                <a:spcPts val="0"/>
              </a:spcBef>
              <a:spcAft>
                <a:spcPts val="600"/>
              </a:spcAft>
              <a:buNone/>
              <a:defRPr sz="1200">
                <a:solidFill>
                  <a:schemeClr val="bg1"/>
                </a:solidFill>
                <a:latin typeface="Nokia Pure Text Light" panose="020B0403020202020204" pitchFamily="34" charset="0"/>
                <a:ea typeface="Nokia Pure Text Light" panose="020B0403020202020204" pitchFamily="34" charset="0"/>
              </a:defRPr>
            </a:lvl3pPr>
            <a:lvl4pPr marL="693000" indent="0">
              <a:spcBef>
                <a:spcPts val="0"/>
              </a:spcBef>
              <a:spcAft>
                <a:spcPts val="600"/>
              </a:spcAft>
              <a:buNone/>
              <a:defRPr sz="1000">
                <a:solidFill>
                  <a:schemeClr val="bg1"/>
                </a:solidFill>
                <a:latin typeface="Nokia Pure Text Light" panose="020B0403020202020204" pitchFamily="34" charset="0"/>
                <a:ea typeface="Nokia Pure Text Light" panose="020B0403020202020204" pitchFamily="34" charset="0"/>
              </a:defRPr>
            </a:lvl4pPr>
            <a:lvl5pPr marL="923400" indent="0">
              <a:spcBef>
                <a:spcPts val="0"/>
              </a:spcBef>
              <a:spcAft>
                <a:spcPts val="600"/>
              </a:spcAft>
              <a:buFont typeface="Arial" panose="020B0604020202020204" pitchFamily="34" charset="0"/>
              <a:buNone/>
              <a:defRPr sz="800">
                <a:solidFill>
                  <a:schemeClr val="bg1"/>
                </a:solidFill>
                <a:latin typeface="Nokia Pure Text Light" panose="020B0403020202020204" pitchFamily="34" charset="0"/>
                <a:ea typeface="Nokia Pure Text Light" panose="020B04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Footer Placeholder 1">
            <a:extLst>
              <a:ext uri="{FF2B5EF4-FFF2-40B4-BE49-F238E27FC236}">
                <a16:creationId xmlns:a16="http://schemas.microsoft.com/office/drawing/2014/main" id="{0A9673B1-D3FB-43B2-8D91-D053CDDCAFBD}"/>
              </a:ext>
            </a:extLst>
          </p:cNvPr>
          <p:cNvSpPr>
            <a:spLocks noGrp="1"/>
          </p:cNvSpPr>
          <p:nvPr>
            <p:ph type="ftr" sz="quarter" idx="13"/>
          </p:nvPr>
        </p:nvSpPr>
        <p:spPr/>
        <p:txBody>
          <a:bodyPr/>
          <a:lstStyle/>
          <a:p>
            <a:r>
              <a:rPr lang="en-GB"/>
              <a:t>&lt;&gt; &lt;Change information classification in footer&gt;</a:t>
            </a:r>
            <a:endParaRPr lang="en-US"/>
          </a:p>
        </p:txBody>
      </p:sp>
      <p:pic>
        <p:nvPicPr>
          <p:cNvPr id="8" name="Picture 7">
            <a:extLst>
              <a:ext uri="{FF2B5EF4-FFF2-40B4-BE49-F238E27FC236}">
                <a16:creationId xmlns:a16="http://schemas.microsoft.com/office/drawing/2014/main" id="{A29504A1-6308-446D-B073-C43CF250BB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75813" y="4648933"/>
            <a:ext cx="1009152" cy="424800"/>
          </a:xfrm>
          <a:prstGeom prst="rect">
            <a:avLst/>
          </a:prstGeom>
        </p:spPr>
      </p:pic>
      <p:sp>
        <p:nvSpPr>
          <p:cNvPr id="6" name="Text Placeholder 12">
            <a:extLst>
              <a:ext uri="{FF2B5EF4-FFF2-40B4-BE49-F238E27FC236}">
                <a16:creationId xmlns:a16="http://schemas.microsoft.com/office/drawing/2014/main" id="{6D9F0DFE-8E8F-4271-9780-7BFE1B6E0954}"/>
              </a:ext>
            </a:extLst>
          </p:cNvPr>
          <p:cNvSpPr>
            <a:spLocks noGrp="1"/>
          </p:cNvSpPr>
          <p:nvPr>
            <p:ph type="body" sz="quarter" idx="11" hasCustomPrompt="1"/>
          </p:nvPr>
        </p:nvSpPr>
        <p:spPr>
          <a:xfrm>
            <a:off x="417600" y="590400"/>
            <a:ext cx="8308800" cy="309600"/>
          </a:xfrm>
          <a:prstGeom prst="rect">
            <a:avLst/>
          </a:prstGeom>
        </p:spPr>
        <p:txBody>
          <a:bodyPr lIns="0" tIns="0" rIns="0" bIns="0"/>
          <a:lstStyle>
            <a:lvl1pPr marL="0" indent="0">
              <a:buNone/>
              <a:defRPr sz="2000">
                <a:solidFill>
                  <a:schemeClr val="bg1"/>
                </a:solidFill>
                <a:latin typeface="Nokia Pure Headline Light" panose="020B0304020202020204" pitchFamily="34" charset="0"/>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noProof="0" dirty="0"/>
              <a:t>Click to edit secondary headline</a:t>
            </a:r>
          </a:p>
        </p:txBody>
      </p:sp>
      <p:sp>
        <p:nvSpPr>
          <p:cNvPr id="9" name="Text Placeholder 42">
            <a:extLst>
              <a:ext uri="{FF2B5EF4-FFF2-40B4-BE49-F238E27FC236}">
                <a16:creationId xmlns:a16="http://schemas.microsoft.com/office/drawing/2014/main" id="{7FA195A8-BE72-4160-B380-38727C02B100}"/>
              </a:ext>
            </a:extLst>
          </p:cNvPr>
          <p:cNvSpPr>
            <a:spLocks noGrp="1"/>
          </p:cNvSpPr>
          <p:nvPr>
            <p:ph type="body" sz="quarter" idx="14" hasCustomPrompt="1"/>
          </p:nvPr>
        </p:nvSpPr>
        <p:spPr>
          <a:xfrm>
            <a:off x="417600" y="280800"/>
            <a:ext cx="8308800" cy="309600"/>
          </a:xfrm>
          <a:prstGeom prst="rect">
            <a:avLst/>
          </a:prstGeom>
        </p:spPr>
        <p:txBody>
          <a:bodyPr lIns="0" tIns="0" rIns="0" bIns="0"/>
          <a:lstStyle>
            <a:lvl1pPr marL="0" indent="0">
              <a:buNone/>
              <a:defRPr sz="2000" baseline="0">
                <a:solidFill>
                  <a:schemeClr val="bg1"/>
                </a:solidFill>
                <a:latin typeface="Nokia Pure Headline Light" panose="020B0304020202020204" pitchFamily="34" charset="0"/>
              </a:defRPr>
            </a:lvl1pPr>
          </a:lstStyle>
          <a:p>
            <a:pPr lvl="0"/>
            <a:r>
              <a:rPr lang="en-US" noProof="0" dirty="0"/>
              <a:t>Click to edit headline</a:t>
            </a:r>
          </a:p>
        </p:txBody>
      </p:sp>
    </p:spTree>
    <p:extLst>
      <p:ext uri="{BB962C8B-B14F-4D97-AF65-F5344CB8AC3E}">
        <p14:creationId xmlns:p14="http://schemas.microsoft.com/office/powerpoint/2010/main" val="42149557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1_Blue End Slide">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49010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1_White End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23916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p:txBody>
          <a:bodyPr/>
          <a:lstStyle/>
          <a:p>
            <a:r>
              <a:rPr lang="en-GB"/>
              <a:t>&lt;&gt; &lt;Change information classification in footer&gt;</a:t>
            </a:r>
            <a:endParaRPr lang="en-US"/>
          </a:p>
        </p:txBody>
      </p:sp>
      <p:sp>
        <p:nvSpPr>
          <p:cNvPr id="6" name="Text Placeholder 42">
            <a:extLst>
              <a:ext uri="{FF2B5EF4-FFF2-40B4-BE49-F238E27FC236}">
                <a16:creationId xmlns:a16="http://schemas.microsoft.com/office/drawing/2014/main" id="{D048D520-8858-4E4E-8511-3306272E38FC}"/>
              </a:ext>
            </a:extLst>
          </p:cNvPr>
          <p:cNvSpPr>
            <a:spLocks noGrp="1"/>
          </p:cNvSpPr>
          <p:nvPr>
            <p:ph type="body" sz="quarter" idx="12" hasCustomPrompt="1"/>
          </p:nvPr>
        </p:nvSpPr>
        <p:spPr>
          <a:xfrm>
            <a:off x="417600" y="395946"/>
            <a:ext cx="8308800" cy="648000"/>
          </a:xfrm>
          <a:prstGeom prst="rect">
            <a:avLst/>
          </a:prstGeom>
        </p:spPr>
        <p:txBody>
          <a:bodyPr lIns="0" tIns="0" rIns="0" bIns="0"/>
          <a:lstStyle>
            <a:lvl1pPr marL="0" indent="0">
              <a:lnSpc>
                <a:spcPct val="100000"/>
              </a:lnSpc>
              <a:spcBef>
                <a:spcPts val="0"/>
              </a:spcBef>
              <a:buNone/>
              <a:defRPr sz="2400" baseline="0">
                <a:solidFill>
                  <a:schemeClr val="tx1"/>
                </a:solidFill>
                <a:latin typeface="Nokia Pure Headline Ultra Light" panose="020B0204020202020204" pitchFamily="34" charset="0"/>
              </a:defRPr>
            </a:lvl1pPr>
          </a:lstStyle>
          <a:p>
            <a:pPr lvl="0"/>
            <a:r>
              <a:rPr lang="en-US" noProof="0" dirty="0"/>
              <a:t>Click to edit headline</a:t>
            </a:r>
          </a:p>
        </p:txBody>
      </p:sp>
    </p:spTree>
    <p:extLst>
      <p:ext uri="{BB962C8B-B14F-4D97-AF65-F5344CB8AC3E}">
        <p14:creationId xmlns:p14="http://schemas.microsoft.com/office/powerpoint/2010/main" val="2169206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2_Gray Blank">
    <p:bg>
      <p:bgPr>
        <a:solidFill>
          <a:schemeClr val="accent1"/>
        </a:solidFill>
        <a:effectLst/>
      </p:bgPr>
    </p:bg>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E24E133-AF05-4EA9-B8C1-517DA46C9D21}"/>
              </a:ext>
            </a:extLst>
          </p:cNvPr>
          <p:cNvSpPr>
            <a:spLocks noGrp="1"/>
          </p:cNvSpPr>
          <p:nvPr>
            <p:ph type="ftr" sz="quarter" idx="12"/>
          </p:nvPr>
        </p:nvSpPr>
        <p:spPr/>
        <p:txBody>
          <a:bodyPr/>
          <a:lstStyle/>
          <a:p>
            <a:r>
              <a:rPr lang="en-GB"/>
              <a:t>&lt;&gt; &lt;Change information classification in footer&gt;</a:t>
            </a:r>
            <a:endParaRPr lang="en-US" dirty="0"/>
          </a:p>
        </p:txBody>
      </p:sp>
    </p:spTree>
    <p:extLst>
      <p:ext uri="{BB962C8B-B14F-4D97-AF65-F5344CB8AC3E}">
        <p14:creationId xmlns:p14="http://schemas.microsoft.com/office/powerpoint/2010/main" val="19354863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6.2_Gray Blank">
    <p:bg>
      <p:bgPr>
        <a:solidFill>
          <a:schemeClr val="accent1"/>
        </a:solidFill>
        <a:effectLst/>
      </p:bgPr>
    </p:bg>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E24E133-AF05-4EA9-B8C1-517DA46C9D21}"/>
              </a:ext>
            </a:extLst>
          </p:cNvPr>
          <p:cNvSpPr>
            <a:spLocks noGrp="1"/>
          </p:cNvSpPr>
          <p:nvPr>
            <p:ph type="ftr" sz="quarter" idx="12"/>
          </p:nvPr>
        </p:nvSpPr>
        <p:spPr/>
        <p:txBody>
          <a:bodyPr/>
          <a:lstStyle/>
          <a:p>
            <a:r>
              <a:rPr lang="en-GB"/>
              <a:t>&lt;&gt; &lt;Change information classification in footer&gt;</a:t>
            </a:r>
            <a:endParaRPr lang="en-US" dirty="0"/>
          </a:p>
        </p:txBody>
      </p:sp>
      <p:sp>
        <p:nvSpPr>
          <p:cNvPr id="3" name="Text Placeholder 42">
            <a:extLst>
              <a:ext uri="{FF2B5EF4-FFF2-40B4-BE49-F238E27FC236}">
                <a16:creationId xmlns:a16="http://schemas.microsoft.com/office/drawing/2014/main" id="{49350A55-2F07-4BC8-A4E0-A43424FABFF0}"/>
              </a:ext>
            </a:extLst>
          </p:cNvPr>
          <p:cNvSpPr>
            <a:spLocks noGrp="1"/>
          </p:cNvSpPr>
          <p:nvPr>
            <p:ph type="body" sz="quarter" idx="13" hasCustomPrompt="1"/>
          </p:nvPr>
        </p:nvSpPr>
        <p:spPr>
          <a:xfrm>
            <a:off x="417600" y="395946"/>
            <a:ext cx="8308800" cy="648000"/>
          </a:xfrm>
          <a:prstGeom prst="rect">
            <a:avLst/>
          </a:prstGeom>
        </p:spPr>
        <p:txBody>
          <a:bodyPr lIns="0" tIns="0" rIns="0" bIns="0"/>
          <a:lstStyle>
            <a:lvl1pPr marL="0" indent="0">
              <a:lnSpc>
                <a:spcPct val="100000"/>
              </a:lnSpc>
              <a:spcBef>
                <a:spcPts val="0"/>
              </a:spcBef>
              <a:buNone/>
              <a:defRPr sz="2400" baseline="0">
                <a:solidFill>
                  <a:schemeClr val="bg1"/>
                </a:solidFill>
                <a:latin typeface="Nokia Pure Headline Ultra Light" panose="020B0204020202020204" pitchFamily="34" charset="0"/>
              </a:defRPr>
            </a:lvl1pPr>
          </a:lstStyle>
          <a:p>
            <a:pPr lvl="0"/>
            <a:r>
              <a:rPr lang="en-US" noProof="0" dirty="0"/>
              <a:t>Click to edit headline</a:t>
            </a:r>
          </a:p>
        </p:txBody>
      </p:sp>
    </p:spTree>
    <p:extLst>
      <p:ext uri="{BB962C8B-B14F-4D97-AF65-F5344CB8AC3E}">
        <p14:creationId xmlns:p14="http://schemas.microsoft.com/office/powerpoint/2010/main" val="21495758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6.2_Gray Blank">
    <p:bg>
      <p:bgPr>
        <a:solidFill>
          <a:schemeClr val="accent1"/>
        </a:solidFill>
        <a:effectLst/>
      </p:bgPr>
    </p:bg>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E24E133-AF05-4EA9-B8C1-517DA46C9D21}"/>
              </a:ext>
            </a:extLst>
          </p:cNvPr>
          <p:cNvSpPr>
            <a:spLocks noGrp="1"/>
          </p:cNvSpPr>
          <p:nvPr>
            <p:ph type="ftr" sz="quarter" idx="12"/>
          </p:nvPr>
        </p:nvSpPr>
        <p:spPr/>
        <p:txBody>
          <a:bodyPr/>
          <a:lstStyle/>
          <a:p>
            <a:r>
              <a:rPr lang="en-GB"/>
              <a:t>&lt;&gt; &lt;Change information classification in footer&gt;</a:t>
            </a:r>
            <a:endParaRPr lang="en-US" dirty="0"/>
          </a:p>
        </p:txBody>
      </p:sp>
      <p:sp>
        <p:nvSpPr>
          <p:cNvPr id="5" name="Text Placeholder 12">
            <a:extLst>
              <a:ext uri="{FF2B5EF4-FFF2-40B4-BE49-F238E27FC236}">
                <a16:creationId xmlns:a16="http://schemas.microsoft.com/office/drawing/2014/main" id="{F40BDA55-CF0E-454A-A489-81D26D1D867B}"/>
              </a:ext>
            </a:extLst>
          </p:cNvPr>
          <p:cNvSpPr>
            <a:spLocks noGrp="1"/>
          </p:cNvSpPr>
          <p:nvPr>
            <p:ph type="body" sz="quarter" idx="11" hasCustomPrompt="1"/>
          </p:nvPr>
        </p:nvSpPr>
        <p:spPr>
          <a:xfrm>
            <a:off x="417600" y="590400"/>
            <a:ext cx="8308800" cy="309600"/>
          </a:xfrm>
          <a:prstGeom prst="rect">
            <a:avLst/>
          </a:prstGeom>
        </p:spPr>
        <p:txBody>
          <a:bodyPr lIns="0" tIns="0" rIns="0" bIns="0"/>
          <a:lstStyle>
            <a:lvl1pPr marL="0" indent="0">
              <a:buNone/>
              <a:defRPr sz="2000">
                <a:solidFill>
                  <a:schemeClr val="bg1"/>
                </a:solidFill>
                <a:latin typeface="Nokia Pure Headline Light" panose="020B0304020202020204" pitchFamily="34" charset="0"/>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noProof="0" dirty="0"/>
              <a:t>Click to edit secondary headline</a:t>
            </a:r>
          </a:p>
        </p:txBody>
      </p:sp>
      <p:sp>
        <p:nvSpPr>
          <p:cNvPr id="6" name="Text Placeholder 42">
            <a:extLst>
              <a:ext uri="{FF2B5EF4-FFF2-40B4-BE49-F238E27FC236}">
                <a16:creationId xmlns:a16="http://schemas.microsoft.com/office/drawing/2014/main" id="{571D546D-A2FA-4051-8AE3-1D8E167194D6}"/>
              </a:ext>
            </a:extLst>
          </p:cNvPr>
          <p:cNvSpPr>
            <a:spLocks noGrp="1"/>
          </p:cNvSpPr>
          <p:nvPr>
            <p:ph type="body" sz="quarter" idx="13" hasCustomPrompt="1"/>
          </p:nvPr>
        </p:nvSpPr>
        <p:spPr>
          <a:xfrm>
            <a:off x="417600" y="280800"/>
            <a:ext cx="8308800" cy="309600"/>
          </a:xfrm>
          <a:prstGeom prst="rect">
            <a:avLst/>
          </a:prstGeom>
        </p:spPr>
        <p:txBody>
          <a:bodyPr lIns="0" tIns="0" rIns="0" bIns="0"/>
          <a:lstStyle>
            <a:lvl1pPr marL="0" indent="0">
              <a:buNone/>
              <a:defRPr sz="2000" baseline="0">
                <a:solidFill>
                  <a:schemeClr val="bg1"/>
                </a:solidFill>
                <a:latin typeface="Nokia Pure Headline Light" panose="020B0304020202020204" pitchFamily="34" charset="0"/>
              </a:defRPr>
            </a:lvl1pPr>
          </a:lstStyle>
          <a:p>
            <a:pPr lvl="0"/>
            <a:r>
              <a:rPr lang="en-US" noProof="0" dirty="0"/>
              <a:t>Click to edit headline</a:t>
            </a:r>
          </a:p>
        </p:txBody>
      </p:sp>
    </p:spTree>
    <p:extLst>
      <p:ext uri="{BB962C8B-B14F-4D97-AF65-F5344CB8AC3E}">
        <p14:creationId xmlns:p14="http://schemas.microsoft.com/office/powerpoint/2010/main" val="3401807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1_Gray Text Layout">
    <p:bg>
      <p:bgPr>
        <a:solidFill>
          <a:schemeClr val="accent1"/>
        </a:solidFill>
        <a:effectLst/>
      </p:bgPr>
    </p:bg>
    <p:spTree>
      <p:nvGrpSpPr>
        <p:cNvPr id="1" name=""/>
        <p:cNvGrpSpPr/>
        <p:nvPr/>
      </p:nvGrpSpPr>
      <p:grpSpPr>
        <a:xfrm>
          <a:off x="0" y="0"/>
          <a:ext cx="0" cy="0"/>
          <a:chOff x="0" y="0"/>
          <a:chExt cx="0" cy="0"/>
        </a:xfrm>
      </p:grpSpPr>
      <p:sp>
        <p:nvSpPr>
          <p:cNvPr id="13" name="Text Placeholder 3">
            <a:extLst>
              <a:ext uri="{FF2B5EF4-FFF2-40B4-BE49-F238E27FC236}">
                <a16:creationId xmlns:a16="http://schemas.microsoft.com/office/drawing/2014/main" id="{1252EEB5-B067-4FF5-9D6E-45AD7724914D}"/>
              </a:ext>
            </a:extLst>
          </p:cNvPr>
          <p:cNvSpPr>
            <a:spLocks noGrp="1"/>
          </p:cNvSpPr>
          <p:nvPr>
            <p:ph type="body" sz="quarter" idx="12"/>
          </p:nvPr>
        </p:nvSpPr>
        <p:spPr>
          <a:xfrm>
            <a:off x="417600" y="1080000"/>
            <a:ext cx="8308800" cy="3560400"/>
          </a:xfrm>
          <a:prstGeom prst="rect">
            <a:avLst/>
          </a:prstGeom>
        </p:spPr>
        <p:txBody>
          <a:bodyPr lIns="0" tIns="0" rIns="0" bIns="0">
            <a:normAutofit/>
          </a:bodyPr>
          <a:lstStyle>
            <a:lvl1pPr marL="0" indent="0">
              <a:spcBef>
                <a:spcPts val="0"/>
              </a:spcBef>
              <a:spcAft>
                <a:spcPts val="600"/>
              </a:spcAft>
              <a:buNone/>
              <a:defRPr sz="1600">
                <a:solidFill>
                  <a:schemeClr val="bg1"/>
                </a:solidFill>
                <a:latin typeface="Nokia Pure Text Light" panose="020B0403020202020204" pitchFamily="34" charset="0"/>
                <a:ea typeface="Nokia Pure Text Light" panose="020B0403020202020204" pitchFamily="34" charset="0"/>
              </a:defRPr>
            </a:lvl1pPr>
            <a:lvl2pPr marL="230400" indent="0">
              <a:spcBef>
                <a:spcPts val="0"/>
              </a:spcBef>
              <a:spcAft>
                <a:spcPts val="600"/>
              </a:spcAft>
              <a:buNone/>
              <a:defRPr sz="1400">
                <a:solidFill>
                  <a:schemeClr val="bg1"/>
                </a:solidFill>
                <a:latin typeface="Nokia Pure Text Light" panose="020B0403020202020204" pitchFamily="34" charset="0"/>
                <a:ea typeface="Nokia Pure Text Light" panose="020B0403020202020204" pitchFamily="34" charset="0"/>
              </a:defRPr>
            </a:lvl2pPr>
            <a:lvl3pPr marL="462600" indent="0">
              <a:spcBef>
                <a:spcPts val="0"/>
              </a:spcBef>
              <a:spcAft>
                <a:spcPts val="600"/>
              </a:spcAft>
              <a:buNone/>
              <a:defRPr sz="1200">
                <a:solidFill>
                  <a:schemeClr val="bg1"/>
                </a:solidFill>
                <a:latin typeface="Nokia Pure Text Light" panose="020B0403020202020204" pitchFamily="34" charset="0"/>
                <a:ea typeface="Nokia Pure Text Light" panose="020B0403020202020204" pitchFamily="34" charset="0"/>
              </a:defRPr>
            </a:lvl3pPr>
            <a:lvl4pPr marL="693000" indent="0">
              <a:spcBef>
                <a:spcPts val="0"/>
              </a:spcBef>
              <a:spcAft>
                <a:spcPts val="600"/>
              </a:spcAft>
              <a:buNone/>
              <a:defRPr sz="1000">
                <a:solidFill>
                  <a:schemeClr val="bg1"/>
                </a:solidFill>
                <a:latin typeface="Nokia Pure Text Light" panose="020B0403020202020204" pitchFamily="34" charset="0"/>
                <a:ea typeface="Nokia Pure Text Light" panose="020B0403020202020204" pitchFamily="34" charset="0"/>
              </a:defRPr>
            </a:lvl4pPr>
            <a:lvl5pPr marL="923400" indent="0">
              <a:spcBef>
                <a:spcPts val="0"/>
              </a:spcBef>
              <a:spcAft>
                <a:spcPts val="600"/>
              </a:spcAft>
              <a:buFont typeface="Arial" panose="020B0604020202020204" pitchFamily="34" charset="0"/>
              <a:buNone/>
              <a:defRPr sz="800">
                <a:solidFill>
                  <a:schemeClr val="bg1"/>
                </a:solidFill>
                <a:latin typeface="Nokia Pure Text Light" panose="020B0403020202020204" pitchFamily="34" charset="0"/>
                <a:ea typeface="Nokia Pure Text Light" panose="020B04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Footer Placeholder 1">
            <a:extLst>
              <a:ext uri="{FF2B5EF4-FFF2-40B4-BE49-F238E27FC236}">
                <a16:creationId xmlns:a16="http://schemas.microsoft.com/office/drawing/2014/main" id="{422E6FA3-ED47-4E0C-B044-550E170D1A0B}"/>
              </a:ext>
            </a:extLst>
          </p:cNvPr>
          <p:cNvSpPr>
            <a:spLocks noGrp="1"/>
          </p:cNvSpPr>
          <p:nvPr>
            <p:ph type="ftr" sz="quarter" idx="13"/>
          </p:nvPr>
        </p:nvSpPr>
        <p:spPr/>
        <p:txBody>
          <a:bodyPr/>
          <a:lstStyle/>
          <a:p>
            <a:r>
              <a:rPr lang="en-GB"/>
              <a:t>&lt;&gt; &lt;Change information classification in footer&gt;</a:t>
            </a:r>
            <a:endParaRPr lang="en-US"/>
          </a:p>
        </p:txBody>
      </p:sp>
      <p:sp>
        <p:nvSpPr>
          <p:cNvPr id="6" name="Text Placeholder 42">
            <a:extLst>
              <a:ext uri="{FF2B5EF4-FFF2-40B4-BE49-F238E27FC236}">
                <a16:creationId xmlns:a16="http://schemas.microsoft.com/office/drawing/2014/main" id="{BEE297D4-D26E-405D-9F62-E2C8B8E4EA79}"/>
              </a:ext>
            </a:extLst>
          </p:cNvPr>
          <p:cNvSpPr>
            <a:spLocks noGrp="1"/>
          </p:cNvSpPr>
          <p:nvPr>
            <p:ph type="body" sz="quarter" idx="14" hasCustomPrompt="1"/>
          </p:nvPr>
        </p:nvSpPr>
        <p:spPr>
          <a:xfrm>
            <a:off x="417600" y="395946"/>
            <a:ext cx="8308800" cy="648000"/>
          </a:xfrm>
          <a:prstGeom prst="rect">
            <a:avLst/>
          </a:prstGeom>
        </p:spPr>
        <p:txBody>
          <a:bodyPr lIns="0" tIns="0" rIns="0" bIns="0"/>
          <a:lstStyle>
            <a:lvl1pPr marL="0" indent="0">
              <a:lnSpc>
                <a:spcPct val="100000"/>
              </a:lnSpc>
              <a:spcBef>
                <a:spcPts val="0"/>
              </a:spcBef>
              <a:buNone/>
              <a:defRPr sz="2400" baseline="0">
                <a:solidFill>
                  <a:schemeClr val="bg1"/>
                </a:solidFill>
                <a:latin typeface="Nokia Pure Headline Ultra Light" panose="020B0204020202020204" pitchFamily="34" charset="0"/>
              </a:defRPr>
            </a:lvl1pPr>
          </a:lstStyle>
          <a:p>
            <a:pPr lvl="0"/>
            <a:r>
              <a:rPr lang="en-US" noProof="0" dirty="0"/>
              <a:t>Click to edit headline</a:t>
            </a:r>
          </a:p>
        </p:txBody>
      </p:sp>
    </p:spTree>
    <p:extLst>
      <p:ext uri="{BB962C8B-B14F-4D97-AF65-F5344CB8AC3E}">
        <p14:creationId xmlns:p14="http://schemas.microsoft.com/office/powerpoint/2010/main" val="38541496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6.1_Gray Text Layout">
    <p:bg>
      <p:bgPr>
        <a:solidFill>
          <a:schemeClr val="accent1"/>
        </a:solidFill>
        <a:effectLst/>
      </p:bgPr>
    </p:bg>
    <p:spTree>
      <p:nvGrpSpPr>
        <p:cNvPr id="1" name=""/>
        <p:cNvGrpSpPr/>
        <p:nvPr/>
      </p:nvGrpSpPr>
      <p:grpSpPr>
        <a:xfrm>
          <a:off x="0" y="0"/>
          <a:ext cx="0" cy="0"/>
          <a:chOff x="0" y="0"/>
          <a:chExt cx="0" cy="0"/>
        </a:xfrm>
      </p:grpSpPr>
      <p:sp>
        <p:nvSpPr>
          <p:cNvPr id="13" name="Text Placeholder 3">
            <a:extLst>
              <a:ext uri="{FF2B5EF4-FFF2-40B4-BE49-F238E27FC236}">
                <a16:creationId xmlns:a16="http://schemas.microsoft.com/office/drawing/2014/main" id="{1252EEB5-B067-4FF5-9D6E-45AD7724914D}"/>
              </a:ext>
            </a:extLst>
          </p:cNvPr>
          <p:cNvSpPr>
            <a:spLocks noGrp="1"/>
          </p:cNvSpPr>
          <p:nvPr>
            <p:ph type="body" sz="quarter" idx="12"/>
          </p:nvPr>
        </p:nvSpPr>
        <p:spPr>
          <a:xfrm>
            <a:off x="417600" y="1080000"/>
            <a:ext cx="8308800" cy="3560400"/>
          </a:xfrm>
          <a:prstGeom prst="rect">
            <a:avLst/>
          </a:prstGeom>
        </p:spPr>
        <p:txBody>
          <a:bodyPr lIns="0" tIns="0" rIns="0" bIns="0">
            <a:normAutofit/>
          </a:bodyPr>
          <a:lstStyle>
            <a:lvl1pPr marL="0" indent="0">
              <a:spcBef>
                <a:spcPts val="0"/>
              </a:spcBef>
              <a:spcAft>
                <a:spcPts val="600"/>
              </a:spcAft>
              <a:buNone/>
              <a:defRPr sz="1600">
                <a:solidFill>
                  <a:schemeClr val="bg1"/>
                </a:solidFill>
                <a:latin typeface="Nokia Pure Text Light" panose="020B0403020202020204" pitchFamily="34" charset="0"/>
                <a:ea typeface="Nokia Pure Text Light" panose="020B0403020202020204" pitchFamily="34" charset="0"/>
              </a:defRPr>
            </a:lvl1pPr>
            <a:lvl2pPr marL="230400" indent="0">
              <a:spcBef>
                <a:spcPts val="0"/>
              </a:spcBef>
              <a:spcAft>
                <a:spcPts val="600"/>
              </a:spcAft>
              <a:buNone/>
              <a:defRPr sz="1400">
                <a:solidFill>
                  <a:schemeClr val="bg1"/>
                </a:solidFill>
                <a:latin typeface="Nokia Pure Text Light" panose="020B0403020202020204" pitchFamily="34" charset="0"/>
                <a:ea typeface="Nokia Pure Text Light" panose="020B0403020202020204" pitchFamily="34" charset="0"/>
              </a:defRPr>
            </a:lvl2pPr>
            <a:lvl3pPr marL="462600" indent="0">
              <a:spcBef>
                <a:spcPts val="0"/>
              </a:spcBef>
              <a:spcAft>
                <a:spcPts val="600"/>
              </a:spcAft>
              <a:buNone/>
              <a:defRPr sz="1200">
                <a:solidFill>
                  <a:schemeClr val="bg1"/>
                </a:solidFill>
                <a:latin typeface="Nokia Pure Text Light" panose="020B0403020202020204" pitchFamily="34" charset="0"/>
                <a:ea typeface="Nokia Pure Text Light" panose="020B0403020202020204" pitchFamily="34" charset="0"/>
              </a:defRPr>
            </a:lvl3pPr>
            <a:lvl4pPr marL="693000" indent="0">
              <a:spcBef>
                <a:spcPts val="0"/>
              </a:spcBef>
              <a:spcAft>
                <a:spcPts val="600"/>
              </a:spcAft>
              <a:buNone/>
              <a:defRPr sz="1000">
                <a:solidFill>
                  <a:schemeClr val="bg1"/>
                </a:solidFill>
                <a:latin typeface="Nokia Pure Text Light" panose="020B0403020202020204" pitchFamily="34" charset="0"/>
                <a:ea typeface="Nokia Pure Text Light" panose="020B0403020202020204" pitchFamily="34" charset="0"/>
              </a:defRPr>
            </a:lvl4pPr>
            <a:lvl5pPr marL="923400" indent="0">
              <a:spcBef>
                <a:spcPts val="0"/>
              </a:spcBef>
              <a:spcAft>
                <a:spcPts val="600"/>
              </a:spcAft>
              <a:buFont typeface="Arial" panose="020B0604020202020204" pitchFamily="34" charset="0"/>
              <a:buNone/>
              <a:defRPr sz="800">
                <a:solidFill>
                  <a:schemeClr val="bg1"/>
                </a:solidFill>
                <a:latin typeface="Nokia Pure Text Light" panose="020B0403020202020204" pitchFamily="34" charset="0"/>
                <a:ea typeface="Nokia Pure Text Light" panose="020B04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Footer Placeholder 1">
            <a:extLst>
              <a:ext uri="{FF2B5EF4-FFF2-40B4-BE49-F238E27FC236}">
                <a16:creationId xmlns:a16="http://schemas.microsoft.com/office/drawing/2014/main" id="{422E6FA3-ED47-4E0C-B044-550E170D1A0B}"/>
              </a:ext>
            </a:extLst>
          </p:cNvPr>
          <p:cNvSpPr>
            <a:spLocks noGrp="1"/>
          </p:cNvSpPr>
          <p:nvPr>
            <p:ph type="ftr" sz="quarter" idx="13"/>
          </p:nvPr>
        </p:nvSpPr>
        <p:spPr/>
        <p:txBody>
          <a:bodyPr/>
          <a:lstStyle/>
          <a:p>
            <a:r>
              <a:rPr lang="en-GB"/>
              <a:t>&lt;&gt; &lt;Change information classification in footer&gt;</a:t>
            </a:r>
            <a:endParaRPr lang="en-US"/>
          </a:p>
        </p:txBody>
      </p:sp>
      <p:sp>
        <p:nvSpPr>
          <p:cNvPr id="5" name="Text Placeholder 12">
            <a:extLst>
              <a:ext uri="{FF2B5EF4-FFF2-40B4-BE49-F238E27FC236}">
                <a16:creationId xmlns:a16="http://schemas.microsoft.com/office/drawing/2014/main" id="{7CA1290F-1763-4B13-9C73-C55C92BCAA2D}"/>
              </a:ext>
            </a:extLst>
          </p:cNvPr>
          <p:cNvSpPr>
            <a:spLocks noGrp="1"/>
          </p:cNvSpPr>
          <p:nvPr>
            <p:ph type="body" sz="quarter" idx="11" hasCustomPrompt="1"/>
          </p:nvPr>
        </p:nvSpPr>
        <p:spPr>
          <a:xfrm>
            <a:off x="417600" y="590400"/>
            <a:ext cx="8308800" cy="309600"/>
          </a:xfrm>
          <a:prstGeom prst="rect">
            <a:avLst/>
          </a:prstGeom>
        </p:spPr>
        <p:txBody>
          <a:bodyPr lIns="0" tIns="0" rIns="0" bIns="0"/>
          <a:lstStyle>
            <a:lvl1pPr marL="0" indent="0">
              <a:buNone/>
              <a:defRPr sz="2000">
                <a:solidFill>
                  <a:schemeClr val="bg1"/>
                </a:solidFill>
                <a:latin typeface="Nokia Pure Headline Light" panose="020B0304020202020204" pitchFamily="34" charset="0"/>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noProof="0" dirty="0"/>
              <a:t>Click to edit secondary headline</a:t>
            </a:r>
          </a:p>
        </p:txBody>
      </p:sp>
      <p:sp>
        <p:nvSpPr>
          <p:cNvPr id="7" name="Text Placeholder 42">
            <a:extLst>
              <a:ext uri="{FF2B5EF4-FFF2-40B4-BE49-F238E27FC236}">
                <a16:creationId xmlns:a16="http://schemas.microsoft.com/office/drawing/2014/main" id="{9DFAAD11-CCAF-40F9-BDCF-7E9B9873F75F}"/>
              </a:ext>
            </a:extLst>
          </p:cNvPr>
          <p:cNvSpPr>
            <a:spLocks noGrp="1"/>
          </p:cNvSpPr>
          <p:nvPr>
            <p:ph type="body" sz="quarter" idx="14" hasCustomPrompt="1"/>
          </p:nvPr>
        </p:nvSpPr>
        <p:spPr>
          <a:xfrm>
            <a:off x="417600" y="280800"/>
            <a:ext cx="8308800" cy="309600"/>
          </a:xfrm>
          <a:prstGeom prst="rect">
            <a:avLst/>
          </a:prstGeom>
        </p:spPr>
        <p:txBody>
          <a:bodyPr lIns="0" tIns="0" rIns="0" bIns="0"/>
          <a:lstStyle>
            <a:lvl1pPr marL="0" indent="0">
              <a:buNone/>
              <a:defRPr sz="2000" baseline="0">
                <a:solidFill>
                  <a:schemeClr val="bg1"/>
                </a:solidFill>
                <a:latin typeface="Nokia Pure Headline Light" panose="020B0304020202020204" pitchFamily="34" charset="0"/>
              </a:defRPr>
            </a:lvl1pPr>
          </a:lstStyle>
          <a:p>
            <a:pPr lvl="0"/>
            <a:r>
              <a:rPr lang="en-US" noProof="0" dirty="0"/>
              <a:t>Click to edit headline</a:t>
            </a:r>
          </a:p>
        </p:txBody>
      </p:sp>
    </p:spTree>
    <p:extLst>
      <p:ext uri="{BB962C8B-B14F-4D97-AF65-F5344CB8AC3E}">
        <p14:creationId xmlns:p14="http://schemas.microsoft.com/office/powerpoint/2010/main" val="6230544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6.3_Gray Divider Slide">
    <p:bg>
      <p:bgPr>
        <a:solidFill>
          <a:schemeClr val="accent1"/>
        </a:solidFill>
        <a:effectLst/>
      </p:bgPr>
    </p:bg>
    <p:spTree>
      <p:nvGrpSpPr>
        <p:cNvPr id="1" name=""/>
        <p:cNvGrpSpPr/>
        <p:nvPr/>
      </p:nvGrpSpPr>
      <p:grpSpPr>
        <a:xfrm>
          <a:off x="0" y="0"/>
          <a:ext cx="0" cy="0"/>
          <a:chOff x="0" y="0"/>
          <a:chExt cx="0" cy="0"/>
        </a:xfrm>
      </p:grpSpPr>
      <p:sp>
        <p:nvSpPr>
          <p:cNvPr id="12" name="Text Placeholder 42">
            <a:extLst>
              <a:ext uri="{FF2B5EF4-FFF2-40B4-BE49-F238E27FC236}">
                <a16:creationId xmlns:a16="http://schemas.microsoft.com/office/drawing/2014/main" id="{B5196263-821B-4B0A-B8F0-F314EF3ADF08}"/>
              </a:ext>
            </a:extLst>
          </p:cNvPr>
          <p:cNvSpPr>
            <a:spLocks noGrp="1"/>
          </p:cNvSpPr>
          <p:nvPr>
            <p:ph type="body" sz="quarter" idx="11" hasCustomPrompt="1"/>
          </p:nvPr>
        </p:nvSpPr>
        <p:spPr>
          <a:xfrm>
            <a:off x="417600" y="1080000"/>
            <a:ext cx="8308800" cy="1760501"/>
          </a:xfrm>
          <a:prstGeom prst="rect">
            <a:avLst/>
          </a:prstGeom>
        </p:spPr>
        <p:txBody>
          <a:bodyPr lIns="0" tIns="0" rIns="0" bIns="0"/>
          <a:lstStyle>
            <a:lvl1pPr marL="0" indent="0">
              <a:buNone/>
              <a:defRPr sz="4400" baseline="0">
                <a:solidFill>
                  <a:schemeClr val="bg1"/>
                </a:solidFill>
                <a:latin typeface="Nokia Pure Headline Ultra Light" panose="020B0204020202020204" pitchFamily="34" charset="0"/>
              </a:defRPr>
            </a:lvl1pPr>
          </a:lstStyle>
          <a:p>
            <a:pPr lvl="0"/>
            <a:r>
              <a:rPr lang="en-US" dirty="0"/>
              <a:t>Click to edit headline</a:t>
            </a:r>
          </a:p>
        </p:txBody>
      </p:sp>
      <p:sp>
        <p:nvSpPr>
          <p:cNvPr id="4" name="Footer Placeholder 3">
            <a:extLst>
              <a:ext uri="{FF2B5EF4-FFF2-40B4-BE49-F238E27FC236}">
                <a16:creationId xmlns:a16="http://schemas.microsoft.com/office/drawing/2014/main" id="{8E24E133-AF05-4EA9-B8C1-517DA46C9D21}"/>
              </a:ext>
            </a:extLst>
          </p:cNvPr>
          <p:cNvSpPr>
            <a:spLocks noGrp="1"/>
          </p:cNvSpPr>
          <p:nvPr>
            <p:ph type="ftr" sz="quarter" idx="12"/>
          </p:nvPr>
        </p:nvSpPr>
        <p:spPr/>
        <p:txBody>
          <a:bodyPr/>
          <a:lstStyle/>
          <a:p>
            <a:r>
              <a:rPr lang="en-GB"/>
              <a:t>&lt;&gt; &lt;Change information classification in footer&gt;</a:t>
            </a:r>
            <a:endParaRPr lang="en-US"/>
          </a:p>
        </p:txBody>
      </p:sp>
    </p:spTree>
    <p:extLst>
      <p:ext uri="{BB962C8B-B14F-4D97-AF65-F5344CB8AC3E}">
        <p14:creationId xmlns:p14="http://schemas.microsoft.com/office/powerpoint/2010/main" val="203247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p:txBody>
          <a:bodyPr/>
          <a:lstStyle/>
          <a:p>
            <a:r>
              <a:rPr lang="en-GB"/>
              <a:t>&lt;&gt; &lt;Change information classification in footer&gt;</a:t>
            </a:r>
            <a:endParaRPr lang="en-US"/>
          </a:p>
        </p:txBody>
      </p:sp>
      <p:sp>
        <p:nvSpPr>
          <p:cNvPr id="4" name="Text Placeholder 12">
            <a:extLst>
              <a:ext uri="{FF2B5EF4-FFF2-40B4-BE49-F238E27FC236}">
                <a16:creationId xmlns:a16="http://schemas.microsoft.com/office/drawing/2014/main" id="{49EF2B3C-A2CE-4A54-A253-BB629415475C}"/>
              </a:ext>
            </a:extLst>
          </p:cNvPr>
          <p:cNvSpPr>
            <a:spLocks noGrp="1"/>
          </p:cNvSpPr>
          <p:nvPr>
            <p:ph type="body" sz="quarter" idx="11"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5F69D776-BF8A-4A64-A903-D5256A11305E}"/>
              </a:ext>
            </a:extLst>
          </p:cNvPr>
          <p:cNvSpPr>
            <a:spLocks noGrp="1"/>
          </p:cNvSpPr>
          <p:nvPr>
            <p:ph type="body" sz="quarter" idx="12"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195474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p:txBody>
          <a:bodyPr/>
          <a:lstStyle/>
          <a:p>
            <a:r>
              <a:rPr lang="en-GB"/>
              <a:t>&lt;&gt; &lt;Change information classification in footer&gt;</a:t>
            </a:r>
            <a:endParaRPr lang="en-US"/>
          </a:p>
        </p:txBody>
      </p:sp>
      <p:sp>
        <p:nvSpPr>
          <p:cNvPr id="6" name="Text Placeholder 42">
            <a:extLst>
              <a:ext uri="{FF2B5EF4-FFF2-40B4-BE49-F238E27FC236}">
                <a16:creationId xmlns:a16="http://schemas.microsoft.com/office/drawing/2014/main" id="{D048D520-8858-4E4E-8511-3306272E38FC}"/>
              </a:ext>
            </a:extLst>
          </p:cNvPr>
          <p:cNvSpPr>
            <a:spLocks noGrp="1"/>
          </p:cNvSpPr>
          <p:nvPr>
            <p:ph type="body" sz="quarter" idx="12" hasCustomPrompt="1"/>
          </p:nvPr>
        </p:nvSpPr>
        <p:spPr>
          <a:xfrm>
            <a:off x="417600" y="395946"/>
            <a:ext cx="8308800" cy="648000"/>
          </a:xfrm>
          <a:prstGeom prst="rect">
            <a:avLst/>
          </a:prstGeom>
        </p:spPr>
        <p:txBody>
          <a:bodyPr lIns="0" tIns="0" rIns="0" bIns="0"/>
          <a:lstStyle>
            <a:lvl1pPr marL="0" indent="0">
              <a:lnSpc>
                <a:spcPct val="100000"/>
              </a:lnSpc>
              <a:spcBef>
                <a:spcPts val="0"/>
              </a:spcBef>
              <a:buNone/>
              <a:defRPr sz="2400" baseline="0">
                <a:solidFill>
                  <a:schemeClr val="tx1"/>
                </a:solidFill>
                <a:latin typeface="Nokia Pure Headline Ultra Light" panose="020B0204020202020204" pitchFamily="34" charset="0"/>
              </a:defRPr>
            </a:lvl1pPr>
          </a:lstStyle>
          <a:p>
            <a:pPr lvl="0"/>
            <a:r>
              <a:rPr lang="en-US" noProof="0" dirty="0"/>
              <a:t>Click to edit headline</a:t>
            </a:r>
          </a:p>
        </p:txBody>
      </p:sp>
      <p:sp>
        <p:nvSpPr>
          <p:cNvPr id="7" name="Text Placeholder 3">
            <a:extLst>
              <a:ext uri="{FF2B5EF4-FFF2-40B4-BE49-F238E27FC236}">
                <a16:creationId xmlns:a16="http://schemas.microsoft.com/office/drawing/2014/main" id="{E8159A76-98DF-40D7-AAA6-3C6EFC62A798}"/>
              </a:ext>
            </a:extLst>
          </p:cNvPr>
          <p:cNvSpPr>
            <a:spLocks noGrp="1"/>
          </p:cNvSpPr>
          <p:nvPr>
            <p:ph type="body" sz="quarter" idx="13"/>
          </p:nvPr>
        </p:nvSpPr>
        <p:spPr>
          <a:xfrm>
            <a:off x="417600" y="1076400"/>
            <a:ext cx="4010400" cy="3564000"/>
          </a:xfrm>
          <a:prstGeom prst="rect">
            <a:avLst/>
          </a:prstGeom>
        </p:spPr>
        <p:txBody>
          <a:bodyPr lIns="0" tIns="0" rIns="0" bIns="0">
            <a:normAutofit/>
          </a:bodyPr>
          <a:lstStyle>
            <a:lvl1pPr marL="0" indent="0">
              <a:spcBef>
                <a:spcPts val="0"/>
              </a:spcBef>
              <a:spcAft>
                <a:spcPts val="600"/>
              </a:spcAft>
              <a:buNone/>
              <a:defRPr sz="1600">
                <a:solidFill>
                  <a:schemeClr val="tx2"/>
                </a:solidFill>
                <a:latin typeface="+mn-lt"/>
              </a:defRPr>
            </a:lvl1pPr>
            <a:lvl2pPr marL="230400" indent="0">
              <a:spcBef>
                <a:spcPts val="0"/>
              </a:spcBef>
              <a:spcAft>
                <a:spcPts val="600"/>
              </a:spcAft>
              <a:buNone/>
              <a:defRPr sz="1400">
                <a:solidFill>
                  <a:schemeClr val="tx2"/>
                </a:solidFill>
                <a:latin typeface="+mn-lt"/>
              </a:defRPr>
            </a:lvl2pPr>
            <a:lvl3pPr marL="462600" indent="0">
              <a:spcBef>
                <a:spcPts val="0"/>
              </a:spcBef>
              <a:spcAft>
                <a:spcPts val="600"/>
              </a:spcAft>
              <a:buNone/>
              <a:defRPr sz="1200">
                <a:solidFill>
                  <a:schemeClr val="tx2"/>
                </a:solidFill>
                <a:latin typeface="+mn-lt"/>
              </a:defRPr>
            </a:lvl3pPr>
            <a:lvl4pPr marL="693000" indent="0">
              <a:spcBef>
                <a:spcPts val="0"/>
              </a:spcBef>
              <a:spcAft>
                <a:spcPts val="600"/>
              </a:spcAft>
              <a:buNone/>
              <a:defRPr sz="1000">
                <a:solidFill>
                  <a:schemeClr val="tx2"/>
                </a:solidFill>
                <a:latin typeface="+mn-lt"/>
              </a:defRPr>
            </a:lvl4pPr>
            <a:lvl5pPr marL="923400" indent="0">
              <a:spcBef>
                <a:spcPts val="0"/>
              </a:spcBef>
              <a:spcAft>
                <a:spcPts val="600"/>
              </a:spcAft>
              <a:buFont typeface="Arial" panose="020B0604020202020204" pitchFamily="34" charset="0"/>
              <a:buNone/>
              <a:defRPr sz="8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8" name="Text Placeholder 3">
            <a:extLst>
              <a:ext uri="{FF2B5EF4-FFF2-40B4-BE49-F238E27FC236}">
                <a16:creationId xmlns:a16="http://schemas.microsoft.com/office/drawing/2014/main" id="{3749A47C-F045-4720-B44F-ABE91F832CB8}"/>
              </a:ext>
            </a:extLst>
          </p:cNvPr>
          <p:cNvSpPr>
            <a:spLocks noGrp="1"/>
          </p:cNvSpPr>
          <p:nvPr>
            <p:ph type="body" sz="quarter" idx="14"/>
          </p:nvPr>
        </p:nvSpPr>
        <p:spPr>
          <a:xfrm>
            <a:off x="4716000" y="1076400"/>
            <a:ext cx="4010400" cy="3564000"/>
          </a:xfrm>
          <a:prstGeom prst="rect">
            <a:avLst/>
          </a:prstGeom>
        </p:spPr>
        <p:txBody>
          <a:bodyPr lIns="0" tIns="0" rIns="0" bIns="0">
            <a:normAutofit/>
          </a:bodyPr>
          <a:lstStyle>
            <a:lvl1pPr marL="0" indent="0">
              <a:spcBef>
                <a:spcPts val="0"/>
              </a:spcBef>
              <a:spcAft>
                <a:spcPts val="600"/>
              </a:spcAft>
              <a:buNone/>
              <a:defRPr sz="1600">
                <a:solidFill>
                  <a:schemeClr val="tx2"/>
                </a:solidFill>
                <a:latin typeface="+mn-lt"/>
              </a:defRPr>
            </a:lvl1pPr>
            <a:lvl2pPr marL="230400" indent="0">
              <a:spcBef>
                <a:spcPts val="0"/>
              </a:spcBef>
              <a:spcAft>
                <a:spcPts val="600"/>
              </a:spcAft>
              <a:buNone/>
              <a:defRPr sz="1400">
                <a:solidFill>
                  <a:schemeClr val="tx2"/>
                </a:solidFill>
                <a:latin typeface="+mn-lt"/>
              </a:defRPr>
            </a:lvl2pPr>
            <a:lvl3pPr marL="462600" indent="0">
              <a:spcBef>
                <a:spcPts val="0"/>
              </a:spcBef>
              <a:spcAft>
                <a:spcPts val="600"/>
              </a:spcAft>
              <a:buNone/>
              <a:defRPr sz="1200">
                <a:solidFill>
                  <a:schemeClr val="tx2"/>
                </a:solidFill>
                <a:latin typeface="+mn-lt"/>
              </a:defRPr>
            </a:lvl3pPr>
            <a:lvl4pPr marL="693000" indent="0">
              <a:spcBef>
                <a:spcPts val="0"/>
              </a:spcBef>
              <a:spcAft>
                <a:spcPts val="600"/>
              </a:spcAft>
              <a:buNone/>
              <a:defRPr sz="1000">
                <a:solidFill>
                  <a:schemeClr val="tx2"/>
                </a:solidFill>
                <a:latin typeface="+mn-lt"/>
              </a:defRPr>
            </a:lvl4pPr>
            <a:lvl5pPr marL="923400" indent="0">
              <a:spcBef>
                <a:spcPts val="0"/>
              </a:spcBef>
              <a:spcAft>
                <a:spcPts val="600"/>
              </a:spcAft>
              <a:buFont typeface="Arial" panose="020B0604020202020204" pitchFamily="34" charset="0"/>
              <a:buNone/>
              <a:defRPr sz="8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3388695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p:txBody>
          <a:bodyPr/>
          <a:lstStyle/>
          <a:p>
            <a:r>
              <a:rPr lang="en-GB"/>
              <a:t>&lt;&gt; &lt;Change information classification in footer&gt;</a:t>
            </a:r>
            <a:endParaRPr lang="en-US"/>
          </a:p>
        </p:txBody>
      </p:sp>
      <p:sp>
        <p:nvSpPr>
          <p:cNvPr id="4" name="Text Placeholder 3">
            <a:extLst>
              <a:ext uri="{FF2B5EF4-FFF2-40B4-BE49-F238E27FC236}">
                <a16:creationId xmlns:a16="http://schemas.microsoft.com/office/drawing/2014/main" id="{B469C06A-F4EC-44F3-983C-1AC393D2D33C}"/>
              </a:ext>
            </a:extLst>
          </p:cNvPr>
          <p:cNvSpPr>
            <a:spLocks noGrp="1"/>
          </p:cNvSpPr>
          <p:nvPr>
            <p:ph type="body" sz="quarter" idx="13"/>
          </p:nvPr>
        </p:nvSpPr>
        <p:spPr>
          <a:xfrm>
            <a:off x="417600" y="1076400"/>
            <a:ext cx="4010400" cy="3564000"/>
          </a:xfrm>
          <a:prstGeom prst="rect">
            <a:avLst/>
          </a:prstGeom>
        </p:spPr>
        <p:txBody>
          <a:bodyPr lIns="0" tIns="0" rIns="0" bIns="0">
            <a:normAutofit/>
          </a:bodyPr>
          <a:lstStyle>
            <a:lvl1pPr marL="0" indent="0">
              <a:spcBef>
                <a:spcPts val="0"/>
              </a:spcBef>
              <a:spcAft>
                <a:spcPts val="600"/>
              </a:spcAft>
              <a:buNone/>
              <a:defRPr sz="1600">
                <a:solidFill>
                  <a:schemeClr val="tx2"/>
                </a:solidFill>
                <a:latin typeface="+mn-lt"/>
              </a:defRPr>
            </a:lvl1pPr>
            <a:lvl2pPr marL="230400" indent="0">
              <a:spcBef>
                <a:spcPts val="0"/>
              </a:spcBef>
              <a:spcAft>
                <a:spcPts val="600"/>
              </a:spcAft>
              <a:buNone/>
              <a:defRPr sz="1400">
                <a:solidFill>
                  <a:schemeClr val="tx2"/>
                </a:solidFill>
                <a:latin typeface="+mn-lt"/>
              </a:defRPr>
            </a:lvl2pPr>
            <a:lvl3pPr marL="462600" indent="0">
              <a:spcBef>
                <a:spcPts val="0"/>
              </a:spcBef>
              <a:spcAft>
                <a:spcPts val="600"/>
              </a:spcAft>
              <a:buNone/>
              <a:defRPr sz="1200">
                <a:solidFill>
                  <a:schemeClr val="tx2"/>
                </a:solidFill>
                <a:latin typeface="+mn-lt"/>
              </a:defRPr>
            </a:lvl3pPr>
            <a:lvl4pPr marL="693000" indent="0">
              <a:spcBef>
                <a:spcPts val="0"/>
              </a:spcBef>
              <a:spcAft>
                <a:spcPts val="600"/>
              </a:spcAft>
              <a:buNone/>
              <a:defRPr sz="1000">
                <a:solidFill>
                  <a:schemeClr val="tx2"/>
                </a:solidFill>
                <a:latin typeface="+mn-lt"/>
              </a:defRPr>
            </a:lvl4pPr>
            <a:lvl5pPr marL="923400" indent="0">
              <a:spcBef>
                <a:spcPts val="0"/>
              </a:spcBef>
              <a:spcAft>
                <a:spcPts val="600"/>
              </a:spcAft>
              <a:buFont typeface="Arial" panose="020B0604020202020204" pitchFamily="34" charset="0"/>
              <a:buNone/>
              <a:defRPr sz="8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Text Placeholder 3">
            <a:extLst>
              <a:ext uri="{FF2B5EF4-FFF2-40B4-BE49-F238E27FC236}">
                <a16:creationId xmlns:a16="http://schemas.microsoft.com/office/drawing/2014/main" id="{1C5558F4-BB4F-4991-BB3E-261B55092A3C}"/>
              </a:ext>
            </a:extLst>
          </p:cNvPr>
          <p:cNvSpPr>
            <a:spLocks noGrp="1"/>
          </p:cNvSpPr>
          <p:nvPr>
            <p:ph type="body" sz="quarter" idx="14"/>
          </p:nvPr>
        </p:nvSpPr>
        <p:spPr>
          <a:xfrm>
            <a:off x="4716000" y="1076400"/>
            <a:ext cx="4010400" cy="3564000"/>
          </a:xfrm>
          <a:prstGeom prst="rect">
            <a:avLst/>
          </a:prstGeom>
        </p:spPr>
        <p:txBody>
          <a:bodyPr lIns="0" tIns="0" rIns="0" bIns="0">
            <a:normAutofit/>
          </a:bodyPr>
          <a:lstStyle>
            <a:lvl1pPr marL="0" indent="0">
              <a:spcBef>
                <a:spcPts val="0"/>
              </a:spcBef>
              <a:spcAft>
                <a:spcPts val="600"/>
              </a:spcAft>
              <a:buNone/>
              <a:defRPr sz="1600">
                <a:solidFill>
                  <a:schemeClr val="tx2"/>
                </a:solidFill>
                <a:latin typeface="+mn-lt"/>
              </a:defRPr>
            </a:lvl1pPr>
            <a:lvl2pPr marL="230400" indent="0">
              <a:spcBef>
                <a:spcPts val="0"/>
              </a:spcBef>
              <a:spcAft>
                <a:spcPts val="600"/>
              </a:spcAft>
              <a:buNone/>
              <a:defRPr sz="1400">
                <a:solidFill>
                  <a:schemeClr val="tx2"/>
                </a:solidFill>
                <a:latin typeface="+mn-lt"/>
              </a:defRPr>
            </a:lvl2pPr>
            <a:lvl3pPr marL="462600" indent="0">
              <a:spcBef>
                <a:spcPts val="0"/>
              </a:spcBef>
              <a:spcAft>
                <a:spcPts val="600"/>
              </a:spcAft>
              <a:buNone/>
              <a:defRPr sz="1200">
                <a:solidFill>
                  <a:schemeClr val="tx2"/>
                </a:solidFill>
                <a:latin typeface="+mn-lt"/>
              </a:defRPr>
            </a:lvl3pPr>
            <a:lvl4pPr marL="693000" indent="0">
              <a:spcBef>
                <a:spcPts val="0"/>
              </a:spcBef>
              <a:spcAft>
                <a:spcPts val="600"/>
              </a:spcAft>
              <a:buNone/>
              <a:defRPr sz="1000">
                <a:solidFill>
                  <a:schemeClr val="tx2"/>
                </a:solidFill>
                <a:latin typeface="+mn-lt"/>
              </a:defRPr>
            </a:lvl4pPr>
            <a:lvl5pPr marL="923400" indent="0">
              <a:spcBef>
                <a:spcPts val="0"/>
              </a:spcBef>
              <a:spcAft>
                <a:spcPts val="600"/>
              </a:spcAft>
              <a:buFont typeface="Arial" panose="020B0604020202020204" pitchFamily="34" charset="0"/>
              <a:buNone/>
              <a:defRPr sz="8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7" name="Text Placeholder 12">
            <a:extLst>
              <a:ext uri="{FF2B5EF4-FFF2-40B4-BE49-F238E27FC236}">
                <a16:creationId xmlns:a16="http://schemas.microsoft.com/office/drawing/2014/main" id="{41100550-7579-4DB6-BEAB-2D9F9326330A}"/>
              </a:ext>
            </a:extLst>
          </p:cNvPr>
          <p:cNvSpPr>
            <a:spLocks noGrp="1"/>
          </p:cNvSpPr>
          <p:nvPr>
            <p:ph type="body" sz="quarter" idx="11"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noProof="0" dirty="0"/>
              <a:t>Click to edit secondary headline</a:t>
            </a:r>
          </a:p>
        </p:txBody>
      </p:sp>
      <p:sp>
        <p:nvSpPr>
          <p:cNvPr id="8" name="Text Placeholder 42">
            <a:extLst>
              <a:ext uri="{FF2B5EF4-FFF2-40B4-BE49-F238E27FC236}">
                <a16:creationId xmlns:a16="http://schemas.microsoft.com/office/drawing/2014/main" id="{B510744F-E4A8-4762-A81C-BFDC4DD4C986}"/>
              </a:ext>
            </a:extLst>
          </p:cNvPr>
          <p:cNvSpPr>
            <a:spLocks noGrp="1"/>
          </p:cNvSpPr>
          <p:nvPr>
            <p:ph type="body" sz="quarter" idx="12"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55298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3_Single Text Layou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D5DDEE8-FF3C-4742-BB8C-B09BB2526ACE}"/>
              </a:ext>
            </a:extLst>
          </p:cNvPr>
          <p:cNvSpPr>
            <a:spLocks noGrp="1"/>
          </p:cNvSpPr>
          <p:nvPr>
            <p:ph type="ftr" sz="quarter" idx="10"/>
          </p:nvPr>
        </p:nvSpPr>
        <p:spPr/>
        <p:txBody>
          <a:bodyPr/>
          <a:lstStyle/>
          <a:p>
            <a:r>
              <a:rPr lang="en-GB"/>
              <a:t>&lt;&gt; &lt;Change information classification in footer&gt;</a:t>
            </a:r>
            <a:endParaRPr lang="en-US"/>
          </a:p>
        </p:txBody>
      </p:sp>
      <p:sp>
        <p:nvSpPr>
          <p:cNvPr id="6" name="Text Placeholder 3">
            <a:extLst>
              <a:ext uri="{FF2B5EF4-FFF2-40B4-BE49-F238E27FC236}">
                <a16:creationId xmlns:a16="http://schemas.microsoft.com/office/drawing/2014/main" id="{087D8427-6029-4956-BF93-C47F0DB87979}"/>
              </a:ext>
            </a:extLst>
          </p:cNvPr>
          <p:cNvSpPr>
            <a:spLocks noGrp="1"/>
          </p:cNvSpPr>
          <p:nvPr>
            <p:ph type="body" sz="quarter" idx="13"/>
          </p:nvPr>
        </p:nvSpPr>
        <p:spPr>
          <a:xfrm>
            <a:off x="417600" y="1080000"/>
            <a:ext cx="8308800" cy="3560400"/>
          </a:xfrm>
          <a:prstGeom prst="rect">
            <a:avLst/>
          </a:prstGeom>
        </p:spPr>
        <p:txBody>
          <a:bodyPr lIns="0" tIns="0" rIns="0" bIns="0">
            <a:normAutofit/>
          </a:bodyPr>
          <a:lstStyle>
            <a:lvl1pPr marL="0" indent="0">
              <a:spcBef>
                <a:spcPts val="0"/>
              </a:spcBef>
              <a:spcAft>
                <a:spcPts val="600"/>
              </a:spcAft>
              <a:buNone/>
              <a:defRPr sz="1600">
                <a:solidFill>
                  <a:schemeClr val="tx2"/>
                </a:solidFill>
                <a:latin typeface="+mn-lt"/>
              </a:defRPr>
            </a:lvl1pPr>
            <a:lvl2pPr marL="230400" indent="0">
              <a:spcBef>
                <a:spcPts val="0"/>
              </a:spcBef>
              <a:spcAft>
                <a:spcPts val="600"/>
              </a:spcAft>
              <a:buNone/>
              <a:defRPr sz="1400">
                <a:solidFill>
                  <a:schemeClr val="tx2"/>
                </a:solidFill>
                <a:latin typeface="+mn-lt"/>
              </a:defRPr>
            </a:lvl2pPr>
            <a:lvl3pPr marL="462600" indent="0">
              <a:spcBef>
                <a:spcPts val="0"/>
              </a:spcBef>
              <a:spcAft>
                <a:spcPts val="600"/>
              </a:spcAft>
              <a:buNone/>
              <a:defRPr sz="1200">
                <a:solidFill>
                  <a:schemeClr val="tx2"/>
                </a:solidFill>
                <a:latin typeface="+mn-lt"/>
              </a:defRPr>
            </a:lvl3pPr>
            <a:lvl4pPr marL="693000" indent="0">
              <a:spcBef>
                <a:spcPts val="0"/>
              </a:spcBef>
              <a:spcAft>
                <a:spcPts val="600"/>
              </a:spcAft>
              <a:buNone/>
              <a:defRPr sz="1000">
                <a:solidFill>
                  <a:schemeClr val="tx2"/>
                </a:solidFill>
                <a:latin typeface="+mn-lt"/>
              </a:defRPr>
            </a:lvl4pPr>
            <a:lvl5pPr marL="923400" indent="0">
              <a:spcBef>
                <a:spcPts val="0"/>
              </a:spcBef>
              <a:spcAft>
                <a:spcPts val="600"/>
              </a:spcAft>
              <a:buFont typeface="Arial" panose="020B0604020202020204" pitchFamily="34" charset="0"/>
              <a:buNone/>
              <a:defRPr sz="8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Text Placeholder 12">
            <a:extLst>
              <a:ext uri="{FF2B5EF4-FFF2-40B4-BE49-F238E27FC236}">
                <a16:creationId xmlns:a16="http://schemas.microsoft.com/office/drawing/2014/main" id="{98694A50-777A-44D1-8C59-AA53A0B73726}"/>
              </a:ext>
            </a:extLst>
          </p:cNvPr>
          <p:cNvSpPr>
            <a:spLocks noGrp="1"/>
          </p:cNvSpPr>
          <p:nvPr>
            <p:ph type="body" sz="quarter" idx="11"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noProof="0" dirty="0"/>
              <a:t>Click to edit secondary headline</a:t>
            </a:r>
          </a:p>
        </p:txBody>
      </p:sp>
      <p:sp>
        <p:nvSpPr>
          <p:cNvPr id="8" name="Text Placeholder 42">
            <a:extLst>
              <a:ext uri="{FF2B5EF4-FFF2-40B4-BE49-F238E27FC236}">
                <a16:creationId xmlns:a16="http://schemas.microsoft.com/office/drawing/2014/main" id="{2B3075B0-3478-4E3B-A4D0-7CF2166E9D12}"/>
              </a:ext>
            </a:extLst>
          </p:cNvPr>
          <p:cNvSpPr>
            <a:spLocks noGrp="1"/>
          </p:cNvSpPr>
          <p:nvPr>
            <p:ph type="body" sz="quarter" idx="12"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1585524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_Single Table">
    <p:spTree>
      <p:nvGrpSpPr>
        <p:cNvPr id="1" name=""/>
        <p:cNvGrpSpPr/>
        <p:nvPr/>
      </p:nvGrpSpPr>
      <p:grpSpPr>
        <a:xfrm>
          <a:off x="0" y="0"/>
          <a:ext cx="0" cy="0"/>
          <a:chOff x="0" y="0"/>
          <a:chExt cx="0" cy="0"/>
        </a:xfrm>
      </p:grpSpPr>
      <p:sp>
        <p:nvSpPr>
          <p:cNvPr id="6" name="Table Placeholder 2">
            <a:extLst>
              <a:ext uri="{FF2B5EF4-FFF2-40B4-BE49-F238E27FC236}">
                <a16:creationId xmlns:a16="http://schemas.microsoft.com/office/drawing/2014/main" id="{1CF4B30C-BC0A-4BED-8EEF-4DDEF7B9FABC}"/>
              </a:ext>
            </a:extLst>
          </p:cNvPr>
          <p:cNvSpPr>
            <a:spLocks noGrp="1"/>
          </p:cNvSpPr>
          <p:nvPr>
            <p:ph type="tbl" sz="quarter" idx="13"/>
          </p:nvPr>
        </p:nvSpPr>
        <p:spPr>
          <a:xfrm>
            <a:off x="417600" y="1076400"/>
            <a:ext cx="8308800" cy="3564000"/>
          </a:xfrm>
          <a:prstGeom prst="rect">
            <a:avLst/>
          </a:prstGeom>
        </p:spPr>
        <p:txBody>
          <a:bodyPr/>
          <a:lstStyle>
            <a:lvl1pPr marL="0" indent="0">
              <a:buNone/>
              <a:defRPr sz="1000">
                <a:solidFill>
                  <a:schemeClr val="tx2"/>
                </a:solidFill>
                <a:latin typeface="+mn-lt"/>
              </a:defRPr>
            </a:lvl1pPr>
          </a:lstStyle>
          <a:p>
            <a:r>
              <a:rPr lang="en-US"/>
              <a:t>Click icon to add table</a:t>
            </a:r>
            <a:endParaRPr lang="en-US" dirty="0"/>
          </a:p>
        </p:txBody>
      </p:sp>
      <p:sp>
        <p:nvSpPr>
          <p:cNvPr id="4" name="Footer Placeholder 3">
            <a:extLst>
              <a:ext uri="{FF2B5EF4-FFF2-40B4-BE49-F238E27FC236}">
                <a16:creationId xmlns:a16="http://schemas.microsoft.com/office/drawing/2014/main" id="{D6746ED1-96F6-4AE8-9D3A-0266CB4B7380}"/>
              </a:ext>
            </a:extLst>
          </p:cNvPr>
          <p:cNvSpPr>
            <a:spLocks noGrp="1"/>
          </p:cNvSpPr>
          <p:nvPr>
            <p:ph type="ftr" sz="quarter" idx="14"/>
          </p:nvPr>
        </p:nvSpPr>
        <p:spPr/>
        <p:txBody>
          <a:bodyPr/>
          <a:lstStyle/>
          <a:p>
            <a:r>
              <a:rPr lang="en-GB"/>
              <a:t>&lt;&gt; &lt;Change information classification in footer&gt;</a:t>
            </a:r>
            <a:endParaRPr lang="en-US"/>
          </a:p>
        </p:txBody>
      </p:sp>
      <p:sp>
        <p:nvSpPr>
          <p:cNvPr id="7" name="Text Placeholder 42">
            <a:extLst>
              <a:ext uri="{FF2B5EF4-FFF2-40B4-BE49-F238E27FC236}">
                <a16:creationId xmlns:a16="http://schemas.microsoft.com/office/drawing/2014/main" id="{7EC9C7FF-AEA7-41F5-A06B-F6A5B74D7FE4}"/>
              </a:ext>
            </a:extLst>
          </p:cNvPr>
          <p:cNvSpPr>
            <a:spLocks noGrp="1"/>
          </p:cNvSpPr>
          <p:nvPr>
            <p:ph type="body" sz="quarter" idx="12" hasCustomPrompt="1"/>
          </p:nvPr>
        </p:nvSpPr>
        <p:spPr>
          <a:xfrm>
            <a:off x="417600" y="395946"/>
            <a:ext cx="8308800" cy="648000"/>
          </a:xfrm>
          <a:prstGeom prst="rect">
            <a:avLst/>
          </a:prstGeom>
        </p:spPr>
        <p:txBody>
          <a:bodyPr lIns="0" tIns="0" rIns="0" bIns="0"/>
          <a:lstStyle>
            <a:lvl1pPr marL="0" indent="0">
              <a:lnSpc>
                <a:spcPct val="100000"/>
              </a:lnSpc>
              <a:spcBef>
                <a:spcPts val="0"/>
              </a:spcBef>
              <a:buNone/>
              <a:defRPr sz="2400" baseline="0">
                <a:solidFill>
                  <a:schemeClr val="tx1"/>
                </a:solidFill>
                <a:latin typeface="Nokia Pure Headline Ultra Light" panose="020B0204020202020204" pitchFamily="34" charset="0"/>
              </a:defRPr>
            </a:lvl1pPr>
          </a:lstStyle>
          <a:p>
            <a:pPr lvl="0"/>
            <a:r>
              <a:rPr lang="en-US" noProof="0" dirty="0"/>
              <a:t>Click to edit headline</a:t>
            </a:r>
          </a:p>
        </p:txBody>
      </p:sp>
    </p:spTree>
    <p:extLst>
      <p:ext uri="{BB962C8B-B14F-4D97-AF65-F5344CB8AC3E}">
        <p14:creationId xmlns:p14="http://schemas.microsoft.com/office/powerpoint/2010/main" val="2126415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_Single Table">
    <p:spTree>
      <p:nvGrpSpPr>
        <p:cNvPr id="1" name=""/>
        <p:cNvGrpSpPr/>
        <p:nvPr/>
      </p:nvGrpSpPr>
      <p:grpSpPr>
        <a:xfrm>
          <a:off x="0" y="0"/>
          <a:ext cx="0" cy="0"/>
          <a:chOff x="0" y="0"/>
          <a:chExt cx="0" cy="0"/>
        </a:xfrm>
      </p:grpSpPr>
      <p:sp>
        <p:nvSpPr>
          <p:cNvPr id="6" name="Table Placeholder 2">
            <a:extLst>
              <a:ext uri="{FF2B5EF4-FFF2-40B4-BE49-F238E27FC236}">
                <a16:creationId xmlns:a16="http://schemas.microsoft.com/office/drawing/2014/main" id="{1CF4B30C-BC0A-4BED-8EEF-4DDEF7B9FABC}"/>
              </a:ext>
            </a:extLst>
          </p:cNvPr>
          <p:cNvSpPr>
            <a:spLocks noGrp="1"/>
          </p:cNvSpPr>
          <p:nvPr>
            <p:ph type="tbl" sz="quarter" idx="13"/>
          </p:nvPr>
        </p:nvSpPr>
        <p:spPr>
          <a:xfrm>
            <a:off x="417600" y="1076400"/>
            <a:ext cx="8308800" cy="3564000"/>
          </a:xfrm>
          <a:prstGeom prst="rect">
            <a:avLst/>
          </a:prstGeom>
        </p:spPr>
        <p:txBody>
          <a:bodyPr/>
          <a:lstStyle>
            <a:lvl1pPr marL="0" indent="0">
              <a:buNone/>
              <a:defRPr sz="1000">
                <a:solidFill>
                  <a:schemeClr val="tx2"/>
                </a:solidFill>
                <a:latin typeface="+mn-lt"/>
              </a:defRPr>
            </a:lvl1pPr>
          </a:lstStyle>
          <a:p>
            <a:r>
              <a:rPr lang="en-US"/>
              <a:t>Click icon to add table</a:t>
            </a:r>
            <a:endParaRPr lang="en-US" dirty="0"/>
          </a:p>
        </p:txBody>
      </p:sp>
      <p:sp>
        <p:nvSpPr>
          <p:cNvPr id="4" name="Footer Placeholder 3">
            <a:extLst>
              <a:ext uri="{FF2B5EF4-FFF2-40B4-BE49-F238E27FC236}">
                <a16:creationId xmlns:a16="http://schemas.microsoft.com/office/drawing/2014/main" id="{D6746ED1-96F6-4AE8-9D3A-0266CB4B7380}"/>
              </a:ext>
            </a:extLst>
          </p:cNvPr>
          <p:cNvSpPr>
            <a:spLocks noGrp="1"/>
          </p:cNvSpPr>
          <p:nvPr>
            <p:ph type="ftr" sz="quarter" idx="14"/>
          </p:nvPr>
        </p:nvSpPr>
        <p:spPr/>
        <p:txBody>
          <a:bodyPr/>
          <a:lstStyle/>
          <a:p>
            <a:r>
              <a:rPr lang="en-GB"/>
              <a:t>&lt;&gt; &lt;Change information classification in footer&gt;</a:t>
            </a:r>
            <a:endParaRPr lang="en-US"/>
          </a:p>
        </p:txBody>
      </p:sp>
      <p:sp>
        <p:nvSpPr>
          <p:cNvPr id="5" name="Text Placeholder 12">
            <a:extLst>
              <a:ext uri="{FF2B5EF4-FFF2-40B4-BE49-F238E27FC236}">
                <a16:creationId xmlns:a16="http://schemas.microsoft.com/office/drawing/2014/main" id="{FB8C6303-7F15-4A75-8039-96D2AA5AF080}"/>
              </a:ext>
            </a:extLst>
          </p:cNvPr>
          <p:cNvSpPr>
            <a:spLocks noGrp="1"/>
          </p:cNvSpPr>
          <p:nvPr>
            <p:ph type="body" sz="quarter" idx="11"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noProof="0" dirty="0"/>
              <a:t>Click to edit secondary headline</a:t>
            </a:r>
          </a:p>
        </p:txBody>
      </p:sp>
      <p:sp>
        <p:nvSpPr>
          <p:cNvPr id="8" name="Text Placeholder 42">
            <a:extLst>
              <a:ext uri="{FF2B5EF4-FFF2-40B4-BE49-F238E27FC236}">
                <a16:creationId xmlns:a16="http://schemas.microsoft.com/office/drawing/2014/main" id="{22D81BAF-D3D3-4F08-BD96-C45CCD87E0DC}"/>
              </a:ext>
            </a:extLst>
          </p:cNvPr>
          <p:cNvSpPr>
            <a:spLocks noGrp="1"/>
          </p:cNvSpPr>
          <p:nvPr>
            <p:ph type="body" sz="quarter" idx="12"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42601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_Single SmartArt">
    <p:spTree>
      <p:nvGrpSpPr>
        <p:cNvPr id="1" name=""/>
        <p:cNvGrpSpPr/>
        <p:nvPr/>
      </p:nvGrpSpPr>
      <p:grpSpPr>
        <a:xfrm>
          <a:off x="0" y="0"/>
          <a:ext cx="0" cy="0"/>
          <a:chOff x="0" y="0"/>
          <a:chExt cx="0" cy="0"/>
        </a:xfrm>
      </p:grpSpPr>
      <p:sp>
        <p:nvSpPr>
          <p:cNvPr id="7" name="SmartArt Placeholder 2">
            <a:extLst>
              <a:ext uri="{FF2B5EF4-FFF2-40B4-BE49-F238E27FC236}">
                <a16:creationId xmlns:a16="http://schemas.microsoft.com/office/drawing/2014/main" id="{9E969AE7-D418-4354-A166-2D9EC9AFFBD5}"/>
              </a:ext>
            </a:extLst>
          </p:cNvPr>
          <p:cNvSpPr>
            <a:spLocks noGrp="1"/>
          </p:cNvSpPr>
          <p:nvPr>
            <p:ph type="dgm" sz="quarter" idx="14"/>
          </p:nvPr>
        </p:nvSpPr>
        <p:spPr>
          <a:xfrm>
            <a:off x="417600" y="1076400"/>
            <a:ext cx="8308800" cy="3564000"/>
          </a:xfrm>
          <a:prstGeom prst="rect">
            <a:avLst/>
          </a:prstGeom>
        </p:spPr>
        <p:txBody>
          <a:bodyPr/>
          <a:lstStyle>
            <a:lvl1pPr marL="0" indent="0">
              <a:buNone/>
              <a:defRPr sz="1000">
                <a:solidFill>
                  <a:schemeClr val="tx2"/>
                </a:solidFill>
              </a:defRPr>
            </a:lvl1pPr>
          </a:lstStyle>
          <a:p>
            <a:r>
              <a:rPr lang="en-US"/>
              <a:t>Click icon to add SmartArt graphic</a:t>
            </a:r>
            <a:endParaRPr lang="en-US" dirty="0"/>
          </a:p>
        </p:txBody>
      </p:sp>
      <p:sp>
        <p:nvSpPr>
          <p:cNvPr id="4" name="Footer Placeholder 3">
            <a:extLst>
              <a:ext uri="{FF2B5EF4-FFF2-40B4-BE49-F238E27FC236}">
                <a16:creationId xmlns:a16="http://schemas.microsoft.com/office/drawing/2014/main" id="{5EB72D45-B478-45D6-BC5D-D958ACDFA9E3}"/>
              </a:ext>
            </a:extLst>
          </p:cNvPr>
          <p:cNvSpPr>
            <a:spLocks noGrp="1"/>
          </p:cNvSpPr>
          <p:nvPr>
            <p:ph type="ftr" sz="quarter" idx="15"/>
          </p:nvPr>
        </p:nvSpPr>
        <p:spPr/>
        <p:txBody>
          <a:bodyPr/>
          <a:lstStyle/>
          <a:p>
            <a:r>
              <a:rPr lang="en-GB"/>
              <a:t>&lt;&gt; &lt;Change information classification in footer&gt;</a:t>
            </a:r>
            <a:endParaRPr lang="en-US"/>
          </a:p>
        </p:txBody>
      </p:sp>
      <p:sp>
        <p:nvSpPr>
          <p:cNvPr id="6" name="Text Placeholder 42">
            <a:extLst>
              <a:ext uri="{FF2B5EF4-FFF2-40B4-BE49-F238E27FC236}">
                <a16:creationId xmlns:a16="http://schemas.microsoft.com/office/drawing/2014/main" id="{3E7574F9-EC2C-4B85-BF5F-5178EB97C740}"/>
              </a:ext>
            </a:extLst>
          </p:cNvPr>
          <p:cNvSpPr>
            <a:spLocks noGrp="1"/>
          </p:cNvSpPr>
          <p:nvPr>
            <p:ph type="body" sz="quarter" idx="12" hasCustomPrompt="1"/>
          </p:nvPr>
        </p:nvSpPr>
        <p:spPr>
          <a:xfrm>
            <a:off x="417600" y="395946"/>
            <a:ext cx="8308800" cy="648000"/>
          </a:xfrm>
          <a:prstGeom prst="rect">
            <a:avLst/>
          </a:prstGeom>
        </p:spPr>
        <p:txBody>
          <a:bodyPr lIns="0" tIns="0" rIns="0" bIns="0"/>
          <a:lstStyle>
            <a:lvl1pPr marL="0" indent="0">
              <a:lnSpc>
                <a:spcPct val="100000"/>
              </a:lnSpc>
              <a:spcBef>
                <a:spcPts val="0"/>
              </a:spcBef>
              <a:buNone/>
              <a:defRPr sz="2400" baseline="0">
                <a:solidFill>
                  <a:schemeClr val="tx1"/>
                </a:solidFill>
                <a:latin typeface="Nokia Pure Headline Ultra Light" panose="020B0204020202020204" pitchFamily="34" charset="0"/>
              </a:defRPr>
            </a:lvl1pPr>
          </a:lstStyle>
          <a:p>
            <a:pPr lvl="0"/>
            <a:r>
              <a:rPr lang="en-US" noProof="0" dirty="0"/>
              <a:t>Click to edit headline</a:t>
            </a:r>
          </a:p>
        </p:txBody>
      </p:sp>
    </p:spTree>
    <p:extLst>
      <p:ext uri="{BB962C8B-B14F-4D97-AF65-F5344CB8AC3E}">
        <p14:creationId xmlns:p14="http://schemas.microsoft.com/office/powerpoint/2010/main" val="3223460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4.xml"/><Relationship Id="rId1" Type="http://schemas.openxmlformats.org/officeDocument/2006/relationships/slideLayout" Target="../slideLayouts/slideLayout18.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5.xml"/><Relationship Id="rId1" Type="http://schemas.openxmlformats.org/officeDocument/2006/relationships/slideLayout" Target="../slideLayouts/slideLayout19.xml"/></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2.xml"/><Relationship Id="rId7" Type="http://schemas.openxmlformats.org/officeDocument/2006/relationships/theme" Target="../theme/theme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87D0E1A0-C19A-4DB8-BA1F-3D71830D1A93}"/>
              </a:ext>
            </a:extLst>
          </p:cNvPr>
          <p:cNvSpPr txBox="1"/>
          <p:nvPr userDrawn="1"/>
        </p:nvSpPr>
        <p:spPr>
          <a:xfrm>
            <a:off x="755776" y="4816800"/>
            <a:ext cx="1800000" cy="122237"/>
          </a:xfrm>
          <a:prstGeom prst="rect">
            <a:avLst/>
          </a:prstGeom>
          <a:noFill/>
        </p:spPr>
        <p:txBody>
          <a:bodyPr wrap="square" lIns="0" tIns="0" rIns="0" bIns="0" anchor="b">
            <a:spAutoFit/>
          </a:bodyPr>
          <a:lstStyle/>
          <a:p>
            <a:r>
              <a:rPr lang="en-US" sz="800" dirty="0">
                <a:solidFill>
                  <a:schemeClr val="tx2"/>
                </a:solidFill>
                <a:latin typeface="Nokia Pure Text Light" panose="020B0304040602060303" pitchFamily="34" charset="0"/>
                <a:ea typeface="Nokia Pure Text Light" panose="020B0304040602060303" pitchFamily="34" charset="0"/>
                <a:cs typeface="Nokia Pure Text Light" panose="020B0304040602060303" pitchFamily="34" charset="0"/>
              </a:rPr>
              <a:t>© 2021 Nokia</a:t>
            </a:r>
          </a:p>
        </p:txBody>
      </p:sp>
      <p:sp>
        <p:nvSpPr>
          <p:cNvPr id="12" name="Slide Number Placeholder 5">
            <a:extLst>
              <a:ext uri="{FF2B5EF4-FFF2-40B4-BE49-F238E27FC236}">
                <a16:creationId xmlns:a16="http://schemas.microsoft.com/office/drawing/2014/main" id="{7920C8E0-2BA3-45B9-8A9F-1B9E59157439}"/>
              </a:ext>
            </a:extLst>
          </p:cNvPr>
          <p:cNvSpPr txBox="1">
            <a:spLocks/>
          </p:cNvSpPr>
          <p:nvPr userDrawn="1"/>
        </p:nvSpPr>
        <p:spPr>
          <a:xfrm>
            <a:off x="419102" y="4816800"/>
            <a:ext cx="252000" cy="122400"/>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00" smtClean="0">
                <a:solidFill>
                  <a:schemeClr val="tx2"/>
                </a:solidFill>
                <a:latin typeface="Nokia Pure Text Light" panose="020B0304040602060303" pitchFamily="34" charset="0"/>
                <a:ea typeface="Nokia Pure Text Light" panose="020B0304040602060303" pitchFamily="34" charset="0"/>
                <a:cs typeface="Nokia Pure Text Light" panose="020B0304040602060303" pitchFamily="34" charset="0"/>
              </a:rPr>
              <a:pPr>
                <a:defRPr/>
              </a:pPr>
              <a:t>‹#›</a:t>
            </a:fld>
            <a:endParaRPr lang="en-US" dirty="0">
              <a:solidFill>
                <a:schemeClr val="tx2"/>
              </a:solidFill>
              <a:latin typeface="Nokia Pure Text Light" panose="020B0304040602060303" pitchFamily="34" charset="0"/>
              <a:ea typeface="Nokia Pure Text Light" panose="020B0304040602060303" pitchFamily="34" charset="0"/>
              <a:cs typeface="Nokia Pure Text Light" panose="020B0304040602060303" pitchFamily="34" charset="0"/>
            </a:endParaRPr>
          </a:p>
        </p:txBody>
      </p:sp>
      <p:sp>
        <p:nvSpPr>
          <p:cNvPr id="15" name="Footer Placeholder 14">
            <a:extLst>
              <a:ext uri="{FF2B5EF4-FFF2-40B4-BE49-F238E27FC236}">
                <a16:creationId xmlns:a16="http://schemas.microsoft.com/office/drawing/2014/main" id="{141D57DB-1EB7-4DFA-9100-436A54579F68}"/>
              </a:ext>
            </a:extLst>
          </p:cNvPr>
          <p:cNvSpPr>
            <a:spLocks noGrp="1"/>
          </p:cNvSpPr>
          <p:nvPr>
            <p:ph type="ftr" sz="quarter" idx="3"/>
          </p:nvPr>
        </p:nvSpPr>
        <p:spPr>
          <a:xfrm>
            <a:off x="2304000" y="4816800"/>
            <a:ext cx="4536000" cy="122400"/>
          </a:xfrm>
          <a:prstGeom prst="rect">
            <a:avLst/>
          </a:prstGeom>
        </p:spPr>
        <p:txBody>
          <a:bodyPr vert="horz" lIns="0" tIns="0" rIns="0" bIns="0" rtlCol="0" anchor="ctr"/>
          <a:lstStyle>
            <a:lvl1pPr algn="ctr">
              <a:defRPr sz="800">
                <a:solidFill>
                  <a:schemeClr val="tx2"/>
                </a:solidFill>
              </a:defRPr>
            </a:lvl1pPr>
          </a:lstStyle>
          <a:p>
            <a:r>
              <a:rPr lang="en-GB"/>
              <a:t>&lt;&gt; &lt;Change information classification in footer&gt;</a:t>
            </a:r>
            <a:endParaRPr lang="en-US" dirty="0"/>
          </a:p>
        </p:txBody>
      </p:sp>
      <p:pic>
        <p:nvPicPr>
          <p:cNvPr id="7" name="Picture 6">
            <a:extLst>
              <a:ext uri="{FF2B5EF4-FFF2-40B4-BE49-F238E27FC236}">
                <a16:creationId xmlns:a16="http://schemas.microsoft.com/office/drawing/2014/main" id="{A8C5FB64-385A-4093-B8B2-2F00FF978275}"/>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877226" y="4651000"/>
            <a:ext cx="1008112" cy="424363"/>
          </a:xfrm>
          <a:prstGeom prst="rect">
            <a:avLst/>
          </a:prstGeom>
        </p:spPr>
      </p:pic>
    </p:spTree>
    <p:extLst>
      <p:ext uri="{BB962C8B-B14F-4D97-AF65-F5344CB8AC3E}">
        <p14:creationId xmlns:p14="http://schemas.microsoft.com/office/powerpoint/2010/main" val="4241891639"/>
      </p:ext>
    </p:extLst>
  </p:cSld>
  <p:clrMap bg1="lt1" tx1="dk1" bg2="lt2" tx2="dk2" accent1="accent1" accent2="accent2" accent3="accent3" accent4="accent4" accent5="accent5" accent6="accent6" hlink="hlink" folHlink="folHlink"/>
  <p:sldLayoutIdLst>
    <p:sldLayoutId id="2147483663" r:id="rId1"/>
    <p:sldLayoutId id="2147483726" r:id="rId2"/>
    <p:sldLayoutId id="2147483730" r:id="rId3"/>
    <p:sldLayoutId id="2147483727" r:id="rId4"/>
    <p:sldLayoutId id="2147483731" r:id="rId5"/>
    <p:sldLayoutId id="2147483686" r:id="rId6"/>
    <p:sldLayoutId id="2147483664" r:id="rId7"/>
    <p:sldLayoutId id="2147483732" r:id="rId8"/>
    <p:sldLayoutId id="2147483665" r:id="rId9"/>
    <p:sldLayoutId id="2147483734" r:id="rId10"/>
    <p:sldLayoutId id="2147483666" r:id="rId11"/>
    <p:sldLayoutId id="2147483733" r:id="rId12"/>
    <p:sldLayoutId id="2147483728" r:id="rId13"/>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AC1947E-906A-46AD-9413-1921F00F19AB}"/>
              </a:ext>
            </a:extLst>
          </p:cNvPr>
          <p:cNvSpPr txBox="1"/>
          <p:nvPr userDrawn="1"/>
        </p:nvSpPr>
        <p:spPr>
          <a:xfrm>
            <a:off x="755776" y="4816800"/>
            <a:ext cx="1800000" cy="122237"/>
          </a:xfrm>
          <a:prstGeom prst="rect">
            <a:avLst/>
          </a:prstGeom>
          <a:noFill/>
        </p:spPr>
        <p:txBody>
          <a:bodyPr wrap="square" lIns="0" tIns="0" rIns="0" bIns="0" anchor="b">
            <a:spAutoFit/>
          </a:bodyPr>
          <a:lstStyle/>
          <a:p>
            <a:r>
              <a:rPr lang="en-US" sz="800" dirty="0">
                <a:solidFill>
                  <a:schemeClr val="tx2"/>
                </a:solidFill>
                <a:latin typeface="Nokia Pure Text Light" panose="020B0304040602060303" pitchFamily="34" charset="0"/>
                <a:ea typeface="Nokia Pure Text Light" panose="020B0304040602060303" pitchFamily="34" charset="0"/>
                <a:cs typeface="Nokia Pure Text Light" panose="020B0304040602060303" pitchFamily="34" charset="0"/>
              </a:rPr>
              <a:t>© 2021 Nokia</a:t>
            </a:r>
          </a:p>
        </p:txBody>
      </p:sp>
      <p:sp>
        <p:nvSpPr>
          <p:cNvPr id="9" name="Slide Number Placeholder 5">
            <a:extLst>
              <a:ext uri="{FF2B5EF4-FFF2-40B4-BE49-F238E27FC236}">
                <a16:creationId xmlns:a16="http://schemas.microsoft.com/office/drawing/2014/main" id="{BA0CA059-29E1-450A-A218-D27AB73F8070}"/>
              </a:ext>
            </a:extLst>
          </p:cNvPr>
          <p:cNvSpPr txBox="1">
            <a:spLocks/>
          </p:cNvSpPr>
          <p:nvPr userDrawn="1"/>
        </p:nvSpPr>
        <p:spPr>
          <a:xfrm>
            <a:off x="419102" y="4816800"/>
            <a:ext cx="252000" cy="122400"/>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00" smtClean="0">
                <a:solidFill>
                  <a:schemeClr val="tx2"/>
                </a:solidFill>
                <a:latin typeface="Nokia Pure Text Light" panose="020B0304040602060303" pitchFamily="34" charset="0"/>
                <a:ea typeface="Nokia Pure Text Light" panose="020B0304040602060303" pitchFamily="34" charset="0"/>
                <a:cs typeface="Nokia Pure Text Light" panose="020B0304040602060303" pitchFamily="34" charset="0"/>
              </a:rPr>
              <a:pPr>
                <a:defRPr/>
              </a:pPr>
              <a:t>‹#›</a:t>
            </a:fld>
            <a:endParaRPr lang="en-US" dirty="0">
              <a:solidFill>
                <a:schemeClr val="tx2"/>
              </a:solidFill>
              <a:latin typeface="Nokia Pure Text Light" panose="020B0304040602060303" pitchFamily="34" charset="0"/>
              <a:ea typeface="Nokia Pure Text Light" panose="020B0304040602060303" pitchFamily="34" charset="0"/>
              <a:cs typeface="Nokia Pure Text Light" panose="020B0304040602060303" pitchFamily="34" charset="0"/>
            </a:endParaRPr>
          </a:p>
        </p:txBody>
      </p:sp>
      <p:sp>
        <p:nvSpPr>
          <p:cNvPr id="10" name="Footer Placeholder 14">
            <a:extLst>
              <a:ext uri="{FF2B5EF4-FFF2-40B4-BE49-F238E27FC236}">
                <a16:creationId xmlns:a16="http://schemas.microsoft.com/office/drawing/2014/main" id="{80DAFA2C-A5B7-47BD-9867-3032BEE127ED}"/>
              </a:ext>
            </a:extLst>
          </p:cNvPr>
          <p:cNvSpPr>
            <a:spLocks noGrp="1"/>
          </p:cNvSpPr>
          <p:nvPr>
            <p:ph type="ftr" sz="quarter" idx="3"/>
          </p:nvPr>
        </p:nvSpPr>
        <p:spPr>
          <a:xfrm>
            <a:off x="2304000" y="4816800"/>
            <a:ext cx="4536000" cy="122400"/>
          </a:xfrm>
          <a:prstGeom prst="rect">
            <a:avLst/>
          </a:prstGeom>
        </p:spPr>
        <p:txBody>
          <a:bodyPr vert="horz" lIns="0" tIns="0" rIns="0" bIns="0" rtlCol="0" anchor="ctr"/>
          <a:lstStyle>
            <a:lvl1pPr algn="ctr">
              <a:defRPr sz="800">
                <a:solidFill>
                  <a:schemeClr val="tx2"/>
                </a:solidFill>
              </a:defRPr>
            </a:lvl1pPr>
          </a:lstStyle>
          <a:p>
            <a:r>
              <a:rPr lang="en-GB"/>
              <a:t>&lt;&gt; &lt;Change information classification in footer&gt;</a:t>
            </a:r>
            <a:endParaRPr lang="en-US" dirty="0"/>
          </a:p>
        </p:txBody>
      </p:sp>
    </p:spTree>
    <p:extLst>
      <p:ext uri="{BB962C8B-B14F-4D97-AF65-F5344CB8AC3E}">
        <p14:creationId xmlns:p14="http://schemas.microsoft.com/office/powerpoint/2010/main" val="2753873327"/>
      </p:ext>
    </p:extLst>
  </p:cSld>
  <p:clrMap bg1="lt1" tx1="dk1" bg2="lt2" tx2="dk2" accent1="accent1" accent2="accent2" accent3="accent3" accent4="accent4" accent5="accent5" accent6="accent6" hlink="hlink" folHlink="folHlink"/>
  <p:sldLayoutIdLst>
    <p:sldLayoutId id="2147483723" r:id="rId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35D8FD1-98D9-47C9-885D-370F1B25E0D7}"/>
              </a:ext>
            </a:extLst>
          </p:cNvPr>
          <p:cNvSpPr txBox="1"/>
          <p:nvPr userDrawn="1"/>
        </p:nvSpPr>
        <p:spPr>
          <a:xfrm>
            <a:off x="755776" y="4816800"/>
            <a:ext cx="1800000" cy="122237"/>
          </a:xfrm>
          <a:prstGeom prst="rect">
            <a:avLst/>
          </a:prstGeom>
          <a:noFill/>
        </p:spPr>
        <p:txBody>
          <a:bodyPr wrap="square" lIns="0" tIns="0" rIns="0" bIns="0" anchor="b">
            <a:spAutoFit/>
          </a:bodyPr>
          <a:lstStyle/>
          <a:p>
            <a:r>
              <a:rPr lang="en-US" sz="800" noProof="0" dirty="0">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rPr>
              <a:t>© 2021 Nokia</a:t>
            </a:r>
          </a:p>
        </p:txBody>
      </p:sp>
      <p:sp>
        <p:nvSpPr>
          <p:cNvPr id="8" name="Slide Number Placeholder 5">
            <a:extLst>
              <a:ext uri="{FF2B5EF4-FFF2-40B4-BE49-F238E27FC236}">
                <a16:creationId xmlns:a16="http://schemas.microsoft.com/office/drawing/2014/main" id="{DD45D477-1173-4B46-833F-F999BFE93809}"/>
              </a:ext>
            </a:extLst>
          </p:cNvPr>
          <p:cNvSpPr txBox="1">
            <a:spLocks/>
          </p:cNvSpPr>
          <p:nvPr userDrawn="1"/>
        </p:nvSpPr>
        <p:spPr>
          <a:xfrm>
            <a:off x="419102" y="4816800"/>
            <a:ext cx="252000" cy="122400"/>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00" noProof="0" smtClean="0">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rPr>
              <a:pPr>
                <a:defRPr/>
              </a:pPr>
              <a:t>‹#›</a:t>
            </a:fld>
            <a:endParaRPr lang="en-US" noProof="0" dirty="0">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endParaRPr>
          </a:p>
        </p:txBody>
      </p:sp>
      <p:sp>
        <p:nvSpPr>
          <p:cNvPr id="5" name="Footer Placeholder 14">
            <a:extLst>
              <a:ext uri="{FF2B5EF4-FFF2-40B4-BE49-F238E27FC236}">
                <a16:creationId xmlns:a16="http://schemas.microsoft.com/office/drawing/2014/main" id="{9EA08E70-E40A-4C76-ADD7-CA63C95746CA}"/>
              </a:ext>
            </a:extLst>
          </p:cNvPr>
          <p:cNvSpPr>
            <a:spLocks noGrp="1"/>
          </p:cNvSpPr>
          <p:nvPr>
            <p:ph type="ftr" sz="quarter" idx="3"/>
          </p:nvPr>
        </p:nvSpPr>
        <p:spPr>
          <a:xfrm>
            <a:off x="2304000" y="4816800"/>
            <a:ext cx="4536000" cy="122400"/>
          </a:xfrm>
          <a:prstGeom prst="rect">
            <a:avLst/>
          </a:prstGeom>
        </p:spPr>
        <p:txBody>
          <a:bodyPr vert="horz" lIns="0" tIns="0" rIns="0" bIns="0" rtlCol="0" anchor="ctr"/>
          <a:lstStyle>
            <a:lvl1pPr algn="ctr">
              <a:defRPr sz="800">
                <a:solidFill>
                  <a:schemeClr val="bg1"/>
                </a:solidFill>
                <a:latin typeface="Nokia Pure Text Light" panose="020B0403020202020204" pitchFamily="34" charset="0"/>
                <a:ea typeface="Nokia Pure Text Light" panose="020B0403020202020204" pitchFamily="34" charset="0"/>
              </a:defRPr>
            </a:lvl1pPr>
          </a:lstStyle>
          <a:p>
            <a:r>
              <a:rPr lang="en-GB"/>
              <a:t>&lt;&gt; &lt;Change information classification in footer&gt;</a:t>
            </a:r>
            <a:endParaRPr lang="en-US" dirty="0"/>
          </a:p>
        </p:txBody>
      </p:sp>
    </p:spTree>
    <p:extLst>
      <p:ext uri="{BB962C8B-B14F-4D97-AF65-F5344CB8AC3E}">
        <p14:creationId xmlns:p14="http://schemas.microsoft.com/office/powerpoint/2010/main" val="192835238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735" r:id="rId3"/>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C76398D-C6B9-4EAD-A887-41ECEA7F301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89180" y="2031750"/>
            <a:ext cx="2565641" cy="1080000"/>
          </a:xfrm>
          <a:prstGeom prst="rect">
            <a:avLst/>
          </a:prstGeom>
        </p:spPr>
      </p:pic>
    </p:spTree>
    <p:extLst>
      <p:ext uri="{BB962C8B-B14F-4D97-AF65-F5344CB8AC3E}">
        <p14:creationId xmlns:p14="http://schemas.microsoft.com/office/powerpoint/2010/main" val="3644516792"/>
      </p:ext>
    </p:extLst>
  </p:cSld>
  <p:clrMap bg1="lt1" tx1="dk1" bg2="lt2" tx2="dk2" accent1="accent1" accent2="accent2" accent3="accent3" accent4="accent4" accent5="accent5" accent6="accent6" hlink="hlink" folHlink="folHlink"/>
  <p:sldLayoutIdLst>
    <p:sldLayoutId id="2147483677" r:id="rId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BC1C3A2-73EF-4E4E-97C2-1C446243E83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89180" y="2031750"/>
            <a:ext cx="2565641" cy="1080000"/>
          </a:xfrm>
          <a:prstGeom prst="rect">
            <a:avLst/>
          </a:prstGeom>
        </p:spPr>
      </p:pic>
    </p:spTree>
    <p:extLst>
      <p:ext uri="{BB962C8B-B14F-4D97-AF65-F5344CB8AC3E}">
        <p14:creationId xmlns:p14="http://schemas.microsoft.com/office/powerpoint/2010/main" val="1710388094"/>
      </p:ext>
    </p:extLst>
  </p:cSld>
  <p:clrMap bg1="lt1" tx1="dk1" bg2="lt2" tx2="dk2" accent1="accent1" accent2="accent2" accent3="accent3" accent4="accent4" accent5="accent5" accent6="accent6" hlink="hlink" folHlink="folHlink"/>
  <p:sldLayoutIdLst>
    <p:sldLayoutId id="2147483679" r:id="rId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35D8FD1-98D9-47C9-885D-370F1B25E0D7}"/>
              </a:ext>
            </a:extLst>
          </p:cNvPr>
          <p:cNvSpPr txBox="1"/>
          <p:nvPr userDrawn="1"/>
        </p:nvSpPr>
        <p:spPr>
          <a:xfrm>
            <a:off x="755776" y="4816800"/>
            <a:ext cx="1800000" cy="122237"/>
          </a:xfrm>
          <a:prstGeom prst="rect">
            <a:avLst/>
          </a:prstGeom>
          <a:noFill/>
        </p:spPr>
        <p:txBody>
          <a:bodyPr wrap="square" lIns="0" tIns="0" rIns="0" bIns="0" anchor="b">
            <a:spAutoFit/>
          </a:bodyPr>
          <a:lstStyle/>
          <a:p>
            <a:r>
              <a:rPr lang="en-US" sz="800" noProof="0" dirty="0">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rPr>
              <a:t>© 2021 Nokia</a:t>
            </a:r>
          </a:p>
        </p:txBody>
      </p:sp>
      <p:sp>
        <p:nvSpPr>
          <p:cNvPr id="8" name="Slide Number Placeholder 5">
            <a:extLst>
              <a:ext uri="{FF2B5EF4-FFF2-40B4-BE49-F238E27FC236}">
                <a16:creationId xmlns:a16="http://schemas.microsoft.com/office/drawing/2014/main" id="{DD45D477-1173-4B46-833F-F999BFE93809}"/>
              </a:ext>
            </a:extLst>
          </p:cNvPr>
          <p:cNvSpPr txBox="1">
            <a:spLocks/>
          </p:cNvSpPr>
          <p:nvPr userDrawn="1"/>
        </p:nvSpPr>
        <p:spPr>
          <a:xfrm>
            <a:off x="419102" y="4816800"/>
            <a:ext cx="252000" cy="122400"/>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00" noProof="0" smtClean="0">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rPr>
              <a:pPr>
                <a:defRPr/>
              </a:pPr>
              <a:t>‹#›</a:t>
            </a:fld>
            <a:endParaRPr lang="en-US" noProof="0" dirty="0">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endParaRPr>
          </a:p>
        </p:txBody>
      </p:sp>
      <p:sp>
        <p:nvSpPr>
          <p:cNvPr id="3" name="Footer Placeholder 2">
            <a:extLst>
              <a:ext uri="{FF2B5EF4-FFF2-40B4-BE49-F238E27FC236}">
                <a16:creationId xmlns:a16="http://schemas.microsoft.com/office/drawing/2014/main" id="{D3E74C75-1C44-4A6F-9F21-72B5E3ACCBC5}"/>
              </a:ext>
            </a:extLst>
          </p:cNvPr>
          <p:cNvSpPr>
            <a:spLocks noGrp="1"/>
          </p:cNvSpPr>
          <p:nvPr>
            <p:ph type="ftr" sz="quarter" idx="3"/>
          </p:nvPr>
        </p:nvSpPr>
        <p:spPr>
          <a:xfrm>
            <a:off x="2304000" y="4816800"/>
            <a:ext cx="4536000" cy="122400"/>
          </a:xfrm>
          <a:prstGeom prst="rect">
            <a:avLst/>
          </a:prstGeom>
        </p:spPr>
        <p:txBody>
          <a:bodyPr vert="horz" lIns="0" tIns="0" rIns="0" bIns="0" rtlCol="0" anchor="ctr"/>
          <a:lstStyle>
            <a:lvl1pPr algn="ctr">
              <a:defRPr sz="800">
                <a:solidFill>
                  <a:schemeClr val="bg1"/>
                </a:solidFill>
                <a:latin typeface="Nokia Pure Text Light" panose="020B0403020202020204" pitchFamily="34" charset="0"/>
                <a:ea typeface="Nokia Pure Text Light" panose="020B0403020202020204" pitchFamily="34" charset="0"/>
              </a:defRPr>
            </a:lvl1pPr>
          </a:lstStyle>
          <a:p>
            <a:r>
              <a:rPr lang="en-GB"/>
              <a:t>&lt;&gt; &lt;Change information classification in footer&gt;</a:t>
            </a:r>
            <a:endParaRPr lang="en-US" dirty="0"/>
          </a:p>
        </p:txBody>
      </p:sp>
      <p:pic>
        <p:nvPicPr>
          <p:cNvPr id="9" name="Picture 8">
            <a:extLst>
              <a:ext uri="{FF2B5EF4-FFF2-40B4-BE49-F238E27FC236}">
                <a16:creationId xmlns:a16="http://schemas.microsoft.com/office/drawing/2014/main" id="{4538F1B2-3B70-46D3-B6FC-0199A17FB72D}"/>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7875813" y="4648933"/>
            <a:ext cx="1009152" cy="424800"/>
          </a:xfrm>
          <a:prstGeom prst="rect">
            <a:avLst/>
          </a:prstGeom>
        </p:spPr>
      </p:pic>
    </p:spTree>
    <p:extLst>
      <p:ext uri="{BB962C8B-B14F-4D97-AF65-F5344CB8AC3E}">
        <p14:creationId xmlns:p14="http://schemas.microsoft.com/office/powerpoint/2010/main" val="870286614"/>
      </p:ext>
    </p:extLst>
  </p:cSld>
  <p:clrMap bg1="lt1" tx1="dk1" bg2="lt2" tx2="dk2" accent1="accent1" accent2="accent2" accent3="accent3" accent4="accent4" accent5="accent5" accent6="accent6" hlink="hlink" folHlink="folHlink"/>
  <p:sldLayoutIdLst>
    <p:sldLayoutId id="2147483683" r:id="rId1"/>
    <p:sldLayoutId id="2147483729" r:id="rId2"/>
    <p:sldLayoutId id="2147483736" r:id="rId3"/>
    <p:sldLayoutId id="2147483682" r:id="rId4"/>
    <p:sldLayoutId id="2147483737" r:id="rId5"/>
    <p:sldLayoutId id="2147483684" r:id="rId6"/>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E6AE59-5CC0-4988-B2AC-65127BD016D0}"/>
              </a:ext>
            </a:extLst>
          </p:cNvPr>
          <p:cNvSpPr>
            <a:spLocks noGrp="1"/>
          </p:cNvSpPr>
          <p:nvPr>
            <p:ph type="body" sz="quarter" idx="13"/>
          </p:nvPr>
        </p:nvSpPr>
        <p:spPr>
          <a:xfrm>
            <a:off x="417600" y="1080000"/>
            <a:ext cx="4875967" cy="3560400"/>
          </a:xfrm>
        </p:spPr>
        <p:txBody>
          <a:bodyPr>
            <a:normAutofit fontScale="25000" lnSpcReduction="20000"/>
          </a:bodyPr>
          <a:lstStyle/>
          <a:p>
            <a:pPr>
              <a:lnSpc>
                <a:spcPct val="120000"/>
              </a:lnSpc>
              <a:spcAft>
                <a:spcPts val="0"/>
              </a:spcAft>
            </a:pPr>
            <a:r>
              <a:rPr lang="en-GB" sz="3200" dirty="0">
                <a:effectLst/>
                <a:latin typeface="Times New Roman" panose="02020603050405020304" pitchFamily="18" charset="0"/>
                <a:ea typeface="Times New Roman" panose="02020603050405020304" pitchFamily="18" charset="0"/>
              </a:rPr>
              <a:t>The access from 5GS to the MC service environment takes place via the Data Network (DN) in accordance with 3GPP TS 23.501 [7]. A Data Network Name (DNN) as part of the 5GS user profile allows access to the Data Network with up to 8 connectivity sessions (PDU sessions) each with up to 64 communication flows (QoS flows). Different data networks require different DNNs.</a:t>
            </a:r>
            <a:endParaRPr lang="en-US" sz="3200" dirty="0">
              <a:effectLst/>
              <a:latin typeface="Times New Roman" panose="02020603050405020304" pitchFamily="18" charset="0"/>
              <a:ea typeface="Times New Roman" panose="02020603050405020304" pitchFamily="18" charset="0"/>
            </a:endParaRPr>
          </a:p>
          <a:p>
            <a:pPr>
              <a:lnSpc>
                <a:spcPct val="120000"/>
              </a:lnSpc>
              <a:spcAft>
                <a:spcPts val="0"/>
              </a:spcAft>
            </a:pPr>
            <a:r>
              <a:rPr lang="en-GB" sz="4400" b="1" dirty="0">
                <a:effectLst/>
                <a:latin typeface="Times New Roman" panose="02020603050405020304" pitchFamily="18" charset="0"/>
                <a:ea typeface="Times New Roman" panose="02020603050405020304" pitchFamily="18" charset="0"/>
                <a:cs typeface="Times New Roman" panose="02020603050405020304" pitchFamily="18" charset="0"/>
              </a:rPr>
              <a:t>4.2.2       Requirements</a:t>
            </a:r>
          </a:p>
          <a:p>
            <a:pPr>
              <a:lnSpc>
                <a:spcPct val="120000"/>
              </a:lnSpc>
              <a:spcAft>
                <a:spcPts val="0"/>
              </a:spcAft>
            </a:pPr>
            <a:endParaRPr lang="en-GB" sz="4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900"/>
              </a:spcAft>
            </a:pPr>
            <a:r>
              <a:rPr lang="en-GB" sz="2800" dirty="0">
                <a:effectLst/>
                <a:latin typeface="Times New Roman" panose="02020603050405020304" pitchFamily="18" charset="0"/>
                <a:ea typeface="Times New Roman" panose="02020603050405020304" pitchFamily="18" charset="0"/>
              </a:rPr>
              <a:t>For MC service UEs who only utilize 5GS, </a:t>
            </a:r>
            <a:r>
              <a:rPr lang="en-GB" sz="2800" dirty="0">
                <a:effectLst/>
                <a:highlight>
                  <a:srgbClr val="FF0000"/>
                </a:highlight>
                <a:latin typeface="Times New Roman" panose="02020603050405020304" pitchFamily="18" charset="0"/>
                <a:ea typeface="Times New Roman" panose="02020603050405020304" pitchFamily="18" charset="0"/>
              </a:rPr>
              <a:t>a single DNN may be used</a:t>
            </a:r>
            <a:r>
              <a:rPr lang="en-GB" sz="2800" dirty="0">
                <a:effectLst/>
                <a:latin typeface="Times New Roman" panose="02020603050405020304" pitchFamily="18" charset="0"/>
                <a:ea typeface="Times New Roman" panose="02020603050405020304" pitchFamily="18" charset="0"/>
              </a:rPr>
              <a:t> for:</a:t>
            </a:r>
            <a:endParaRPr lang="en-US" sz="2800" b="1" dirty="0">
              <a:effectLst/>
              <a:latin typeface="Times New Roman" panose="02020603050405020304" pitchFamily="18" charset="0"/>
              <a:ea typeface="Times New Roman" panose="02020603050405020304" pitchFamily="18" charset="0"/>
            </a:endParaRPr>
          </a:p>
          <a:p>
            <a:pPr marL="360680" indent="-180340">
              <a:spcAft>
                <a:spcPts val="900"/>
              </a:spcAft>
            </a:pPr>
            <a:r>
              <a:rPr lang="en-GB" sz="2800" dirty="0">
                <a:effectLst/>
                <a:latin typeface="Times New Roman" panose="02020603050405020304" pitchFamily="18" charset="0"/>
                <a:ea typeface="Times New Roman" panose="02020603050405020304" pitchFamily="18" charset="0"/>
              </a:rPr>
              <a:t>-	for the SIP-1 reference point;</a:t>
            </a:r>
            <a:endParaRPr lang="en-US" sz="2800" dirty="0">
              <a:effectLst/>
              <a:latin typeface="Times New Roman" panose="02020603050405020304" pitchFamily="18" charset="0"/>
              <a:ea typeface="Times New Roman" panose="02020603050405020304" pitchFamily="18" charset="0"/>
            </a:endParaRPr>
          </a:p>
          <a:p>
            <a:pPr marL="360680" indent="-180340">
              <a:spcAft>
                <a:spcPts val="900"/>
              </a:spcAft>
            </a:pPr>
            <a:r>
              <a:rPr lang="en-GB" sz="2800" dirty="0">
                <a:effectLst/>
                <a:latin typeface="Times New Roman" panose="02020603050405020304" pitchFamily="18" charset="0"/>
                <a:ea typeface="Times New Roman" panose="02020603050405020304" pitchFamily="18" charset="0"/>
              </a:rPr>
              <a:t>-	for the HTTP-1 reference point; and </a:t>
            </a:r>
            <a:endParaRPr lang="en-US" sz="2800" dirty="0">
              <a:effectLst/>
              <a:latin typeface="Times New Roman" panose="02020603050405020304" pitchFamily="18" charset="0"/>
              <a:ea typeface="Times New Roman" panose="02020603050405020304" pitchFamily="18" charset="0"/>
            </a:endParaRPr>
          </a:p>
          <a:p>
            <a:pPr marL="360680" indent="-180340">
              <a:spcAft>
                <a:spcPts val="900"/>
              </a:spcAft>
            </a:pPr>
            <a:r>
              <a:rPr lang="en-GB" sz="2800" dirty="0">
                <a:effectLst/>
                <a:latin typeface="Times New Roman" panose="02020603050405020304" pitchFamily="18" charset="0"/>
                <a:ea typeface="Times New Roman" panose="02020603050405020304" pitchFamily="18" charset="0"/>
              </a:rPr>
              <a:t>-	for the CSC-1 reference point.</a:t>
            </a:r>
            <a:endParaRPr lang="en-US" sz="2800" dirty="0">
              <a:effectLst/>
              <a:latin typeface="Times New Roman" panose="02020603050405020304" pitchFamily="18" charset="0"/>
              <a:ea typeface="Times New Roman" panose="02020603050405020304" pitchFamily="18" charset="0"/>
            </a:endParaRPr>
          </a:p>
          <a:p>
            <a:pPr>
              <a:spcAft>
                <a:spcPts val="900"/>
              </a:spcAft>
            </a:pPr>
            <a:r>
              <a:rPr lang="en-GB" sz="2800" dirty="0">
                <a:effectLst/>
                <a:highlight>
                  <a:srgbClr val="FFFF00"/>
                </a:highlight>
                <a:latin typeface="Times New Roman" panose="02020603050405020304" pitchFamily="18" charset="0"/>
                <a:ea typeface="Times New Roman" panose="02020603050405020304" pitchFamily="18" charset="0"/>
              </a:rPr>
              <a:t>The DNN sh</a:t>
            </a:r>
            <a:r>
              <a:rPr lang="en-GB" sz="2800" dirty="0">
                <a:effectLst/>
                <a:latin typeface="Times New Roman" panose="02020603050405020304" pitchFamily="18" charset="0"/>
                <a:ea typeface="Times New Roman" panose="02020603050405020304" pitchFamily="18" charset="0"/>
              </a:rPr>
              <a:t>all be made available to the MC service UE either via UE (pre)configuration or </a:t>
            </a:r>
            <a:r>
              <a:rPr lang="en-GB" sz="2800" dirty="0">
                <a:effectLst/>
                <a:highlight>
                  <a:srgbClr val="FFFF00"/>
                </a:highlight>
                <a:latin typeface="Times New Roman" panose="02020603050405020304" pitchFamily="18" charset="0"/>
                <a:ea typeface="Times New Roman" panose="02020603050405020304" pitchFamily="18" charset="0"/>
              </a:rPr>
              <a:t>via initial UE configuration on a per HPLMN and optionally also per VPLMN basis</a:t>
            </a:r>
            <a:r>
              <a:rPr lang="en-GB" sz="2800" dirty="0">
                <a:effectLst/>
                <a:latin typeface="Times New Roman" panose="02020603050405020304" pitchFamily="18" charset="0"/>
                <a:ea typeface="Times New Roman" panose="02020603050405020304" pitchFamily="18" charset="0"/>
              </a:rPr>
              <a:t>. </a:t>
            </a:r>
            <a:r>
              <a:rPr lang="en-US" sz="2800" b="1"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{DNNs should be organized per PLMN}</a:t>
            </a:r>
            <a:endParaRPr lang="en-US" sz="2800" b="1" dirty="0">
              <a:latin typeface="Times New Roman" panose="02020603050405020304" pitchFamily="18" charset="0"/>
              <a:ea typeface="Calibri" panose="020F0502020204030204" pitchFamily="34" charset="0"/>
              <a:cs typeface="Times New Roman" panose="02020603050405020304" pitchFamily="18" charset="0"/>
            </a:endParaRPr>
          </a:p>
          <a:p>
            <a:pPr marL="720725" indent="-540385">
              <a:spcAft>
                <a:spcPts val="900"/>
              </a:spcAft>
            </a:pPr>
            <a:r>
              <a:rPr lang="en-GB" sz="2800" dirty="0">
                <a:effectLst/>
                <a:latin typeface="Times New Roman" panose="02020603050405020304" pitchFamily="18" charset="0"/>
                <a:ea typeface="Times New Roman" panose="02020603050405020304" pitchFamily="18" charset="0"/>
              </a:rPr>
              <a:t>NOTE 1:	The Data Network access can also be shared with the "IMS" access taking into account the communication flow limits.</a:t>
            </a:r>
            <a:endParaRPr lang="en-US" sz="2800" dirty="0">
              <a:effectLst/>
              <a:latin typeface="Times New Roman" panose="02020603050405020304" pitchFamily="18" charset="0"/>
              <a:ea typeface="Times New Roman" panose="02020603050405020304" pitchFamily="18" charset="0"/>
            </a:endParaRPr>
          </a:p>
          <a:p>
            <a:pPr>
              <a:spcAft>
                <a:spcPts val="900"/>
              </a:spcAft>
            </a:pPr>
            <a:r>
              <a:rPr lang="en-GB" sz="2800" dirty="0">
                <a:effectLst/>
                <a:latin typeface="Times New Roman" panose="02020603050405020304" pitchFamily="18" charset="0"/>
                <a:ea typeface="Times New Roman" panose="02020603050405020304" pitchFamily="18" charset="0"/>
              </a:rPr>
              <a:t>The MC service UE may </a:t>
            </a:r>
            <a:r>
              <a:rPr lang="en-GB" sz="2800" dirty="0">
                <a:effectLst/>
                <a:highlight>
                  <a:srgbClr val="00FF00"/>
                </a:highlight>
                <a:latin typeface="Times New Roman" panose="02020603050405020304" pitchFamily="18" charset="0"/>
                <a:ea typeface="Times New Roman" panose="02020603050405020304" pitchFamily="18" charset="0"/>
              </a:rPr>
              <a:t>exploit secondary authentication/authorization by a DN-AAA server during the establishment of session connectivity </a:t>
            </a:r>
            <a:r>
              <a:rPr lang="en-GB" sz="2800" dirty="0">
                <a:effectLst/>
                <a:latin typeface="Times New Roman" panose="02020603050405020304" pitchFamily="18" charset="0"/>
                <a:ea typeface="Times New Roman" panose="02020603050405020304" pitchFamily="18" charset="0"/>
              </a:rPr>
              <a:t>as specified in 3GPP TS 23.501 [7] using the Extensible Authentication Protocol (EAP) to access the DN identified by the MC service DNN. If required, DN access credentials shall be made available to the MC service UE via </a:t>
            </a:r>
            <a:r>
              <a:rPr lang="en-GB" sz="2800" dirty="0">
                <a:effectLst/>
                <a:highlight>
                  <a:srgbClr val="00FF00"/>
                </a:highlight>
                <a:latin typeface="Times New Roman" panose="02020603050405020304" pitchFamily="18" charset="0"/>
                <a:ea typeface="Times New Roman" panose="02020603050405020304" pitchFamily="18" charset="0"/>
              </a:rPr>
              <a:t>initial MC service UE configuration on a per DNN basis</a:t>
            </a:r>
            <a:r>
              <a:rPr lang="en-GB" sz="2800" dirty="0">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a:spcAft>
                <a:spcPts val="900"/>
              </a:spcAft>
            </a:pPr>
            <a:r>
              <a:rPr lang="en-GB" sz="2800" dirty="0">
                <a:effectLst/>
                <a:highlight>
                  <a:srgbClr val="00FF00"/>
                </a:highlight>
                <a:latin typeface="Times New Roman" panose="02020603050405020304" pitchFamily="18" charset="0"/>
                <a:ea typeface="Times New Roman" panose="02020603050405020304" pitchFamily="18" charset="0"/>
              </a:rPr>
              <a:t>The DN connection to the DNN defined within the present subclause can be of PDU session type "IPv4", "IPv6", "IPv4v6", Ethernet or Unstructured </a:t>
            </a:r>
            <a:r>
              <a:rPr lang="en-GB" sz="2800" dirty="0">
                <a:effectLst/>
                <a:latin typeface="Times New Roman" panose="02020603050405020304" pitchFamily="18" charset="0"/>
                <a:ea typeface="Times New Roman" panose="02020603050405020304" pitchFamily="18" charset="0"/>
              </a:rPr>
              <a:t>(see 3GPP TS 23.501 [7]). If a DN connection to an DNN defined within the present subclause is of type "IPv4v6" then the MC service client shall use configuration data to determine whether to use IPv4 or IPv6.</a:t>
            </a:r>
            <a:endParaRPr lang="en-US" sz="2800" dirty="0">
              <a:effectLst/>
              <a:latin typeface="Times New Roman" panose="02020603050405020304" pitchFamily="18" charset="0"/>
              <a:ea typeface="Times New Roman" panose="02020603050405020304" pitchFamily="18" charset="0"/>
            </a:endParaRPr>
          </a:p>
          <a:p>
            <a:pPr marL="720725" indent="-540385">
              <a:spcAft>
                <a:spcPts val="900"/>
              </a:spcAft>
            </a:pPr>
            <a:r>
              <a:rPr lang="en-US" sz="2800" dirty="0">
                <a:effectLst/>
                <a:latin typeface="Times New Roman" panose="02020603050405020304" pitchFamily="18" charset="0"/>
                <a:ea typeface="Times New Roman" panose="02020603050405020304" pitchFamily="18" charset="0"/>
              </a:rPr>
              <a:t>…</a:t>
            </a:r>
          </a:p>
          <a:p>
            <a:pPr>
              <a:spcAft>
                <a:spcPts val="900"/>
              </a:spcAft>
            </a:pPr>
            <a:r>
              <a:rPr lang="en-GB" sz="2800" dirty="0">
                <a:effectLst/>
                <a:latin typeface="Times New Roman" panose="02020603050405020304" pitchFamily="18" charset="0"/>
                <a:ea typeface="Times New Roman" panose="02020603050405020304" pitchFamily="18" charset="0"/>
              </a:rPr>
              <a:t>For MC service UEs who utilize EPS and 5GS 3GPP TS 23.280 [3] clause 5.2.7 applies.</a:t>
            </a:r>
            <a:endParaRPr lang="en-US" sz="2800" dirty="0">
              <a:effectLst/>
              <a:latin typeface="Times New Roman" panose="02020603050405020304" pitchFamily="18" charset="0"/>
              <a:ea typeface="Times New Roman" panose="02020603050405020304" pitchFamily="18" charset="0"/>
            </a:endParaRPr>
          </a:p>
          <a:p>
            <a:pPr>
              <a:lnSpc>
                <a:spcPct val="120000"/>
              </a:lnSpc>
              <a:spcAft>
                <a:spcPts val="0"/>
              </a:spcAft>
            </a:pPr>
            <a:r>
              <a:rPr lang="en-GB" sz="3600" b="1" kern="0" dirty="0">
                <a:effectLst/>
                <a:latin typeface="Arial" panose="020B0604020202020204" pitchFamily="34" charset="0"/>
                <a:cs typeface="Times New Roman" panose="02020603050405020304" pitchFamily="18" charset="0"/>
              </a:rPr>
              <a:t>A.2	Initial MC service UE configuration data</a:t>
            </a:r>
            <a:endParaRPr lang="en-US" sz="3600" b="1" kern="0" dirty="0">
              <a:effectLst/>
              <a:latin typeface="Arial" panose="020B0604020202020204" pitchFamily="34" charset="0"/>
              <a:cs typeface="Times New Roman" panose="02020603050405020304" pitchFamily="18" charset="0"/>
            </a:endParaRPr>
          </a:p>
          <a:p>
            <a:pPr>
              <a:lnSpc>
                <a:spcPct val="120000"/>
              </a:lnSpc>
              <a:spcAft>
                <a:spcPts val="0"/>
              </a:spcAft>
            </a:pPr>
            <a:r>
              <a:rPr lang="en-GB" sz="3200" dirty="0">
                <a:solidFill>
                  <a:srgbClr val="222222"/>
                </a:solidFill>
                <a:effectLst/>
                <a:latin typeface="Times New Roman" panose="02020603050405020304" pitchFamily="18" charset="0"/>
                <a:ea typeface="GulimChe" panose="020B0609000101010101" pitchFamily="49" charset="-127"/>
              </a:rPr>
              <a:t>The configuration data defined in 3GPP TS 23.280 [3] in Annex A.6 apply, with the following exceptions:</a:t>
            </a:r>
            <a:endParaRPr lang="en-US" sz="3200" dirty="0">
              <a:effectLst/>
              <a:latin typeface="Times New Roman" panose="02020603050405020304" pitchFamily="18" charset="0"/>
              <a:ea typeface="Times New Roman" panose="02020603050405020304" pitchFamily="18" charset="0"/>
            </a:endParaRPr>
          </a:p>
          <a:p>
            <a:pPr marL="360680" indent="-180340">
              <a:lnSpc>
                <a:spcPct val="120000"/>
              </a:lnSpc>
              <a:spcAft>
                <a:spcPts val="0"/>
              </a:spcAft>
            </a:pPr>
            <a:r>
              <a:rPr lang="en-GB" sz="3200" dirty="0">
                <a:effectLst/>
                <a:latin typeface="Times New Roman" panose="02020603050405020304" pitchFamily="18" charset="0"/>
                <a:ea typeface="GulimChe" panose="020B0609000101010101" pitchFamily="49" charset="-127"/>
              </a:rPr>
              <a:t>-	</a:t>
            </a:r>
            <a:r>
              <a:rPr lang="en-GB" sz="3200" dirty="0">
                <a:effectLst/>
                <a:highlight>
                  <a:srgbClr val="FFFF00"/>
                </a:highlight>
                <a:latin typeface="Times New Roman" panose="02020603050405020304" pitchFamily="18" charset="0"/>
                <a:ea typeface="GulimChe" panose="020B0609000101010101" pitchFamily="49" charset="-127"/>
              </a:rPr>
              <a:t>DNN and the corresponding DN credentials instead of the PDN credentials </a:t>
            </a:r>
            <a:r>
              <a:rPr lang="en-GB" sz="3200" dirty="0">
                <a:effectLst/>
                <a:latin typeface="Times New Roman" panose="02020603050405020304" pitchFamily="18" charset="0"/>
                <a:ea typeface="GulimChe" panose="020B0609000101010101" pitchFamily="49" charset="-127"/>
              </a:rPr>
              <a:t>shall be used;</a:t>
            </a:r>
            <a:endParaRPr lang="en-US" sz="3200" dirty="0">
              <a:effectLst/>
              <a:latin typeface="Times New Roman" panose="02020603050405020304" pitchFamily="18" charset="0"/>
              <a:ea typeface="Times New Roman" panose="02020603050405020304" pitchFamily="18" charset="0"/>
            </a:endParaRPr>
          </a:p>
          <a:p>
            <a:pPr marL="360680" indent="-180340">
              <a:lnSpc>
                <a:spcPct val="120000"/>
              </a:lnSpc>
              <a:spcAft>
                <a:spcPts val="0"/>
              </a:spcAft>
            </a:pPr>
            <a:r>
              <a:rPr lang="en-GB" sz="3200" dirty="0">
                <a:effectLst/>
                <a:latin typeface="Times New Roman" panose="02020603050405020304" pitchFamily="18" charset="0"/>
                <a:ea typeface="GulimChe" panose="020B0609000101010101" pitchFamily="49" charset="-127"/>
              </a:rPr>
              <a:t>-	</a:t>
            </a:r>
            <a:r>
              <a:rPr lang="en-GB" sz="3200" dirty="0">
                <a:effectLst/>
                <a:highlight>
                  <a:srgbClr val="FFFF00"/>
                </a:highlight>
                <a:latin typeface="Times New Roman" panose="02020603050405020304" pitchFamily="18" charset="0"/>
                <a:ea typeface="GulimChe" panose="020B0609000101010101" pitchFamily="49" charset="-127"/>
              </a:rPr>
              <a:t>Network slice identification </a:t>
            </a:r>
            <a:r>
              <a:rPr lang="en-GB" sz="3200" dirty="0">
                <a:effectLst/>
                <a:latin typeface="Times New Roman" panose="02020603050405020304" pitchFamily="18" charset="0"/>
                <a:ea typeface="GulimChe" panose="020B0609000101010101" pitchFamily="49" charset="-127"/>
              </a:rPr>
              <a:t>and corresponding network slice credentials may be provided </a:t>
            </a:r>
            <a:r>
              <a:rPr lang="en-GB" sz="3200" dirty="0">
                <a:effectLst/>
                <a:highlight>
                  <a:srgbClr val="FFFF00"/>
                </a:highlight>
                <a:latin typeface="Times New Roman" panose="02020603050405020304" pitchFamily="18" charset="0"/>
                <a:ea typeface="GulimChe" panose="020B0609000101010101" pitchFamily="49" charset="-127"/>
              </a:rPr>
              <a:t>per MC service</a:t>
            </a:r>
            <a:r>
              <a:rPr lang="en-GB" sz="3200" dirty="0">
                <a:effectLst/>
                <a:latin typeface="Times New Roman" panose="02020603050405020304" pitchFamily="18" charset="0"/>
                <a:ea typeface="GulimChe" panose="020B0609000101010101" pitchFamily="49" charset="-127"/>
              </a:rPr>
              <a:t>.</a:t>
            </a:r>
            <a:endParaRPr lang="en-US" sz="3200" dirty="0">
              <a:effectLst/>
              <a:latin typeface="Times New Roman" panose="02020603050405020304" pitchFamily="18" charset="0"/>
              <a:ea typeface="Times New Roman" panose="02020603050405020304" pitchFamily="18" charset="0"/>
            </a:endParaRPr>
          </a:p>
          <a:p>
            <a:endParaRPr lang="en-US" dirty="0"/>
          </a:p>
        </p:txBody>
      </p:sp>
      <p:sp>
        <p:nvSpPr>
          <p:cNvPr id="3" name="Text Placeholder 2">
            <a:extLst>
              <a:ext uri="{FF2B5EF4-FFF2-40B4-BE49-F238E27FC236}">
                <a16:creationId xmlns:a16="http://schemas.microsoft.com/office/drawing/2014/main" id="{98344A31-53A8-414C-B41D-87D3A694DF6B}"/>
              </a:ext>
            </a:extLst>
          </p:cNvPr>
          <p:cNvSpPr>
            <a:spLocks noGrp="1"/>
          </p:cNvSpPr>
          <p:nvPr>
            <p:ph type="body" sz="quarter" idx="11"/>
          </p:nvPr>
        </p:nvSpPr>
        <p:spPr/>
        <p:txBody>
          <a:bodyPr/>
          <a:lstStyle/>
          <a:p>
            <a:r>
              <a:rPr lang="en-US" dirty="0"/>
              <a:t>Support of DN and SNSSAI </a:t>
            </a:r>
          </a:p>
        </p:txBody>
      </p:sp>
      <p:sp>
        <p:nvSpPr>
          <p:cNvPr id="4" name="Text Placeholder 3">
            <a:extLst>
              <a:ext uri="{FF2B5EF4-FFF2-40B4-BE49-F238E27FC236}">
                <a16:creationId xmlns:a16="http://schemas.microsoft.com/office/drawing/2014/main" id="{F5F56B84-4491-43CF-B773-083A831BB36A}"/>
              </a:ext>
            </a:extLst>
          </p:cNvPr>
          <p:cNvSpPr>
            <a:spLocks noGrp="1"/>
          </p:cNvSpPr>
          <p:nvPr>
            <p:ph type="body" sz="quarter" idx="12"/>
          </p:nvPr>
        </p:nvSpPr>
        <p:spPr/>
        <p:txBody>
          <a:bodyPr/>
          <a:lstStyle/>
          <a:p>
            <a:r>
              <a:rPr lang="en-US" dirty="0"/>
              <a:t>Stage-2 requirements</a:t>
            </a:r>
          </a:p>
        </p:txBody>
      </p:sp>
      <p:pic>
        <p:nvPicPr>
          <p:cNvPr id="7" name="Picture 6">
            <a:extLst>
              <a:ext uri="{FF2B5EF4-FFF2-40B4-BE49-F238E27FC236}">
                <a16:creationId xmlns:a16="http://schemas.microsoft.com/office/drawing/2014/main" id="{70E0F8BB-181B-4A68-8D84-F6E86CD9B2D9}"/>
              </a:ext>
            </a:extLst>
          </p:cNvPr>
          <p:cNvPicPr>
            <a:picLocks noChangeAspect="1"/>
          </p:cNvPicPr>
          <p:nvPr/>
        </p:nvPicPr>
        <p:blipFill>
          <a:blip r:embed="rId2"/>
          <a:stretch>
            <a:fillRect/>
          </a:stretch>
        </p:blipFill>
        <p:spPr>
          <a:xfrm>
            <a:off x="5179321" y="0"/>
            <a:ext cx="3886093" cy="5143500"/>
          </a:xfrm>
          <a:prstGeom prst="rect">
            <a:avLst/>
          </a:prstGeom>
        </p:spPr>
      </p:pic>
      <p:sp>
        <p:nvSpPr>
          <p:cNvPr id="9" name="TextBox 8">
            <a:extLst>
              <a:ext uri="{FF2B5EF4-FFF2-40B4-BE49-F238E27FC236}">
                <a16:creationId xmlns:a16="http://schemas.microsoft.com/office/drawing/2014/main" id="{B882B23E-71E6-489A-BB9B-BA727E0A02CE}"/>
              </a:ext>
            </a:extLst>
          </p:cNvPr>
          <p:cNvSpPr txBox="1"/>
          <p:nvPr/>
        </p:nvSpPr>
        <p:spPr>
          <a:xfrm>
            <a:off x="4493414" y="4905885"/>
            <a:ext cx="4572000" cy="261610"/>
          </a:xfrm>
          <a:prstGeom prst="rect">
            <a:avLst/>
          </a:prstGeom>
          <a:noFill/>
        </p:spPr>
        <p:txBody>
          <a:bodyPr wrap="square">
            <a:spAutoFit/>
          </a:bodyPr>
          <a:lstStyle/>
          <a:p>
            <a:pPr algn="ctr">
              <a:spcBef>
                <a:spcPts val="300"/>
              </a:spcBef>
              <a:spcAft>
                <a:spcPts val="900"/>
              </a:spcAft>
            </a:pPr>
            <a:r>
              <a:rPr lang="en-GB" sz="1100" b="1" dirty="0">
                <a:effectLst/>
                <a:latin typeface="Arial" panose="020B0604020202020204" pitchFamily="34" charset="0"/>
                <a:ea typeface="SimSun" panose="02010600030101010101" pitchFamily="2" charset="-122"/>
                <a:cs typeface="Times New Roman" panose="02020603050405020304" pitchFamily="18" charset="0"/>
              </a:rPr>
              <a:t>Table A.6-1: Initial MC service UE configuration data (on-network)</a:t>
            </a:r>
            <a:endParaRPr lang="en-US" sz="1100" b="1" dirty="0">
              <a:effectLst/>
              <a:latin typeface="Arial" panose="020B060402020202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015503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2A6461B2-69E3-4038-A72F-19AFA2EAD2E6}"/>
              </a:ext>
            </a:extLst>
          </p:cNvPr>
          <p:cNvSpPr>
            <a:spLocks noGrp="1"/>
          </p:cNvSpPr>
          <p:nvPr>
            <p:ph type="body" sz="quarter" idx="12"/>
          </p:nvPr>
        </p:nvSpPr>
        <p:spPr>
          <a:xfrm>
            <a:off x="167118" y="943543"/>
            <a:ext cx="2551200" cy="3740400"/>
          </a:xfrm>
        </p:spPr>
        <p:txBody>
          <a:bodyPr numCol="1">
            <a:normAutofit fontScale="92500" lnSpcReduction="10000"/>
          </a:bodyPr>
          <a:lstStyle/>
          <a:p>
            <a:r>
              <a:rPr lang="en-US" sz="1400" b="1" u="sng" dirty="0"/>
              <a:t>References to DN-info </a:t>
            </a:r>
          </a:p>
          <a:p>
            <a:r>
              <a:rPr lang="en-US" sz="1400" b="1" u="sng" dirty="0"/>
              <a:t>C1-221693</a:t>
            </a:r>
          </a:p>
          <a:p>
            <a:r>
              <a:rPr lang="en-US" sz="1100" b="1" dirty="0">
                <a:latin typeface="Calibri" panose="020F0502020204030204" pitchFamily="34" charset="0"/>
                <a:ea typeface="Calibri" panose="020F0502020204030204" pitchFamily="34" charset="0"/>
                <a:cs typeface="Arial" panose="020B0604020202020204" pitchFamily="34" charset="0"/>
              </a:rPr>
              <a:t>A) PDN connectivity information</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indent="-171450">
              <a:buFont typeface="Arial" panose="020B0604020202020204" pitchFamily="34" charset="0"/>
              <a:buChar char="•"/>
            </a:pPr>
            <a:r>
              <a:rPr lang="en-US" sz="1100" dirty="0"/>
              <a:t>Reuses existing H/VPLMN structure</a:t>
            </a:r>
          </a:p>
          <a:p>
            <a:pPr marL="171450" indent="-171450">
              <a:buFont typeface="Arial" panose="020B0604020202020204" pitchFamily="34" charset="0"/>
              <a:buChar char="•"/>
            </a:pPr>
            <a:r>
              <a:rPr lang="en-US" sz="1100" dirty="0"/>
              <a:t>Reuses MC*-con-ref for APN/DNN references(1-3), </a:t>
            </a:r>
          </a:p>
          <a:p>
            <a:pPr marL="401850" lvl="1" indent="-171450">
              <a:buFont typeface="Arial" panose="020B0604020202020204" pitchFamily="34" charset="0"/>
              <a:buChar char="•"/>
            </a:pPr>
            <a:r>
              <a:rPr lang="en-US" sz="900" dirty="0"/>
              <a:t>extended with MC*-con-ref-SNSSAI per service.	</a:t>
            </a:r>
          </a:p>
          <a:p>
            <a:pPr marL="171450" indent="-171450">
              <a:buFont typeface="Arial" panose="020B0604020202020204" pitchFamily="34" charset="0"/>
              <a:buChar char="•"/>
            </a:pPr>
            <a:r>
              <a:rPr lang="en-US" sz="1100" dirty="0"/>
              <a:t>All info related to a DN in a new separate element DN-Info. The APN/DN Name is the reference.</a:t>
            </a:r>
          </a:p>
          <a:p>
            <a:pPr marL="228600" indent="-228600">
              <a:buFont typeface="+mj-lt"/>
              <a:buAutoNum type="arabicPeriod"/>
            </a:pPr>
            <a:endParaRPr lang="en-US" sz="1100" dirty="0"/>
          </a:p>
          <a:p>
            <a:endParaRPr lang="en-US" sz="1400" dirty="0"/>
          </a:p>
          <a:p>
            <a:r>
              <a:rPr lang="en-US" sz="1400" b="1" dirty="0">
                <a:latin typeface="Calibri" panose="020F0502020204030204" pitchFamily="34" charset="0"/>
                <a:ea typeface="Calibri" panose="020F0502020204030204" pitchFamily="34" charset="0"/>
                <a:cs typeface="Arial" panose="020B0604020202020204" pitchFamily="34" charset="0"/>
              </a:rPr>
              <a:t>B) Application plane server identity information</a:t>
            </a:r>
            <a:endParaRPr lang="en-US" sz="1400" dirty="0">
              <a:latin typeface="Calibri" panose="020F050202020403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en-US" sz="1100" dirty="0"/>
              <a:t>Keeps only information related to Application plane service in </a:t>
            </a:r>
            <a:r>
              <a:rPr lang="en-US" sz="1100" dirty="0">
                <a:latin typeface="Times New Roman" panose="02020603050405020304" pitchFamily="18" charset="0"/>
                <a:ea typeface="Times New Roman" panose="02020603050405020304" pitchFamily="18" charset="0"/>
              </a:rPr>
              <a:t>&lt;MC*-Service-Details&gt;</a:t>
            </a:r>
          </a:p>
          <a:p>
            <a:pPr marL="285750" indent="-285750">
              <a:buFont typeface="Arial" panose="020B0604020202020204" pitchFamily="34" charset="0"/>
              <a:buChar char="•"/>
            </a:pPr>
            <a:r>
              <a:rPr lang="en-US" sz="1100" dirty="0" err="1">
                <a:ea typeface="Times New Roman" panose="02020603050405020304" pitchFamily="18" charset="0"/>
              </a:rPr>
              <a:t>PDU_session_type</a:t>
            </a:r>
            <a:r>
              <a:rPr lang="en-US" sz="1100" dirty="0">
                <a:ea typeface="Times New Roman" panose="02020603050405020304" pitchFamily="18" charset="0"/>
              </a:rPr>
              <a:t> could also be placed here</a:t>
            </a:r>
          </a:p>
          <a:p>
            <a:endParaRPr lang="en-US" sz="1300" dirty="0"/>
          </a:p>
          <a:p>
            <a:endParaRPr lang="en-US" sz="1400" dirty="0"/>
          </a:p>
          <a:p>
            <a:endParaRPr lang="en-US" sz="1400" dirty="0"/>
          </a:p>
          <a:p>
            <a:endParaRPr lang="en-US" dirty="0"/>
          </a:p>
        </p:txBody>
      </p:sp>
      <p:sp>
        <p:nvSpPr>
          <p:cNvPr id="10" name="Text Placeholder 9">
            <a:extLst>
              <a:ext uri="{FF2B5EF4-FFF2-40B4-BE49-F238E27FC236}">
                <a16:creationId xmlns:a16="http://schemas.microsoft.com/office/drawing/2014/main" id="{B238A3DF-5C15-4CE0-B67C-31EE4C91CC30}"/>
              </a:ext>
            </a:extLst>
          </p:cNvPr>
          <p:cNvSpPr>
            <a:spLocks noGrp="1"/>
          </p:cNvSpPr>
          <p:nvPr>
            <p:ph type="body" sz="quarter" idx="11"/>
          </p:nvPr>
        </p:nvSpPr>
        <p:spPr/>
        <p:txBody>
          <a:bodyPr/>
          <a:lstStyle/>
          <a:p>
            <a:endParaRPr lang="en-US" dirty="0"/>
          </a:p>
        </p:txBody>
      </p:sp>
      <p:sp>
        <p:nvSpPr>
          <p:cNvPr id="13" name="Text Placeholder 12">
            <a:extLst>
              <a:ext uri="{FF2B5EF4-FFF2-40B4-BE49-F238E27FC236}">
                <a16:creationId xmlns:a16="http://schemas.microsoft.com/office/drawing/2014/main" id="{E7E9F39F-CA81-4BC3-956D-A3B81F751293}"/>
              </a:ext>
            </a:extLst>
          </p:cNvPr>
          <p:cNvSpPr>
            <a:spLocks noGrp="1"/>
          </p:cNvSpPr>
          <p:nvPr>
            <p:ph type="body" sz="quarter" idx="15"/>
          </p:nvPr>
        </p:nvSpPr>
        <p:spPr/>
        <p:txBody>
          <a:bodyPr/>
          <a:lstStyle/>
          <a:p>
            <a:r>
              <a:rPr lang="en-US" dirty="0"/>
              <a:t>Mapping stage-2 to stage-3 alternatives</a:t>
            </a:r>
          </a:p>
        </p:txBody>
      </p:sp>
      <p:sp>
        <p:nvSpPr>
          <p:cNvPr id="8" name="Text Placeholder 1">
            <a:extLst>
              <a:ext uri="{FF2B5EF4-FFF2-40B4-BE49-F238E27FC236}">
                <a16:creationId xmlns:a16="http://schemas.microsoft.com/office/drawing/2014/main" id="{38032E91-F3AB-4FDF-BBEA-4530EF7A4D5C}"/>
              </a:ext>
            </a:extLst>
          </p:cNvPr>
          <p:cNvSpPr txBox="1">
            <a:spLocks/>
          </p:cNvSpPr>
          <p:nvPr/>
        </p:nvSpPr>
        <p:spPr>
          <a:xfrm>
            <a:off x="3030171" y="943542"/>
            <a:ext cx="3171576" cy="4020343"/>
          </a:xfrm>
          <a:prstGeom prst="rect">
            <a:avLst/>
          </a:prstGeom>
        </p:spPr>
        <p:txBody>
          <a:bodyPr lIns="0" tIns="0" rIns="0" bIns="0">
            <a:normAutofit fontScale="62500" lnSpcReduction="20000"/>
          </a:bodyPr>
          <a:lstStyle>
            <a:lvl1pPr marL="0" indent="0" algn="l" defTabSz="685800" rtl="0" eaLnBrk="1" latinLnBrk="0" hangingPunct="1">
              <a:lnSpc>
                <a:spcPct val="90000"/>
              </a:lnSpc>
              <a:spcBef>
                <a:spcPts val="0"/>
              </a:spcBef>
              <a:spcAft>
                <a:spcPts val="600"/>
              </a:spcAft>
              <a:buFont typeface="Arial" panose="020B0604020202020204" pitchFamily="34" charset="0"/>
              <a:buNone/>
              <a:defRPr sz="1600" kern="1200">
                <a:solidFill>
                  <a:schemeClr val="tx2"/>
                </a:solidFill>
                <a:latin typeface="+mn-lt"/>
                <a:ea typeface="+mn-ea"/>
                <a:cs typeface="+mn-cs"/>
              </a:defRPr>
            </a:lvl1pPr>
            <a:lvl2pPr marL="230400" indent="0" algn="l" defTabSz="685800" rtl="0" eaLnBrk="1" latinLnBrk="0" hangingPunct="1">
              <a:lnSpc>
                <a:spcPct val="90000"/>
              </a:lnSpc>
              <a:spcBef>
                <a:spcPts val="0"/>
              </a:spcBef>
              <a:spcAft>
                <a:spcPts val="600"/>
              </a:spcAft>
              <a:buFont typeface="Arial" panose="020B0604020202020204" pitchFamily="34" charset="0"/>
              <a:buNone/>
              <a:defRPr sz="1400" kern="1200">
                <a:solidFill>
                  <a:schemeClr val="tx2"/>
                </a:solidFill>
                <a:latin typeface="+mn-lt"/>
                <a:ea typeface="+mn-ea"/>
                <a:cs typeface="+mn-cs"/>
              </a:defRPr>
            </a:lvl2pPr>
            <a:lvl3pPr marL="462600" indent="0" algn="l" defTabSz="685800" rtl="0" eaLnBrk="1" latinLnBrk="0" hangingPunct="1">
              <a:lnSpc>
                <a:spcPct val="90000"/>
              </a:lnSpc>
              <a:spcBef>
                <a:spcPts val="0"/>
              </a:spcBef>
              <a:spcAft>
                <a:spcPts val="600"/>
              </a:spcAft>
              <a:buFont typeface="Arial" panose="020B0604020202020204" pitchFamily="34" charset="0"/>
              <a:buNone/>
              <a:defRPr sz="1200" kern="1200">
                <a:solidFill>
                  <a:schemeClr val="tx2"/>
                </a:solidFill>
                <a:latin typeface="+mn-lt"/>
                <a:ea typeface="+mn-ea"/>
                <a:cs typeface="+mn-cs"/>
              </a:defRPr>
            </a:lvl3pPr>
            <a:lvl4pPr marL="693000" indent="0" algn="l" defTabSz="685800" rtl="0" eaLnBrk="1" latinLnBrk="0" hangingPunct="1">
              <a:lnSpc>
                <a:spcPct val="90000"/>
              </a:lnSpc>
              <a:spcBef>
                <a:spcPts val="0"/>
              </a:spcBef>
              <a:spcAft>
                <a:spcPts val="600"/>
              </a:spcAft>
              <a:buFont typeface="Arial" panose="020B0604020202020204" pitchFamily="34" charset="0"/>
              <a:buNone/>
              <a:defRPr sz="1000" kern="1200">
                <a:solidFill>
                  <a:schemeClr val="tx2"/>
                </a:solidFill>
                <a:latin typeface="+mn-lt"/>
                <a:ea typeface="+mn-ea"/>
                <a:cs typeface="+mn-cs"/>
              </a:defRPr>
            </a:lvl4pPr>
            <a:lvl5pPr marL="923400" indent="0" algn="l" defTabSz="685800" rtl="0" eaLnBrk="1" latinLnBrk="0" hangingPunct="1">
              <a:lnSpc>
                <a:spcPct val="90000"/>
              </a:lnSpc>
              <a:spcBef>
                <a:spcPts val="0"/>
              </a:spcBef>
              <a:spcAft>
                <a:spcPts val="600"/>
              </a:spcAft>
              <a:buFont typeface="Arial" panose="020B0604020202020204" pitchFamily="34" charset="0"/>
              <a:buNone/>
              <a:defRPr sz="800" kern="1200">
                <a:solidFill>
                  <a:schemeClr val="tx2"/>
                </a:solidFill>
                <a:latin typeface="+mn-lt"/>
                <a:ea typeface="+mn-ea"/>
                <a:cs typeface="+mn-cs"/>
              </a:defRPr>
            </a:lvl5pPr>
            <a:lvl6pPr marL="1382400" indent="-228600" algn="l" defTabSz="685800" rtl="0" eaLnBrk="1" latinLnBrk="0" hangingPunct="1">
              <a:lnSpc>
                <a:spcPct val="90000"/>
              </a:lnSpc>
              <a:spcBef>
                <a:spcPts val="0"/>
              </a:spcBef>
              <a:spcAft>
                <a:spcPts val="600"/>
              </a:spcAft>
              <a:buFont typeface="Nokia Pure Text" panose="020B0503020202020204" pitchFamily="34" charset="0"/>
              <a:buChar char="‒"/>
              <a:defRPr sz="800" kern="1200" baseline="0">
                <a:solidFill>
                  <a:schemeClr val="tx2"/>
                </a:solidFill>
                <a:latin typeface="+mn-lt"/>
                <a:ea typeface="+mn-ea"/>
                <a:cs typeface="+mn-cs"/>
              </a:defRPr>
            </a:lvl6pPr>
            <a:lvl7pPr marL="1612800" indent="-171450" algn="l" defTabSz="685800" rtl="0" eaLnBrk="1" latinLnBrk="0" hangingPunct="1">
              <a:lnSpc>
                <a:spcPct val="90000"/>
              </a:lnSpc>
              <a:spcBef>
                <a:spcPts val="0"/>
              </a:spcBef>
              <a:spcAft>
                <a:spcPts val="600"/>
              </a:spcAft>
              <a:buFont typeface="Arial" panose="020B0604020202020204" pitchFamily="34" charset="0"/>
              <a:buChar char="•"/>
              <a:defRPr sz="700" kern="1200">
                <a:solidFill>
                  <a:schemeClr val="tx2"/>
                </a:solidFill>
                <a:latin typeface="+mn-lt"/>
                <a:ea typeface="+mn-ea"/>
                <a:cs typeface="+mn-cs"/>
              </a:defRPr>
            </a:lvl7pPr>
            <a:lvl8pPr marL="1843200" indent="-171450" algn="l" defTabSz="685800" rtl="0" eaLnBrk="1" latinLnBrk="0" hangingPunct="1">
              <a:lnSpc>
                <a:spcPct val="90000"/>
              </a:lnSpc>
              <a:spcBef>
                <a:spcPts val="0"/>
              </a:spcBef>
              <a:spcAft>
                <a:spcPts val="600"/>
              </a:spcAft>
              <a:buFont typeface="Arial" panose="020B0604020202020204" pitchFamily="34" charset="0"/>
              <a:buChar char="•"/>
              <a:defRPr sz="600" kern="1200">
                <a:solidFill>
                  <a:schemeClr val="tx2"/>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nSpc>
                <a:spcPct val="107000"/>
              </a:lnSpc>
              <a:spcAft>
                <a:spcPts val="0"/>
              </a:spcAft>
            </a:pPr>
            <a:r>
              <a:rPr lang="en-US" b="1" u="sng" dirty="0"/>
              <a:t>Stage-2 structure</a:t>
            </a:r>
          </a:p>
          <a:p>
            <a:pPr>
              <a:lnSpc>
                <a:spcPct val="107000"/>
              </a:lnSpc>
              <a:spcAft>
                <a:spcPts val="0"/>
              </a:spcAft>
            </a:pPr>
            <a:r>
              <a:rPr lang="en-GB" b="1" u="sng" dirty="0">
                <a:effectLst/>
                <a:ea typeface="SimSun" panose="02010600030101010101" pitchFamily="2" charset="-122"/>
                <a:cs typeface="Times New Roman" panose="02020603050405020304" pitchFamily="18" charset="0"/>
              </a:rPr>
              <a:t>Table A.6-1: Initial MC service UE configuration data (on-network)</a:t>
            </a:r>
            <a:endParaRPr lang="en-US" b="1" u="sng" dirty="0">
              <a:effectLst/>
              <a:ea typeface="SimSun" panose="02010600030101010101" pitchFamily="2" charset="-122"/>
              <a:cs typeface="Times New Roman" panose="02020603050405020304" pitchFamily="18" charset="0"/>
            </a:endParaRPr>
          </a:p>
          <a:p>
            <a:pPr>
              <a:lnSpc>
                <a:spcPct val="107000"/>
              </a:lnSpc>
              <a:spcAft>
                <a:spcPts val="0"/>
              </a:spcAft>
            </a:pPr>
            <a:endParaRPr lang="en-US" sz="1100" b="1"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300" b="1" dirty="0">
                <a:latin typeface="Calibri" panose="020F0502020204030204" pitchFamily="34" charset="0"/>
                <a:ea typeface="Calibri" panose="020F0502020204030204" pitchFamily="34" charset="0"/>
                <a:cs typeface="Arial" panose="020B0604020202020204" pitchFamily="34" charset="0"/>
              </a:rPr>
              <a:t>A)PDN connectivity information</a:t>
            </a:r>
            <a:endParaRPr lang="en-US" sz="13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300" dirty="0">
                <a:latin typeface="Calibri" panose="020F0502020204030204" pitchFamily="34" charset="0"/>
                <a:ea typeface="Calibri" panose="020F0502020204030204" pitchFamily="34" charset="0"/>
                <a:cs typeface="Arial" panose="020B0604020202020204" pitchFamily="34" charset="0"/>
              </a:rPr>
              <a:t>HPLMN ID and optionally VPLMN ID to which the data pertains</a:t>
            </a:r>
          </a:p>
          <a:p>
            <a:pPr marL="342900" indent="-342900">
              <a:lnSpc>
                <a:spcPct val="107000"/>
              </a:lnSpc>
              <a:spcAft>
                <a:spcPts val="0"/>
              </a:spcAft>
              <a:buFont typeface="+mj-lt"/>
              <a:buAutoNum type="arabicParenR"/>
            </a:pPr>
            <a:r>
              <a:rPr lang="en-US" sz="1300" dirty="0">
                <a:latin typeface="Calibri" panose="020F0502020204030204" pitchFamily="34" charset="0"/>
                <a:ea typeface="Calibri" panose="020F0502020204030204" pitchFamily="34" charset="0"/>
                <a:cs typeface="Arial" panose="020B0604020202020204" pitchFamily="34" charset="0"/>
              </a:rPr>
              <a:t>&gt; MC services PDN</a:t>
            </a:r>
          </a:p>
          <a:p>
            <a:pPr marL="742950" lvl="1" indent="-285750">
              <a:lnSpc>
                <a:spcPct val="107000"/>
              </a:lnSpc>
              <a:spcAft>
                <a:spcPts val="0"/>
              </a:spcAft>
              <a:buFont typeface="+mj-lt"/>
              <a:buAutoNum type="alphaLcParenR"/>
            </a:pPr>
            <a:r>
              <a:rPr lang="en-US" sz="1300" dirty="0">
                <a:latin typeface="Calibri" panose="020F0502020204030204" pitchFamily="34" charset="0"/>
                <a:ea typeface="Calibri" panose="020F0502020204030204" pitchFamily="34" charset="0"/>
                <a:cs typeface="Arial" panose="020B0604020202020204" pitchFamily="34" charset="0"/>
              </a:rPr>
              <a:t>&gt;&gt; APN</a:t>
            </a:r>
          </a:p>
          <a:p>
            <a:pPr marL="742950" lvl="1" indent="-285750">
              <a:lnSpc>
                <a:spcPct val="107000"/>
              </a:lnSpc>
              <a:spcAft>
                <a:spcPts val="0"/>
              </a:spcAft>
              <a:buFont typeface="+mj-lt"/>
              <a:buAutoNum type="alphaLcParenR"/>
            </a:pPr>
            <a:r>
              <a:rPr lang="en-US" sz="1300" dirty="0">
                <a:latin typeface="Calibri" panose="020F0502020204030204" pitchFamily="34" charset="0"/>
                <a:ea typeface="Calibri" panose="020F0502020204030204" pitchFamily="34" charset="0"/>
                <a:cs typeface="Arial" panose="020B0604020202020204" pitchFamily="34" charset="0"/>
              </a:rPr>
              <a:t>&gt;&gt; PDN access credentials</a:t>
            </a:r>
          </a:p>
          <a:p>
            <a:pPr marL="342900" indent="-342900">
              <a:lnSpc>
                <a:spcPct val="107000"/>
              </a:lnSpc>
              <a:spcAft>
                <a:spcPts val="0"/>
              </a:spcAft>
              <a:buFont typeface="+mj-lt"/>
              <a:buAutoNum type="arabicParenR"/>
            </a:pPr>
            <a:r>
              <a:rPr lang="en-US" sz="1300" dirty="0">
                <a:latin typeface="Calibri" panose="020F0502020204030204" pitchFamily="34" charset="0"/>
                <a:ea typeface="Calibri" panose="020F0502020204030204" pitchFamily="34" charset="0"/>
                <a:cs typeface="Arial" panose="020B0604020202020204" pitchFamily="34" charset="0"/>
              </a:rPr>
              <a:t>&gt; MC common core services PDN</a:t>
            </a:r>
          </a:p>
          <a:p>
            <a:pPr marL="742950" lvl="1" indent="-285750">
              <a:lnSpc>
                <a:spcPct val="107000"/>
              </a:lnSpc>
              <a:spcAft>
                <a:spcPts val="0"/>
              </a:spcAft>
              <a:buFont typeface="+mj-lt"/>
              <a:buAutoNum type="alphaLcParenR"/>
            </a:pPr>
            <a:r>
              <a:rPr lang="en-US" sz="1300" dirty="0">
                <a:latin typeface="Calibri" panose="020F0502020204030204" pitchFamily="34" charset="0"/>
                <a:cs typeface="Arial" panose="020B0604020202020204" pitchFamily="34" charset="0"/>
              </a:rPr>
              <a:t>&gt;&gt; APN</a:t>
            </a:r>
          </a:p>
          <a:p>
            <a:pPr marL="742950" lvl="1" indent="-285750">
              <a:lnSpc>
                <a:spcPct val="107000"/>
              </a:lnSpc>
              <a:spcAft>
                <a:spcPts val="0"/>
              </a:spcAft>
              <a:buFont typeface="+mj-lt"/>
              <a:buAutoNum type="alphaLcParenR"/>
            </a:pPr>
            <a:r>
              <a:rPr lang="en-US" sz="1300" dirty="0">
                <a:latin typeface="Calibri" panose="020F0502020204030204" pitchFamily="34" charset="0"/>
                <a:cs typeface="Arial" panose="020B0604020202020204" pitchFamily="34" charset="0"/>
              </a:rPr>
              <a:t>&gt;&gt; PDN access credentials</a:t>
            </a:r>
          </a:p>
          <a:p>
            <a:pPr marL="342900" indent="-342900">
              <a:lnSpc>
                <a:spcPct val="107000"/>
              </a:lnSpc>
              <a:spcAft>
                <a:spcPts val="0"/>
              </a:spcAft>
              <a:buFont typeface="+mj-lt"/>
              <a:buAutoNum type="arabicParenR"/>
            </a:pPr>
            <a:r>
              <a:rPr lang="en-US" sz="1300" dirty="0">
                <a:latin typeface="Calibri" panose="020F0502020204030204" pitchFamily="34" charset="0"/>
                <a:ea typeface="Calibri" panose="020F0502020204030204" pitchFamily="34" charset="0"/>
                <a:cs typeface="Arial" panose="020B0604020202020204" pitchFamily="34" charset="0"/>
              </a:rPr>
              <a:t>&gt; MC identity management service PDN</a:t>
            </a:r>
          </a:p>
          <a:p>
            <a:pPr marL="742950" lvl="1" indent="-285750">
              <a:lnSpc>
                <a:spcPct val="107000"/>
              </a:lnSpc>
              <a:spcAft>
                <a:spcPts val="0"/>
              </a:spcAft>
              <a:buFont typeface="+mj-lt"/>
              <a:buAutoNum type="alphaLcParenR"/>
            </a:pPr>
            <a:r>
              <a:rPr lang="en-US" sz="1300" dirty="0">
                <a:latin typeface="Calibri" panose="020F0502020204030204" pitchFamily="34" charset="0"/>
                <a:ea typeface="Calibri" panose="020F0502020204030204" pitchFamily="34" charset="0"/>
                <a:cs typeface="Arial" panose="020B0604020202020204" pitchFamily="34" charset="0"/>
              </a:rPr>
              <a:t>&gt;&gt; APN</a:t>
            </a:r>
          </a:p>
          <a:p>
            <a:pPr marL="742950" lvl="1" indent="-285750">
              <a:lnSpc>
                <a:spcPct val="107000"/>
              </a:lnSpc>
              <a:spcAft>
                <a:spcPts val="0"/>
              </a:spcAft>
              <a:buFont typeface="+mj-lt"/>
              <a:buAutoNum type="alphaLcParenR"/>
            </a:pPr>
            <a:r>
              <a:rPr lang="en-US" sz="1300" dirty="0">
                <a:latin typeface="Calibri" panose="020F0502020204030204" pitchFamily="34" charset="0"/>
                <a:ea typeface="Calibri" panose="020F0502020204030204" pitchFamily="34" charset="0"/>
                <a:cs typeface="Arial" panose="020B0604020202020204" pitchFamily="34" charset="0"/>
              </a:rPr>
              <a:t>&gt;&gt; PDN access credentials</a:t>
            </a:r>
          </a:p>
          <a:p>
            <a:pPr marL="457200" lvl="1">
              <a:lnSpc>
                <a:spcPct val="107000"/>
              </a:lnSpc>
              <a:spcAft>
                <a:spcPts val="0"/>
              </a:spcAft>
            </a:pPr>
            <a:endParaRPr lang="en-US" sz="1100" dirty="0">
              <a:latin typeface="Calibri" panose="020F0502020204030204" pitchFamily="34" charset="0"/>
              <a:ea typeface="Calibri" panose="020F0502020204030204" pitchFamily="34" charset="0"/>
              <a:cs typeface="Arial" panose="020B0604020202020204" pitchFamily="34" charset="0"/>
            </a:endParaRPr>
          </a:p>
          <a:p>
            <a:pPr marL="457200" lvl="1">
              <a:lnSpc>
                <a:spcPct val="107000"/>
              </a:lnSpc>
              <a:spcAft>
                <a:spcPts val="0"/>
              </a:spcAft>
            </a:pPr>
            <a:endParaRPr lang="en-US" sz="1100" dirty="0">
              <a:latin typeface="Calibri" panose="020F0502020204030204" pitchFamily="34" charset="0"/>
              <a:ea typeface="Calibri" panose="020F0502020204030204" pitchFamily="34" charset="0"/>
              <a:cs typeface="Arial" panose="020B0604020202020204" pitchFamily="34" charset="0"/>
            </a:endParaRPr>
          </a:p>
          <a:p>
            <a:pPr marL="457200" lvl="1">
              <a:lnSpc>
                <a:spcPct val="107000"/>
              </a:lnSpc>
              <a:spcAft>
                <a:spcPts val="0"/>
              </a:spcAft>
            </a:pPr>
            <a:endParaRPr lang="en-US" sz="1100" dirty="0">
              <a:latin typeface="Calibri" panose="020F0502020204030204" pitchFamily="34" charset="0"/>
              <a:ea typeface="Calibri" panose="020F0502020204030204" pitchFamily="34" charset="0"/>
              <a:cs typeface="Arial" panose="020B0604020202020204" pitchFamily="34" charset="0"/>
            </a:endParaRPr>
          </a:p>
          <a:p>
            <a:pPr marL="457200" lvl="1">
              <a:lnSpc>
                <a:spcPct val="107000"/>
              </a:lnSpc>
              <a:spcAft>
                <a:spcPts val="0"/>
              </a:spcAft>
            </a:pPr>
            <a:endParaRPr lang="en-US" sz="1100" dirty="0">
              <a:latin typeface="Calibri" panose="020F0502020204030204" pitchFamily="34" charset="0"/>
              <a:ea typeface="Calibri" panose="020F0502020204030204" pitchFamily="34" charset="0"/>
              <a:cs typeface="Arial" panose="020B0604020202020204" pitchFamily="34" charset="0"/>
            </a:endParaRPr>
          </a:p>
          <a:p>
            <a:pPr marL="457200" lvl="1">
              <a:lnSpc>
                <a:spcPct val="107000"/>
              </a:lnSpc>
              <a:spcAft>
                <a:spcPts val="0"/>
              </a:spcAft>
            </a:pP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100" b="1" dirty="0">
                <a:latin typeface="Calibri" panose="020F0502020204030204" pitchFamily="34" charset="0"/>
                <a:ea typeface="Calibri" panose="020F0502020204030204" pitchFamily="34" charset="0"/>
                <a:cs typeface="Arial" panose="020B0604020202020204" pitchFamily="34" charset="0"/>
              </a:rPr>
              <a:t>B) Application plane server identity information</a:t>
            </a:r>
            <a:endParaRPr lang="en-US" sz="1100" dirty="0">
              <a:latin typeface="Calibri" panose="020F0502020204030204" pitchFamily="34" charset="0"/>
              <a:ea typeface="Calibri" panose="020F0502020204030204" pitchFamily="34" charset="0"/>
              <a:cs typeface="Arial" panose="020B0604020202020204" pitchFamily="34" charset="0"/>
            </a:endParaRPr>
          </a:p>
          <a:p>
            <a:pPr marL="342900" indent="-342900">
              <a:lnSpc>
                <a:spcPct val="107000"/>
              </a:lnSpc>
              <a:spcAft>
                <a:spcPts val="0"/>
              </a:spcAft>
              <a:buFont typeface="+mj-lt"/>
              <a:buAutoNum type="arabicParenR"/>
            </a:pPr>
            <a:r>
              <a:rPr lang="en-US" sz="1100" dirty="0">
                <a:latin typeface="Calibri" panose="020F0502020204030204" pitchFamily="34" charset="0"/>
                <a:ea typeface="Calibri" panose="020F0502020204030204" pitchFamily="34" charset="0"/>
                <a:cs typeface="Arial" panose="020B0604020202020204" pitchFamily="34" charset="0"/>
              </a:rPr>
              <a:t>&gt; Identity management server</a:t>
            </a:r>
          </a:p>
          <a:p>
            <a:pPr marL="742950" lvl="1" indent="-285750">
              <a:lnSpc>
                <a:spcPct val="107000"/>
              </a:lnSpc>
              <a:spcAft>
                <a:spcPts val="0"/>
              </a:spcAft>
              <a:buFont typeface="+mj-lt"/>
              <a:buAutoNum type="alphaLcParenR"/>
            </a:pPr>
            <a:r>
              <a:rPr lang="en-US" sz="1100" dirty="0">
                <a:latin typeface="Calibri" panose="020F0502020204030204" pitchFamily="34" charset="0"/>
                <a:ea typeface="Calibri" panose="020F0502020204030204" pitchFamily="34" charset="0"/>
                <a:cs typeface="Arial" panose="020B0604020202020204" pitchFamily="34" charset="0"/>
              </a:rPr>
              <a:t>&gt;&gt; Server URI</a:t>
            </a:r>
          </a:p>
          <a:p>
            <a:pPr marL="342900" indent="-342900">
              <a:lnSpc>
                <a:spcPct val="107000"/>
              </a:lnSpc>
              <a:spcAft>
                <a:spcPts val="0"/>
              </a:spcAft>
              <a:buFont typeface="+mj-lt"/>
              <a:buAutoNum type="arabicParenR"/>
            </a:pPr>
            <a:r>
              <a:rPr lang="en-US" sz="1100" dirty="0">
                <a:latin typeface="Calibri" panose="020F0502020204030204" pitchFamily="34" charset="0"/>
                <a:ea typeface="Calibri" panose="020F0502020204030204" pitchFamily="34" charset="0"/>
                <a:cs typeface="Arial" panose="020B0604020202020204" pitchFamily="34" charset="0"/>
              </a:rPr>
              <a:t>&gt; Configuration management server</a:t>
            </a:r>
          </a:p>
          <a:p>
            <a:pPr marL="742950" lvl="1" indent="-285750">
              <a:lnSpc>
                <a:spcPct val="107000"/>
              </a:lnSpc>
              <a:spcAft>
                <a:spcPts val="0"/>
              </a:spcAft>
              <a:buFont typeface="+mj-lt"/>
              <a:buAutoNum type="alphaLcParenR"/>
            </a:pPr>
            <a:r>
              <a:rPr lang="en-US" sz="1100" dirty="0">
                <a:latin typeface="Calibri" panose="020F0502020204030204" pitchFamily="34" charset="0"/>
                <a:ea typeface="Calibri" panose="020F0502020204030204" pitchFamily="34" charset="0"/>
                <a:cs typeface="Arial" panose="020B0604020202020204" pitchFamily="34" charset="0"/>
              </a:rPr>
              <a:t>&gt;&gt; Server URI</a:t>
            </a:r>
          </a:p>
          <a:p>
            <a:pPr marL="342900" indent="-342900">
              <a:lnSpc>
                <a:spcPct val="107000"/>
              </a:lnSpc>
              <a:spcAft>
                <a:spcPts val="0"/>
              </a:spcAft>
              <a:buFont typeface="+mj-lt"/>
              <a:buAutoNum type="arabicParenR"/>
            </a:pPr>
            <a:r>
              <a:rPr lang="en-US" sz="1100" dirty="0">
                <a:latin typeface="Calibri" panose="020F0502020204030204" pitchFamily="34" charset="0"/>
                <a:ea typeface="Calibri" panose="020F0502020204030204" pitchFamily="34" charset="0"/>
                <a:cs typeface="Arial" panose="020B0604020202020204" pitchFamily="34" charset="0"/>
              </a:rPr>
              <a:t>&gt; Key management server</a:t>
            </a:r>
          </a:p>
          <a:p>
            <a:pPr marL="742950" lvl="1" indent="-285750">
              <a:lnSpc>
                <a:spcPct val="107000"/>
              </a:lnSpc>
              <a:spcAft>
                <a:spcPts val="0"/>
              </a:spcAft>
              <a:buFont typeface="+mj-lt"/>
              <a:buAutoNum type="alphaLcParenR"/>
            </a:pPr>
            <a:r>
              <a:rPr lang="en-US" sz="1100" dirty="0">
                <a:latin typeface="Calibri" panose="020F0502020204030204" pitchFamily="34" charset="0"/>
                <a:ea typeface="Calibri" panose="020F0502020204030204" pitchFamily="34" charset="0"/>
                <a:cs typeface="Arial" panose="020B0604020202020204" pitchFamily="34" charset="0"/>
              </a:rPr>
              <a:t>&gt;&gt; Server URI (also known as </a:t>
            </a:r>
            <a:r>
              <a:rPr lang="en-US" sz="1100" dirty="0" err="1">
                <a:latin typeface="Calibri" panose="020F0502020204030204" pitchFamily="34" charset="0"/>
                <a:ea typeface="Calibri" panose="020F0502020204030204" pitchFamily="34" charset="0"/>
                <a:cs typeface="Arial" panose="020B0604020202020204" pitchFamily="34" charset="0"/>
              </a:rPr>
              <a:t>KMSUri</a:t>
            </a:r>
            <a:r>
              <a:rPr lang="en-US" sz="1100" dirty="0">
                <a:latin typeface="Calibri" panose="020F0502020204030204" pitchFamily="34" charset="0"/>
                <a:ea typeface="Calibri" panose="020F0502020204030204" pitchFamily="34" charset="0"/>
                <a:cs typeface="Arial" panose="020B0604020202020204" pitchFamily="34" charset="0"/>
              </a:rPr>
              <a:t> for security domain managed by KMS)</a:t>
            </a:r>
          </a:p>
          <a:p>
            <a:pPr marL="342900" indent="-342900">
              <a:lnSpc>
                <a:spcPct val="107000"/>
              </a:lnSpc>
              <a:spcAft>
                <a:spcPts val="0"/>
              </a:spcAft>
              <a:buFont typeface="+mj-lt"/>
              <a:buAutoNum type="arabicParenR"/>
            </a:pPr>
            <a:r>
              <a:rPr lang="en-US" sz="1100" dirty="0">
                <a:latin typeface="Calibri" panose="020F0502020204030204" pitchFamily="34" charset="0"/>
                <a:ea typeface="Calibri" panose="020F0502020204030204" pitchFamily="34" charset="0"/>
                <a:cs typeface="Arial" panose="020B0604020202020204" pitchFamily="34" charset="0"/>
              </a:rPr>
              <a:t>&gt; Indication of whether the UE shall use IPv4 or IPv6 for on-network MCPTT</a:t>
            </a:r>
          </a:p>
          <a:p>
            <a:pPr marL="342900" indent="-342900">
              <a:lnSpc>
                <a:spcPct val="107000"/>
              </a:lnSpc>
              <a:spcAft>
                <a:spcPts val="0"/>
              </a:spcAft>
              <a:buFont typeface="+mj-lt"/>
              <a:buAutoNum type="arabicParenR"/>
            </a:pPr>
            <a:r>
              <a:rPr lang="en-US" sz="1100" dirty="0">
                <a:latin typeface="Calibri" panose="020F0502020204030204" pitchFamily="34" charset="0"/>
                <a:ea typeface="Calibri" panose="020F0502020204030204" pitchFamily="34" charset="0"/>
                <a:cs typeface="Arial" panose="020B0604020202020204" pitchFamily="34" charset="0"/>
              </a:rPr>
              <a:t>&gt; MCPTT Server</a:t>
            </a:r>
          </a:p>
          <a:p>
            <a:pPr marL="742950" lvl="1" indent="-285750">
              <a:lnSpc>
                <a:spcPct val="107000"/>
              </a:lnSpc>
              <a:spcAft>
                <a:spcPts val="0"/>
              </a:spcAft>
              <a:buFont typeface="+mj-lt"/>
              <a:buAutoNum type="alphaLcParenR"/>
            </a:pPr>
            <a:r>
              <a:rPr lang="en-US" sz="1100" dirty="0">
                <a:latin typeface="Calibri" panose="020F0502020204030204" pitchFamily="34" charset="0"/>
                <a:ea typeface="Calibri" panose="020F0502020204030204" pitchFamily="34" charset="0"/>
                <a:cs typeface="Arial" panose="020B0604020202020204" pitchFamily="34" charset="0"/>
              </a:rPr>
              <a:t>&gt;&gt; Server URI</a:t>
            </a:r>
          </a:p>
          <a:p>
            <a:pPr marL="342900" indent="-342900">
              <a:lnSpc>
                <a:spcPct val="107000"/>
              </a:lnSpc>
              <a:spcAft>
                <a:spcPts val="0"/>
              </a:spcAft>
              <a:buFont typeface="+mj-lt"/>
              <a:buAutoNum type="arabicParenR"/>
            </a:pPr>
            <a:r>
              <a:rPr lang="en-US" sz="1100" dirty="0">
                <a:latin typeface="Calibri" panose="020F0502020204030204" pitchFamily="34" charset="0"/>
                <a:ea typeface="Calibri" panose="020F0502020204030204" pitchFamily="34" charset="0"/>
                <a:cs typeface="Arial" panose="020B0604020202020204" pitchFamily="34" charset="0"/>
              </a:rPr>
              <a:t>&gt; Indication of whether the UE shall use IPv4 or IPv6 for on-network </a:t>
            </a:r>
            <a:r>
              <a:rPr lang="en-US" sz="1100" dirty="0" err="1">
                <a:latin typeface="Calibri" panose="020F0502020204030204" pitchFamily="34" charset="0"/>
                <a:ea typeface="Calibri" panose="020F0502020204030204" pitchFamily="34" charset="0"/>
                <a:cs typeface="Arial" panose="020B0604020202020204" pitchFamily="34" charset="0"/>
              </a:rPr>
              <a:t>MCData</a:t>
            </a:r>
            <a:endParaRPr lang="en-US" sz="1100" dirty="0">
              <a:latin typeface="Calibri" panose="020F0502020204030204" pitchFamily="34" charset="0"/>
              <a:ea typeface="Calibri" panose="020F0502020204030204" pitchFamily="34" charset="0"/>
              <a:cs typeface="Arial" panose="020B0604020202020204" pitchFamily="34" charset="0"/>
            </a:endParaRPr>
          </a:p>
          <a:p>
            <a:pPr marL="342900" indent="-342900">
              <a:lnSpc>
                <a:spcPct val="107000"/>
              </a:lnSpc>
              <a:spcAft>
                <a:spcPts val="0"/>
              </a:spcAft>
              <a:buFont typeface="+mj-lt"/>
              <a:buAutoNum type="arabicParenR"/>
            </a:pPr>
            <a:r>
              <a:rPr lang="en-US" sz="1100" dirty="0">
                <a:latin typeface="Calibri" panose="020F0502020204030204" pitchFamily="34" charset="0"/>
                <a:ea typeface="Calibri" panose="020F0502020204030204" pitchFamily="34" charset="0"/>
                <a:cs typeface="Arial" panose="020B0604020202020204" pitchFamily="34" charset="0"/>
              </a:rPr>
              <a:t>&gt; </a:t>
            </a:r>
            <a:r>
              <a:rPr lang="en-US" sz="1100" dirty="0" err="1">
                <a:latin typeface="Calibri" panose="020F0502020204030204" pitchFamily="34" charset="0"/>
                <a:ea typeface="Calibri" panose="020F0502020204030204" pitchFamily="34" charset="0"/>
                <a:cs typeface="Arial" panose="020B0604020202020204" pitchFamily="34" charset="0"/>
              </a:rPr>
              <a:t>MCData</a:t>
            </a:r>
            <a:r>
              <a:rPr lang="en-US" sz="1100" dirty="0">
                <a:latin typeface="Calibri" panose="020F0502020204030204" pitchFamily="34" charset="0"/>
                <a:ea typeface="Calibri" panose="020F0502020204030204" pitchFamily="34" charset="0"/>
                <a:cs typeface="Arial" panose="020B0604020202020204" pitchFamily="34" charset="0"/>
              </a:rPr>
              <a:t> Server</a:t>
            </a:r>
          </a:p>
          <a:p>
            <a:pPr marL="742950" lvl="1" indent="-285750">
              <a:lnSpc>
                <a:spcPct val="107000"/>
              </a:lnSpc>
              <a:spcAft>
                <a:spcPts val="0"/>
              </a:spcAft>
              <a:buFont typeface="+mj-lt"/>
              <a:buAutoNum type="alphaLcParenR"/>
            </a:pPr>
            <a:r>
              <a:rPr lang="en-US" sz="1100" dirty="0">
                <a:latin typeface="Calibri" panose="020F0502020204030204" pitchFamily="34" charset="0"/>
                <a:ea typeface="Calibri" panose="020F0502020204030204" pitchFamily="34" charset="0"/>
                <a:cs typeface="Arial" panose="020B0604020202020204" pitchFamily="34" charset="0"/>
              </a:rPr>
              <a:t>&gt;&gt; Server URI</a:t>
            </a:r>
          </a:p>
          <a:p>
            <a:pPr marL="342900" indent="-342900">
              <a:lnSpc>
                <a:spcPct val="107000"/>
              </a:lnSpc>
              <a:spcAft>
                <a:spcPts val="0"/>
              </a:spcAft>
              <a:buFont typeface="+mj-lt"/>
              <a:buAutoNum type="arabicParenR"/>
            </a:pPr>
            <a:r>
              <a:rPr lang="en-US" sz="1100" dirty="0">
                <a:latin typeface="Calibri" panose="020F0502020204030204" pitchFamily="34" charset="0"/>
                <a:ea typeface="Calibri" panose="020F0502020204030204" pitchFamily="34" charset="0"/>
                <a:cs typeface="Arial" panose="020B0604020202020204" pitchFamily="34" charset="0"/>
              </a:rPr>
              <a:t>&gt; Indication of whether the UE shall use IPv4 or IPv6 for on-network </a:t>
            </a:r>
            <a:r>
              <a:rPr lang="en-US" sz="1100" dirty="0" err="1">
                <a:latin typeface="Calibri" panose="020F0502020204030204" pitchFamily="34" charset="0"/>
                <a:ea typeface="Calibri" panose="020F0502020204030204" pitchFamily="34" charset="0"/>
                <a:cs typeface="Arial" panose="020B0604020202020204" pitchFamily="34" charset="0"/>
              </a:rPr>
              <a:t>MCVideo</a:t>
            </a:r>
            <a:endParaRPr lang="en-US" sz="1100" dirty="0">
              <a:latin typeface="Calibri" panose="020F0502020204030204" pitchFamily="34" charset="0"/>
              <a:ea typeface="Calibri" panose="020F0502020204030204" pitchFamily="34" charset="0"/>
              <a:cs typeface="Arial" panose="020B0604020202020204" pitchFamily="34" charset="0"/>
            </a:endParaRPr>
          </a:p>
          <a:p>
            <a:pPr marL="342900" indent="-342900">
              <a:lnSpc>
                <a:spcPct val="107000"/>
              </a:lnSpc>
              <a:spcAft>
                <a:spcPts val="0"/>
              </a:spcAft>
              <a:buFont typeface="+mj-lt"/>
              <a:buAutoNum type="arabicParenR"/>
            </a:pPr>
            <a:r>
              <a:rPr lang="en-US" sz="1100" dirty="0">
                <a:latin typeface="Calibri" panose="020F0502020204030204" pitchFamily="34" charset="0"/>
                <a:ea typeface="Calibri" panose="020F0502020204030204" pitchFamily="34" charset="0"/>
                <a:cs typeface="Arial" panose="020B0604020202020204" pitchFamily="34" charset="0"/>
              </a:rPr>
              <a:t>&gt; </a:t>
            </a:r>
            <a:r>
              <a:rPr lang="en-US" sz="1100" dirty="0" err="1">
                <a:latin typeface="Calibri" panose="020F0502020204030204" pitchFamily="34" charset="0"/>
                <a:ea typeface="Calibri" panose="020F0502020204030204" pitchFamily="34" charset="0"/>
                <a:cs typeface="Arial" panose="020B0604020202020204" pitchFamily="34" charset="0"/>
              </a:rPr>
              <a:t>MCVideo</a:t>
            </a:r>
            <a:r>
              <a:rPr lang="en-US" sz="1100" dirty="0">
                <a:latin typeface="Calibri" panose="020F0502020204030204" pitchFamily="34" charset="0"/>
                <a:ea typeface="Calibri" panose="020F0502020204030204" pitchFamily="34" charset="0"/>
                <a:cs typeface="Arial" panose="020B0604020202020204" pitchFamily="34" charset="0"/>
              </a:rPr>
              <a:t> Server</a:t>
            </a:r>
          </a:p>
          <a:p>
            <a:pPr marL="742950" lvl="1" indent="-285750">
              <a:lnSpc>
                <a:spcPct val="107000"/>
              </a:lnSpc>
              <a:spcAft>
                <a:spcPts val="0"/>
              </a:spcAft>
              <a:buFont typeface="+mj-lt"/>
              <a:buAutoNum type="alphaLcParenR"/>
            </a:pPr>
            <a:r>
              <a:rPr lang="en-US" sz="1100" dirty="0">
                <a:latin typeface="Calibri" panose="020F0502020204030204" pitchFamily="34" charset="0"/>
                <a:ea typeface="Calibri" panose="020F0502020204030204" pitchFamily="34" charset="0"/>
                <a:cs typeface="Arial" panose="020B0604020202020204" pitchFamily="34" charset="0"/>
              </a:rPr>
              <a:t>&gt;&gt; Server URI</a:t>
            </a:r>
          </a:p>
          <a:p>
            <a:pPr marL="342900" indent="-342900">
              <a:lnSpc>
                <a:spcPct val="107000"/>
              </a:lnSpc>
              <a:spcAft>
                <a:spcPts val="0"/>
              </a:spcAft>
              <a:buFont typeface="+mj-lt"/>
              <a:buAutoNum type="arabicParenR"/>
            </a:pPr>
            <a:r>
              <a:rPr lang="en-US" sz="1100" dirty="0">
                <a:latin typeface="Calibri" panose="020F0502020204030204" pitchFamily="34" charset="0"/>
                <a:ea typeface="Calibri" panose="020F0502020204030204" pitchFamily="34" charset="0"/>
                <a:cs typeface="Arial" panose="020B0604020202020204" pitchFamily="34" charset="0"/>
              </a:rPr>
              <a:t>&gt; Location management server</a:t>
            </a:r>
          </a:p>
          <a:p>
            <a:pPr marL="742950" lvl="1" indent="-285750">
              <a:lnSpc>
                <a:spcPct val="107000"/>
              </a:lnSpc>
              <a:spcAft>
                <a:spcPts val="0"/>
              </a:spcAft>
              <a:buFont typeface="+mj-lt"/>
              <a:buAutoNum type="alphaLcParenR"/>
            </a:pPr>
            <a:r>
              <a:rPr lang="en-US" sz="1100" dirty="0">
                <a:latin typeface="Calibri" panose="020F0502020204030204" pitchFamily="34" charset="0"/>
                <a:ea typeface="Calibri" panose="020F0502020204030204" pitchFamily="34" charset="0"/>
                <a:cs typeface="Arial" panose="020B0604020202020204" pitchFamily="34" charset="0"/>
              </a:rPr>
              <a:t>&gt;&gt; Server URI</a:t>
            </a:r>
          </a:p>
          <a:p>
            <a:endParaRPr lang="en-US" dirty="0"/>
          </a:p>
        </p:txBody>
      </p:sp>
      <p:sp>
        <p:nvSpPr>
          <p:cNvPr id="9" name="Text Placeholder 10">
            <a:extLst>
              <a:ext uri="{FF2B5EF4-FFF2-40B4-BE49-F238E27FC236}">
                <a16:creationId xmlns:a16="http://schemas.microsoft.com/office/drawing/2014/main" id="{AAD058FC-25A9-4E3F-A7D9-939F068AB76A}"/>
              </a:ext>
            </a:extLst>
          </p:cNvPr>
          <p:cNvSpPr txBox="1">
            <a:spLocks/>
          </p:cNvSpPr>
          <p:nvPr/>
        </p:nvSpPr>
        <p:spPr>
          <a:xfrm>
            <a:off x="6313714" y="935150"/>
            <a:ext cx="2656948" cy="3740400"/>
          </a:xfrm>
          <a:prstGeom prst="rect">
            <a:avLst/>
          </a:prstGeom>
        </p:spPr>
        <p:txBody>
          <a:bodyPr lIns="0" tIns="0" rIns="0" bIns="0" numCol="1">
            <a:normAutofit/>
          </a:bodyPr>
          <a:lstStyle>
            <a:lvl1pPr marL="0" indent="0" algn="l" defTabSz="685800" rtl="0" eaLnBrk="1" latinLnBrk="0" hangingPunct="1">
              <a:lnSpc>
                <a:spcPct val="90000"/>
              </a:lnSpc>
              <a:spcBef>
                <a:spcPts val="0"/>
              </a:spcBef>
              <a:spcAft>
                <a:spcPts val="600"/>
              </a:spcAft>
              <a:buFont typeface="Arial" panose="020B0604020202020204" pitchFamily="34" charset="0"/>
              <a:buNone/>
              <a:defRPr sz="1600" kern="1200">
                <a:solidFill>
                  <a:schemeClr val="tx2"/>
                </a:solidFill>
                <a:latin typeface="+mn-lt"/>
                <a:ea typeface="+mn-ea"/>
                <a:cs typeface="+mn-cs"/>
              </a:defRPr>
            </a:lvl1pPr>
            <a:lvl2pPr marL="230400" indent="0" algn="l" defTabSz="685800" rtl="0" eaLnBrk="1" latinLnBrk="0" hangingPunct="1">
              <a:lnSpc>
                <a:spcPct val="90000"/>
              </a:lnSpc>
              <a:spcBef>
                <a:spcPts val="0"/>
              </a:spcBef>
              <a:spcAft>
                <a:spcPts val="600"/>
              </a:spcAft>
              <a:buFont typeface="Arial" panose="020B0604020202020204" pitchFamily="34" charset="0"/>
              <a:buNone/>
              <a:defRPr sz="1400" kern="1200">
                <a:solidFill>
                  <a:schemeClr val="tx2"/>
                </a:solidFill>
                <a:latin typeface="+mn-lt"/>
                <a:ea typeface="+mn-ea"/>
                <a:cs typeface="+mn-cs"/>
              </a:defRPr>
            </a:lvl2pPr>
            <a:lvl3pPr marL="462600" indent="0" algn="l" defTabSz="685800" rtl="0" eaLnBrk="1" latinLnBrk="0" hangingPunct="1">
              <a:lnSpc>
                <a:spcPct val="90000"/>
              </a:lnSpc>
              <a:spcBef>
                <a:spcPts val="0"/>
              </a:spcBef>
              <a:spcAft>
                <a:spcPts val="600"/>
              </a:spcAft>
              <a:buFont typeface="Arial" panose="020B0604020202020204" pitchFamily="34" charset="0"/>
              <a:buNone/>
              <a:defRPr sz="1200" kern="1200">
                <a:solidFill>
                  <a:schemeClr val="tx2"/>
                </a:solidFill>
                <a:latin typeface="+mn-lt"/>
                <a:ea typeface="+mn-ea"/>
                <a:cs typeface="+mn-cs"/>
              </a:defRPr>
            </a:lvl3pPr>
            <a:lvl4pPr marL="693000" indent="0" algn="l" defTabSz="685800" rtl="0" eaLnBrk="1" latinLnBrk="0" hangingPunct="1">
              <a:lnSpc>
                <a:spcPct val="90000"/>
              </a:lnSpc>
              <a:spcBef>
                <a:spcPts val="0"/>
              </a:spcBef>
              <a:spcAft>
                <a:spcPts val="600"/>
              </a:spcAft>
              <a:buFont typeface="Arial" panose="020B0604020202020204" pitchFamily="34" charset="0"/>
              <a:buNone/>
              <a:defRPr sz="1000" kern="1200">
                <a:solidFill>
                  <a:schemeClr val="tx2"/>
                </a:solidFill>
                <a:latin typeface="+mn-lt"/>
                <a:ea typeface="+mn-ea"/>
                <a:cs typeface="+mn-cs"/>
              </a:defRPr>
            </a:lvl4pPr>
            <a:lvl5pPr marL="923400" indent="0" algn="l" defTabSz="685800" rtl="0" eaLnBrk="1" latinLnBrk="0" hangingPunct="1">
              <a:lnSpc>
                <a:spcPct val="90000"/>
              </a:lnSpc>
              <a:spcBef>
                <a:spcPts val="0"/>
              </a:spcBef>
              <a:spcAft>
                <a:spcPts val="600"/>
              </a:spcAft>
              <a:buFont typeface="Arial" panose="020B0604020202020204" pitchFamily="34" charset="0"/>
              <a:buNone/>
              <a:defRPr sz="800" kern="1200">
                <a:solidFill>
                  <a:schemeClr val="tx2"/>
                </a:solidFill>
                <a:latin typeface="+mn-lt"/>
                <a:ea typeface="+mn-ea"/>
                <a:cs typeface="+mn-cs"/>
              </a:defRPr>
            </a:lvl5pPr>
            <a:lvl6pPr marL="1382400" indent="-228600" algn="l" defTabSz="685800" rtl="0" eaLnBrk="1" latinLnBrk="0" hangingPunct="1">
              <a:lnSpc>
                <a:spcPct val="90000"/>
              </a:lnSpc>
              <a:spcBef>
                <a:spcPts val="0"/>
              </a:spcBef>
              <a:spcAft>
                <a:spcPts val="600"/>
              </a:spcAft>
              <a:buFont typeface="Nokia Pure Text" panose="020B0503020202020204" pitchFamily="34" charset="0"/>
              <a:buChar char="‒"/>
              <a:defRPr sz="800" kern="1200" baseline="0">
                <a:solidFill>
                  <a:schemeClr val="tx2"/>
                </a:solidFill>
                <a:latin typeface="+mn-lt"/>
                <a:ea typeface="+mn-ea"/>
                <a:cs typeface="+mn-cs"/>
              </a:defRPr>
            </a:lvl6pPr>
            <a:lvl7pPr marL="1612800" indent="-171450" algn="l" defTabSz="685800" rtl="0" eaLnBrk="1" latinLnBrk="0" hangingPunct="1">
              <a:lnSpc>
                <a:spcPct val="90000"/>
              </a:lnSpc>
              <a:spcBef>
                <a:spcPts val="0"/>
              </a:spcBef>
              <a:spcAft>
                <a:spcPts val="600"/>
              </a:spcAft>
              <a:buFont typeface="Arial" panose="020B0604020202020204" pitchFamily="34" charset="0"/>
              <a:buChar char="•"/>
              <a:defRPr sz="700" kern="1200">
                <a:solidFill>
                  <a:schemeClr val="tx2"/>
                </a:solidFill>
                <a:latin typeface="+mn-lt"/>
                <a:ea typeface="+mn-ea"/>
                <a:cs typeface="+mn-cs"/>
              </a:defRPr>
            </a:lvl7pPr>
            <a:lvl8pPr marL="1843200" indent="-171450" algn="l" defTabSz="685800" rtl="0" eaLnBrk="1" latinLnBrk="0" hangingPunct="1">
              <a:lnSpc>
                <a:spcPct val="90000"/>
              </a:lnSpc>
              <a:spcBef>
                <a:spcPts val="0"/>
              </a:spcBef>
              <a:spcAft>
                <a:spcPts val="600"/>
              </a:spcAft>
              <a:buFont typeface="Arial" panose="020B0604020202020204" pitchFamily="34" charset="0"/>
              <a:buChar char="•"/>
              <a:defRPr sz="600" kern="1200">
                <a:solidFill>
                  <a:schemeClr val="tx2"/>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200" b="1" u="sng" dirty="0"/>
              <a:t>Per service/PLMN details </a:t>
            </a:r>
          </a:p>
          <a:p>
            <a:r>
              <a:rPr lang="en-US" sz="1200" b="1" u="sng" dirty="0"/>
              <a:t>C1-221239</a:t>
            </a:r>
          </a:p>
          <a:p>
            <a:r>
              <a:rPr lang="en-US" sz="1100" b="1" dirty="0">
                <a:latin typeface="Calibri" panose="020F0502020204030204" pitchFamily="34" charset="0"/>
                <a:ea typeface="Calibri" panose="020F0502020204030204" pitchFamily="34" charset="0"/>
                <a:cs typeface="Arial" panose="020B0604020202020204" pitchFamily="34" charset="0"/>
              </a:rPr>
              <a:t>A)PDN connectivity information</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indent="-171450">
              <a:buFont typeface="Arial" panose="020B0604020202020204" pitchFamily="34" charset="0"/>
              <a:buChar char="•"/>
            </a:pPr>
            <a:r>
              <a:rPr lang="en-US" sz="1000" dirty="0"/>
              <a:t>The existing con-ref to be deprecated. If present, they should be match the service details</a:t>
            </a:r>
          </a:p>
          <a:p>
            <a:pPr marL="171450" indent="-171450">
              <a:buFont typeface="Arial" panose="020B0604020202020204" pitchFamily="34" charset="0"/>
              <a:buChar char="•"/>
            </a:pPr>
            <a:r>
              <a:rPr lang="en-US" sz="1000" dirty="0"/>
              <a:t>All info moved to &lt;</a:t>
            </a:r>
            <a:r>
              <a:rPr lang="en-US" sz="1000" dirty="0">
                <a:latin typeface="Times New Roman" panose="02020603050405020304" pitchFamily="18" charset="0"/>
                <a:ea typeface="Times New Roman" panose="02020603050405020304" pitchFamily="18" charset="0"/>
              </a:rPr>
              <a:t>MC*-Service-Details&gt;</a:t>
            </a:r>
          </a:p>
          <a:p>
            <a:pPr marL="171450" indent="-171450">
              <a:buFont typeface="Arial" panose="020B0604020202020204" pitchFamily="34" charset="0"/>
              <a:buChar char="•"/>
            </a:pPr>
            <a:r>
              <a:rPr lang="en-US" sz="1000" dirty="0"/>
              <a:t>VPLMNs info to be also moved under &lt;MC*-Service-Details&gt; </a:t>
            </a:r>
            <a:r>
              <a:rPr lang="en-US" sz="1000" dirty="0">
                <a:ea typeface="Times New Roman" panose="02020603050405020304" pitchFamily="18" charset="0"/>
              </a:rPr>
              <a:t>(essentially deprecating the whole &lt;HPLMN&gt;  element</a:t>
            </a:r>
            <a:endParaRPr lang="en-US" sz="1000" dirty="0"/>
          </a:p>
          <a:p>
            <a:endParaRPr lang="en-US" sz="1100" dirty="0"/>
          </a:p>
          <a:p>
            <a:r>
              <a:rPr lang="en-US" sz="1100" b="1" dirty="0">
                <a:latin typeface="Calibri" panose="020F0502020204030204" pitchFamily="34" charset="0"/>
                <a:ea typeface="Calibri" panose="020F0502020204030204" pitchFamily="34" charset="0"/>
                <a:cs typeface="Arial" panose="020B0604020202020204" pitchFamily="34" charset="0"/>
              </a:rPr>
              <a:t>B) Application plane server identity information</a:t>
            </a: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indent="-171450">
              <a:buFont typeface="Arial" panose="020B0604020202020204" pitchFamily="34" charset="0"/>
              <a:buChar char="•"/>
            </a:pPr>
            <a:r>
              <a:rPr lang="en-US" sz="1000" dirty="0"/>
              <a:t>Expand each </a:t>
            </a:r>
            <a:r>
              <a:rPr lang="en-US" sz="1000" dirty="0">
                <a:latin typeface="Times New Roman" panose="02020603050405020304" pitchFamily="18" charset="0"/>
                <a:ea typeface="Times New Roman" panose="02020603050405020304" pitchFamily="18" charset="0"/>
              </a:rPr>
              <a:t>&lt;MC*-Service-Details&gt; </a:t>
            </a:r>
            <a:r>
              <a:rPr lang="en-US" sz="1000" dirty="0"/>
              <a:t>with </a:t>
            </a:r>
            <a:r>
              <a:rPr lang="en-US" sz="1000" dirty="0">
                <a:latin typeface="Times New Roman" panose="02020603050405020304" pitchFamily="18" charset="0"/>
              </a:rPr>
              <a:t>List of &lt;VPLMN-MCPTT-Service-Details&gt; </a:t>
            </a:r>
            <a:r>
              <a:rPr lang="en-US" sz="1000" dirty="0"/>
              <a:t>one entry per PLMN</a:t>
            </a:r>
          </a:p>
          <a:p>
            <a:pPr marL="171450" indent="-171450">
              <a:buFont typeface="Arial" panose="020B0604020202020204" pitchFamily="34" charset="0"/>
              <a:buChar char="•"/>
            </a:pPr>
            <a:r>
              <a:rPr lang="en-US" sz="1000" dirty="0"/>
              <a:t>All info under a DN-info element for each PLMN/Service. </a:t>
            </a:r>
          </a:p>
          <a:p>
            <a:pPr marL="171450" indent="-171450">
              <a:buFont typeface="Arial" panose="020B0604020202020204" pitchFamily="34" charset="0"/>
              <a:buChar char="•"/>
            </a:pPr>
            <a:r>
              <a:rPr lang="en-US" sz="1000" dirty="0"/>
              <a:t>Even if the same DN-info is to be used, the info has to be replicated per PLMN/service </a:t>
            </a:r>
          </a:p>
          <a:p>
            <a:endParaRPr lang="en-US" dirty="0"/>
          </a:p>
        </p:txBody>
      </p:sp>
    </p:spTree>
    <p:extLst>
      <p:ext uri="{BB962C8B-B14F-4D97-AF65-F5344CB8AC3E}">
        <p14:creationId xmlns:p14="http://schemas.microsoft.com/office/powerpoint/2010/main" val="2249259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529A4A94-E34F-4ABF-A312-4ED6470B2D5A}"/>
              </a:ext>
            </a:extLst>
          </p:cNvPr>
          <p:cNvSpPr>
            <a:spLocks noGrp="1"/>
          </p:cNvSpPr>
          <p:nvPr>
            <p:ph type="body" sz="quarter" idx="13"/>
          </p:nvPr>
        </p:nvSpPr>
        <p:spPr/>
        <p:txBody>
          <a:bodyPr/>
          <a:lstStyle/>
          <a:p>
            <a:r>
              <a:rPr lang="en-US" dirty="0"/>
              <a:t>1)</a:t>
            </a:r>
            <a:r>
              <a:rPr lang="en-US" dirty="0" err="1"/>
              <a:t>AnyExt</a:t>
            </a:r>
            <a:r>
              <a:rPr lang="en-US" dirty="0"/>
              <a:t> assumed always to exist vs NBC solution Rel-17 Vs new parallel structure per PLMN</a:t>
            </a:r>
          </a:p>
          <a:p>
            <a:r>
              <a:rPr lang="en-US" dirty="0"/>
              <a:t>2) Resolution of potential conflict of existing </a:t>
            </a:r>
            <a:r>
              <a:rPr lang="en-US" b="1" dirty="0"/>
              <a:t>IPV6required</a:t>
            </a:r>
            <a:r>
              <a:rPr lang="en-US" dirty="0"/>
              <a:t> with new </a:t>
            </a:r>
            <a:r>
              <a:rPr lang="en-US" b="1" dirty="0"/>
              <a:t>PDU session Type</a:t>
            </a:r>
            <a:r>
              <a:rPr lang="en-US" dirty="0"/>
              <a:t> </a:t>
            </a:r>
          </a:p>
        </p:txBody>
      </p:sp>
      <p:sp>
        <p:nvSpPr>
          <p:cNvPr id="5" name="Text Placeholder 4">
            <a:extLst>
              <a:ext uri="{FF2B5EF4-FFF2-40B4-BE49-F238E27FC236}">
                <a16:creationId xmlns:a16="http://schemas.microsoft.com/office/drawing/2014/main" id="{FE4D54A8-032A-4AE8-9A0C-AF85D2A2B9B3}"/>
              </a:ext>
            </a:extLst>
          </p:cNvPr>
          <p:cNvSpPr>
            <a:spLocks noGrp="1"/>
          </p:cNvSpPr>
          <p:nvPr>
            <p:ph type="body" sz="quarter" idx="11"/>
          </p:nvPr>
        </p:nvSpPr>
        <p:spPr>
          <a:prstGeom prst="rect">
            <a:avLst/>
          </a:prstGeom>
        </p:spPr>
        <p:txBody>
          <a:bodyPr/>
          <a:lstStyle/>
          <a:p>
            <a:endParaRPr lang="en-US" dirty="0"/>
          </a:p>
        </p:txBody>
      </p:sp>
      <p:sp>
        <p:nvSpPr>
          <p:cNvPr id="8" name="Text Placeholder 7">
            <a:extLst>
              <a:ext uri="{FF2B5EF4-FFF2-40B4-BE49-F238E27FC236}">
                <a16:creationId xmlns:a16="http://schemas.microsoft.com/office/drawing/2014/main" id="{E3B272C3-9B63-45BB-A112-5C8B433E2384}"/>
              </a:ext>
            </a:extLst>
          </p:cNvPr>
          <p:cNvSpPr>
            <a:spLocks noGrp="1"/>
          </p:cNvSpPr>
          <p:nvPr>
            <p:ph type="body" sz="quarter" idx="12"/>
          </p:nvPr>
        </p:nvSpPr>
        <p:spPr/>
        <p:txBody>
          <a:bodyPr/>
          <a:lstStyle/>
          <a:p>
            <a:r>
              <a:rPr lang="en-US" dirty="0"/>
              <a:t>Open Issues</a:t>
            </a:r>
          </a:p>
          <a:p>
            <a:endParaRPr lang="en-US" dirty="0"/>
          </a:p>
        </p:txBody>
      </p:sp>
    </p:spTree>
    <p:extLst>
      <p:ext uri="{BB962C8B-B14F-4D97-AF65-F5344CB8AC3E}">
        <p14:creationId xmlns:p14="http://schemas.microsoft.com/office/powerpoint/2010/main" val="638609933"/>
      </p:ext>
    </p:extLst>
  </p:cSld>
  <p:clrMapOvr>
    <a:masterClrMapping/>
  </p:clrMapOvr>
</p:sld>
</file>

<file path=ppt/theme/theme1.xml><?xml version="1.0" encoding="utf-8"?>
<a:theme xmlns:a="http://schemas.openxmlformats.org/drawingml/2006/main" name="1 White Master">
  <a:themeElements>
    <a:clrScheme name="C 2018 Nokia">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124191"/>
      </a:hlink>
      <a:folHlink>
        <a:srgbClr val="001135"/>
      </a:folHlink>
    </a:clrScheme>
    <a:fontScheme name="Nokia 2018">
      <a:majorFont>
        <a:latin typeface="Nokia Pure Headline Light"/>
        <a:ea typeface=""/>
        <a:cs typeface=""/>
      </a:majorFont>
      <a:minorFont>
        <a:latin typeface="Nokia Pure Text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spcAft>
            <a:spcPts val="300"/>
          </a:spcAft>
          <a:buSzPct val="100000"/>
          <a:defRPr sz="12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noAutofit/>
      </a:bodyPr>
      <a:lstStyle>
        <a:defPPr algn="l">
          <a:spcAft>
            <a:spcPts val="300"/>
          </a:spcAft>
          <a:buSzPct val="100000"/>
          <a:defRPr sz="1200" dirty="0" smtClean="0">
            <a:solidFill>
              <a:schemeClr val="tx2"/>
            </a:solidFill>
          </a:defRPr>
        </a:defPPr>
      </a:lstStyle>
    </a:txDef>
  </a:objectDefaults>
  <a:extraClrSchemeLst/>
  <a:extLst>
    <a:ext uri="{05A4C25C-085E-4340-85A3-A5531E510DB2}">
      <thm15:themeFamily xmlns:thm15="http://schemas.microsoft.com/office/thememl/2012/main" name="Nokia - Pure PowerPoint template 2021" id="{C09D380D-8ABC-417D-A124-DD5E207525EE}" vid="{690A4EFF-E9FE-416D-8C8E-A7B8F7132441}"/>
    </a:ext>
  </a:extLst>
</a:theme>
</file>

<file path=ppt/theme/theme2.xml><?xml version="1.0" encoding="utf-8"?>
<a:theme xmlns:a="http://schemas.openxmlformats.org/drawingml/2006/main" name="1_c 2018 Nokia">
  <a:themeElements>
    <a:clrScheme name="C 2018 Nokia">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124191"/>
      </a:hlink>
      <a:folHlink>
        <a:srgbClr val="001135"/>
      </a:folHlink>
    </a:clrScheme>
    <a:fontScheme name="Nokia 2018">
      <a:majorFont>
        <a:latin typeface="Nokia Pure Headline Light"/>
        <a:ea typeface=""/>
        <a:cs typeface=""/>
      </a:majorFont>
      <a:minorFont>
        <a:latin typeface="Nokia Pure Text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spcAft>
            <a:spcPts val="300"/>
          </a:spcAft>
          <a:buSzPct val="100000"/>
          <a:defRPr sz="12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noAutofit/>
      </a:bodyPr>
      <a:lstStyle>
        <a:defPPr algn="l">
          <a:spcAft>
            <a:spcPts val="300"/>
          </a:spcAft>
          <a:buSzPct val="100000"/>
          <a:defRPr sz="1200" dirty="0" smtClean="0">
            <a:solidFill>
              <a:schemeClr val="tx2"/>
            </a:solidFill>
          </a:defRPr>
        </a:defPPr>
      </a:lstStyle>
    </a:txDef>
  </a:objectDefaults>
  <a:extraClrSchemeLst/>
  <a:extLst>
    <a:ext uri="{05A4C25C-085E-4340-85A3-A5531E510DB2}">
      <thm15:themeFamily xmlns:thm15="http://schemas.microsoft.com/office/thememl/2012/main" name="Nokia - Pure PowerPoint template 2021" id="{C09D380D-8ABC-417D-A124-DD5E207525EE}" vid="{6F8E9EE0-9805-4D72-92AE-099BD74DF5FB}"/>
    </a:ext>
  </a:extLst>
</a:theme>
</file>

<file path=ppt/theme/theme3.xml><?xml version="1.0" encoding="utf-8"?>
<a:theme xmlns:a="http://schemas.openxmlformats.org/drawingml/2006/main" name="3_Blue">
  <a:themeElements>
    <a:clrScheme name="C 2018 Nokia">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124191"/>
      </a:hlink>
      <a:folHlink>
        <a:srgbClr val="001135"/>
      </a:folHlink>
    </a:clrScheme>
    <a:fontScheme name="Nokia">
      <a:majorFont>
        <a:latin typeface="Nokia Pure Headline Light"/>
        <a:ea typeface=""/>
        <a:cs typeface=""/>
      </a:majorFont>
      <a:minorFont>
        <a:latin typeface="Nokia Pure T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okia - Pure PowerPoint template 2021" id="{C09D380D-8ABC-417D-A124-DD5E207525EE}" vid="{6805C630-1E83-4850-937E-650213D6318F}"/>
    </a:ext>
  </a:extLst>
</a:theme>
</file>

<file path=ppt/theme/theme4.xml><?xml version="1.0" encoding="utf-8"?>
<a:theme xmlns:a="http://schemas.openxmlformats.org/drawingml/2006/main" name="4_Blue End Slide">
  <a:themeElements>
    <a:clrScheme name="C 2018 Nokia">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124191"/>
      </a:hlink>
      <a:folHlink>
        <a:srgbClr val="00113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okia - Pure PowerPoint template 2021" id="{C09D380D-8ABC-417D-A124-DD5E207525EE}" vid="{5519D799-33B1-4E18-A623-8E8E05A2B8B2}"/>
    </a:ext>
  </a:extLst>
</a:theme>
</file>

<file path=ppt/theme/theme5.xml><?xml version="1.0" encoding="utf-8"?>
<a:theme xmlns:a="http://schemas.openxmlformats.org/drawingml/2006/main" name="5_White End Slide">
  <a:themeElements>
    <a:clrScheme name="C 2018 Nokia">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124191"/>
      </a:hlink>
      <a:folHlink>
        <a:srgbClr val="00113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okia - Pure PowerPoint template 2021" id="{C09D380D-8ABC-417D-A124-DD5E207525EE}" vid="{1C841760-9493-4806-9933-6893DE944682}"/>
    </a:ext>
  </a:extLst>
</a:theme>
</file>

<file path=ppt/theme/theme6.xml><?xml version="1.0" encoding="utf-8"?>
<a:theme xmlns:a="http://schemas.openxmlformats.org/drawingml/2006/main" name="6_Gray">
  <a:themeElements>
    <a:clrScheme name="C 2018 Nokia">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124191"/>
      </a:hlink>
      <a:folHlink>
        <a:srgbClr val="001135"/>
      </a:folHlink>
    </a:clrScheme>
    <a:fontScheme name="Nokia">
      <a:majorFont>
        <a:latin typeface="Nokia Pure Headline Light"/>
        <a:ea typeface=""/>
        <a:cs typeface=""/>
      </a:majorFont>
      <a:minorFont>
        <a:latin typeface="Nokia Pure T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okia - Pure PowerPoint template 2021" id="{C09D380D-8ABC-417D-A124-DD5E207525EE}" vid="{A6CA80F2-595D-4FF0-BB26-330069E44C58}"/>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p:properties xmlns:p="http://schemas.microsoft.com/office/2006/metadata/properties" xmlns:xsi="http://www.w3.org/2001/XMLSchema-instance" xmlns:pc="http://schemas.microsoft.com/office/infopath/2007/PartnerControls">
  <documentManagement>
    <Owner xmlns="71c5aaf6-e6ce-465b-b873-5148d2a4c105">Spen Spencer</Owner>
    <DocumentType xmlns="71c5aaf6-e6ce-465b-b873-5148d2a4c105">Description</DocumentType>
    <NokiaConfidentiality xmlns="71c5aaf6-e6ce-465b-b873-5148d2a4c105">Nokia Internal Use</NokiaConfidentiality>
    <HideFromDelve xmlns="71c5aaf6-e6ce-465b-b873-5148d2a4c105">false</HideFromDelve>
    <_dlc_DocId xmlns="71c5aaf6-e6ce-465b-b873-5148d2a4c105">QBI5PMBIL2NS-1242730160-2505</_dlc_DocId>
    <_dlc_DocIdUrl xmlns="71c5aaf6-e6ce-465b-b873-5148d2a4c105">
      <Url>https://nokia.sharepoint.com/sites/brandstore/_layouts/15/DocIdRedir.aspx?ID=QBI5PMBIL2NS-1242730160-2505</Url>
      <Description>QBI5PMBIL2NS-1242730160-2505</Description>
    </_dlc_DocIdUrl>
  </documentManagement>
</p:properties>
</file>

<file path=customXml/item2.xml><?xml version="1.0" encoding="utf-8"?>
<?mso-contentType ?>
<customXsn xmlns="http://schemas.microsoft.com/office/2006/metadata/customXsn">
  <xsnLocation/>
  <cached>True</cached>
  <openByDefault>True</openByDefault>
  <xsnScope/>
</customXsn>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Nokia Document" ma:contentTypeID="0x010100CE50E52E7543470BBDD3827FE50C59CB00F28B616FD8C77D40956A924538277F24" ma:contentTypeVersion="26" ma:contentTypeDescription="Create Nokia Word Document" ma:contentTypeScope="" ma:versionID="e748e768b5f12442eb78c8be45fb97e9">
  <xsd:schema xmlns:xsd="http://www.w3.org/2001/XMLSchema" xmlns:xs="http://www.w3.org/2001/XMLSchema" xmlns:p="http://schemas.microsoft.com/office/2006/metadata/properties" xmlns:ns2="71c5aaf6-e6ce-465b-b873-5148d2a4c105" targetNamespace="http://schemas.microsoft.com/office/2006/metadata/properties" ma:root="true" ma:fieldsID="d227a082cf3b963ed6b37ce080f4d67b" ns2:_="">
    <xsd:import namespace="71c5aaf6-e6ce-465b-b873-5148d2a4c105"/>
    <xsd:element name="properties">
      <xsd:complexType>
        <xsd:sequence>
          <xsd:element name="documentManagement">
            <xsd:complexType>
              <xsd:all>
                <xsd:element ref="ns2:DocumentType" minOccurs="0"/>
                <xsd:element ref="ns2:NokiaConfidentiality" minOccurs="0"/>
                <xsd:element ref="ns2:Owner" minOccurs="0"/>
                <xsd:element ref="ns2:_dlc_DocId" minOccurs="0"/>
                <xsd:element ref="ns2:_dlc_DocIdUrl" minOccurs="0"/>
                <xsd:element ref="ns2:_dlc_DocIdPersistId" minOccurs="0"/>
                <xsd:element ref="ns2:HideFromDelv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DocumentType" ma:index="8" nillable="true" ma:displayName="Document Type" ma:default="Description" ma:description="Document type specifies the content of the document" ma:format="Dropdown" ma:internalName="DocumentType" ma:readOnly="false">
      <xsd:simpleType>
        <xsd:restriction base="dms:Choice">
          <xsd:enumeration value="Policy"/>
          <xsd:enumeration value="Strategy"/>
          <xsd:enumeration value="Objectives / Targets"/>
          <xsd:enumeration value="Plan / Schedule"/>
          <xsd:enumeration value="Governance"/>
          <xsd:enumeration value="Organization"/>
          <xsd:enumeration value="Review Material"/>
          <xsd:enumeration value="Communication"/>
          <xsd:enumeration value="Minutes"/>
          <xsd:enumeration value="Training"/>
          <xsd:enumeration value="Standard Operating Procedure"/>
          <xsd:enumeration value="Process / Procedure / Standard"/>
          <xsd:enumeration value="Guideline / Manual / Instruction"/>
          <xsd:enumeration value="Description"/>
          <xsd:enumeration value="Form / Template"/>
          <xsd:enumeration value="Checklist"/>
          <xsd:enumeration value="Bid / Offer"/>
          <xsd:enumeration value="Contract / Order"/>
          <xsd:enumeration value="List"/>
          <xsd:enumeration value="Roadmap"/>
          <xsd:enumeration value="Requirement / Specification"/>
          <xsd:enumeration value="Design"/>
          <xsd:enumeration value="Concept / Proposal"/>
          <xsd:enumeration value="Measurement / KPI"/>
          <xsd:enumeration value="Report"/>
          <xsd:enumeration value="Best Practice / Lessons Learnt"/>
          <xsd:enumeration value="Analysis / Assessment"/>
          <xsd:enumeration value="Survey"/>
        </xsd:restriction>
      </xsd:simpleType>
    </xsd:element>
    <xsd:element name="NokiaConfidentiality" ma:index="9" nillable="true" ma:displayName="Nokia Confidentiality" ma:default="Nokia Internal Use" ma:format="Dropdown" ma:internalName="NokiaConfidentiality" ma:readOnly="false">
      <xsd:simpleType>
        <xsd:restriction base="dms:Choice">
          <xsd:enumeration value="Nokia Internal Use"/>
          <xsd:enumeration value="Confidential"/>
          <xsd:enumeration value="Secret"/>
          <xsd:enumeration value="Public"/>
        </xsd:restriction>
      </xsd:simpleType>
    </xsd:element>
    <xsd:element name="Owner" ma:index="10" nillable="true" ma:displayName="Owner" ma:description="Owner identifies the person or group who owns the document (default value is the same as the Creator of the document)" ma:internalName="Owner">
      <xsd:simpleType>
        <xsd:restriction base="dms:Text"/>
      </xsd:simpleType>
    </xsd:element>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element name="HideFromDelve" ma:index="14" nillable="true" ma:displayName="HideFromDelve" ma:default="0" ma:internalName="HideFromDelv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6.xml><?xml version="1.0" encoding="utf-8"?>
<?mso-contentType ?>
<SharedContentType xmlns="Microsoft.SharePoint.Taxonomy.ContentTypeSync" SourceId="34c87397-5fc1-491e-85e7-d6110dbe9cbd" ContentTypeId="0x010100CE50E52E7543470BBDD3827FE50C59CB" PreviousValue="false"/>
</file>

<file path=customXml/itemProps1.xml><?xml version="1.0" encoding="utf-8"?>
<ds:datastoreItem xmlns:ds="http://schemas.openxmlformats.org/officeDocument/2006/customXml" ds:itemID="{F1A5087E-D875-4389-9B23-8434F51180AC}">
  <ds:schemaRefs>
    <ds:schemaRef ds:uri="http://schemas.microsoft.com/office/2006/metadata/properties"/>
    <ds:schemaRef ds:uri="http://schemas.microsoft.com/office/infopath/2007/PartnerControls"/>
    <ds:schemaRef ds:uri="71c5aaf6-e6ce-465b-b873-5148d2a4c105"/>
  </ds:schemaRefs>
</ds:datastoreItem>
</file>

<file path=customXml/itemProps2.xml><?xml version="1.0" encoding="utf-8"?>
<ds:datastoreItem xmlns:ds="http://schemas.openxmlformats.org/officeDocument/2006/customXml" ds:itemID="{B13512BF-786C-44BC-9179-48F650BCBA3C}">
  <ds:schemaRefs>
    <ds:schemaRef ds:uri="http://schemas.microsoft.com/office/2006/metadata/customXsn"/>
  </ds:schemaRefs>
</ds:datastoreItem>
</file>

<file path=customXml/itemProps3.xml><?xml version="1.0" encoding="utf-8"?>
<ds:datastoreItem xmlns:ds="http://schemas.openxmlformats.org/officeDocument/2006/customXml" ds:itemID="{9DED2D23-3C7F-41E8-ACA8-DA4828291003}">
  <ds:schemaRefs>
    <ds:schemaRef ds:uri="http://schemas.microsoft.com/sharepoint/v3/contenttype/forms"/>
  </ds:schemaRefs>
</ds:datastoreItem>
</file>

<file path=customXml/itemProps4.xml><?xml version="1.0" encoding="utf-8"?>
<ds:datastoreItem xmlns:ds="http://schemas.openxmlformats.org/officeDocument/2006/customXml" ds:itemID="{22DD24AF-F947-4A1E-AE57-D42B59C8C6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5BDB0496-1A1D-4B21-BC76-DDA1AAE9922B}">
  <ds:schemaRefs>
    <ds:schemaRef ds:uri="http://schemas.microsoft.com/sharepoint/events"/>
  </ds:schemaRefs>
</ds:datastoreItem>
</file>

<file path=customXml/itemProps6.xml><?xml version="1.0" encoding="utf-8"?>
<ds:datastoreItem xmlns:ds="http://schemas.openxmlformats.org/officeDocument/2006/customXml" ds:itemID="{B69FDC28-DDA5-440E-9BA4-E68BD29F4D24}">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Nokia - Pure PowerPoint template 2021</Template>
  <TotalTime>3143</TotalTime>
  <Words>857</Words>
  <Application>Microsoft Office PowerPoint</Application>
  <PresentationFormat>On-screen Show (16:9)</PresentationFormat>
  <Paragraphs>86</Paragraphs>
  <Slides>3</Slides>
  <Notes>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3</vt:i4>
      </vt:variant>
    </vt:vector>
  </HeadingPairs>
  <TitlesOfParts>
    <vt:vector size="16" baseType="lpstr">
      <vt:lpstr>Arial</vt:lpstr>
      <vt:lpstr>Calibri</vt:lpstr>
      <vt:lpstr>Nokia Pure Headline Light</vt:lpstr>
      <vt:lpstr>Nokia Pure Headline Ultra Light</vt:lpstr>
      <vt:lpstr>Nokia Pure Text</vt:lpstr>
      <vt:lpstr>Nokia Pure Text Light</vt:lpstr>
      <vt:lpstr>Times New Roman</vt:lpstr>
      <vt:lpstr>1 White Master</vt:lpstr>
      <vt:lpstr>1_c 2018 Nokia</vt:lpstr>
      <vt:lpstr>3_Blue</vt:lpstr>
      <vt:lpstr>4_Blue End Slide</vt:lpstr>
      <vt:lpstr>5_White End Slide</vt:lpstr>
      <vt:lpstr>6_Gray</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MONASTERY* coordination</dc:title>
  <dc:creator>128e</dc:creator>
  <cp:lastModifiedBy>Nokia Lazaros 134</cp:lastModifiedBy>
  <cp:revision>52</cp:revision>
  <dcterms:created xsi:type="dcterms:W3CDTF">2021-02-16T10:01:14Z</dcterms:created>
  <dcterms:modified xsi:type="dcterms:W3CDTF">2022-02-16T11:42:18Z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0x010100CE50E52E7543470BBDD3827FE50C59CB00F28B616FD8C77D40956A924538277F24</vt:lpwstr>
  </property>
  <property fmtid="{D5CDD505-2E9C-101B-9397-08002B2CF9AE}" pid="3" name="_dlc_DocIdItemGuid">
    <vt:lpwstr>50ae9648-8384-4b11-aad9-49259e465c9e</vt:lpwstr>
  </property>
  <property fmtid="{D5CDD505-2E9C-101B-9397-08002B2CF9AE}" pid="4" name="SharedWithUsers">
    <vt:lpwstr>30470;#Mion, Marcello (Nokia - IT/Vimercate);#21237;#Greijula, Sirkku (Nokia - FI/Tampere);#22035;#Gupta, Uvnik (Nokia - IN/Bangalore);#12061;#Che Haron, Firdaus (Nokia - MY/Kuala Lumpur);#2894;#Martins Joao Cruz, Catarina (Nokia - DE/Munich);#10416;#Gero</vt:lpwstr>
  </property>
  <property fmtid="{D5CDD505-2E9C-101B-9397-08002B2CF9AE}" pid="5" name="MSIP_Label_b1aa2129-79ec-42c0-bfac-e5b7a0374572_Enabled">
    <vt:lpwstr>true</vt:lpwstr>
  </property>
  <property fmtid="{D5CDD505-2E9C-101B-9397-08002B2CF9AE}" pid="6" name="MSIP_Label_b1aa2129-79ec-42c0-bfac-e5b7a0374572_SetDate">
    <vt:lpwstr>2021-05-11T23:00:17Z</vt:lpwstr>
  </property>
  <property fmtid="{D5CDD505-2E9C-101B-9397-08002B2CF9AE}" pid="7" name="MSIP_Label_b1aa2129-79ec-42c0-bfac-e5b7a0374572_Method">
    <vt:lpwstr>Privileged</vt:lpwstr>
  </property>
  <property fmtid="{D5CDD505-2E9C-101B-9397-08002B2CF9AE}" pid="8" name="MSIP_Label_b1aa2129-79ec-42c0-bfac-e5b7a0374572_Name">
    <vt:lpwstr>b1aa2129-79ec-42c0-bfac-e5b7a0374572</vt:lpwstr>
  </property>
  <property fmtid="{D5CDD505-2E9C-101B-9397-08002B2CF9AE}" pid="9" name="MSIP_Label_b1aa2129-79ec-42c0-bfac-e5b7a0374572_SiteId">
    <vt:lpwstr>5d471751-9675-428d-917b-70f44f9630b0</vt:lpwstr>
  </property>
  <property fmtid="{D5CDD505-2E9C-101B-9397-08002B2CF9AE}" pid="10" name="MSIP_Label_b1aa2129-79ec-42c0-bfac-e5b7a0374572_ActionId">
    <vt:lpwstr>138eb0ee-685a-449e-8d24-0fbaefb5d22f</vt:lpwstr>
  </property>
  <property fmtid="{D5CDD505-2E9C-101B-9397-08002B2CF9AE}" pid="11" name="MSIP_Label_b1aa2129-79ec-42c0-bfac-e5b7a0374572_ContentBits">
    <vt:lpwstr>0</vt:lpwstr>
  </property>
</Properties>
</file>