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"/>
  </p:notesMasterIdLst>
  <p:handoutMasterIdLst>
    <p:handoutMasterId r:id="rId6"/>
  </p:handoutMasterIdLst>
  <p:sldIdLst>
    <p:sldId id="362" r:id="rId2"/>
    <p:sldId id="382" r:id="rId3"/>
    <p:sldId id="381" r:id="rId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7" autoAdjust="0"/>
    <p:restoredTop sz="94679" autoAdjust="0"/>
  </p:normalViewPr>
  <p:slideViewPr>
    <p:cSldViewPr snapToGrid="0">
      <p:cViewPr varScale="1">
        <p:scale>
          <a:sx n="95" d="100"/>
          <a:sy n="95" d="100"/>
        </p:scale>
        <p:origin x="51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8595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CT#85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843.zip" TargetMode="External"/><Relationship Id="rId2" Type="http://schemas.openxmlformats.org/officeDocument/2006/relationships/hyperlink" Target="https://www.3gpp.org/ftp/tsg_sa/TSG_SA/TSGS_85/Docs/SP-190845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85/Docs/SP-190842.zip" TargetMode="External"/><Relationship Id="rId5" Type="http://schemas.openxmlformats.org/officeDocument/2006/relationships/hyperlink" Target="https://www.3gpp.org/ftp/tsg_sa/TSG_SA/TSGS_85/Docs/SP-190675.zip" TargetMode="External"/><Relationship Id="rId4" Type="http://schemas.openxmlformats.org/officeDocument/2006/relationships/hyperlink" Target="https://www.3gpp.org/ftp/tsg_sa/TSG_SA/TSGS_85/Docs/SP-190844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georg.mayer@huawei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9523527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Documents For Information to TSG CT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Georg Mayer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5563"/>
            <a:ext cx="96377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CT 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#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85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CP-192236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16-17 September 2019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, Newport Beach, USA	</a:t>
            </a:r>
            <a:r>
              <a:rPr lang="en-GB" altLang="en-US" sz="1200" b="1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SA#84 </a:t>
            </a:r>
            <a:r>
              <a:rPr lang="en-US" dirty="0" err="1" smtClean="0"/>
              <a:t>tdocs</a:t>
            </a:r>
            <a:r>
              <a:rPr lang="en-US" dirty="0" smtClean="0"/>
              <a:t> 4 CT info &amp;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2400"/>
              </a:spcBef>
            </a:pPr>
            <a:r>
              <a:rPr lang="en-US" sz="1800" dirty="0" smtClean="0"/>
              <a:t> Attached </a:t>
            </a:r>
            <a:r>
              <a:rPr lang="en-US" sz="1800" dirty="0"/>
              <a:t>to this </a:t>
            </a:r>
            <a:r>
              <a:rPr lang="en-US" sz="1800" dirty="0" err="1"/>
              <a:t>tdoc</a:t>
            </a:r>
            <a:r>
              <a:rPr lang="en-US" sz="1800" dirty="0"/>
              <a:t> please find the following TSG SA#85 documents for information (and possible discussion) at TSG CT#85.</a:t>
            </a:r>
          </a:p>
          <a:p>
            <a:pPr>
              <a:spcBef>
                <a:spcPts val="2400"/>
              </a:spcBef>
            </a:pPr>
            <a:r>
              <a:rPr lang="en-US" sz="1800" dirty="0" smtClean="0"/>
              <a:t> 3GPP </a:t>
            </a:r>
            <a:r>
              <a:rPr lang="en-US" sz="1800" dirty="0"/>
              <a:t>(TSG SA) Introduction (living document) </a:t>
            </a:r>
          </a:p>
          <a:p>
            <a:pPr lvl="1"/>
            <a:r>
              <a:rPr lang="en-US" sz="1400" dirty="0" smtClean="0">
                <a:hlinkClick r:id="rId2"/>
              </a:rPr>
              <a:t>https://www.3gpp.org/ftp/tsg_sa/TSG_SA/TSGS_85/Docs/SP-190845.zip</a:t>
            </a:r>
            <a:r>
              <a:rPr lang="en-US" sz="1400" dirty="0" smtClean="0"/>
              <a:t> </a:t>
            </a:r>
          </a:p>
          <a:p>
            <a:pPr>
              <a:spcBef>
                <a:spcPts val="2400"/>
              </a:spcBef>
            </a:pPr>
            <a:r>
              <a:rPr lang="en-US" sz="1800" dirty="0" smtClean="0"/>
              <a:t>  3GPP Improvement Suggestions (living document) </a:t>
            </a:r>
          </a:p>
          <a:p>
            <a:pPr lvl="1"/>
            <a:r>
              <a:rPr lang="en-US" sz="1400" dirty="0" smtClean="0">
                <a:hlinkClick r:id="rId3"/>
              </a:rPr>
              <a:t>https</a:t>
            </a:r>
            <a:r>
              <a:rPr lang="en-US" sz="1400" dirty="0">
                <a:hlinkClick r:id="rId3"/>
              </a:rPr>
              <a:t>://www.3gpp.org/ftp/tsg_sa/TSG_SA/TSGS_85/Docs/SP-190843.zip</a:t>
            </a:r>
            <a:r>
              <a:rPr lang="en-US" sz="1400" dirty="0"/>
              <a:t> </a:t>
            </a:r>
          </a:p>
          <a:p>
            <a:pPr>
              <a:spcBef>
                <a:spcPts val="2400"/>
              </a:spcBef>
            </a:pPr>
            <a:r>
              <a:rPr lang="en-US" sz="1800" dirty="0"/>
              <a:t>  Traceability of Work Items and Requirements </a:t>
            </a:r>
          </a:p>
          <a:p>
            <a:pPr lvl="1"/>
            <a:r>
              <a:rPr lang="en-US" sz="1400" dirty="0">
                <a:hlinkClick r:id="rId4"/>
              </a:rPr>
              <a:t>https://www.3gpp.org/ftp/tsg_sa/TSG_SA/TSGS_85/Docs/SP-190844.zip</a:t>
            </a:r>
            <a:r>
              <a:rPr lang="en-US" sz="1400" dirty="0"/>
              <a:t> </a:t>
            </a:r>
          </a:p>
          <a:p>
            <a:pPr>
              <a:spcBef>
                <a:spcPts val="2400"/>
              </a:spcBef>
            </a:pPr>
            <a:r>
              <a:rPr lang="en-US" sz="1800" dirty="0"/>
              <a:t>  3GPP (SA) Release Planning (living document)</a:t>
            </a:r>
          </a:p>
          <a:p>
            <a:pPr lvl="1"/>
            <a:r>
              <a:rPr lang="en-US" sz="1400" dirty="0">
                <a:hlinkClick r:id="rId5"/>
              </a:rPr>
              <a:t>https://www.3gpp.org/ftp/tsg_sa/TSG_SA/TSGS_85/Docs/SP-190675.zip</a:t>
            </a:r>
            <a:r>
              <a:rPr lang="en-US" sz="1400" dirty="0"/>
              <a:t> </a:t>
            </a:r>
          </a:p>
          <a:p>
            <a:pPr>
              <a:spcBef>
                <a:spcPts val="2400"/>
              </a:spcBef>
            </a:pPr>
            <a:r>
              <a:rPr lang="en-US" sz="1800" dirty="0"/>
              <a:t>  3GPP Liaison Persons (living document) </a:t>
            </a:r>
          </a:p>
          <a:p>
            <a:pPr lvl="1"/>
            <a:r>
              <a:rPr lang="en-US" sz="1400" dirty="0">
                <a:hlinkClick r:id="rId6"/>
              </a:rPr>
              <a:t>https://www.3gpp.org/ftp/tsg_sa/TSG_SA/TSGS_85/Docs/SP-190842.zip</a:t>
            </a:r>
            <a:r>
              <a:rPr lang="en-US" sz="1400" dirty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8025470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buFontTx/>
              <a:buNone/>
            </a:pPr>
            <a:endParaRPr lang="en-US" altLang="en-US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Georg Mayer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3GPP SA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mail: </a:t>
            </a:r>
            <a:r>
              <a:rPr lang="en-US" altLang="en-US" sz="1600" smtClean="0">
                <a:hlinkClick r:id="rId2"/>
              </a:rPr>
              <a:t>georg.mayer@huawei.com</a:t>
            </a:r>
            <a:r>
              <a:rPr lang="en-US" altLang="en-US" sz="1600" smtClean="0"/>
              <a:t>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smtClean="0"/>
              <a:t>phone: +43 699 1900 5758</a:t>
            </a:r>
          </a:p>
          <a:p>
            <a:pPr marL="0" indent="0">
              <a:buFontTx/>
              <a:buNone/>
            </a:pP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5460374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13481</TotalTime>
  <Words>124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TSG SA Documents For Information to TSG CT</vt:lpstr>
      <vt:lpstr>SA#84 tdocs 4 CT info &amp; discussion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692</cp:revision>
  <dcterms:created xsi:type="dcterms:W3CDTF">2010-02-05T13:52:04Z</dcterms:created>
  <dcterms:modified xsi:type="dcterms:W3CDTF">2019-09-15T13:18:02Z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1568224913</vt:lpwstr>
  </property>
</Properties>
</file>