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2">
  <p:sldMasterIdLst>
    <p:sldMasterId id="2147485146" r:id="rId4"/>
  </p:sldMasterIdLst>
  <p:notesMasterIdLst>
    <p:notesMasterId r:id="rId17"/>
  </p:notesMasterIdLst>
  <p:handoutMasterIdLst>
    <p:handoutMasterId r:id="rId18"/>
  </p:handoutMasterIdLst>
  <p:sldIdLst>
    <p:sldId id="266" r:id="rId5"/>
    <p:sldId id="265" r:id="rId6"/>
    <p:sldId id="267" r:id="rId7"/>
    <p:sldId id="292" r:id="rId8"/>
    <p:sldId id="293" r:id="rId9"/>
    <p:sldId id="273" r:id="rId10"/>
    <p:sldId id="274" r:id="rId11"/>
    <p:sldId id="289" r:id="rId12"/>
    <p:sldId id="279" r:id="rId13"/>
    <p:sldId id="291" r:id="rId14"/>
    <p:sldId id="280" r:id="rId15"/>
    <p:sldId id="283" r:id="rId16"/>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7B8DEF4-7474-4C82-B541-E80E9836FB8B}" v="4" dt="2025-10-30T12:44:15.05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97" d="100"/>
          <a:sy n="97" d="100"/>
        </p:scale>
        <p:origin x="960" y="306"/>
      </p:cViewPr>
      <p:guideLst>
        <p:guide orient="horz" pos="2137"/>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223A8A4F-CF67-4832-8382-EA0CA4DF5F53}"/>
    <pc:docChg chg="undo custSel addSld delSld modSld sldOrd">
      <pc:chgData name="Kevin Flynn" userId="8512d3b6-9e1b-4dce-bd11-e4335739214c" providerId="ADAL" clId="{223A8A4F-CF67-4832-8382-EA0CA4DF5F53}" dt="2025-10-17T11:00:09.195" v="1736" actId="14100"/>
      <pc:docMkLst>
        <pc:docMk/>
      </pc:docMkLst>
      <pc:sldChg chg="modSp mod">
        <pc:chgData name="Kevin Flynn" userId="8512d3b6-9e1b-4dce-bd11-e4335739214c" providerId="ADAL" clId="{223A8A4F-CF67-4832-8382-EA0CA4DF5F53}" dt="2025-10-17T10:45:48.619" v="1491" actId="404"/>
        <pc:sldMkLst>
          <pc:docMk/>
          <pc:sldMk cId="0" sldId="265"/>
        </pc:sldMkLst>
        <pc:spChg chg="mod">
          <ac:chgData name="Kevin Flynn" userId="8512d3b6-9e1b-4dce-bd11-e4335739214c" providerId="ADAL" clId="{223A8A4F-CF67-4832-8382-EA0CA4DF5F53}" dt="2025-10-17T10:45:48.619" v="1491" actId="404"/>
          <ac:spMkLst>
            <pc:docMk/>
            <pc:sldMk cId="0" sldId="265"/>
            <ac:spMk id="4100" creationId="{CD399F36-FCB7-3C10-3F5C-6AB6A2954665}"/>
          </ac:spMkLst>
        </pc:spChg>
      </pc:sldChg>
      <pc:sldChg chg="modSp mod">
        <pc:chgData name="Kevin Flynn" userId="8512d3b6-9e1b-4dce-bd11-e4335739214c" providerId="ADAL" clId="{223A8A4F-CF67-4832-8382-EA0CA4DF5F53}" dt="2025-10-17T10:43:12.389" v="1488" actId="20577"/>
        <pc:sldMkLst>
          <pc:docMk/>
          <pc:sldMk cId="2552335208" sldId="266"/>
        </pc:sldMkLst>
        <pc:spChg chg="mod">
          <ac:chgData name="Kevin Flynn" userId="8512d3b6-9e1b-4dce-bd11-e4335739214c" providerId="ADAL" clId="{223A8A4F-CF67-4832-8382-EA0CA4DF5F53}" dt="2025-10-17T10:43:12.389" v="1488" actId="20577"/>
          <ac:spMkLst>
            <pc:docMk/>
            <pc:sldMk cId="2552335208" sldId="266"/>
            <ac:spMk id="4" creationId="{1942AE65-3154-9D2F-AE95-79B00EC5888F}"/>
          </ac:spMkLst>
        </pc:spChg>
      </pc:sldChg>
      <pc:sldChg chg="modSp mod">
        <pc:chgData name="Kevin Flynn" userId="8512d3b6-9e1b-4dce-bd11-e4335739214c" providerId="ADAL" clId="{223A8A4F-CF67-4832-8382-EA0CA4DF5F53}" dt="2025-10-17T10:47:13.488" v="1505" actId="113"/>
        <pc:sldMkLst>
          <pc:docMk/>
          <pc:sldMk cId="3002515601" sldId="267"/>
        </pc:sldMkLst>
        <pc:spChg chg="mod">
          <ac:chgData name="Kevin Flynn" userId="8512d3b6-9e1b-4dce-bd11-e4335739214c" providerId="ADAL" clId="{223A8A4F-CF67-4832-8382-EA0CA4DF5F53}" dt="2025-10-17T09:32:59.062" v="127" actId="20577"/>
          <ac:spMkLst>
            <pc:docMk/>
            <pc:sldMk cId="3002515601" sldId="267"/>
            <ac:spMk id="2" creationId="{A0386DD4-70B2-E168-B2E8-5FB8593C2F38}"/>
          </ac:spMkLst>
        </pc:spChg>
        <pc:spChg chg="mod">
          <ac:chgData name="Kevin Flynn" userId="8512d3b6-9e1b-4dce-bd11-e4335739214c" providerId="ADAL" clId="{223A8A4F-CF67-4832-8382-EA0CA4DF5F53}" dt="2025-10-17T10:46:29.920" v="1501" actId="2711"/>
          <ac:spMkLst>
            <pc:docMk/>
            <pc:sldMk cId="3002515601" sldId="267"/>
            <ac:spMk id="3" creationId="{E33184B4-2B98-54E4-9E06-C034CDA35A21}"/>
          </ac:spMkLst>
        </pc:spChg>
        <pc:spChg chg="mod">
          <ac:chgData name="Kevin Flynn" userId="8512d3b6-9e1b-4dce-bd11-e4335739214c" providerId="ADAL" clId="{223A8A4F-CF67-4832-8382-EA0CA4DF5F53}" dt="2025-10-17T10:47:13.488" v="1505" actId="113"/>
          <ac:spMkLst>
            <pc:docMk/>
            <pc:sldMk cId="3002515601" sldId="267"/>
            <ac:spMk id="9" creationId="{3E7EC545-FE16-B5B3-98BE-1CC88DA005B0}"/>
          </ac:spMkLst>
        </pc:spChg>
        <pc:spChg chg="mod">
          <ac:chgData name="Kevin Flynn" userId="8512d3b6-9e1b-4dce-bd11-e4335739214c" providerId="ADAL" clId="{223A8A4F-CF67-4832-8382-EA0CA4DF5F53}" dt="2025-10-17T10:46:14.447" v="1500" actId="1076"/>
          <ac:spMkLst>
            <pc:docMk/>
            <pc:sldMk cId="3002515601" sldId="267"/>
            <ac:spMk id="13" creationId="{69C0B48F-457F-DC4D-041D-2DE34A72AFB1}"/>
          </ac:spMkLst>
        </pc:spChg>
        <pc:spChg chg="mod">
          <ac:chgData name="Kevin Flynn" userId="8512d3b6-9e1b-4dce-bd11-e4335739214c" providerId="ADAL" clId="{223A8A4F-CF67-4832-8382-EA0CA4DF5F53}" dt="2025-10-17T10:46:05.303" v="1495" actId="404"/>
          <ac:spMkLst>
            <pc:docMk/>
            <pc:sldMk cId="3002515601" sldId="267"/>
            <ac:spMk id="15" creationId="{893946F4-7CE7-7083-CF1B-B9425F942E9F}"/>
          </ac:spMkLst>
        </pc:spChg>
        <pc:graphicFrameChg chg="mod">
          <ac:chgData name="Kevin Flynn" userId="8512d3b6-9e1b-4dce-bd11-e4335739214c" providerId="ADAL" clId="{223A8A4F-CF67-4832-8382-EA0CA4DF5F53}" dt="2025-10-17T10:46:46.766" v="1504" actId="1076"/>
          <ac:graphicFrameMkLst>
            <pc:docMk/>
            <pc:sldMk cId="3002515601" sldId="267"/>
            <ac:graphicFrameMk id="6" creationId="{969BC5A4-453D-0C66-F7A1-63D24BCDE596}"/>
          </ac:graphicFrameMkLst>
        </pc:graphicFrameChg>
        <pc:graphicFrameChg chg="mod">
          <ac:chgData name="Kevin Flynn" userId="8512d3b6-9e1b-4dce-bd11-e4335739214c" providerId="ADAL" clId="{223A8A4F-CF67-4832-8382-EA0CA4DF5F53}" dt="2025-10-17T10:46:42.505" v="1503" actId="1076"/>
          <ac:graphicFrameMkLst>
            <pc:docMk/>
            <pc:sldMk cId="3002515601" sldId="267"/>
            <ac:graphicFrameMk id="11" creationId="{24D14891-2518-486E-1DAE-5072288EF2C5}"/>
          </ac:graphicFrameMkLst>
        </pc:graphicFrameChg>
      </pc:sldChg>
      <pc:sldChg chg="addSp delSp modSp mod">
        <pc:chgData name="Kevin Flynn" userId="8512d3b6-9e1b-4dce-bd11-e4335739214c" providerId="ADAL" clId="{223A8A4F-CF67-4832-8382-EA0CA4DF5F53}" dt="2025-10-17T10:50:33.482" v="1562" actId="404"/>
        <pc:sldMkLst>
          <pc:docMk/>
          <pc:sldMk cId="3077065763" sldId="273"/>
        </pc:sldMkLst>
        <pc:spChg chg="mod">
          <ac:chgData name="Kevin Flynn" userId="8512d3b6-9e1b-4dce-bd11-e4335739214c" providerId="ADAL" clId="{223A8A4F-CF67-4832-8382-EA0CA4DF5F53}" dt="2025-10-17T09:33:32.114" v="132" actId="20577"/>
          <ac:spMkLst>
            <pc:docMk/>
            <pc:sldMk cId="3077065763" sldId="273"/>
            <ac:spMk id="2" creationId="{FAEF7E1D-C26C-E2B7-F4A6-C7E9CAA1114D}"/>
          </ac:spMkLst>
        </pc:spChg>
        <pc:spChg chg="mod">
          <ac:chgData name="Kevin Flynn" userId="8512d3b6-9e1b-4dce-bd11-e4335739214c" providerId="ADAL" clId="{223A8A4F-CF67-4832-8382-EA0CA4DF5F53}" dt="2025-10-17T10:49:22.921" v="1549" actId="20577"/>
          <ac:spMkLst>
            <pc:docMk/>
            <pc:sldMk cId="3077065763" sldId="273"/>
            <ac:spMk id="3" creationId="{41DDBCF1-1190-C684-E9B6-4FD7CD3976DE}"/>
          </ac:spMkLst>
        </pc:spChg>
        <pc:spChg chg="add mod">
          <ac:chgData name="Kevin Flynn" userId="8512d3b6-9e1b-4dce-bd11-e4335739214c" providerId="ADAL" clId="{223A8A4F-CF67-4832-8382-EA0CA4DF5F53}" dt="2025-10-17T10:49:10.645" v="1535" actId="1076"/>
          <ac:spMkLst>
            <pc:docMk/>
            <pc:sldMk cId="3077065763" sldId="273"/>
            <ac:spMk id="5" creationId="{CC80BCD0-FED3-8490-DA3D-8F676FAAA94D}"/>
          </ac:spMkLst>
        </pc:spChg>
        <pc:graphicFrameChg chg="add mod modGraphic">
          <ac:chgData name="Kevin Flynn" userId="8512d3b6-9e1b-4dce-bd11-e4335739214c" providerId="ADAL" clId="{223A8A4F-CF67-4832-8382-EA0CA4DF5F53}" dt="2025-10-17T10:50:33.482" v="1562" actId="404"/>
          <ac:graphicFrameMkLst>
            <pc:docMk/>
            <pc:sldMk cId="3077065763" sldId="273"/>
            <ac:graphicFrameMk id="10" creationId="{0B8DE7CD-3432-7615-86CA-8F5B94ACA38A}"/>
          </ac:graphicFrameMkLst>
        </pc:graphicFrameChg>
      </pc:sldChg>
      <pc:sldChg chg="addSp modSp mod">
        <pc:chgData name="Kevin Flynn" userId="8512d3b6-9e1b-4dce-bd11-e4335739214c" providerId="ADAL" clId="{223A8A4F-CF67-4832-8382-EA0CA4DF5F53}" dt="2025-10-17T10:51:26.445" v="1567" actId="1076"/>
        <pc:sldMkLst>
          <pc:docMk/>
          <pc:sldMk cId="48420980" sldId="274"/>
        </pc:sldMkLst>
        <pc:spChg chg="mod">
          <ac:chgData name="Kevin Flynn" userId="8512d3b6-9e1b-4dce-bd11-e4335739214c" providerId="ADAL" clId="{223A8A4F-CF67-4832-8382-EA0CA4DF5F53}" dt="2025-10-17T09:51:29.964" v="488" actId="20577"/>
          <ac:spMkLst>
            <pc:docMk/>
            <pc:sldMk cId="48420980" sldId="274"/>
            <ac:spMk id="2" creationId="{00A50FAC-480A-1EF4-B3E2-25C917CB34A6}"/>
          </ac:spMkLst>
        </pc:spChg>
        <pc:spChg chg="mod">
          <ac:chgData name="Kevin Flynn" userId="8512d3b6-9e1b-4dce-bd11-e4335739214c" providerId="ADAL" clId="{223A8A4F-CF67-4832-8382-EA0CA4DF5F53}" dt="2025-10-17T10:51:20.482" v="1566" actId="404"/>
          <ac:spMkLst>
            <pc:docMk/>
            <pc:sldMk cId="48420980" sldId="274"/>
            <ac:spMk id="3" creationId="{2BAEBFD1-8423-DE09-20BB-34977E17914A}"/>
          </ac:spMkLst>
        </pc:spChg>
        <pc:spChg chg="mod">
          <ac:chgData name="Kevin Flynn" userId="8512d3b6-9e1b-4dce-bd11-e4335739214c" providerId="ADAL" clId="{223A8A4F-CF67-4832-8382-EA0CA4DF5F53}" dt="2025-10-17T10:51:26.445" v="1567" actId="1076"/>
          <ac:spMkLst>
            <pc:docMk/>
            <pc:sldMk cId="48420980" sldId="274"/>
            <ac:spMk id="9" creationId="{830677BF-1EC7-AD31-243C-ADC8D8C3E34E}"/>
          </ac:spMkLst>
        </pc:spChg>
        <pc:picChg chg="add mod ord">
          <ac:chgData name="Kevin Flynn" userId="8512d3b6-9e1b-4dce-bd11-e4335739214c" providerId="ADAL" clId="{223A8A4F-CF67-4832-8382-EA0CA4DF5F53}" dt="2025-10-17T09:55:30.567" v="522" actId="167"/>
          <ac:picMkLst>
            <pc:docMk/>
            <pc:sldMk cId="48420980" sldId="274"/>
            <ac:picMk id="5" creationId="{FB3A29B2-D148-9DC3-76C8-C04CFAB295E5}"/>
          </ac:picMkLst>
        </pc:picChg>
      </pc:sldChg>
      <pc:sldChg chg="del">
        <pc:chgData name="Kevin Flynn" userId="8512d3b6-9e1b-4dce-bd11-e4335739214c" providerId="ADAL" clId="{223A8A4F-CF67-4832-8382-EA0CA4DF5F53}" dt="2025-10-17T10:01:06.878" v="569" actId="47"/>
        <pc:sldMkLst>
          <pc:docMk/>
          <pc:sldMk cId="2369249047" sldId="277"/>
        </pc:sldMkLst>
      </pc:sldChg>
      <pc:sldChg chg="addSp delSp modSp mod">
        <pc:chgData name="Kevin Flynn" userId="8512d3b6-9e1b-4dce-bd11-e4335739214c" providerId="ADAL" clId="{223A8A4F-CF67-4832-8382-EA0CA4DF5F53}" dt="2025-10-17T10:56:10.174" v="1684" actId="20577"/>
        <pc:sldMkLst>
          <pc:docMk/>
          <pc:sldMk cId="4150433059" sldId="279"/>
        </pc:sldMkLst>
        <pc:spChg chg="mod">
          <ac:chgData name="Kevin Flynn" userId="8512d3b6-9e1b-4dce-bd11-e4335739214c" providerId="ADAL" clId="{223A8A4F-CF67-4832-8382-EA0CA4DF5F53}" dt="2025-10-17T10:01:35.306" v="571" actId="207"/>
          <ac:spMkLst>
            <pc:docMk/>
            <pc:sldMk cId="4150433059" sldId="279"/>
            <ac:spMk id="2" creationId="{0A62800F-212C-C4C2-CEE4-071D117B3DDF}"/>
          </ac:spMkLst>
        </pc:spChg>
        <pc:spChg chg="mod">
          <ac:chgData name="Kevin Flynn" userId="8512d3b6-9e1b-4dce-bd11-e4335739214c" providerId="ADAL" clId="{223A8A4F-CF67-4832-8382-EA0CA4DF5F53}" dt="2025-10-17T10:27:33.305" v="1222" actId="6549"/>
          <ac:spMkLst>
            <pc:docMk/>
            <pc:sldMk cId="4150433059" sldId="279"/>
            <ac:spMk id="3" creationId="{4AAF13D8-7FAD-E473-5675-9F70DD7C3ACF}"/>
          </ac:spMkLst>
        </pc:spChg>
        <pc:spChg chg="add mod">
          <ac:chgData name="Kevin Flynn" userId="8512d3b6-9e1b-4dce-bd11-e4335739214c" providerId="ADAL" clId="{223A8A4F-CF67-4832-8382-EA0CA4DF5F53}" dt="2025-10-17T10:56:10.174" v="1684" actId="20577"/>
          <ac:spMkLst>
            <pc:docMk/>
            <pc:sldMk cId="4150433059" sldId="279"/>
            <ac:spMk id="5" creationId="{B91AD8A7-C092-AAA4-681C-8A4FFDE4FCC7}"/>
          </ac:spMkLst>
        </pc:spChg>
        <pc:spChg chg="add mod">
          <ac:chgData name="Kevin Flynn" userId="8512d3b6-9e1b-4dce-bd11-e4335739214c" providerId="ADAL" clId="{223A8A4F-CF67-4832-8382-EA0CA4DF5F53}" dt="2025-10-17T10:52:38.906" v="1572" actId="404"/>
          <ac:spMkLst>
            <pc:docMk/>
            <pc:sldMk cId="4150433059" sldId="279"/>
            <ac:spMk id="8" creationId="{FF59CCC1-0BE1-10E8-C798-96CD65A67ED9}"/>
          </ac:spMkLst>
        </pc:spChg>
      </pc:sldChg>
      <pc:sldChg chg="modSp mod">
        <pc:chgData name="Kevin Flynn" userId="8512d3b6-9e1b-4dce-bd11-e4335739214c" providerId="ADAL" clId="{223A8A4F-CF67-4832-8382-EA0CA4DF5F53}" dt="2025-10-17T10:58:06.794" v="1724" actId="14100"/>
        <pc:sldMkLst>
          <pc:docMk/>
          <pc:sldMk cId="550284039" sldId="280"/>
        </pc:sldMkLst>
        <pc:spChg chg="mod">
          <ac:chgData name="Kevin Flynn" userId="8512d3b6-9e1b-4dce-bd11-e4335739214c" providerId="ADAL" clId="{223A8A4F-CF67-4832-8382-EA0CA4DF5F53}" dt="2025-10-17T10:58:06.794" v="1724" actId="14100"/>
          <ac:spMkLst>
            <pc:docMk/>
            <pc:sldMk cId="550284039" sldId="280"/>
            <ac:spMk id="3" creationId="{78B65D3E-787A-84E3-F136-0E7597C89AB7}"/>
          </ac:spMkLst>
        </pc:spChg>
      </pc:sldChg>
      <pc:sldChg chg="addSp delSp modSp mod">
        <pc:chgData name="Kevin Flynn" userId="8512d3b6-9e1b-4dce-bd11-e4335739214c" providerId="ADAL" clId="{223A8A4F-CF67-4832-8382-EA0CA4DF5F53}" dt="2025-10-17T11:00:09.195" v="1736" actId="14100"/>
        <pc:sldMkLst>
          <pc:docMk/>
          <pc:sldMk cId="1551136250" sldId="283"/>
        </pc:sldMkLst>
        <pc:spChg chg="add mod">
          <ac:chgData name="Kevin Flynn" userId="8512d3b6-9e1b-4dce-bd11-e4335739214c" providerId="ADAL" clId="{223A8A4F-CF67-4832-8382-EA0CA4DF5F53}" dt="2025-10-17T11:00:09.195" v="1736" actId="14100"/>
          <ac:spMkLst>
            <pc:docMk/>
            <pc:sldMk cId="1551136250" sldId="283"/>
            <ac:spMk id="2" creationId="{0BAEFBFA-2F39-7DFA-AA94-1CF5307A0DE9}"/>
          </ac:spMkLst>
        </pc:spChg>
        <pc:spChg chg="mod">
          <ac:chgData name="Kevin Flynn" userId="8512d3b6-9e1b-4dce-bd11-e4335739214c" providerId="ADAL" clId="{223A8A4F-CF67-4832-8382-EA0CA4DF5F53}" dt="2025-10-17T10:59:38.586" v="1732" actId="207"/>
          <ac:spMkLst>
            <pc:docMk/>
            <pc:sldMk cId="1551136250" sldId="283"/>
            <ac:spMk id="3" creationId="{8A04AF93-93C0-AFB0-301E-74679F2361E7}"/>
          </ac:spMkLst>
        </pc:spChg>
      </pc:sldChg>
      <pc:sldChg chg="addSp modSp mod">
        <pc:chgData name="Kevin Flynn" userId="8512d3b6-9e1b-4dce-bd11-e4335739214c" providerId="ADAL" clId="{223A8A4F-CF67-4832-8382-EA0CA4DF5F53}" dt="2025-10-17T10:00:21.906" v="568" actId="167"/>
        <pc:sldMkLst>
          <pc:docMk/>
          <pc:sldMk cId="91173408" sldId="289"/>
        </pc:sldMkLst>
        <pc:spChg chg="mod">
          <ac:chgData name="Kevin Flynn" userId="8512d3b6-9e1b-4dce-bd11-e4335739214c" providerId="ADAL" clId="{223A8A4F-CF67-4832-8382-EA0CA4DF5F53}" dt="2025-10-17T09:56:28.495" v="527" actId="20577"/>
          <ac:spMkLst>
            <pc:docMk/>
            <pc:sldMk cId="91173408" sldId="289"/>
            <ac:spMk id="2" creationId="{54D1C512-88C8-5BAD-153C-358FFB738A39}"/>
          </ac:spMkLst>
        </pc:spChg>
        <pc:spChg chg="mod">
          <ac:chgData name="Kevin Flynn" userId="8512d3b6-9e1b-4dce-bd11-e4335739214c" providerId="ADAL" clId="{223A8A4F-CF67-4832-8382-EA0CA4DF5F53}" dt="2025-10-17T09:59:07.223" v="559" actId="14100"/>
          <ac:spMkLst>
            <pc:docMk/>
            <pc:sldMk cId="91173408" sldId="289"/>
            <ac:spMk id="3" creationId="{76DE632C-4147-233B-2305-465DA2FDF5B3}"/>
          </ac:spMkLst>
        </pc:spChg>
        <pc:spChg chg="add mod ord">
          <ac:chgData name="Kevin Flynn" userId="8512d3b6-9e1b-4dce-bd11-e4335739214c" providerId="ADAL" clId="{223A8A4F-CF67-4832-8382-EA0CA4DF5F53}" dt="2025-10-17T10:00:21.906" v="568" actId="167"/>
          <ac:spMkLst>
            <pc:docMk/>
            <pc:sldMk cId="91173408" sldId="289"/>
            <ac:spMk id="5" creationId="{B52F8D51-E175-FA3C-EC1B-BAB52C6E6DCE}"/>
          </ac:spMkLst>
        </pc:spChg>
        <pc:graphicFrameChg chg="add mod modGraphic">
          <ac:chgData name="Kevin Flynn" userId="8512d3b6-9e1b-4dce-bd11-e4335739214c" providerId="ADAL" clId="{223A8A4F-CF67-4832-8382-EA0CA4DF5F53}" dt="2025-10-17T09:59:32.911" v="561" actId="12385"/>
          <ac:graphicFrameMkLst>
            <pc:docMk/>
            <pc:sldMk cId="91173408" sldId="289"/>
            <ac:graphicFrameMk id="4" creationId="{22A0DAE8-EF8E-FA63-EE43-358585BB40EC}"/>
          </ac:graphicFrameMkLst>
        </pc:graphicFrameChg>
      </pc:sldChg>
      <pc:sldChg chg="addSp modSp mod">
        <pc:chgData name="Kevin Flynn" userId="8512d3b6-9e1b-4dce-bd11-e4335739214c" providerId="ADAL" clId="{223A8A4F-CF67-4832-8382-EA0CA4DF5F53}" dt="2025-10-17T10:57:40.380" v="1722" actId="20577"/>
        <pc:sldMkLst>
          <pc:docMk/>
          <pc:sldMk cId="3792098417" sldId="291"/>
        </pc:sldMkLst>
        <pc:spChg chg="mod">
          <ac:chgData name="Kevin Flynn" userId="8512d3b6-9e1b-4dce-bd11-e4335739214c" providerId="ADAL" clId="{223A8A4F-CF67-4832-8382-EA0CA4DF5F53}" dt="2025-10-17T10:28:07.869" v="1223" actId="20577"/>
          <ac:spMkLst>
            <pc:docMk/>
            <pc:sldMk cId="3792098417" sldId="291"/>
            <ac:spMk id="2" creationId="{0A62800F-212C-C4C2-CEE4-071D117B3DDF}"/>
          </ac:spMkLst>
        </pc:spChg>
        <pc:spChg chg="mod">
          <ac:chgData name="Kevin Flynn" userId="8512d3b6-9e1b-4dce-bd11-e4335739214c" providerId="ADAL" clId="{223A8A4F-CF67-4832-8382-EA0CA4DF5F53}" dt="2025-10-17T10:57:40.380" v="1722" actId="20577"/>
          <ac:spMkLst>
            <pc:docMk/>
            <pc:sldMk cId="3792098417" sldId="291"/>
            <ac:spMk id="3" creationId="{4AAF13D8-7FAD-E473-5675-9F70DD7C3ACF}"/>
          </ac:spMkLst>
        </pc:spChg>
        <pc:picChg chg="add mod">
          <ac:chgData name="Kevin Flynn" userId="8512d3b6-9e1b-4dce-bd11-e4335739214c" providerId="ADAL" clId="{223A8A4F-CF67-4832-8382-EA0CA4DF5F53}" dt="2025-10-17T10:32:53.334" v="1266" actId="1076"/>
          <ac:picMkLst>
            <pc:docMk/>
            <pc:sldMk cId="3792098417" sldId="291"/>
            <ac:picMk id="8" creationId="{760D0896-03DB-19B1-1DC8-7047F55D1330}"/>
          </ac:picMkLst>
        </pc:picChg>
      </pc:sldChg>
      <pc:sldChg chg="modSp mod">
        <pc:chgData name="Kevin Flynn" userId="8512d3b6-9e1b-4dce-bd11-e4335739214c" providerId="ADAL" clId="{223A8A4F-CF67-4832-8382-EA0CA4DF5F53}" dt="2025-10-17T09:54:24.928" v="515" actId="12"/>
        <pc:sldMkLst>
          <pc:docMk/>
          <pc:sldMk cId="484136326" sldId="292"/>
        </pc:sldMkLst>
        <pc:spChg chg="mod">
          <ac:chgData name="Kevin Flynn" userId="8512d3b6-9e1b-4dce-bd11-e4335739214c" providerId="ADAL" clId="{223A8A4F-CF67-4832-8382-EA0CA4DF5F53}" dt="2025-10-17T09:33:05.073" v="128" actId="20577"/>
          <ac:spMkLst>
            <pc:docMk/>
            <pc:sldMk cId="484136326" sldId="292"/>
            <ac:spMk id="2" creationId="{9CFF7AF6-97EC-B614-72F9-9AA25137A0E9}"/>
          </ac:spMkLst>
        </pc:spChg>
        <pc:spChg chg="mod">
          <ac:chgData name="Kevin Flynn" userId="8512d3b6-9e1b-4dce-bd11-e4335739214c" providerId="ADAL" clId="{223A8A4F-CF67-4832-8382-EA0CA4DF5F53}" dt="2025-10-17T09:54:24.928" v="515" actId="12"/>
          <ac:spMkLst>
            <pc:docMk/>
            <pc:sldMk cId="484136326" sldId="292"/>
            <ac:spMk id="3" creationId="{23974D54-5B14-CC91-3096-E1D7C9A1EE0C}"/>
          </ac:spMkLst>
        </pc:spChg>
      </pc:sldChg>
      <pc:sldChg chg="addSp delSp modSp new mod ord">
        <pc:chgData name="Kevin Flynn" userId="8512d3b6-9e1b-4dce-bd11-e4335739214c" providerId="ADAL" clId="{223A8A4F-CF67-4832-8382-EA0CA4DF5F53}" dt="2025-10-17T09:54:02.884" v="513" actId="1076"/>
        <pc:sldMkLst>
          <pc:docMk/>
          <pc:sldMk cId="3327259216" sldId="293"/>
        </pc:sldMkLst>
        <pc:spChg chg="mod">
          <ac:chgData name="Kevin Flynn" userId="8512d3b6-9e1b-4dce-bd11-e4335739214c" providerId="ADAL" clId="{223A8A4F-CF67-4832-8382-EA0CA4DF5F53}" dt="2025-10-17T09:33:09.223" v="129" actId="20577"/>
          <ac:spMkLst>
            <pc:docMk/>
            <pc:sldMk cId="3327259216" sldId="293"/>
            <ac:spMk id="2" creationId="{2F0EBCAF-1B7C-47C6-C3DF-BCE19F9E5FC6}"/>
          </ac:spMkLst>
        </pc:spChg>
        <pc:spChg chg="add mod">
          <ac:chgData name="Kevin Flynn" userId="8512d3b6-9e1b-4dce-bd11-e4335739214c" providerId="ADAL" clId="{223A8A4F-CF67-4832-8382-EA0CA4DF5F53}" dt="2025-10-17T09:32:03.625" v="117" actId="20577"/>
          <ac:spMkLst>
            <pc:docMk/>
            <pc:sldMk cId="3327259216" sldId="293"/>
            <ac:spMk id="5" creationId="{E2ED0C95-70E2-ABD8-8BD3-570812CDDD9A}"/>
          </ac:spMkLst>
        </pc:spChg>
        <pc:picChg chg="add mod">
          <ac:chgData name="Kevin Flynn" userId="8512d3b6-9e1b-4dce-bd11-e4335739214c" providerId="ADAL" clId="{223A8A4F-CF67-4832-8382-EA0CA4DF5F53}" dt="2025-10-17T09:54:02.884" v="513" actId="1076"/>
          <ac:picMkLst>
            <pc:docMk/>
            <pc:sldMk cId="3327259216" sldId="293"/>
            <ac:picMk id="7" creationId="{87F04CFA-6CA8-2408-3D9D-81A2CE5D79E5}"/>
          </ac:picMkLst>
        </pc:picChg>
      </pc:sldChg>
      <pc:sldChg chg="modSp new del mod">
        <pc:chgData name="Kevin Flynn" userId="8512d3b6-9e1b-4dce-bd11-e4335739214c" providerId="ADAL" clId="{223A8A4F-CF67-4832-8382-EA0CA4DF5F53}" dt="2025-10-17T10:18:57.796" v="800" actId="47"/>
        <pc:sldMkLst>
          <pc:docMk/>
          <pc:sldMk cId="2890187658" sldId="294"/>
        </pc:sldMkLst>
      </pc:sldChg>
    </pc:docChg>
  </pc:docChgLst>
  <pc:docChgLst>
    <pc:chgData name="Kevin Flynn" userId="8512d3b6-9e1b-4dce-bd11-e4335739214c" providerId="ADAL" clId="{06555874-FE91-470D-A14F-A0CBE4805640}"/>
    <pc:docChg chg="custSel addSld delSld modSld">
      <pc:chgData name="Kevin Flynn" userId="8512d3b6-9e1b-4dce-bd11-e4335739214c" providerId="ADAL" clId="{06555874-FE91-470D-A14F-A0CBE4805640}" dt="2025-10-08T13:43:11.865" v="170" actId="20577"/>
      <pc:docMkLst>
        <pc:docMk/>
      </pc:docMkLst>
      <pc:sldChg chg="addSp delSp modSp mod">
        <pc:chgData name="Kevin Flynn" userId="8512d3b6-9e1b-4dce-bd11-e4335739214c" providerId="ADAL" clId="{06555874-FE91-470D-A14F-A0CBE4805640}" dt="2025-10-08T13:34:07.977" v="49"/>
        <pc:sldMkLst>
          <pc:docMk/>
          <pc:sldMk cId="0" sldId="265"/>
        </pc:sldMkLst>
        <pc:spChg chg="add mod">
          <ac:chgData name="Kevin Flynn" userId="8512d3b6-9e1b-4dce-bd11-e4335739214c" providerId="ADAL" clId="{06555874-FE91-470D-A14F-A0CBE4805640}" dt="2025-10-08T13:34:07.977" v="49"/>
          <ac:spMkLst>
            <pc:docMk/>
            <pc:sldMk cId="0" sldId="265"/>
            <ac:spMk id="7" creationId="{CF2AAE95-38FF-D9AF-D638-E316E85E4D02}"/>
          </ac:spMkLst>
        </pc:spChg>
        <pc:spChg chg="mod">
          <ac:chgData name="Kevin Flynn" userId="8512d3b6-9e1b-4dce-bd11-e4335739214c" providerId="ADAL" clId="{06555874-FE91-470D-A14F-A0CBE4805640}" dt="2025-10-08T13:33:10.554" v="27" actId="13926"/>
          <ac:spMkLst>
            <pc:docMk/>
            <pc:sldMk cId="0" sldId="265"/>
            <ac:spMk id="4100" creationId="{CD399F36-FCB7-3C10-3F5C-6AB6A2954665}"/>
          </ac:spMkLst>
        </pc:spChg>
      </pc:sldChg>
      <pc:sldChg chg="addSp delSp modSp mod">
        <pc:chgData name="Kevin Flynn" userId="8512d3b6-9e1b-4dce-bd11-e4335739214c" providerId="ADAL" clId="{06555874-FE91-470D-A14F-A0CBE4805640}" dt="2025-10-08T13:40:34.061" v="142" actId="1076"/>
        <pc:sldMkLst>
          <pc:docMk/>
          <pc:sldMk cId="3002515601" sldId="267"/>
        </pc:sldMkLst>
        <pc:spChg chg="mod">
          <ac:chgData name="Kevin Flynn" userId="8512d3b6-9e1b-4dce-bd11-e4335739214c" providerId="ADAL" clId="{06555874-FE91-470D-A14F-A0CBE4805640}" dt="2025-10-08T13:38:58.040" v="127" actId="20577"/>
          <ac:spMkLst>
            <pc:docMk/>
            <pc:sldMk cId="3002515601" sldId="267"/>
            <ac:spMk id="3" creationId="{E33184B4-2B98-54E4-9E06-C034CDA35A21}"/>
          </ac:spMkLst>
        </pc:spChg>
        <pc:spChg chg="add mod">
          <ac:chgData name="Kevin Flynn" userId="8512d3b6-9e1b-4dce-bd11-e4335739214c" providerId="ADAL" clId="{06555874-FE91-470D-A14F-A0CBE4805640}" dt="2025-10-08T13:38:37.240" v="124" actId="14100"/>
          <ac:spMkLst>
            <pc:docMk/>
            <pc:sldMk cId="3002515601" sldId="267"/>
            <ac:spMk id="9" creationId="{3E7EC545-FE16-B5B3-98BE-1CC88DA005B0}"/>
          </ac:spMkLst>
        </pc:spChg>
        <pc:spChg chg="add mod">
          <ac:chgData name="Kevin Flynn" userId="8512d3b6-9e1b-4dce-bd11-e4335739214c" providerId="ADAL" clId="{06555874-FE91-470D-A14F-A0CBE4805640}" dt="2025-10-08T13:40:19.859" v="140" actId="1076"/>
          <ac:spMkLst>
            <pc:docMk/>
            <pc:sldMk cId="3002515601" sldId="267"/>
            <ac:spMk id="13" creationId="{69C0B48F-457F-DC4D-041D-2DE34A72AFB1}"/>
          </ac:spMkLst>
        </pc:spChg>
        <pc:spChg chg="add mod">
          <ac:chgData name="Kevin Flynn" userId="8512d3b6-9e1b-4dce-bd11-e4335739214c" providerId="ADAL" clId="{06555874-FE91-470D-A14F-A0CBE4805640}" dt="2025-10-08T13:40:34.061" v="142" actId="1076"/>
          <ac:spMkLst>
            <pc:docMk/>
            <pc:sldMk cId="3002515601" sldId="267"/>
            <ac:spMk id="15" creationId="{893946F4-7CE7-7083-CF1B-B9425F942E9F}"/>
          </ac:spMkLst>
        </pc:spChg>
        <pc:graphicFrameChg chg="add mod modGraphic">
          <ac:chgData name="Kevin Flynn" userId="8512d3b6-9e1b-4dce-bd11-e4335739214c" providerId="ADAL" clId="{06555874-FE91-470D-A14F-A0CBE4805640}" dt="2025-10-08T13:37:15.189" v="110" actId="20577"/>
          <ac:graphicFrameMkLst>
            <pc:docMk/>
            <pc:sldMk cId="3002515601" sldId="267"/>
            <ac:graphicFrameMk id="6" creationId="{969BC5A4-453D-0C66-F7A1-63D24BCDE596}"/>
          </ac:graphicFrameMkLst>
        </pc:graphicFrameChg>
        <pc:graphicFrameChg chg="add mod modGraphic">
          <ac:chgData name="Kevin Flynn" userId="8512d3b6-9e1b-4dce-bd11-e4335739214c" providerId="ADAL" clId="{06555874-FE91-470D-A14F-A0CBE4805640}" dt="2025-10-08T13:39:48.944" v="138" actId="403"/>
          <ac:graphicFrameMkLst>
            <pc:docMk/>
            <pc:sldMk cId="3002515601" sldId="267"/>
            <ac:graphicFrameMk id="11" creationId="{24D14891-2518-486E-1DAE-5072288EF2C5}"/>
          </ac:graphicFrameMkLst>
        </pc:graphicFrameChg>
      </pc:sldChg>
      <pc:sldChg chg="del">
        <pc:chgData name="Kevin Flynn" userId="8512d3b6-9e1b-4dce-bd11-e4335739214c" providerId="ADAL" clId="{06555874-FE91-470D-A14F-A0CBE4805640}" dt="2025-10-08T13:40:56.896" v="143" actId="47"/>
        <pc:sldMkLst>
          <pc:docMk/>
          <pc:sldMk cId="804216697" sldId="269"/>
        </pc:sldMkLst>
      </pc:sldChg>
      <pc:sldChg chg="modSp mod">
        <pc:chgData name="Kevin Flynn" userId="8512d3b6-9e1b-4dce-bd11-e4335739214c" providerId="ADAL" clId="{06555874-FE91-470D-A14F-A0CBE4805640}" dt="2025-10-08T13:43:11.865" v="170" actId="20577"/>
        <pc:sldMkLst>
          <pc:docMk/>
          <pc:sldMk cId="3077065763" sldId="273"/>
        </pc:sldMkLst>
        <pc:spChg chg="mod">
          <ac:chgData name="Kevin Flynn" userId="8512d3b6-9e1b-4dce-bd11-e4335739214c" providerId="ADAL" clId="{06555874-FE91-470D-A14F-A0CBE4805640}" dt="2025-10-08T13:43:11.865" v="170" actId="20577"/>
          <ac:spMkLst>
            <pc:docMk/>
            <pc:sldMk cId="3077065763" sldId="273"/>
            <ac:spMk id="2" creationId="{FAEF7E1D-C26C-E2B7-F4A6-C7E9CAA1114D}"/>
          </ac:spMkLst>
        </pc:spChg>
      </pc:sldChg>
      <pc:sldChg chg="del">
        <pc:chgData name="Kevin Flynn" userId="8512d3b6-9e1b-4dce-bd11-e4335739214c" providerId="ADAL" clId="{06555874-FE91-470D-A14F-A0CBE4805640}" dt="2025-10-08T13:42:52.438" v="166" actId="47"/>
        <pc:sldMkLst>
          <pc:docMk/>
          <pc:sldMk cId="2434355261" sldId="288"/>
        </pc:sldMkLst>
      </pc:sldChg>
      <pc:sldChg chg="addSp modSp new mod">
        <pc:chgData name="Kevin Flynn" userId="8512d3b6-9e1b-4dce-bd11-e4335739214c" providerId="ADAL" clId="{06555874-FE91-470D-A14F-A0CBE4805640}" dt="2025-10-08T13:42:38.865" v="165" actId="1076"/>
        <pc:sldMkLst>
          <pc:docMk/>
          <pc:sldMk cId="484136326" sldId="292"/>
        </pc:sldMkLst>
        <pc:spChg chg="mod">
          <ac:chgData name="Kevin Flynn" userId="8512d3b6-9e1b-4dce-bd11-e4335739214c" providerId="ADAL" clId="{06555874-FE91-470D-A14F-A0CBE4805640}" dt="2025-10-08T13:41:23.414" v="147" actId="20578"/>
          <ac:spMkLst>
            <pc:docMk/>
            <pc:sldMk cId="484136326" sldId="292"/>
            <ac:spMk id="2" creationId="{9CFF7AF6-97EC-B614-72F9-9AA25137A0E9}"/>
          </ac:spMkLst>
        </pc:spChg>
        <pc:spChg chg="mod">
          <ac:chgData name="Kevin Flynn" userId="8512d3b6-9e1b-4dce-bd11-e4335739214c" providerId="ADAL" clId="{06555874-FE91-470D-A14F-A0CBE4805640}" dt="2025-10-08T13:41:36.984" v="151" actId="404"/>
          <ac:spMkLst>
            <pc:docMk/>
            <pc:sldMk cId="484136326" sldId="292"/>
            <ac:spMk id="3" creationId="{23974D54-5B14-CC91-3096-E1D7C9A1EE0C}"/>
          </ac:spMkLst>
        </pc:spChg>
        <pc:graphicFrameChg chg="add mod modGraphic">
          <ac:chgData name="Kevin Flynn" userId="8512d3b6-9e1b-4dce-bd11-e4335739214c" providerId="ADAL" clId="{06555874-FE91-470D-A14F-A0CBE4805640}" dt="2025-10-08T13:42:38.865" v="165" actId="1076"/>
          <ac:graphicFrameMkLst>
            <pc:docMk/>
            <pc:sldMk cId="484136326" sldId="292"/>
            <ac:graphicFrameMk id="4" creationId="{D3988DA6-C0E3-AD95-C24A-D3E19E380F2C}"/>
          </ac:graphicFrameMkLst>
        </pc:graphicFrameChg>
      </pc:sldChg>
    </pc:docChg>
  </pc:docChgLst>
  <pc:docChgLst>
    <pc:chgData name="Mirko Cano Soveri" userId="b7d6459f-ec2f-411a-b862-603b2cfee622" providerId="ADAL" clId="{CE0EB832-A11B-48D9-A6A9-108E41E3BC05}"/>
    <pc:docChg chg="undo custSel modSld">
      <pc:chgData name="Mirko Cano Soveri" userId="b7d6459f-ec2f-411a-b862-603b2cfee622" providerId="ADAL" clId="{CE0EB832-A11B-48D9-A6A9-108E41E3BC05}" dt="2025-11-05T00:39:43.935" v="191" actId="20577"/>
      <pc:docMkLst>
        <pc:docMk/>
      </pc:docMkLst>
      <pc:sldChg chg="modSp mod">
        <pc:chgData name="Mirko Cano Soveri" userId="b7d6459f-ec2f-411a-b862-603b2cfee622" providerId="ADAL" clId="{CE0EB832-A11B-48D9-A6A9-108E41E3BC05}" dt="2025-10-30T11:06:08.604" v="1" actId="20577"/>
        <pc:sldMkLst>
          <pc:docMk/>
          <pc:sldMk cId="0" sldId="265"/>
        </pc:sldMkLst>
        <pc:spChg chg="mod">
          <ac:chgData name="Mirko Cano Soveri" userId="b7d6459f-ec2f-411a-b862-603b2cfee622" providerId="ADAL" clId="{CE0EB832-A11B-48D9-A6A9-108E41E3BC05}" dt="2025-10-30T11:06:08.604" v="1" actId="20577"/>
          <ac:spMkLst>
            <pc:docMk/>
            <pc:sldMk cId="0" sldId="265"/>
            <ac:spMk id="4100" creationId="{CD399F36-FCB7-3C10-3F5C-6AB6A2954665}"/>
          </ac:spMkLst>
        </pc:spChg>
      </pc:sldChg>
      <pc:sldChg chg="modSp mod">
        <pc:chgData name="Mirko Cano Soveri" userId="b7d6459f-ec2f-411a-b862-603b2cfee622" providerId="ADAL" clId="{CE0EB832-A11B-48D9-A6A9-108E41E3BC05}" dt="2025-11-05T00:39:43.935" v="191" actId="20577"/>
        <pc:sldMkLst>
          <pc:docMk/>
          <pc:sldMk cId="2552335208" sldId="266"/>
        </pc:sldMkLst>
        <pc:spChg chg="mod">
          <ac:chgData name="Mirko Cano Soveri" userId="b7d6459f-ec2f-411a-b862-603b2cfee622" providerId="ADAL" clId="{CE0EB832-A11B-48D9-A6A9-108E41E3BC05}" dt="2025-11-05T00:39:43.935" v="191" actId="20577"/>
          <ac:spMkLst>
            <pc:docMk/>
            <pc:sldMk cId="2552335208" sldId="266"/>
            <ac:spMk id="4" creationId="{1942AE65-3154-9D2F-AE95-79B00EC5888F}"/>
          </ac:spMkLst>
        </pc:spChg>
      </pc:sldChg>
      <pc:sldChg chg="modSp mod">
        <pc:chgData name="Mirko Cano Soveri" userId="b7d6459f-ec2f-411a-b862-603b2cfee622" providerId="ADAL" clId="{CE0EB832-A11B-48D9-A6A9-108E41E3BC05}" dt="2025-10-30T12:44:50.940" v="189" actId="20577"/>
        <pc:sldMkLst>
          <pc:docMk/>
          <pc:sldMk cId="91173408" sldId="289"/>
        </pc:sldMkLst>
        <pc:graphicFrameChg chg="mod modGraphic">
          <ac:chgData name="Mirko Cano Soveri" userId="b7d6459f-ec2f-411a-b862-603b2cfee622" providerId="ADAL" clId="{CE0EB832-A11B-48D9-A6A9-108E41E3BC05}" dt="2025-10-30T12:44:50.940" v="189" actId="20577"/>
          <ac:graphicFrameMkLst>
            <pc:docMk/>
            <pc:sldMk cId="91173408" sldId="289"/>
            <ac:graphicFrameMk id="4" creationId="{22A0DAE8-EF8E-FA63-EE43-358585BB40EC}"/>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2336039-88B9-A873-64F4-4FA218F14A98}"/>
              </a:ext>
            </a:extLst>
          </p:cNvPr>
          <p:cNvSpPr>
            <a:spLocks noGrp="1" noChangeArrowheads="1"/>
          </p:cNvSpPr>
          <p:nvPr>
            <p:ph type="hdr" sz="quarter"/>
          </p:nvPr>
        </p:nvSpPr>
        <p:spPr bwMode="auto">
          <a:xfrm>
            <a:off x="1"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D298F1C0-C1D4-50FC-8C98-F742AC646C5A}"/>
              </a:ext>
            </a:extLst>
          </p:cNvPr>
          <p:cNvSpPr>
            <a:spLocks noGrp="1" noChangeArrowheads="1"/>
          </p:cNvSpPr>
          <p:nvPr>
            <p:ph type="dt" sz="quarter" idx="1"/>
          </p:nvPr>
        </p:nvSpPr>
        <p:spPr bwMode="auto">
          <a:xfrm>
            <a:off x="3849178"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EA0BA408-14B9-4F34-2B2D-38FE9F5A3C5E}"/>
              </a:ext>
            </a:extLst>
          </p:cNvPr>
          <p:cNvSpPr>
            <a:spLocks noGrp="1" noChangeArrowheads="1"/>
          </p:cNvSpPr>
          <p:nvPr>
            <p:ph type="ftr" sz="quarter" idx="2"/>
          </p:nvPr>
        </p:nvSpPr>
        <p:spPr bwMode="auto">
          <a:xfrm>
            <a:off x="1"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D967E355-B900-A543-6499-5EDEA983EF81}"/>
              </a:ext>
            </a:extLst>
          </p:cNvPr>
          <p:cNvSpPr>
            <a:spLocks noGrp="1" noChangeArrowheads="1"/>
          </p:cNvSpPr>
          <p:nvPr>
            <p:ph type="sldNum" sz="quarter" idx="3"/>
          </p:nvPr>
        </p:nvSpPr>
        <p:spPr bwMode="auto">
          <a:xfrm>
            <a:off x="3849178"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93E6EAA1-D1E6-48A2-B0DF-E9B12BF6E81E}"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07258A4-EA32-E4EE-4F0F-BDEAEBA96DA6}"/>
              </a:ext>
            </a:extLst>
          </p:cNvPr>
          <p:cNvSpPr>
            <a:spLocks noGrp="1" noChangeArrowheads="1"/>
          </p:cNvSpPr>
          <p:nvPr>
            <p:ph type="hdr" sz="quarter"/>
          </p:nvPr>
        </p:nvSpPr>
        <p:spPr bwMode="auto">
          <a:xfrm>
            <a:off x="1"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7FE187-5E43-00C1-B477-3532549B4600}"/>
              </a:ext>
            </a:extLst>
          </p:cNvPr>
          <p:cNvSpPr>
            <a:spLocks noGrp="1" noChangeArrowheads="1"/>
          </p:cNvSpPr>
          <p:nvPr>
            <p:ph type="dt" idx="1"/>
          </p:nvPr>
        </p:nvSpPr>
        <p:spPr bwMode="auto">
          <a:xfrm>
            <a:off x="3849178"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2052" name="Rectangle 4">
            <a:extLst>
              <a:ext uri="{FF2B5EF4-FFF2-40B4-BE49-F238E27FC236}">
                <a16:creationId xmlns:a16="http://schemas.microsoft.com/office/drawing/2014/main" id="{D43B8EC0-C7CE-A9A1-D842-5CD0FF3C7F6E}"/>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E5DABAC8-B3D0-C72A-DF94-93DE57CE4A0E}"/>
              </a:ext>
            </a:extLst>
          </p:cNvPr>
          <p:cNvSpPr>
            <a:spLocks noGrp="1" noChangeArrowheads="1"/>
          </p:cNvSpPr>
          <p:nvPr>
            <p:ph type="body" sz="quarter" idx="3"/>
          </p:nvPr>
        </p:nvSpPr>
        <p:spPr bwMode="auto">
          <a:xfrm>
            <a:off x="906972" y="4717103"/>
            <a:ext cx="4980556" cy="447006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11A27F9D-42CB-5C1A-6774-98FBF0B58808}"/>
              </a:ext>
            </a:extLst>
          </p:cNvPr>
          <p:cNvSpPr>
            <a:spLocks noGrp="1" noChangeArrowheads="1"/>
          </p:cNvSpPr>
          <p:nvPr>
            <p:ph type="ftr" sz="quarter" idx="4"/>
          </p:nvPr>
        </p:nvSpPr>
        <p:spPr bwMode="auto">
          <a:xfrm>
            <a:off x="1"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E36D03F-6F48-C282-B665-E6D03A026B0D}"/>
              </a:ext>
            </a:extLst>
          </p:cNvPr>
          <p:cNvSpPr>
            <a:spLocks noGrp="1" noChangeArrowheads="1"/>
          </p:cNvSpPr>
          <p:nvPr>
            <p:ph type="sldNum" sz="quarter" idx="5"/>
          </p:nvPr>
        </p:nvSpPr>
        <p:spPr bwMode="auto">
          <a:xfrm>
            <a:off x="3849178"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7AEEF85E-61CF-45AA-B151-EB1FB4290FB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3</a:t>
            </a:fld>
            <a:endParaRPr lang="en-GB" altLang="en-US"/>
          </a:p>
        </p:txBody>
      </p:sp>
    </p:spTree>
    <p:extLst>
      <p:ext uri="{BB962C8B-B14F-4D97-AF65-F5344CB8AC3E}">
        <p14:creationId xmlns:p14="http://schemas.microsoft.com/office/powerpoint/2010/main" val="178517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7</a:t>
            </a:fld>
            <a:endParaRPr lang="en-GB" altLang="en-US"/>
          </a:p>
        </p:txBody>
      </p:sp>
    </p:spTree>
    <p:extLst>
      <p:ext uri="{BB962C8B-B14F-4D97-AF65-F5344CB8AC3E}">
        <p14:creationId xmlns:p14="http://schemas.microsoft.com/office/powerpoint/2010/main" val="3521677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71056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7909813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4464403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A05C5CFE-2ADE-26A5-F7D5-6D8355DE43BD}"/>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45CDC3B-0BEF-2358-C27B-3AAABC1739F4}"/>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152017F5-9334-6C57-2462-6D904EFC915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4A27C12A-26E9-27FF-4180-BC37B44F90F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0" name="Picture 1">
            <a:extLst>
              <a:ext uri="{FF2B5EF4-FFF2-40B4-BE49-F238E27FC236}">
                <a16:creationId xmlns:a16="http://schemas.microsoft.com/office/drawing/2014/main" id="{13C55920-1F90-E9F9-179B-56FFC16434B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15CDEAED-B8B7-84A7-EE01-DEBF2BC6E902}"/>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A396C6D1-BD4A-4092-A5D8-1B67FD3DE2AC}"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47" r:id="rId1"/>
    <p:sldLayoutId id="2147485148" r:id="rId2"/>
    <p:sldLayoutId id="214748514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3gpp.org/about-3gpp/3gpp-award-roll-of-honour"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www.3gpp.org/news-events/3gpp-news" TargetMode="External"/><Relationship Id="rId4" Type="http://schemas.openxmlformats.org/officeDocument/2006/relationships/hyperlink" Target="https://www.3gpp.org/news-events/partner-new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news-events/3gpp-newsletter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news-events/videos-webinars"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metaverse-standards.org/event/special-sdo-session-audio-for-the-metaverse/" TargetMode="External"/><Relationship Id="rId3" Type="http://schemas.openxmlformats.org/officeDocument/2006/relationships/hyperlink" Target="https://www.mwcbarcelona.com/" TargetMode="External"/><Relationship Id="rId7" Type="http://schemas.openxmlformats.org/officeDocument/2006/relationships/hyperlink" Target="https://tmt.knect365.com/network-x-americas/6g-summit/" TargetMode="External"/><Relationship Id="rId12" Type="http://schemas.openxmlformats.org/officeDocument/2006/relationships/hyperlink" Target="https://www.b6gs.com/agenda" TargetMode="External"/><Relationship Id="rId2" Type="http://schemas.openxmlformats.org/officeDocument/2006/relationships/hyperlink" Target="https://www.etsi.org/events/2277-etsi-artificial-intelligence-conference#pane-8/" TargetMode="External"/><Relationship Id="rId1" Type="http://schemas.openxmlformats.org/officeDocument/2006/relationships/slideLayout" Target="../slideLayouts/slideLayout2.xml"/><Relationship Id="rId6" Type="http://schemas.openxmlformats.org/officeDocument/2006/relationships/hyperlink" Target="https://www.bharatexhibitions.com/en/6GI2025/" TargetMode="External"/><Relationship Id="rId11" Type="http://schemas.openxmlformats.org/officeDocument/2006/relationships/hyperlink" Target="https://www.etsi.org/events/2481-etsi-security-conference-oct2025" TargetMode="External"/><Relationship Id="rId5" Type="http://schemas.openxmlformats.org/officeDocument/2006/relationships/hyperlink" Target="https://global6gsummit.com/" TargetMode="External"/><Relationship Id="rId10" Type="http://schemas.openxmlformats.org/officeDocument/2006/relationships/hyperlink" Target="https://www.etsi.org/events/2531-6gisac-webinar" TargetMode="External"/><Relationship Id="rId4" Type="http://schemas.openxmlformats.org/officeDocument/2006/relationships/hyperlink" Target="https://www.etsi.org/events/2499-etsi-6g-monday" TargetMode="External"/><Relationship Id="rId9" Type="http://schemas.openxmlformats.org/officeDocument/2006/relationships/hyperlink" Target="https://www.critical-communications-world.co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news-events/videos-webinar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7D44A-99E2-4D65-F87C-7DEC91041BF6}"/>
              </a:ext>
            </a:extLst>
          </p:cNvPr>
          <p:cNvSpPr>
            <a:spLocks noGrp="1"/>
          </p:cNvSpPr>
          <p:nvPr>
            <p:ph type="ctrTitle"/>
          </p:nvPr>
        </p:nvSpPr>
        <p:spPr/>
        <p:txBody>
          <a:bodyPr/>
          <a:lstStyle/>
          <a:p>
            <a:r>
              <a:rPr lang="en-GB" dirty="0"/>
              <a:t>Marcom Report</a:t>
            </a:r>
          </a:p>
        </p:txBody>
      </p:sp>
      <p:sp>
        <p:nvSpPr>
          <p:cNvPr id="3" name="Subtitle 2">
            <a:extLst>
              <a:ext uri="{FF2B5EF4-FFF2-40B4-BE49-F238E27FC236}">
                <a16:creationId xmlns:a16="http://schemas.microsoft.com/office/drawing/2014/main" id="{06B95A54-291F-8DAA-1A69-10CEE354F43D}"/>
              </a:ext>
            </a:extLst>
          </p:cNvPr>
          <p:cNvSpPr>
            <a:spLocks noGrp="1"/>
          </p:cNvSpPr>
          <p:nvPr>
            <p:ph type="subTitle" idx="1"/>
          </p:nvPr>
        </p:nvSpPr>
        <p:spPr/>
        <p:txBody>
          <a:bodyPr/>
          <a:lstStyle/>
          <a:p>
            <a:r>
              <a:rPr lang="en-GB" dirty="0"/>
              <a:t>Kevin Flynn</a:t>
            </a:r>
          </a:p>
          <a:p>
            <a:r>
              <a:rPr lang="en-GB" dirty="0"/>
              <a:t>3GPP Marketing and Communications</a:t>
            </a:r>
          </a:p>
        </p:txBody>
      </p:sp>
      <p:sp>
        <p:nvSpPr>
          <p:cNvPr id="4" name="TextBox 3">
            <a:extLst>
              <a:ext uri="{FF2B5EF4-FFF2-40B4-BE49-F238E27FC236}">
                <a16:creationId xmlns:a16="http://schemas.microsoft.com/office/drawing/2014/main" id="{1942AE65-3154-9D2F-AE95-79B00EC5888F}"/>
              </a:ext>
            </a:extLst>
          </p:cNvPr>
          <p:cNvSpPr txBox="1"/>
          <p:nvPr/>
        </p:nvSpPr>
        <p:spPr>
          <a:xfrm>
            <a:off x="193430" y="228600"/>
            <a:ext cx="1846980" cy="276999"/>
          </a:xfrm>
          <a:prstGeom prst="rect">
            <a:avLst/>
          </a:prstGeom>
          <a:noFill/>
        </p:spPr>
        <p:txBody>
          <a:bodyPr wrap="none" rtlCol="0">
            <a:spAutoFit/>
          </a:bodyPr>
          <a:lstStyle/>
          <a:p>
            <a:r>
              <a:rPr lang="en-GB" sz="1200"/>
              <a:t>PCG55_23 </a:t>
            </a:r>
            <a:r>
              <a:rPr lang="en-GB" sz="1200" dirty="0"/>
              <a:t>Presentation</a:t>
            </a:r>
          </a:p>
        </p:txBody>
      </p:sp>
    </p:spTree>
    <p:extLst>
      <p:ext uri="{BB962C8B-B14F-4D97-AF65-F5344CB8AC3E}">
        <p14:creationId xmlns:p14="http://schemas.microsoft.com/office/powerpoint/2010/main" val="2552335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2800F-212C-C4C2-CEE4-071D117B3DDF}"/>
              </a:ext>
            </a:extLst>
          </p:cNvPr>
          <p:cNvSpPr>
            <a:spLocks noGrp="1"/>
          </p:cNvSpPr>
          <p:nvPr>
            <p:ph type="title"/>
          </p:nvPr>
        </p:nvSpPr>
        <p:spPr/>
        <p:txBody>
          <a:bodyPr/>
          <a:lstStyle/>
          <a:p>
            <a:r>
              <a:rPr lang="en-GB" dirty="0">
                <a:solidFill>
                  <a:schemeClr val="accent2"/>
                </a:solidFill>
              </a:rPr>
              <a:t>7</a:t>
            </a:r>
            <a:r>
              <a:rPr lang="en-GB" dirty="0"/>
              <a:t> 	Branding and Trademarks</a:t>
            </a:r>
          </a:p>
        </p:txBody>
      </p:sp>
      <p:sp>
        <p:nvSpPr>
          <p:cNvPr id="3" name="Content Placeholder 2">
            <a:extLst>
              <a:ext uri="{FF2B5EF4-FFF2-40B4-BE49-F238E27FC236}">
                <a16:creationId xmlns:a16="http://schemas.microsoft.com/office/drawing/2014/main" id="{4AAF13D8-7FAD-E473-5675-9F70DD7C3ACF}"/>
              </a:ext>
            </a:extLst>
          </p:cNvPr>
          <p:cNvSpPr>
            <a:spLocks noGrp="1"/>
          </p:cNvSpPr>
          <p:nvPr>
            <p:ph idx="1"/>
          </p:nvPr>
        </p:nvSpPr>
        <p:spPr>
          <a:xfrm>
            <a:off x="475488" y="1834769"/>
            <a:ext cx="7986868" cy="4351338"/>
          </a:xfrm>
        </p:spPr>
        <p:txBody>
          <a:bodyPr/>
          <a:lstStyle/>
          <a:p>
            <a:pPr algn="just">
              <a:spcAft>
                <a:spcPts val="1200"/>
              </a:spcAft>
              <a:buFont typeface="Arial" panose="020B0604020202020204" pitchFamily="34" charset="0"/>
              <a:buChar char="•"/>
              <a:tabLst>
                <a:tab pos="900430" algn="l"/>
                <a:tab pos="2970530" algn="l"/>
                <a:tab pos="3780790" algn="l"/>
                <a:tab pos="4500880" algn="l"/>
              </a:tabLst>
            </a:pPr>
            <a:r>
              <a:rPr lang="en-GB" sz="1800" dirty="0">
                <a:effectLst/>
                <a:ea typeface="Times New Roman" panose="02020603050405020304" pitchFamily="18" charset="0"/>
                <a:cs typeface="Times New Roman" panose="02020603050405020304" pitchFamily="18" charset="0"/>
              </a:rPr>
              <a:t>The 3GPP </a:t>
            </a:r>
            <a:r>
              <a:rPr lang="en-US" sz="1800" dirty="0">
                <a:effectLst/>
                <a:ea typeface="Times New Roman" panose="02020603050405020304" pitchFamily="18" charset="0"/>
                <a:cs typeface="Times New Roman" panose="02020603050405020304" pitchFamily="18" charset="0"/>
              </a:rPr>
              <a:t>Marketing and Communications Officer is the guardian of the 3GPP logos and trademarks</a:t>
            </a:r>
            <a:r>
              <a:rPr lang="en-GB" sz="1800" dirty="0">
                <a:effectLst/>
                <a:ea typeface="Times New Roman" panose="02020603050405020304" pitchFamily="18" charset="0"/>
                <a:cs typeface="Times New Roman" panose="02020603050405020304" pitchFamily="18" charset="0"/>
              </a:rPr>
              <a:t>.</a:t>
            </a:r>
          </a:p>
          <a:p>
            <a:pPr marL="0" indent="0">
              <a:buNone/>
            </a:pPr>
            <a:r>
              <a:rPr lang="en-GB" sz="1800" b="1" dirty="0">
                <a:cs typeface="Arial" panose="020B0604020202020204" pitchFamily="34" charset="0"/>
              </a:rPr>
              <a:t>7.1 Working Group brand &amp; promotion</a:t>
            </a:r>
          </a:p>
          <a:p>
            <a:pPr marL="0" indent="0">
              <a:buNone/>
            </a:pPr>
            <a:r>
              <a:rPr lang="en-GB" sz="1800" dirty="0">
                <a:cs typeface="Arial" panose="020B0604020202020204" pitchFamily="34" charset="0"/>
              </a:rPr>
              <a:t>The new community logos are to be unveiled at the April 2026 mega-meeting in Malta.</a:t>
            </a:r>
          </a:p>
          <a:p>
            <a:pPr marL="0" indent="0">
              <a:buNone/>
            </a:pPr>
            <a:r>
              <a:rPr lang="en-GB" sz="1800" dirty="0">
                <a:cs typeface="Arial" panose="020B0604020202020204" pitchFamily="34" charset="0"/>
              </a:rPr>
              <a:t>Lanyards, PC stickers and T-shirts are being procured (subject to budget availability) for free distribution to delegates in Malta. This soft launch (no further announcements) will allow us to gauge take-up and potential for these brands to become useful.</a:t>
            </a:r>
          </a:p>
          <a:p>
            <a:pPr marL="0" indent="0">
              <a:buNone/>
            </a:pPr>
            <a:r>
              <a:rPr lang="en-GB" sz="1800" b="1" dirty="0">
                <a:cs typeface="Arial" panose="020B0604020202020204" pitchFamily="34" charset="0"/>
              </a:rPr>
              <a:t>7.2 Trademark (3GPP, LTE) &amp; logo (3GPP, LTE, 5G, 6G) use authorizations </a:t>
            </a:r>
          </a:p>
          <a:p>
            <a:pPr marL="0" indent="0">
              <a:buNone/>
            </a:pPr>
            <a:r>
              <a:rPr lang="en-GB" sz="1800" dirty="0">
                <a:cs typeface="Arial" panose="020B0604020202020204" pitchFamily="34" charset="0"/>
              </a:rPr>
              <a:t>A total of 13 logo &amp; trademarked term usage requests have been approved since the last PCG meeting (PCG#54). Details of these requests are in Annex A. </a:t>
            </a:r>
          </a:p>
          <a:p>
            <a:pPr marL="0" indent="0">
              <a:buNone/>
            </a:pPr>
            <a:r>
              <a:rPr lang="en-GB" sz="1800" b="1" dirty="0">
                <a:cs typeface="Arial" panose="020B0604020202020204" pitchFamily="34" charset="0"/>
              </a:rPr>
              <a:t>7.3 Trademark protection</a:t>
            </a:r>
          </a:p>
          <a:p>
            <a:pPr marL="0" indent="0">
              <a:buNone/>
            </a:pPr>
            <a:r>
              <a:rPr lang="en-GB" sz="1800" dirty="0">
                <a:cs typeface="Arial" panose="020B0604020202020204" pitchFamily="34" charset="0"/>
              </a:rPr>
              <a:t>No activity in the period of this report.</a:t>
            </a:r>
          </a:p>
          <a:p>
            <a:pPr marL="0" indent="0">
              <a:buNone/>
            </a:pPr>
            <a:endParaRPr lang="en-GB" sz="1800" dirty="0">
              <a:cs typeface="Arial" panose="020B0604020202020204" pitchFamily="34" charset="0"/>
            </a:endParaRPr>
          </a:p>
        </p:txBody>
      </p:sp>
      <p:pic>
        <p:nvPicPr>
          <p:cNvPr id="8" name="Picture 7" descr="A blue background with white letters and numbers&#10;&#10;AI-generated content may be incorrect.">
            <a:extLst>
              <a:ext uri="{FF2B5EF4-FFF2-40B4-BE49-F238E27FC236}">
                <a16:creationId xmlns:a16="http://schemas.microsoft.com/office/drawing/2014/main" id="{760D0896-03DB-19B1-1DC8-7047F55D13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59272" y="2394065"/>
            <a:ext cx="2720125" cy="3354232"/>
          </a:xfrm>
          <a:prstGeom prst="rect">
            <a:avLst/>
          </a:prstGeom>
        </p:spPr>
      </p:pic>
    </p:spTree>
    <p:extLst>
      <p:ext uri="{BB962C8B-B14F-4D97-AF65-F5344CB8AC3E}">
        <p14:creationId xmlns:p14="http://schemas.microsoft.com/office/powerpoint/2010/main" val="379209841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FE48D-ACD8-807B-DF45-E387EB3A2738}"/>
              </a:ext>
            </a:extLst>
          </p:cNvPr>
          <p:cNvSpPr>
            <a:spLocks noGrp="1"/>
          </p:cNvSpPr>
          <p:nvPr>
            <p:ph type="title"/>
          </p:nvPr>
        </p:nvSpPr>
        <p:spPr/>
        <p:txBody>
          <a:bodyPr/>
          <a:lstStyle/>
          <a:p>
            <a:r>
              <a:rPr lang="en-GB" dirty="0">
                <a:solidFill>
                  <a:schemeClr val="accent2"/>
                </a:solidFill>
              </a:rPr>
              <a:t>8</a:t>
            </a:r>
            <a:r>
              <a:rPr lang="en-GB" dirty="0"/>
              <a:t>	3GPP Awards</a:t>
            </a:r>
          </a:p>
        </p:txBody>
      </p:sp>
      <p:sp>
        <p:nvSpPr>
          <p:cNvPr id="3" name="Content Placeholder 2">
            <a:extLst>
              <a:ext uri="{FF2B5EF4-FFF2-40B4-BE49-F238E27FC236}">
                <a16:creationId xmlns:a16="http://schemas.microsoft.com/office/drawing/2014/main" id="{78B65D3E-787A-84E3-F136-0E7597C89AB7}"/>
              </a:ext>
            </a:extLst>
          </p:cNvPr>
          <p:cNvSpPr>
            <a:spLocks noGrp="1"/>
          </p:cNvSpPr>
          <p:nvPr>
            <p:ph idx="1"/>
          </p:nvPr>
        </p:nvSpPr>
        <p:spPr>
          <a:xfrm>
            <a:off x="838200" y="1883663"/>
            <a:ext cx="10515599" cy="3909251"/>
          </a:xfrm>
        </p:spPr>
        <p:txBody>
          <a:bodyPr/>
          <a:lstStyle/>
          <a:p>
            <a:pPr marL="0" indent="0" algn="just">
              <a:lnSpc>
                <a:spcPts val="1200"/>
              </a:lnSpc>
              <a:spcAft>
                <a:spcPts val="1200"/>
              </a:spcAft>
              <a:buNone/>
              <a:tabLst>
                <a:tab pos="900430" algn="l"/>
              </a:tabLst>
            </a:pPr>
            <a:r>
              <a:rPr lang="en-GB" sz="1600" dirty="0">
                <a:effectLst/>
                <a:cs typeface="Times New Roman" panose="02020603050405020304" pitchFamily="18" charset="0"/>
              </a:rPr>
              <a:t>The 3GPP Marketing and Communications Officer is responsible for organizing the Awards process and for the delivery of the awards to the leadership in time for presentation at the next available appropriate meeting.</a:t>
            </a:r>
          </a:p>
          <a:p>
            <a:pPr marL="0" indent="0" algn="just">
              <a:lnSpc>
                <a:spcPts val="1200"/>
              </a:lnSpc>
              <a:spcAft>
                <a:spcPts val="1200"/>
              </a:spcAft>
              <a:buNone/>
              <a:tabLst>
                <a:tab pos="900430" algn="l"/>
              </a:tabLst>
            </a:pPr>
            <a:r>
              <a:rPr lang="en-GB" sz="1600" dirty="0">
                <a:effectLst/>
                <a:cs typeface="Times New Roman" panose="02020603050405020304" pitchFamily="18" charset="0"/>
              </a:rPr>
              <a:t>Full details of the Awards and the procedures are at </a:t>
            </a:r>
            <a:r>
              <a:rPr lang="en-GB" sz="1600" dirty="0">
                <a:effectLst/>
                <a:cs typeface="Times New Roman" panose="02020603050405020304" pitchFamily="18" charset="0"/>
                <a:hlinkClick r:id="rId2"/>
              </a:rPr>
              <a:t>http://www.3gpp.org/about-3gpp/3gpp-award-roll-of-honour</a:t>
            </a:r>
            <a:r>
              <a:rPr lang="en-GB" sz="1600" dirty="0">
                <a:effectLst/>
                <a:cs typeface="Times New Roman" panose="02020603050405020304" pitchFamily="18" charset="0"/>
              </a:rPr>
              <a:t> . </a:t>
            </a:r>
          </a:p>
          <a:p>
            <a:pPr marL="0" indent="0" algn="just">
              <a:lnSpc>
                <a:spcPts val="1200"/>
              </a:lnSpc>
              <a:spcAft>
                <a:spcPts val="1200"/>
              </a:spcAft>
              <a:buNone/>
              <a:tabLst>
                <a:tab pos="900430" algn="l"/>
              </a:tabLst>
            </a:pPr>
            <a:r>
              <a:rPr lang="en-GB" sz="1600" dirty="0">
                <a:effectLst/>
                <a:cs typeface="Times New Roman" panose="02020603050405020304" pitchFamily="18" charset="0"/>
              </a:rPr>
              <a:t>We have two official awards:</a:t>
            </a:r>
            <a:endParaRPr lang="en-GB" sz="1600" dirty="0">
              <a:effectLst/>
              <a:cs typeface="Arial" panose="020B0604020202020204" pitchFamily="34" charset="0"/>
            </a:endParaRPr>
          </a:p>
          <a:p>
            <a:pPr marL="0" indent="0" algn="just">
              <a:lnSpc>
                <a:spcPts val="1200"/>
              </a:lnSpc>
              <a:spcAft>
                <a:spcPts val="1200"/>
              </a:spcAft>
              <a:buNone/>
              <a:tabLst>
                <a:tab pos="900430" algn="l"/>
              </a:tabLst>
            </a:pPr>
            <a:r>
              <a:rPr lang="en-GB" sz="1600" b="1" dirty="0">
                <a:effectLst/>
                <a:cs typeface="Times New Roman" panose="02020603050405020304" pitchFamily="18" charset="0"/>
              </a:rPr>
              <a:t>8.1   3GPP Excellence Award</a:t>
            </a:r>
          </a:p>
          <a:p>
            <a:pPr marL="0" indent="0" algn="just">
              <a:lnSpc>
                <a:spcPts val="1200"/>
              </a:lnSpc>
              <a:spcAft>
                <a:spcPts val="1200"/>
              </a:spcAft>
              <a:buNone/>
              <a:tabLst>
                <a:tab pos="900430" algn="l"/>
              </a:tabLst>
            </a:pPr>
            <a:r>
              <a:rPr lang="en-GB" sz="1600" dirty="0">
                <a:effectLst/>
                <a:cs typeface="Times New Roman" panose="02020603050405020304" pitchFamily="18" charset="0"/>
              </a:rPr>
              <a:t>These awards are decided upon at the end of every year, at the December plenary. The 2025 Excellence Awards process is underway, with the deadline for WG Chair’s proposals set at December 5, 2025. The decisions on successful nominations will be shared by the TSG Chairs during TSGs#110.</a:t>
            </a:r>
          </a:p>
          <a:p>
            <a:pPr marL="0" indent="0" algn="just">
              <a:lnSpc>
                <a:spcPts val="1200"/>
              </a:lnSpc>
              <a:spcAft>
                <a:spcPts val="1200"/>
              </a:spcAft>
              <a:buNone/>
              <a:tabLst>
                <a:tab pos="900430" algn="l"/>
              </a:tabLst>
            </a:pPr>
            <a:r>
              <a:rPr lang="en-GB" sz="1600" b="1" dirty="0">
                <a:effectLst/>
                <a:cs typeface="Times New Roman" panose="02020603050405020304" pitchFamily="18" charset="0"/>
              </a:rPr>
              <a:t>8.2   3GPP Lifetime Achievement Award</a:t>
            </a:r>
          </a:p>
          <a:p>
            <a:pPr marL="0" indent="0" algn="just">
              <a:lnSpc>
                <a:spcPts val="1200"/>
              </a:lnSpc>
              <a:spcAft>
                <a:spcPts val="1200"/>
              </a:spcAft>
              <a:buNone/>
              <a:tabLst>
                <a:tab pos="900430" algn="l"/>
              </a:tabLst>
            </a:pPr>
            <a:r>
              <a:rPr lang="en-GB" sz="1600" dirty="0">
                <a:effectLst/>
                <a:cs typeface="Times New Roman" panose="02020603050405020304" pitchFamily="18" charset="0"/>
              </a:rPr>
              <a:t>Given by the Project Coordination Group leaders, on an exceptional basis, this award recognises an individuals’ contribution to the work of 3GPP over a period of time. At the time of writing, </a:t>
            </a:r>
            <a:r>
              <a:rPr lang="en-GB" sz="1600" dirty="0">
                <a:effectLst/>
                <a:highlight>
                  <a:srgbClr val="FFFF00"/>
                </a:highlight>
                <a:cs typeface="Times New Roman" panose="02020603050405020304" pitchFamily="18" charset="0"/>
              </a:rPr>
              <a:t>Oct. </a:t>
            </a:r>
            <a:r>
              <a:rPr lang="en-GB" sz="1600" dirty="0">
                <a:highlight>
                  <a:srgbClr val="FFFF00"/>
                </a:highlight>
                <a:cs typeface="Times New Roman" panose="02020603050405020304" pitchFamily="18" charset="0"/>
              </a:rPr>
              <a:t>17</a:t>
            </a:r>
            <a:r>
              <a:rPr lang="en-GB" sz="1600" dirty="0">
                <a:effectLst/>
                <a:cs typeface="Times New Roman" panose="02020603050405020304" pitchFamily="18" charset="0"/>
              </a:rPr>
              <a:t>, 2025, there are no Lifetime Award nominees for consideration this year.</a:t>
            </a:r>
          </a:p>
          <a:p>
            <a:pPr marL="0" indent="0" algn="just">
              <a:lnSpc>
                <a:spcPts val="1200"/>
              </a:lnSpc>
              <a:spcAft>
                <a:spcPts val="1200"/>
              </a:spcAft>
              <a:buNone/>
              <a:tabLst>
                <a:tab pos="900430" algn="l"/>
              </a:tabLst>
            </a:pPr>
            <a:r>
              <a:rPr lang="en-GB" sz="1600" dirty="0">
                <a:effectLst/>
                <a:highlight>
                  <a:srgbClr val="FFFF00"/>
                </a:highlight>
                <a:cs typeface="Times New Roman" panose="02020603050405020304" pitchFamily="18" charset="0"/>
              </a:rPr>
              <a:t>CHANGE TO LIFETIME AWARD PROCESS: From PCG#55 the Marcom Officer will amend the process to allow nominations at any PCG meeting (not only the spring PCGs). This will save confusion and disappointment caused by a longer delay for future nominations to be acted upon.</a:t>
            </a:r>
          </a:p>
          <a:p>
            <a:pPr marL="0" indent="0" algn="just">
              <a:lnSpc>
                <a:spcPts val="1200"/>
              </a:lnSpc>
              <a:spcAft>
                <a:spcPts val="1200"/>
              </a:spcAft>
              <a:buNone/>
              <a:tabLst>
                <a:tab pos="900430" algn="l"/>
              </a:tabLst>
            </a:pPr>
            <a:endParaRPr lang="en-GB" sz="1600" dirty="0">
              <a:effectLst/>
              <a:cs typeface="Times New Roman" panose="02020603050405020304" pitchFamily="18" charset="0"/>
            </a:endParaRPr>
          </a:p>
          <a:p>
            <a:pPr marL="0" indent="0" algn="just">
              <a:lnSpc>
                <a:spcPts val="1200"/>
              </a:lnSpc>
              <a:spcAft>
                <a:spcPts val="1200"/>
              </a:spcAft>
              <a:buNone/>
              <a:tabLst>
                <a:tab pos="900430" algn="l"/>
              </a:tabLst>
            </a:pPr>
            <a:endParaRPr lang="en-GB" sz="1600" dirty="0">
              <a:effectLst/>
              <a:cs typeface="Times New Roman" panose="02020603050405020304" pitchFamily="18" charset="0"/>
            </a:endParaRPr>
          </a:p>
        </p:txBody>
      </p:sp>
    </p:spTree>
    <p:extLst>
      <p:ext uri="{BB962C8B-B14F-4D97-AF65-F5344CB8AC3E}">
        <p14:creationId xmlns:p14="http://schemas.microsoft.com/office/powerpoint/2010/main" val="55028403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04AF93-93C0-AFB0-301E-74679F2361E7}"/>
              </a:ext>
            </a:extLst>
          </p:cNvPr>
          <p:cNvSpPr>
            <a:spLocks noGrp="1"/>
          </p:cNvSpPr>
          <p:nvPr>
            <p:ph idx="1"/>
          </p:nvPr>
        </p:nvSpPr>
        <p:spPr>
          <a:xfrm>
            <a:off x="838199" y="1825625"/>
            <a:ext cx="5257801" cy="4351338"/>
          </a:xfrm>
        </p:spPr>
        <p:txBody>
          <a:bodyPr/>
          <a:lstStyle/>
          <a:p>
            <a:pPr marL="0" lvl="0" indent="0" hangingPunct="0">
              <a:spcBef>
                <a:spcPts val="0"/>
              </a:spcBef>
              <a:spcAft>
                <a:spcPts val="0"/>
              </a:spcAft>
              <a:buNone/>
            </a:pPr>
            <a:r>
              <a:rPr lang="en-GB" sz="1800" dirty="0">
                <a:effectLst/>
                <a:latin typeface="Arial" panose="020B0604020202020204" pitchFamily="34" charset="0"/>
                <a:ea typeface="Times New Roman" panose="02020603050405020304" pitchFamily="18" charset="0"/>
              </a:rPr>
              <a:t>MarCom tasks for Q4 2025 into 2026, carried out as part of, or in addition to, the routine MarCom activities</a:t>
            </a:r>
            <a:r>
              <a:rPr lang="en-GB" sz="1400" dirty="0">
                <a:effectLst/>
                <a:latin typeface="Arial" panose="020B0604020202020204" pitchFamily="34" charset="0"/>
                <a:ea typeface="Times New Roman" panose="02020603050405020304" pitchFamily="18" charset="0"/>
              </a:rPr>
              <a:t>.</a:t>
            </a:r>
          </a:p>
          <a:p>
            <a:pPr marL="0" lvl="0" indent="0" hangingPunct="0">
              <a:spcBef>
                <a:spcPts val="0"/>
              </a:spcBef>
              <a:spcAft>
                <a:spcPts val="0"/>
              </a:spcAft>
              <a:buNone/>
            </a:pPr>
            <a:endParaRPr lang="en-GB" sz="1400" dirty="0">
              <a:latin typeface="Arial" panose="020B0604020202020204" pitchFamily="34" charset="0"/>
              <a:ea typeface="Times New Roman" panose="02020603050405020304" pitchFamily="18" charset="0"/>
            </a:endParaRPr>
          </a:p>
          <a:p>
            <a:pPr marL="0" lvl="0" indent="0" hangingPunct="0">
              <a:spcBef>
                <a:spcPts val="0"/>
              </a:spcBef>
              <a:spcAft>
                <a:spcPts val="0"/>
              </a:spcAft>
              <a:buNone/>
            </a:pPr>
            <a:r>
              <a:rPr lang="en-GB" sz="1600" b="1" dirty="0">
                <a:solidFill>
                  <a:schemeClr val="accent1">
                    <a:lumMod val="75000"/>
                  </a:schemeClr>
                </a:solidFill>
                <a:effectLst/>
                <a:latin typeface="Arial" panose="020B0604020202020204" pitchFamily="34" charset="0"/>
                <a:ea typeface="Times New Roman" panose="02020603050405020304" pitchFamily="18" charset="0"/>
              </a:rPr>
              <a:t>Branded items</a:t>
            </a:r>
          </a:p>
          <a:p>
            <a:pPr marL="0" lvl="0" indent="0" hangingPunct="0">
              <a:spcBef>
                <a:spcPts val="0"/>
              </a:spcBef>
              <a:spcAft>
                <a:spcPts val="0"/>
              </a:spcAft>
              <a:buNone/>
            </a:pPr>
            <a:r>
              <a:rPr lang="en-GB" sz="1400" dirty="0">
                <a:effectLst/>
                <a:latin typeface="Arial" panose="020B0604020202020204" pitchFamily="34" charset="0"/>
                <a:ea typeface="Times New Roman" panose="02020603050405020304" pitchFamily="18" charset="0"/>
              </a:rPr>
              <a:t>• 6G pins will be available during the ATIS hosted November (WG) and December (TSG) meetings.</a:t>
            </a:r>
          </a:p>
          <a:p>
            <a:pPr marL="0" lvl="0" indent="0" hangingPunct="0">
              <a:spcBef>
                <a:spcPts val="0"/>
              </a:spcBef>
              <a:spcAft>
                <a:spcPts val="0"/>
              </a:spcAft>
              <a:buNone/>
            </a:pPr>
            <a:r>
              <a:rPr lang="en-GB" sz="1400" dirty="0">
                <a:effectLst/>
                <a:latin typeface="Arial" panose="020B0604020202020204" pitchFamily="34" charset="0"/>
                <a:ea typeface="Times New Roman" panose="02020603050405020304" pitchFamily="18" charset="0"/>
              </a:rPr>
              <a:t>• 3GPP Leader’s pins to be given to all ‘Chairs’ in Q4. Marcom to gather feedback and ideas for something better next time.</a:t>
            </a:r>
          </a:p>
          <a:p>
            <a:pPr marL="0" lvl="0" indent="0" hangingPunct="0">
              <a:spcBef>
                <a:spcPts val="0"/>
              </a:spcBef>
              <a:spcAft>
                <a:spcPts val="0"/>
              </a:spcAft>
              <a:buNone/>
            </a:pPr>
            <a:r>
              <a:rPr lang="en-GB" sz="1400" dirty="0">
                <a:effectLst/>
                <a:latin typeface="Arial" panose="020B0604020202020204" pitchFamily="34" charset="0"/>
                <a:ea typeface="Times New Roman" panose="02020603050405020304" pitchFamily="18" charset="0"/>
              </a:rPr>
              <a:t>• A set of WG community logo deliverables is being planned for distribution in April 2026.</a:t>
            </a:r>
          </a:p>
          <a:p>
            <a:pPr marL="0" lvl="0" indent="0" hangingPunct="0">
              <a:spcBef>
                <a:spcPts val="0"/>
              </a:spcBef>
              <a:spcAft>
                <a:spcPts val="0"/>
              </a:spcAft>
              <a:buNone/>
            </a:pPr>
            <a:endParaRPr lang="en-GB" sz="1400" dirty="0">
              <a:effectLst/>
              <a:latin typeface="Arial" panose="020B0604020202020204" pitchFamily="34" charset="0"/>
              <a:ea typeface="Times New Roman" panose="02020603050405020304" pitchFamily="18" charset="0"/>
            </a:endParaRPr>
          </a:p>
          <a:p>
            <a:pPr marL="0" lvl="0" indent="0" hangingPunct="0">
              <a:spcBef>
                <a:spcPts val="0"/>
              </a:spcBef>
              <a:spcAft>
                <a:spcPts val="0"/>
              </a:spcAft>
              <a:buNone/>
            </a:pPr>
            <a:r>
              <a:rPr lang="en-GB" sz="1600" b="1" dirty="0">
                <a:solidFill>
                  <a:schemeClr val="accent1">
                    <a:lumMod val="75000"/>
                  </a:schemeClr>
                </a:solidFill>
                <a:effectLst/>
                <a:latin typeface="Arial" panose="020B0604020202020204" pitchFamily="34" charset="0"/>
                <a:ea typeface="Times New Roman" panose="02020603050405020304" pitchFamily="18" charset="0"/>
              </a:rPr>
              <a:t>Planned News articles</a:t>
            </a:r>
          </a:p>
          <a:p>
            <a:pPr marL="0" lvl="0" indent="0" hangingPunct="0">
              <a:spcBef>
                <a:spcPts val="0"/>
              </a:spcBef>
              <a:spcAft>
                <a:spcPts val="0"/>
              </a:spcAft>
              <a:buNone/>
            </a:pPr>
            <a:r>
              <a:rPr lang="en-GB" sz="1400" dirty="0">
                <a:effectLst/>
                <a:latin typeface="Arial" panose="020B0604020202020204" pitchFamily="34" charset="0"/>
                <a:ea typeface="Times New Roman" panose="02020603050405020304" pitchFamily="18" charset="0"/>
              </a:rPr>
              <a:t>• Video promotion, TSGs#110 success, moves to Rel-20 after Rel-19 completion, 4 Excellence Awards, 6G study progress, participation in conferences, news from community events at TSGs and WGs.</a:t>
            </a:r>
          </a:p>
          <a:p>
            <a:pPr marL="0" lvl="0" indent="0" hangingPunct="0">
              <a:spcBef>
                <a:spcPts val="0"/>
              </a:spcBef>
              <a:spcAft>
                <a:spcPts val="0"/>
              </a:spcAft>
              <a:buNone/>
            </a:pPr>
            <a:endParaRPr lang="en-GB" sz="1400" dirty="0">
              <a:effectLst/>
              <a:latin typeface="Arial" panose="020B0604020202020204" pitchFamily="34" charset="0"/>
              <a:ea typeface="Times New Roman" panose="02020603050405020304" pitchFamily="18" charset="0"/>
            </a:endParaRPr>
          </a:p>
        </p:txBody>
      </p:sp>
      <p:sp>
        <p:nvSpPr>
          <p:cNvPr id="5" name="Title 1">
            <a:extLst>
              <a:ext uri="{FF2B5EF4-FFF2-40B4-BE49-F238E27FC236}">
                <a16:creationId xmlns:a16="http://schemas.microsoft.com/office/drawing/2014/main" id="{4BD5845B-EF06-2C6F-8E33-7766C4C342F4}"/>
              </a:ext>
            </a:extLst>
          </p:cNvPr>
          <p:cNvSpPr txBox="1">
            <a:spLocks/>
          </p:cNvSpPr>
          <p:nvPr/>
        </p:nvSpPr>
        <p:spPr bwMode="auto">
          <a:xfrm>
            <a:off x="838200" y="407797"/>
            <a:ext cx="8482584"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dirty="0">
                <a:solidFill>
                  <a:schemeClr val="accent2"/>
                </a:solidFill>
              </a:rPr>
              <a:t>9</a:t>
            </a:r>
            <a:r>
              <a:rPr lang="en-GB" dirty="0"/>
              <a:t>	Planning for the next six months</a:t>
            </a:r>
          </a:p>
        </p:txBody>
      </p:sp>
      <p:sp>
        <p:nvSpPr>
          <p:cNvPr id="2" name="Content Placeholder 2">
            <a:extLst>
              <a:ext uri="{FF2B5EF4-FFF2-40B4-BE49-F238E27FC236}">
                <a16:creationId xmlns:a16="http://schemas.microsoft.com/office/drawing/2014/main" id="{0BAEFBFA-2F39-7DFA-AA94-1CF5307A0DE9}"/>
              </a:ext>
            </a:extLst>
          </p:cNvPr>
          <p:cNvSpPr txBox="1">
            <a:spLocks/>
          </p:cNvSpPr>
          <p:nvPr/>
        </p:nvSpPr>
        <p:spPr bwMode="auto">
          <a:xfrm>
            <a:off x="6427122" y="2816351"/>
            <a:ext cx="5257801" cy="3360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0"/>
              </a:spcAft>
              <a:buFontTx/>
              <a:buNone/>
            </a:pPr>
            <a:r>
              <a:rPr lang="en-GB" sz="1600" b="1" dirty="0">
                <a:solidFill>
                  <a:schemeClr val="accent1">
                    <a:lumMod val="75000"/>
                  </a:schemeClr>
                </a:solidFill>
                <a:latin typeface="Arial" panose="020B0604020202020204" pitchFamily="34" charset="0"/>
                <a:ea typeface="Times New Roman" panose="02020603050405020304" pitchFamily="18" charset="0"/>
              </a:rPr>
              <a:t>TSG and WG MarCom activity</a:t>
            </a:r>
          </a:p>
          <a:p>
            <a:pPr marL="0" indent="0">
              <a:spcBef>
                <a:spcPts val="0"/>
              </a:spcBef>
              <a:spcAft>
                <a:spcPts val="0"/>
              </a:spcAft>
              <a:buFontTx/>
              <a:buNone/>
            </a:pPr>
            <a:r>
              <a:rPr lang="en-GB" sz="1400" dirty="0">
                <a:latin typeface="Arial" panose="020B0604020202020204" pitchFamily="34" charset="0"/>
                <a:ea typeface="Times New Roman" panose="02020603050405020304" pitchFamily="18" charset="0"/>
              </a:rPr>
              <a:t>Technical meetings will be used to gather MarCom materials, including room images, oversight of the awards process, election news, workshop coverage, Chairs’ perspectives, news on community initiatives. </a:t>
            </a:r>
          </a:p>
          <a:p>
            <a:pPr marL="0" indent="0">
              <a:spcBef>
                <a:spcPts val="0"/>
              </a:spcBef>
              <a:spcAft>
                <a:spcPts val="0"/>
              </a:spcAft>
              <a:buFontTx/>
              <a:buNone/>
            </a:pPr>
            <a:r>
              <a:rPr lang="en-GB" sz="1400" dirty="0">
                <a:latin typeface="Arial" panose="020B0604020202020204" pitchFamily="34" charset="0"/>
                <a:ea typeface="Times New Roman" panose="02020603050405020304" pitchFamily="18" charset="0"/>
              </a:rPr>
              <a:t>MarCom will work prior to meetings with OPs and the community to allocate some budget for social, sports, music arts related community events. Travel (Marcom) will [only] happen in support of significant marketing actions (Examples in Section 6 above).</a:t>
            </a:r>
          </a:p>
          <a:p>
            <a:pPr marL="0" indent="0">
              <a:spcBef>
                <a:spcPts val="0"/>
              </a:spcBef>
              <a:spcAft>
                <a:spcPts val="0"/>
              </a:spcAft>
              <a:buFontTx/>
              <a:buNone/>
            </a:pPr>
            <a:endParaRPr lang="en-GB" sz="1400" dirty="0">
              <a:latin typeface="Arial" panose="020B0604020202020204" pitchFamily="34" charset="0"/>
              <a:ea typeface="Times New Roman" panose="02020603050405020304" pitchFamily="18" charset="0"/>
            </a:endParaRPr>
          </a:p>
          <a:p>
            <a:pPr marL="0" indent="0">
              <a:spcBef>
                <a:spcPts val="0"/>
              </a:spcBef>
              <a:spcAft>
                <a:spcPts val="0"/>
              </a:spcAft>
              <a:buFontTx/>
              <a:buNone/>
            </a:pPr>
            <a:r>
              <a:rPr lang="en-GB" sz="1600" b="1" dirty="0">
                <a:solidFill>
                  <a:schemeClr val="accent1">
                    <a:lumMod val="75000"/>
                  </a:schemeClr>
                </a:solidFill>
                <a:latin typeface="Arial" panose="020B0604020202020204" pitchFamily="34" charset="0"/>
                <a:ea typeface="Times New Roman" panose="02020603050405020304" pitchFamily="18" charset="0"/>
              </a:rPr>
              <a:t>Highlights Newsletter</a:t>
            </a:r>
          </a:p>
          <a:p>
            <a:pPr marL="0" indent="0">
              <a:spcBef>
                <a:spcPts val="0"/>
              </a:spcBef>
              <a:spcAft>
                <a:spcPts val="0"/>
              </a:spcAft>
              <a:buFontTx/>
              <a:buNone/>
            </a:pPr>
            <a:r>
              <a:rPr lang="en-GB" sz="1400" dirty="0">
                <a:latin typeface="Arial" panose="020B0604020202020204" pitchFamily="34" charset="0"/>
                <a:ea typeface="Times New Roman" panose="02020603050405020304" pitchFamily="18" charset="0"/>
              </a:rPr>
              <a:t>• Production of Highlights Issue #11 (December 2025) and kick-off for Issue #12 (June 2026).</a:t>
            </a:r>
          </a:p>
          <a:p>
            <a:pPr marL="0" indent="0">
              <a:spcBef>
                <a:spcPts val="0"/>
              </a:spcBef>
              <a:spcAft>
                <a:spcPts val="0"/>
              </a:spcAft>
              <a:buFontTx/>
              <a:buNone/>
            </a:pPr>
            <a:endParaRPr lang="en-GB" sz="1400" dirty="0">
              <a:latin typeface="Arial" panose="020B0604020202020204" pitchFamily="34" charset="0"/>
              <a:ea typeface="Times New Roman" panose="02020603050405020304" pitchFamily="18" charset="0"/>
            </a:endParaRPr>
          </a:p>
          <a:p>
            <a:pPr marL="0" indent="0">
              <a:spcBef>
                <a:spcPts val="0"/>
              </a:spcBef>
              <a:spcAft>
                <a:spcPts val="0"/>
              </a:spcAft>
              <a:buFontTx/>
              <a:buNone/>
            </a:pPr>
            <a:r>
              <a:rPr lang="en-GB" sz="1600" b="1" dirty="0">
                <a:solidFill>
                  <a:schemeClr val="accent1">
                    <a:lumMod val="75000"/>
                  </a:schemeClr>
                </a:solidFill>
                <a:latin typeface="Arial" panose="020B0604020202020204" pitchFamily="34" charset="0"/>
                <a:ea typeface="Times New Roman" panose="02020603050405020304" pitchFamily="18" charset="0"/>
              </a:rPr>
              <a:t>Awards</a:t>
            </a:r>
          </a:p>
          <a:p>
            <a:pPr marL="0" indent="0">
              <a:spcBef>
                <a:spcPts val="0"/>
              </a:spcBef>
              <a:spcAft>
                <a:spcPts val="0"/>
              </a:spcAft>
              <a:buFontTx/>
              <a:buNone/>
            </a:pPr>
            <a:r>
              <a:rPr lang="en-GB" sz="1400" dirty="0">
                <a:latin typeface="Arial" panose="020B0604020202020204" pitchFamily="34" charset="0"/>
                <a:ea typeface="Times New Roman" panose="02020603050405020304" pitchFamily="18" charset="0"/>
              </a:rPr>
              <a:t>• The 2025 Excellence Awards process will be completed 1Q26.</a:t>
            </a:r>
          </a:p>
        </p:txBody>
      </p:sp>
    </p:spTree>
    <p:extLst>
      <p:ext uri="{BB962C8B-B14F-4D97-AF65-F5344CB8AC3E}">
        <p14:creationId xmlns:p14="http://schemas.microsoft.com/office/powerpoint/2010/main" val="155113625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a:extLst>
              <a:ext uri="{FF2B5EF4-FFF2-40B4-BE49-F238E27FC236}">
                <a16:creationId xmlns:a16="http://schemas.microsoft.com/office/drawing/2014/main" id="{CD399F36-FCB7-3C10-3F5C-6AB6A2954665}"/>
              </a:ext>
            </a:extLst>
          </p:cNvPr>
          <p:cNvSpPr>
            <a:spLocks noGrp="1"/>
          </p:cNvSpPr>
          <p:nvPr>
            <p:ph type="title"/>
          </p:nvPr>
        </p:nvSpPr>
        <p:spPr/>
        <p:txBody>
          <a:bodyPr/>
          <a:lstStyle/>
          <a:p>
            <a:r>
              <a:rPr lang="en-GB" altLang="en-US" sz="4000" dirty="0"/>
              <a:t>Report (PCG55_10) – supporting slides</a:t>
            </a:r>
          </a:p>
        </p:txBody>
      </p:sp>
      <p:sp>
        <p:nvSpPr>
          <p:cNvPr id="7" name="TextBox 6">
            <a:extLst>
              <a:ext uri="{FF2B5EF4-FFF2-40B4-BE49-F238E27FC236}">
                <a16:creationId xmlns:a16="http://schemas.microsoft.com/office/drawing/2014/main" id="{CF2AAE95-38FF-D9AF-D638-E316E85E4D02}"/>
              </a:ext>
            </a:extLst>
          </p:cNvPr>
          <p:cNvSpPr txBox="1"/>
          <p:nvPr/>
        </p:nvSpPr>
        <p:spPr>
          <a:xfrm>
            <a:off x="838200" y="1911096"/>
            <a:ext cx="8798242" cy="4247317"/>
          </a:xfrm>
          <a:prstGeom prst="rect">
            <a:avLst/>
          </a:prstGeom>
          <a:noFill/>
        </p:spPr>
        <p:txBody>
          <a:bodyPr wrap="none" rtlCol="0">
            <a:spAutoFit/>
          </a:bodyPr>
          <a:lstStyle/>
          <a:p>
            <a:r>
              <a:rPr lang="en-GB" dirty="0"/>
              <a:t>Table of content:</a:t>
            </a:r>
          </a:p>
          <a:p>
            <a:r>
              <a:rPr lang="en-GB" dirty="0"/>
              <a:t>1	3GPP Website	</a:t>
            </a:r>
          </a:p>
          <a:p>
            <a:r>
              <a:rPr lang="en-GB" dirty="0"/>
              <a:t>2	Linked-In - Social media	</a:t>
            </a:r>
          </a:p>
          <a:p>
            <a:r>
              <a:rPr lang="en-GB" dirty="0"/>
              <a:t>3	3GPP HIGHLIGHTS Newsletter	</a:t>
            </a:r>
          </a:p>
          <a:p>
            <a:r>
              <a:rPr lang="en-GB" dirty="0"/>
              <a:t>4	3GPP Videos	</a:t>
            </a:r>
          </a:p>
          <a:p>
            <a:r>
              <a:rPr lang="en-GB" dirty="0"/>
              <a:t>5	Conferences &amp; Summits	</a:t>
            </a:r>
          </a:p>
          <a:p>
            <a:r>
              <a:rPr lang="en-GB" dirty="0"/>
              <a:t>6	TSG and WG MarCom activities	</a:t>
            </a:r>
          </a:p>
          <a:p>
            <a:r>
              <a:rPr lang="en-GB" dirty="0"/>
              <a:t>7	Trademark aspects &amp; 3GPP brands	</a:t>
            </a:r>
          </a:p>
          <a:p>
            <a:r>
              <a:rPr lang="en-GB" dirty="0"/>
              <a:t>8	3GPP Awards	</a:t>
            </a:r>
          </a:p>
          <a:p>
            <a:r>
              <a:rPr lang="en-GB" dirty="0"/>
              <a:t>9	Planning for the next six months	</a:t>
            </a:r>
          </a:p>
          <a:p>
            <a:endParaRPr lang="en-GB" dirty="0"/>
          </a:p>
          <a:p>
            <a:r>
              <a:rPr lang="en-GB" dirty="0"/>
              <a:t>Annex A	Logo authorizations granted	</a:t>
            </a:r>
          </a:p>
          <a:p>
            <a:r>
              <a:rPr lang="en-GB" dirty="0"/>
              <a:t>Annex B	Marketing budget for 2026	</a:t>
            </a:r>
          </a:p>
          <a:p>
            <a:r>
              <a:rPr lang="en-GB" dirty="0"/>
              <a:t>Annex C	Marketing and Communications Officer - Task Description	</a:t>
            </a:r>
          </a:p>
          <a:p>
            <a:r>
              <a:rPr lang="en-GB" dirty="0"/>
              <a:t>Annex D Marketing and Communications Officer - Goals, Responsibilities and Focus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86DD4-70B2-E168-B2E8-5FB8593C2F38}"/>
              </a:ext>
            </a:extLst>
          </p:cNvPr>
          <p:cNvSpPr>
            <a:spLocks noGrp="1"/>
          </p:cNvSpPr>
          <p:nvPr>
            <p:ph type="title"/>
          </p:nvPr>
        </p:nvSpPr>
        <p:spPr/>
        <p:txBody>
          <a:bodyPr/>
          <a:lstStyle/>
          <a:p>
            <a:r>
              <a:rPr lang="en-GB" dirty="0"/>
              <a:t>1.1		3GPP Website </a:t>
            </a:r>
          </a:p>
        </p:txBody>
      </p:sp>
      <p:sp>
        <p:nvSpPr>
          <p:cNvPr id="3" name="Content Placeholder 2">
            <a:extLst>
              <a:ext uri="{FF2B5EF4-FFF2-40B4-BE49-F238E27FC236}">
                <a16:creationId xmlns:a16="http://schemas.microsoft.com/office/drawing/2014/main" id="{E33184B4-2B98-54E4-9E06-C034CDA35A21}"/>
              </a:ext>
            </a:extLst>
          </p:cNvPr>
          <p:cNvSpPr>
            <a:spLocks noGrp="1"/>
          </p:cNvSpPr>
          <p:nvPr>
            <p:ph idx="1"/>
          </p:nvPr>
        </p:nvSpPr>
        <p:spPr>
          <a:xfrm>
            <a:off x="329184" y="1825625"/>
            <a:ext cx="5279385" cy="762127"/>
          </a:xfrm>
        </p:spPr>
        <p:txBody>
          <a:bodyPr/>
          <a:lstStyle/>
          <a:p>
            <a:r>
              <a:rPr lang="en-GB" sz="1600" dirty="0">
                <a:latin typeface="Arial" panose="020B0604020202020204" pitchFamily="34" charset="0"/>
                <a:cs typeface="Arial" panose="020B0604020202020204" pitchFamily="34" charset="0"/>
              </a:rPr>
              <a:t>These articles were created and published in the 3GPP News section of the website, since the last report:</a:t>
            </a:r>
          </a:p>
        </p:txBody>
      </p:sp>
      <p:graphicFrame>
        <p:nvGraphicFramePr>
          <p:cNvPr id="6" name="Table 5">
            <a:extLst>
              <a:ext uri="{FF2B5EF4-FFF2-40B4-BE49-F238E27FC236}">
                <a16:creationId xmlns:a16="http://schemas.microsoft.com/office/drawing/2014/main" id="{969BC5A4-453D-0C66-F7A1-63D24BCDE596}"/>
              </a:ext>
            </a:extLst>
          </p:cNvPr>
          <p:cNvGraphicFramePr>
            <a:graphicFrameLocks noGrp="1"/>
          </p:cNvGraphicFramePr>
          <p:nvPr>
            <p:extLst>
              <p:ext uri="{D42A27DB-BD31-4B8C-83A1-F6EECF244321}">
                <p14:modId xmlns:p14="http://schemas.microsoft.com/office/powerpoint/2010/main" val="860750070"/>
              </p:ext>
            </p:extLst>
          </p:nvPr>
        </p:nvGraphicFramePr>
        <p:xfrm>
          <a:off x="669160" y="2720969"/>
          <a:ext cx="4599432" cy="2933790"/>
        </p:xfrm>
        <a:graphic>
          <a:graphicData uri="http://schemas.openxmlformats.org/drawingml/2006/table">
            <a:tbl>
              <a:tblPr firstRow="1">
                <a:tableStyleId>{5C22544A-7EE6-4342-B048-85BDC9FD1C3A}</a:tableStyleId>
              </a:tblPr>
              <a:tblGrid>
                <a:gridCol w="2798064">
                  <a:extLst>
                    <a:ext uri="{9D8B030D-6E8A-4147-A177-3AD203B41FA5}">
                      <a16:colId xmlns:a16="http://schemas.microsoft.com/office/drawing/2014/main" val="1250395347"/>
                    </a:ext>
                  </a:extLst>
                </a:gridCol>
                <a:gridCol w="804672">
                  <a:extLst>
                    <a:ext uri="{9D8B030D-6E8A-4147-A177-3AD203B41FA5}">
                      <a16:colId xmlns:a16="http://schemas.microsoft.com/office/drawing/2014/main" val="1499118152"/>
                    </a:ext>
                  </a:extLst>
                </a:gridCol>
                <a:gridCol w="996696">
                  <a:extLst>
                    <a:ext uri="{9D8B030D-6E8A-4147-A177-3AD203B41FA5}">
                      <a16:colId xmlns:a16="http://schemas.microsoft.com/office/drawing/2014/main" val="3212473325"/>
                    </a:ext>
                  </a:extLst>
                </a:gridCol>
              </a:tblGrid>
              <a:tr h="977930">
                <a:tc>
                  <a:txBody>
                    <a:bodyPr/>
                    <a:lstStyle/>
                    <a:p>
                      <a:pPr algn="l">
                        <a:spcAft>
                          <a:spcPts val="1200"/>
                        </a:spcAft>
                        <a:buNone/>
                        <a:tabLst>
                          <a:tab pos="900430" algn="l"/>
                          <a:tab pos="2970530" algn="l"/>
                          <a:tab pos="3780790" algn="l"/>
                          <a:tab pos="4500880" algn="l"/>
                          <a:tab pos="457200" algn="l"/>
                        </a:tabLst>
                      </a:pPr>
                      <a:r>
                        <a:rPr lang="en-GB" sz="1200" dirty="0">
                          <a:effectLst/>
                        </a:rPr>
                        <a:t>3GPP News articles since PCG#54</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35610" algn="l"/>
                        </a:tabLst>
                      </a:pPr>
                      <a:r>
                        <a:rPr lang="en-GB" sz="1200" dirty="0">
                          <a:effectLst/>
                        </a:rPr>
                        <a:t>Published to web</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200" dirty="0">
                          <a:effectLst/>
                        </a:rPr>
                        <a:t>Page views</a:t>
                      </a:r>
                      <a:endParaRPr lang="en-GB" sz="1600" dirty="0">
                        <a:effectLst/>
                      </a:endParaRPr>
                    </a:p>
                    <a:p>
                      <a:pPr algn="ctr">
                        <a:spcAft>
                          <a:spcPts val="1200"/>
                        </a:spcAft>
                        <a:buNone/>
                        <a:tabLst>
                          <a:tab pos="900430" algn="l"/>
                          <a:tab pos="2970530" algn="l"/>
                          <a:tab pos="3780790" algn="l"/>
                          <a:tab pos="4500880" algn="l"/>
                          <a:tab pos="457200" algn="l"/>
                        </a:tabLst>
                      </a:pPr>
                      <a:r>
                        <a:rPr lang="en-GB" sz="1200" dirty="0">
                          <a:effectLst/>
                        </a:rPr>
                        <a:t>(Sept 30, 2025)</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2375572035"/>
                  </a:ext>
                </a:extLst>
              </a:tr>
              <a:tr h="391172">
                <a:tc>
                  <a:txBody>
                    <a:bodyPr/>
                    <a:lstStyle/>
                    <a:p>
                      <a:pPr algn="l">
                        <a:spcAft>
                          <a:spcPts val="600"/>
                        </a:spcAft>
                        <a:buNone/>
                        <a:tabLst>
                          <a:tab pos="900430" algn="l"/>
                          <a:tab pos="2970530" algn="l"/>
                          <a:tab pos="3780790" algn="l"/>
                          <a:tab pos="4500880" algn="l"/>
                          <a:tab pos="457200" algn="l"/>
                        </a:tabLst>
                      </a:pPr>
                      <a:r>
                        <a:rPr lang="en-GB" sz="1200">
                          <a:effectLst/>
                        </a:rPr>
                        <a:t>Towards Rel-19 freeze date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28/8/2025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5951</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2844744424"/>
                  </a:ext>
                </a:extLst>
              </a:tr>
              <a:tr h="391172">
                <a:tc>
                  <a:txBody>
                    <a:bodyPr/>
                    <a:lstStyle/>
                    <a:p>
                      <a:pPr algn="l">
                        <a:spcAft>
                          <a:spcPts val="600"/>
                        </a:spcAft>
                        <a:buNone/>
                        <a:tabLst>
                          <a:tab pos="900430" algn="l"/>
                          <a:tab pos="2970530" algn="l"/>
                          <a:tab pos="3780790" algn="l"/>
                          <a:tab pos="4500880" algn="l"/>
                          <a:tab pos="457200" algn="l"/>
                        </a:tabLst>
                      </a:pPr>
                      <a:r>
                        <a:rPr lang="en-GB" sz="1200">
                          <a:effectLst/>
                        </a:rPr>
                        <a:t>Evening stroll in the park</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27/8/2025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3011</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499139626"/>
                  </a:ext>
                </a:extLst>
              </a:tr>
              <a:tr h="391172">
                <a:tc>
                  <a:txBody>
                    <a:bodyPr/>
                    <a:lstStyle/>
                    <a:p>
                      <a:pPr algn="l">
                        <a:spcAft>
                          <a:spcPts val="600"/>
                        </a:spcAft>
                        <a:buNone/>
                        <a:tabLst>
                          <a:tab pos="900430" algn="l"/>
                          <a:tab pos="2970530" algn="l"/>
                          <a:tab pos="3780790" algn="l"/>
                          <a:tab pos="4500880" algn="l"/>
                          <a:tab pos="457200" algn="l"/>
                        </a:tabLst>
                      </a:pPr>
                      <a:r>
                        <a:rPr lang="en-GB" sz="1200">
                          <a:effectLst/>
                        </a:rPr>
                        <a:t>2024 Excellence Awards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26/5/2025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5729</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1527920544"/>
                  </a:ext>
                </a:extLst>
              </a:tr>
              <a:tr h="391172">
                <a:tc>
                  <a:txBody>
                    <a:bodyPr/>
                    <a:lstStyle/>
                    <a:p>
                      <a:pPr algn="l">
                        <a:spcAft>
                          <a:spcPts val="600"/>
                        </a:spcAft>
                        <a:buNone/>
                        <a:tabLst>
                          <a:tab pos="900430" algn="l"/>
                          <a:tab pos="2970530" algn="l"/>
                          <a:tab pos="3780790" algn="l"/>
                          <a:tab pos="4500880" algn="l"/>
                          <a:tab pos="457200" algn="l"/>
                        </a:tabLst>
                      </a:pPr>
                      <a:r>
                        <a:rPr lang="en-GB" sz="1200">
                          <a:effectLst/>
                        </a:rPr>
                        <a:t>Elections across the groups in Q225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23/5/2025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2091</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1227574956"/>
                  </a:ext>
                </a:extLst>
              </a:tr>
              <a:tr h="391172">
                <a:tc>
                  <a:txBody>
                    <a:bodyPr/>
                    <a:lstStyle/>
                    <a:p>
                      <a:pPr algn="l">
                        <a:spcAft>
                          <a:spcPts val="600"/>
                        </a:spcAft>
                        <a:buNone/>
                        <a:tabLst>
                          <a:tab pos="900430" algn="l"/>
                          <a:tab pos="2970530" algn="l"/>
                          <a:tab pos="3780790" algn="l"/>
                          <a:tab pos="4500880" algn="l"/>
                          <a:tab pos="457200" algn="l"/>
                        </a:tabLst>
                      </a:pPr>
                      <a:r>
                        <a:rPr lang="en-GB" sz="1200">
                          <a:effectLst/>
                        </a:rPr>
                        <a:t>Connecting Beyond Technology - In support of Hospice Malta</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21/5/2025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dirty="0">
                          <a:effectLst/>
                        </a:rPr>
                        <a:t>4893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1634059784"/>
                  </a:ext>
                </a:extLst>
              </a:tr>
            </a:tbl>
          </a:graphicData>
        </a:graphic>
      </p:graphicFrame>
      <p:sp>
        <p:nvSpPr>
          <p:cNvPr id="9" name="Content Placeholder 2">
            <a:extLst>
              <a:ext uri="{FF2B5EF4-FFF2-40B4-BE49-F238E27FC236}">
                <a16:creationId xmlns:a16="http://schemas.microsoft.com/office/drawing/2014/main" id="{3E7EC545-FE16-B5B3-98BE-1CC88DA005B0}"/>
              </a:ext>
            </a:extLst>
          </p:cNvPr>
          <p:cNvSpPr txBox="1">
            <a:spLocks/>
          </p:cNvSpPr>
          <p:nvPr/>
        </p:nvSpPr>
        <p:spPr bwMode="auto">
          <a:xfrm>
            <a:off x="5730240" y="1825625"/>
            <a:ext cx="5279385" cy="1009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latin typeface="Arial" panose="020B0604020202020204" pitchFamily="34" charset="0"/>
                <a:cs typeface="Arial" panose="020B0604020202020204" pitchFamily="34" charset="0"/>
              </a:rPr>
              <a:t>The following Organizational Partner and Market Representation Partner campaigns and papers were promoted on the 3GPP website (News – Partner News)</a:t>
            </a:r>
            <a:r>
              <a:rPr lang="en-GB" sz="1600" b="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since the last report:</a:t>
            </a:r>
          </a:p>
        </p:txBody>
      </p:sp>
      <p:graphicFrame>
        <p:nvGraphicFramePr>
          <p:cNvPr id="11" name="Table 10">
            <a:extLst>
              <a:ext uri="{FF2B5EF4-FFF2-40B4-BE49-F238E27FC236}">
                <a16:creationId xmlns:a16="http://schemas.microsoft.com/office/drawing/2014/main" id="{24D14891-2518-486E-1DAE-5072288EF2C5}"/>
              </a:ext>
            </a:extLst>
          </p:cNvPr>
          <p:cNvGraphicFramePr>
            <a:graphicFrameLocks noGrp="1"/>
          </p:cNvGraphicFramePr>
          <p:nvPr>
            <p:extLst>
              <p:ext uri="{D42A27DB-BD31-4B8C-83A1-F6EECF244321}">
                <p14:modId xmlns:p14="http://schemas.microsoft.com/office/powerpoint/2010/main" val="3586763032"/>
              </p:ext>
            </p:extLst>
          </p:nvPr>
        </p:nvGraphicFramePr>
        <p:xfrm>
          <a:off x="5997672" y="2967857"/>
          <a:ext cx="5356128" cy="2850614"/>
        </p:xfrm>
        <a:graphic>
          <a:graphicData uri="http://schemas.openxmlformats.org/drawingml/2006/table">
            <a:tbl>
              <a:tblPr firstRow="1">
                <a:tableStyleId>{5C22544A-7EE6-4342-B048-85BDC9FD1C3A}</a:tableStyleId>
              </a:tblPr>
              <a:tblGrid>
                <a:gridCol w="3363901">
                  <a:extLst>
                    <a:ext uri="{9D8B030D-6E8A-4147-A177-3AD203B41FA5}">
                      <a16:colId xmlns:a16="http://schemas.microsoft.com/office/drawing/2014/main" val="1361587591"/>
                    </a:ext>
                  </a:extLst>
                </a:gridCol>
                <a:gridCol w="964189">
                  <a:extLst>
                    <a:ext uri="{9D8B030D-6E8A-4147-A177-3AD203B41FA5}">
                      <a16:colId xmlns:a16="http://schemas.microsoft.com/office/drawing/2014/main" val="4148081739"/>
                    </a:ext>
                  </a:extLst>
                </a:gridCol>
                <a:gridCol w="93980">
                  <a:extLst>
                    <a:ext uri="{9D8B030D-6E8A-4147-A177-3AD203B41FA5}">
                      <a16:colId xmlns:a16="http://schemas.microsoft.com/office/drawing/2014/main" val="1767048857"/>
                    </a:ext>
                  </a:extLst>
                </a:gridCol>
                <a:gridCol w="934058">
                  <a:extLst>
                    <a:ext uri="{9D8B030D-6E8A-4147-A177-3AD203B41FA5}">
                      <a16:colId xmlns:a16="http://schemas.microsoft.com/office/drawing/2014/main" val="637937542"/>
                    </a:ext>
                  </a:extLst>
                </a:gridCol>
              </a:tblGrid>
              <a:tr h="665346">
                <a:tc>
                  <a:txBody>
                    <a:bodyPr/>
                    <a:lstStyle/>
                    <a:p>
                      <a:pPr algn="just">
                        <a:spcAft>
                          <a:spcPts val="1200"/>
                        </a:spcAft>
                        <a:buNone/>
                        <a:tabLst>
                          <a:tab pos="900430" algn="l"/>
                          <a:tab pos="2970530" algn="l"/>
                          <a:tab pos="3780790" algn="l"/>
                          <a:tab pos="4500880" algn="l"/>
                          <a:tab pos="457200" algn="l"/>
                        </a:tabLst>
                      </a:pPr>
                      <a:r>
                        <a:rPr lang="en-GB" sz="1200" dirty="0">
                          <a:effectLst/>
                        </a:rPr>
                        <a:t>3GPP Partner news stories since PCG#54</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just">
                        <a:spcAft>
                          <a:spcPts val="1200"/>
                        </a:spcAft>
                        <a:buNone/>
                        <a:tabLst>
                          <a:tab pos="900430" algn="l"/>
                          <a:tab pos="2970530" algn="l"/>
                          <a:tab pos="3780790" algn="l"/>
                          <a:tab pos="4500880" algn="l"/>
                          <a:tab pos="435610" algn="l"/>
                        </a:tabLst>
                      </a:pPr>
                      <a:r>
                        <a:rPr lang="en-GB" sz="1200" dirty="0">
                          <a:effectLst/>
                        </a:rPr>
                        <a:t>Published to web</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spcAft>
                          <a:spcPts val="1200"/>
                        </a:spcAft>
                        <a:buNone/>
                        <a:tabLst>
                          <a:tab pos="900430" algn="l"/>
                          <a:tab pos="2970530" algn="l"/>
                          <a:tab pos="3780790" algn="l"/>
                          <a:tab pos="4500880" algn="l"/>
                          <a:tab pos="457200" algn="l"/>
                        </a:tabLst>
                      </a:pPr>
                      <a:r>
                        <a:rPr lang="en-GB" sz="1200" dirty="0">
                          <a:effectLst/>
                        </a:rPr>
                        <a:t>Page views</a:t>
                      </a:r>
                      <a:endParaRPr lang="en-GB" sz="1600" dirty="0">
                        <a:effectLst/>
                      </a:endParaRPr>
                    </a:p>
                    <a:p>
                      <a:pPr algn="ctr">
                        <a:spcAft>
                          <a:spcPts val="1200"/>
                        </a:spcAft>
                        <a:buNone/>
                        <a:tabLst>
                          <a:tab pos="900430" algn="l"/>
                          <a:tab pos="2970530" algn="l"/>
                          <a:tab pos="3780790" algn="l"/>
                          <a:tab pos="4500880" algn="l"/>
                          <a:tab pos="457200" algn="l"/>
                        </a:tabLst>
                      </a:pPr>
                      <a:r>
                        <a:rPr lang="en-GB" sz="1200" dirty="0">
                          <a:effectLst/>
                        </a:rPr>
                        <a:t>(Sept. 30, 2025)</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84626075"/>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5G Americas' 5G-Advanced Overview</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4/9/2025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2022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3616150166"/>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dirty="0">
                          <a:effectLst/>
                        </a:rPr>
                        <a:t>TTC 40th Anniversary</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dirty="0">
                          <a:effectLst/>
                        </a:rPr>
                        <a:t>19/8/2025</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1216</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3629349930"/>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Interworking of LMR networks with 3GPP MCX</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7/8/2025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1455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2360552456"/>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GSA forms new 5G RedCap group</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5/8/2025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1623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272032928"/>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Preparing 5G for the Quantum Era</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4/8/2025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780</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1593356773"/>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MCX certification gains momentum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22/6/2025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1280</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1873746750"/>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5G for Future Railway Communications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5/6/2025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dirty="0">
                          <a:effectLst/>
                        </a:rPr>
                        <a:t>862</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4154620786"/>
                  </a:ext>
                </a:extLst>
              </a:tr>
            </a:tbl>
          </a:graphicData>
        </a:graphic>
      </p:graphicFrame>
      <p:sp>
        <p:nvSpPr>
          <p:cNvPr id="13" name="TextBox 12">
            <a:extLst>
              <a:ext uri="{FF2B5EF4-FFF2-40B4-BE49-F238E27FC236}">
                <a16:creationId xmlns:a16="http://schemas.microsoft.com/office/drawing/2014/main" id="{69C0B48F-457F-DC4D-041D-2DE34A72AFB1}"/>
              </a:ext>
            </a:extLst>
          </p:cNvPr>
          <p:cNvSpPr txBox="1"/>
          <p:nvPr/>
        </p:nvSpPr>
        <p:spPr>
          <a:xfrm>
            <a:off x="5433822" y="5951688"/>
            <a:ext cx="6167628" cy="276999"/>
          </a:xfrm>
          <a:prstGeom prst="rect">
            <a:avLst/>
          </a:prstGeom>
          <a:noFill/>
        </p:spPr>
        <p:txBody>
          <a:bodyPr wrap="square">
            <a:spAutoFit/>
          </a:bodyPr>
          <a:lstStyle/>
          <a:p>
            <a:pPr algn="ctr">
              <a:spcAft>
                <a:spcPts val="1200"/>
              </a:spcAft>
              <a:buNone/>
              <a:tabLst>
                <a:tab pos="900430" algn="l"/>
                <a:tab pos="2970530" algn="l"/>
                <a:tab pos="3780790" algn="l"/>
                <a:tab pos="4500880" algn="l"/>
              </a:tabLst>
            </a:pPr>
            <a:r>
              <a:rPr lang="en-GB" sz="12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4"/>
              </a:rPr>
              <a:t>https://www.3gpp.org/news-events/partner-news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893946F4-7CE7-7083-CF1B-B9425F942E9F}"/>
              </a:ext>
            </a:extLst>
          </p:cNvPr>
          <p:cNvSpPr txBox="1"/>
          <p:nvPr/>
        </p:nvSpPr>
        <p:spPr>
          <a:xfrm>
            <a:off x="-114938" y="5951688"/>
            <a:ext cx="6167628" cy="276999"/>
          </a:xfrm>
          <a:prstGeom prst="rect">
            <a:avLst/>
          </a:prstGeom>
          <a:noFill/>
        </p:spPr>
        <p:txBody>
          <a:bodyPr wrap="square">
            <a:spAutoFit/>
          </a:bodyPr>
          <a:lstStyle/>
          <a:p>
            <a:pPr algn="ctr">
              <a:spcAft>
                <a:spcPts val="1200"/>
              </a:spcAft>
              <a:buNone/>
              <a:tabLst>
                <a:tab pos="900430" algn="l"/>
                <a:tab pos="2970530" algn="l"/>
                <a:tab pos="3780790" algn="l"/>
                <a:tab pos="4500880" algn="l"/>
              </a:tabLst>
            </a:pPr>
            <a:r>
              <a:rPr lang="en-GB" sz="12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5"/>
              </a:rPr>
              <a:t>https://www.3gpp.org/news-events/3gpp-news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251560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F7AF6-97EC-B614-72F9-9AA25137A0E9}"/>
              </a:ext>
            </a:extLst>
          </p:cNvPr>
          <p:cNvSpPr>
            <a:spLocks noGrp="1"/>
          </p:cNvSpPr>
          <p:nvPr>
            <p:ph type="title"/>
          </p:nvPr>
        </p:nvSpPr>
        <p:spPr/>
        <p:txBody>
          <a:bodyPr/>
          <a:lstStyle/>
          <a:p>
            <a:r>
              <a:rPr lang="en-GB" dirty="0"/>
              <a:t>1.1 	‘Browse our Technologies’ articles </a:t>
            </a:r>
          </a:p>
        </p:txBody>
      </p:sp>
      <p:sp>
        <p:nvSpPr>
          <p:cNvPr id="3" name="Content Placeholder 2">
            <a:extLst>
              <a:ext uri="{FF2B5EF4-FFF2-40B4-BE49-F238E27FC236}">
                <a16:creationId xmlns:a16="http://schemas.microsoft.com/office/drawing/2014/main" id="{23974D54-5B14-CC91-3096-E1D7C9A1EE0C}"/>
              </a:ext>
            </a:extLst>
          </p:cNvPr>
          <p:cNvSpPr>
            <a:spLocks noGrp="1"/>
          </p:cNvSpPr>
          <p:nvPr>
            <p:ph idx="1"/>
          </p:nvPr>
        </p:nvSpPr>
        <p:spPr/>
        <p:txBody>
          <a:bodyPr/>
          <a:lstStyle/>
          <a:p>
            <a:pPr>
              <a:buFont typeface="Arial" panose="020B0604020202020204" pitchFamily="34" charset="0"/>
              <a:buChar char="•"/>
            </a:pPr>
            <a:r>
              <a:rPr lang="en-GB" sz="1800" dirty="0">
                <a:latin typeface="Arial" panose="020B0604020202020204" pitchFamily="34" charset="0"/>
                <a:cs typeface="Arial" panose="020B0604020202020204" pitchFamily="34" charset="0"/>
              </a:rPr>
              <a:t>The technology pages are generated from articles from the last Highlights newsletter, with additional articles coming from MCC officers and group officials and rapporteurs. The following have been added since the last PCG Marcom report.</a:t>
            </a:r>
          </a:p>
          <a:p>
            <a:endParaRPr lang="en-GB" sz="1800" dirty="0"/>
          </a:p>
        </p:txBody>
      </p:sp>
      <p:graphicFrame>
        <p:nvGraphicFramePr>
          <p:cNvPr id="4" name="Table 3">
            <a:extLst>
              <a:ext uri="{FF2B5EF4-FFF2-40B4-BE49-F238E27FC236}">
                <a16:creationId xmlns:a16="http://schemas.microsoft.com/office/drawing/2014/main" id="{D3988DA6-C0E3-AD95-C24A-D3E19E380F2C}"/>
              </a:ext>
            </a:extLst>
          </p:cNvPr>
          <p:cNvGraphicFramePr>
            <a:graphicFrameLocks noGrp="1"/>
          </p:cNvGraphicFramePr>
          <p:nvPr>
            <p:extLst>
              <p:ext uri="{D42A27DB-BD31-4B8C-83A1-F6EECF244321}">
                <p14:modId xmlns:p14="http://schemas.microsoft.com/office/powerpoint/2010/main" val="2205219539"/>
              </p:ext>
            </p:extLst>
          </p:nvPr>
        </p:nvGraphicFramePr>
        <p:xfrm>
          <a:off x="838200" y="2793686"/>
          <a:ext cx="10515600" cy="3383277"/>
        </p:xfrm>
        <a:graphic>
          <a:graphicData uri="http://schemas.openxmlformats.org/drawingml/2006/table">
            <a:tbl>
              <a:tblPr firstRow="1">
                <a:tableStyleId>{5C22544A-7EE6-4342-B048-85BDC9FD1C3A}</a:tableStyleId>
              </a:tblPr>
              <a:tblGrid>
                <a:gridCol w="7232630">
                  <a:extLst>
                    <a:ext uri="{9D8B030D-6E8A-4147-A177-3AD203B41FA5}">
                      <a16:colId xmlns:a16="http://schemas.microsoft.com/office/drawing/2014/main" val="709562043"/>
                    </a:ext>
                  </a:extLst>
                </a:gridCol>
                <a:gridCol w="1480596">
                  <a:extLst>
                    <a:ext uri="{9D8B030D-6E8A-4147-A177-3AD203B41FA5}">
                      <a16:colId xmlns:a16="http://schemas.microsoft.com/office/drawing/2014/main" val="3896912363"/>
                    </a:ext>
                  </a:extLst>
                </a:gridCol>
                <a:gridCol w="1802374">
                  <a:extLst>
                    <a:ext uri="{9D8B030D-6E8A-4147-A177-3AD203B41FA5}">
                      <a16:colId xmlns:a16="http://schemas.microsoft.com/office/drawing/2014/main" val="141198162"/>
                    </a:ext>
                  </a:extLst>
                </a:gridCol>
              </a:tblGrid>
              <a:tr h="698137">
                <a:tc>
                  <a:txBody>
                    <a:bodyPr/>
                    <a:lstStyle/>
                    <a:p>
                      <a:pPr algn="l">
                        <a:spcAft>
                          <a:spcPts val="1200"/>
                        </a:spcAft>
                        <a:buNone/>
                        <a:tabLst>
                          <a:tab pos="900430" algn="l"/>
                          <a:tab pos="2970530" algn="l"/>
                          <a:tab pos="3780790" algn="l"/>
                          <a:tab pos="4500880" algn="l"/>
                          <a:tab pos="457200" algn="l"/>
                        </a:tabLst>
                      </a:pPr>
                      <a:r>
                        <a:rPr lang="en-GB" sz="1400" dirty="0">
                          <a:effectLst/>
                        </a:rPr>
                        <a:t>Browse our technology articles since PCG#54</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400" dirty="0">
                          <a:effectLst/>
                        </a:rPr>
                        <a:t>Published to web</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400" dirty="0">
                          <a:effectLst/>
                        </a:rPr>
                        <a:t>Page views </a:t>
                      </a:r>
                      <a:endParaRPr lang="en-GB" sz="1800" dirty="0">
                        <a:effectLst/>
                      </a:endParaRPr>
                    </a:p>
                    <a:p>
                      <a:pPr algn="ctr">
                        <a:spcAft>
                          <a:spcPts val="1200"/>
                        </a:spcAft>
                        <a:buNone/>
                        <a:tabLst>
                          <a:tab pos="900430" algn="l"/>
                          <a:tab pos="2970530" algn="l"/>
                          <a:tab pos="3780790" algn="l"/>
                          <a:tab pos="4500880" algn="l"/>
                          <a:tab pos="457200" algn="l"/>
                        </a:tabLst>
                      </a:pPr>
                      <a:r>
                        <a:rPr lang="en-GB" sz="1400" dirty="0">
                          <a:effectLst/>
                        </a:rPr>
                        <a:t>(Sept. 30, 2025)</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8663008"/>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Intent Driven Management enabling highly autonomous networks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29/9/2025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87</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45253763"/>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Engineering intelligence: Shaping AI/ML management for the 5G System</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1/9/2025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2029</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91787611"/>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AM and UE Policy Management in 5G</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20/8/2025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1841</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16876548"/>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Split rendering over IMS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11/8/2025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1043</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33856854"/>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Avatar Communications in 3GPP: Enabling Immersive AR Calls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11/8/2025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1057</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07423132"/>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AI/ML for NG-RAN &amp; 5G-Advanced towards 6G</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8/8/2025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4644</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56568964"/>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dirty="0">
                          <a:effectLst/>
                        </a:rPr>
                        <a:t>Release 19 Ambient IoT</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24/7/2025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4086</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81994232"/>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SA2 Roles &amp; Responsibilities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8/7/2025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3403</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90938161"/>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The Journey Towards Industrial 6G</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27/5/2025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6508</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56179383"/>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Network Automation Enablers in 5GS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26/5/2025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dirty="0">
                          <a:effectLst/>
                        </a:rPr>
                        <a:t>4666</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10925020"/>
                  </a:ext>
                </a:extLst>
              </a:tr>
            </a:tbl>
          </a:graphicData>
        </a:graphic>
      </p:graphicFrame>
    </p:spTree>
    <p:extLst>
      <p:ext uri="{BB962C8B-B14F-4D97-AF65-F5344CB8AC3E}">
        <p14:creationId xmlns:p14="http://schemas.microsoft.com/office/powerpoint/2010/main" val="48413632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EBCAF-1B7C-47C6-C3DF-BCE19F9E5FC6}"/>
              </a:ext>
            </a:extLst>
          </p:cNvPr>
          <p:cNvSpPr>
            <a:spLocks noGrp="1"/>
          </p:cNvSpPr>
          <p:nvPr>
            <p:ph type="title"/>
          </p:nvPr>
        </p:nvSpPr>
        <p:spPr/>
        <p:txBody>
          <a:bodyPr/>
          <a:lstStyle/>
          <a:p>
            <a:r>
              <a:rPr lang="en-GB" dirty="0"/>
              <a:t>1.2 	Website Stats</a:t>
            </a:r>
          </a:p>
        </p:txBody>
      </p:sp>
      <p:sp>
        <p:nvSpPr>
          <p:cNvPr id="5" name="TextBox 4">
            <a:extLst>
              <a:ext uri="{FF2B5EF4-FFF2-40B4-BE49-F238E27FC236}">
                <a16:creationId xmlns:a16="http://schemas.microsoft.com/office/drawing/2014/main" id="{E2ED0C95-70E2-ABD8-8BD3-570812CDDD9A}"/>
              </a:ext>
            </a:extLst>
          </p:cNvPr>
          <p:cNvSpPr txBox="1"/>
          <p:nvPr/>
        </p:nvSpPr>
        <p:spPr>
          <a:xfrm>
            <a:off x="838199" y="1825625"/>
            <a:ext cx="10515599" cy="3908762"/>
          </a:xfrm>
          <a:prstGeom prst="rect">
            <a:avLst/>
          </a:prstGeom>
          <a:noFill/>
        </p:spPr>
        <p:txBody>
          <a:bodyPr wrap="square">
            <a:spAutoFit/>
          </a:bodyPr>
          <a:lstStyle/>
          <a:p>
            <a:r>
              <a:rPr lang="en-GB" sz="3200" b="0" i="0" u="none" strike="noStrike" baseline="0" dirty="0">
                <a:solidFill>
                  <a:srgbClr val="0000FF"/>
                </a:solidFill>
                <a:latin typeface="Arial" panose="020B0604020202020204" pitchFamily="34" charset="0"/>
              </a:rPr>
              <a:t>www.3gpp.org </a:t>
            </a:r>
          </a:p>
          <a:p>
            <a:r>
              <a:rPr lang="en-GB" sz="2400" b="0" i="0" u="none" strike="noStrike" baseline="0" dirty="0">
                <a:solidFill>
                  <a:srgbClr val="000000"/>
                </a:solidFill>
                <a:latin typeface="Arial" panose="020B0604020202020204" pitchFamily="34" charset="0"/>
              </a:rPr>
              <a:t>Looking at website usage in Google Analytics over consecutive six-month periods shows that both user numbers and pages viewed are holding up well.</a:t>
            </a:r>
          </a:p>
          <a:p>
            <a:endParaRPr lang="en-GB" sz="2400" dirty="0">
              <a:solidFill>
                <a:srgbClr val="000000"/>
              </a:solidFill>
            </a:endParaRPr>
          </a:p>
          <a:p>
            <a:endParaRPr lang="en-GB" sz="2400" b="0" i="0" u="none" strike="noStrike" baseline="0" dirty="0">
              <a:solidFill>
                <a:srgbClr val="000000"/>
              </a:solidFill>
              <a:latin typeface="Arial" panose="020B0604020202020204" pitchFamily="34" charset="0"/>
            </a:endParaRPr>
          </a:p>
          <a:p>
            <a:endParaRPr lang="en-GB" sz="2400" dirty="0">
              <a:solidFill>
                <a:srgbClr val="000000"/>
              </a:solidFill>
            </a:endParaRPr>
          </a:p>
          <a:p>
            <a:endParaRPr lang="en-GB" sz="2400" b="0" i="0" u="none" strike="noStrike" baseline="0" dirty="0">
              <a:solidFill>
                <a:srgbClr val="000000"/>
              </a:solidFill>
              <a:latin typeface="Arial" panose="020B0604020202020204" pitchFamily="34" charset="0"/>
            </a:endParaRPr>
          </a:p>
          <a:p>
            <a:endParaRPr lang="en-GB" sz="2400" dirty="0">
              <a:solidFill>
                <a:srgbClr val="000000"/>
              </a:solidFill>
            </a:endParaRPr>
          </a:p>
          <a:p>
            <a:r>
              <a:rPr lang="en-GB" sz="2400" b="0" i="0" u="none" strike="noStrike" baseline="0" dirty="0">
                <a:solidFill>
                  <a:srgbClr val="000000"/>
                </a:solidFill>
                <a:latin typeface="Arial" panose="020B0604020202020204" pitchFamily="34" charset="0"/>
              </a:rPr>
              <a:t>Section 1.2 has a list of the top 30 page views in the past 6 months.</a:t>
            </a:r>
            <a:endParaRPr lang="en-GB" sz="1800" b="0" i="0" u="none" strike="noStrike" baseline="0" dirty="0">
              <a:solidFill>
                <a:srgbClr val="000000"/>
              </a:solidFill>
              <a:latin typeface="Arial" panose="020B0604020202020204" pitchFamily="34" charset="0"/>
            </a:endParaRPr>
          </a:p>
        </p:txBody>
      </p:sp>
      <p:pic>
        <p:nvPicPr>
          <p:cNvPr id="7" name="Picture 6">
            <a:extLst>
              <a:ext uri="{FF2B5EF4-FFF2-40B4-BE49-F238E27FC236}">
                <a16:creationId xmlns:a16="http://schemas.microsoft.com/office/drawing/2014/main" id="{87F04CFA-6CA8-2408-3D9D-81A2CE5D79E5}"/>
              </a:ext>
            </a:extLst>
          </p:cNvPr>
          <p:cNvPicPr>
            <a:picLocks noChangeAspect="1"/>
          </p:cNvPicPr>
          <p:nvPr/>
        </p:nvPicPr>
        <p:blipFill>
          <a:blip r:embed="rId2"/>
          <a:stretch>
            <a:fillRect/>
          </a:stretch>
        </p:blipFill>
        <p:spPr>
          <a:xfrm>
            <a:off x="565263" y="3602074"/>
            <a:ext cx="11061469" cy="1499058"/>
          </a:xfrm>
          <a:prstGeom prst="rect">
            <a:avLst/>
          </a:prstGeom>
        </p:spPr>
      </p:pic>
    </p:spTree>
    <p:extLst>
      <p:ext uri="{BB962C8B-B14F-4D97-AF65-F5344CB8AC3E}">
        <p14:creationId xmlns:p14="http://schemas.microsoft.com/office/powerpoint/2010/main" val="332725921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7E1D-C26C-E2B7-F4A6-C7E9CAA1114D}"/>
              </a:ext>
            </a:extLst>
          </p:cNvPr>
          <p:cNvSpPr>
            <a:spLocks noGrp="1"/>
          </p:cNvSpPr>
          <p:nvPr>
            <p:ph type="title"/>
          </p:nvPr>
        </p:nvSpPr>
        <p:spPr/>
        <p:txBody>
          <a:bodyPr/>
          <a:lstStyle/>
          <a:p>
            <a:r>
              <a:rPr lang="en-GB" dirty="0"/>
              <a:t>3.	Highlights Newsletter </a:t>
            </a:r>
          </a:p>
        </p:txBody>
      </p:sp>
      <p:sp>
        <p:nvSpPr>
          <p:cNvPr id="3" name="Content Placeholder 2">
            <a:extLst>
              <a:ext uri="{FF2B5EF4-FFF2-40B4-BE49-F238E27FC236}">
                <a16:creationId xmlns:a16="http://schemas.microsoft.com/office/drawing/2014/main" id="{41DDBCF1-1190-C684-E9B6-4FD7CD3976DE}"/>
              </a:ext>
            </a:extLst>
          </p:cNvPr>
          <p:cNvSpPr>
            <a:spLocks noGrp="1"/>
          </p:cNvSpPr>
          <p:nvPr>
            <p:ph idx="1"/>
          </p:nvPr>
        </p:nvSpPr>
        <p:spPr>
          <a:xfrm>
            <a:off x="475488" y="1971929"/>
            <a:ext cx="5620512" cy="1786255"/>
          </a:xfrm>
        </p:spPr>
        <p:txBody>
          <a:bodyPr/>
          <a:lstStyle/>
          <a:p>
            <a:pPr>
              <a:spcBef>
                <a:spcPts val="0"/>
              </a:spcBef>
              <a:spcAft>
                <a:spcPts val="6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The next edition of Highlights will be Issue 11, due out in December 2025, with content (table right) due in by November 1, for a print run in early December – In time for TSGs#110.</a:t>
            </a:r>
          </a:p>
          <a:p>
            <a:pPr>
              <a:spcBef>
                <a:spcPts val="0"/>
              </a:spcBef>
              <a:spcAft>
                <a:spcPts val="6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4,359 registered Highlights online subscribers (+13.9%, from 3828 at PCG#54).</a:t>
            </a:r>
          </a:p>
          <a:p>
            <a:pPr>
              <a:spcBef>
                <a:spcPts val="0"/>
              </a:spcBef>
              <a:spcAft>
                <a:spcPts val="6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Subscribers receive an email notification when the new Issue of Highlights has been uploaded to the website (PDF is downloadable).</a:t>
            </a:r>
          </a:p>
          <a:p>
            <a:pPr>
              <a:spcBef>
                <a:spcPts val="0"/>
              </a:spcBef>
              <a:spcAft>
                <a:spcPts val="6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Newsletter has been viewed 6,437 times on the website this 6 months.</a:t>
            </a:r>
          </a:p>
        </p:txBody>
      </p:sp>
      <p:sp>
        <p:nvSpPr>
          <p:cNvPr id="5" name="TextBox 4">
            <a:extLst>
              <a:ext uri="{FF2B5EF4-FFF2-40B4-BE49-F238E27FC236}">
                <a16:creationId xmlns:a16="http://schemas.microsoft.com/office/drawing/2014/main" id="{CC80BCD0-FED3-8490-DA3D-8F676FAAA94D}"/>
              </a:ext>
            </a:extLst>
          </p:cNvPr>
          <p:cNvSpPr txBox="1"/>
          <p:nvPr/>
        </p:nvSpPr>
        <p:spPr>
          <a:xfrm>
            <a:off x="475488" y="5069342"/>
            <a:ext cx="6168042" cy="307777"/>
          </a:xfrm>
          <a:prstGeom prst="rect">
            <a:avLst/>
          </a:prstGeom>
          <a:noFill/>
        </p:spPr>
        <p:txBody>
          <a:bodyPr wrap="square">
            <a:spAutoFit/>
          </a:bodyPr>
          <a:lstStyle/>
          <a:p>
            <a:pPr algn="ctr"/>
            <a:r>
              <a:rPr lang="en-GB" sz="1400" dirty="0">
                <a:hlinkClick r:id="rId2"/>
              </a:rPr>
              <a:t>https://www.3gpp.org/news-events/3gpp-newsletters</a:t>
            </a:r>
            <a:r>
              <a:rPr lang="en-GB" sz="1400" dirty="0"/>
              <a:t> </a:t>
            </a:r>
          </a:p>
        </p:txBody>
      </p:sp>
      <p:graphicFrame>
        <p:nvGraphicFramePr>
          <p:cNvPr id="10" name="Table 9">
            <a:extLst>
              <a:ext uri="{FF2B5EF4-FFF2-40B4-BE49-F238E27FC236}">
                <a16:creationId xmlns:a16="http://schemas.microsoft.com/office/drawing/2014/main" id="{0B8DE7CD-3432-7615-86CA-8F5B94ACA38A}"/>
              </a:ext>
            </a:extLst>
          </p:cNvPr>
          <p:cNvGraphicFramePr>
            <a:graphicFrameLocks noGrp="1"/>
          </p:cNvGraphicFramePr>
          <p:nvPr>
            <p:extLst>
              <p:ext uri="{D42A27DB-BD31-4B8C-83A1-F6EECF244321}">
                <p14:modId xmlns:p14="http://schemas.microsoft.com/office/powerpoint/2010/main" val="352040892"/>
              </p:ext>
            </p:extLst>
          </p:nvPr>
        </p:nvGraphicFramePr>
        <p:xfrm>
          <a:off x="6940296" y="2258568"/>
          <a:ext cx="4600262" cy="3324123"/>
        </p:xfrm>
        <a:graphic>
          <a:graphicData uri="http://schemas.openxmlformats.org/drawingml/2006/table">
            <a:tbl>
              <a:tblPr>
                <a:tableStyleId>{5C22544A-7EE6-4342-B048-85BDC9FD1C3A}</a:tableStyleId>
              </a:tblPr>
              <a:tblGrid>
                <a:gridCol w="4600262">
                  <a:extLst>
                    <a:ext uri="{9D8B030D-6E8A-4147-A177-3AD203B41FA5}">
                      <a16:colId xmlns:a16="http://schemas.microsoft.com/office/drawing/2014/main" val="3073245222"/>
                    </a:ext>
                  </a:extLst>
                </a:gridCol>
              </a:tblGrid>
              <a:tr h="210929">
                <a:tc>
                  <a:txBody>
                    <a:bodyPr/>
                    <a:lstStyle/>
                    <a:p>
                      <a:pPr algn="ctr" fontAlgn="ctr">
                        <a:buNone/>
                      </a:pPr>
                      <a:r>
                        <a:rPr lang="en-GB" sz="1200" b="1" u="none" strike="noStrike" dirty="0">
                          <a:solidFill>
                            <a:schemeClr val="bg1"/>
                          </a:solidFill>
                          <a:effectLst/>
                          <a:latin typeface="Arial" panose="020B0604020202020204" pitchFamily="34" charset="0"/>
                          <a:cs typeface="Arial" panose="020B0604020202020204" pitchFamily="34" charset="0"/>
                        </a:rPr>
                        <a:t>Highlights Issue 11 content (Dec. 2025)</a:t>
                      </a:r>
                      <a:endParaRPr lang="en-GB" sz="1200" b="1" i="0" u="none" strike="noStrike" dirty="0">
                        <a:solidFill>
                          <a:schemeClr val="bg1"/>
                        </a:solidFill>
                        <a:effectLst/>
                        <a:latin typeface="Arial" panose="020B0604020202020204" pitchFamily="34" charset="0"/>
                        <a:cs typeface="Arial" panose="020B0604020202020204" pitchFamily="34" charset="0"/>
                      </a:endParaRPr>
                    </a:p>
                  </a:txBody>
                  <a:tcPr marL="5841" marR="5841" marT="5841" marB="0" anchor="ctr">
                    <a:solidFill>
                      <a:schemeClr val="accent1"/>
                    </a:solidFill>
                  </a:tcPr>
                </a:tc>
                <a:extLst>
                  <a:ext uri="{0D108BD9-81ED-4DB2-BD59-A6C34878D82A}">
                    <a16:rowId xmlns:a16="http://schemas.microsoft.com/office/drawing/2014/main" val="3083921284"/>
                  </a:ext>
                </a:extLst>
              </a:tr>
              <a:tr h="165033">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5G-Advanced features as the bridge towards 6G (</a:t>
                      </a:r>
                      <a:r>
                        <a:rPr lang="en-GB" sz="1100" b="1" u="none" strike="noStrike" dirty="0">
                          <a:effectLst/>
                          <a:latin typeface="Arial" panose="020B0604020202020204" pitchFamily="34" charset="0"/>
                          <a:cs typeface="Arial" panose="020B0604020202020204" pitchFamily="34" charset="0"/>
                        </a:rPr>
                        <a:t>SA2</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4132064060"/>
                  </a:ext>
                </a:extLst>
              </a:tr>
              <a:tr h="301170">
                <a:tc>
                  <a:txBody>
                    <a:bodyPr/>
                    <a:lstStyle/>
                    <a:p>
                      <a:pPr marL="285750" indent="-285750" algn="l" fontAlgn="ctr">
                        <a:buFont typeface="Arial" panose="020B0604020202020204" pitchFamily="34" charset="0"/>
                        <a:buChar char="•"/>
                      </a:pPr>
                      <a:r>
                        <a:rPr lang="en-GB" sz="1100" b="0" i="0" u="none" strike="noStrike" dirty="0">
                          <a:solidFill>
                            <a:srgbClr val="000000"/>
                          </a:solidFill>
                          <a:effectLst/>
                          <a:latin typeface="Arial" panose="020B0604020202020204" pitchFamily="34" charset="0"/>
                          <a:cs typeface="Arial" panose="020B0604020202020204" pitchFamily="34" charset="0"/>
                        </a:rPr>
                        <a:t>3GPP Application enablement for mobile Metaverse Services (</a:t>
                      </a:r>
                      <a:r>
                        <a:rPr lang="en-GB" sz="1100" b="1" i="0" u="none" strike="noStrike" dirty="0">
                          <a:solidFill>
                            <a:srgbClr val="000000"/>
                          </a:solidFill>
                          <a:effectLst/>
                          <a:latin typeface="Arial" panose="020B0604020202020204" pitchFamily="34" charset="0"/>
                          <a:cs typeface="Arial" panose="020B0604020202020204" pitchFamily="34" charset="0"/>
                        </a:rPr>
                        <a:t>SA6</a:t>
                      </a:r>
                      <a:r>
                        <a:rPr lang="en-GB" sz="1100" b="0" i="0" u="none" strike="noStrike" dirty="0">
                          <a:solidFill>
                            <a:srgbClr val="000000"/>
                          </a:solidFill>
                          <a:effectLst/>
                          <a:latin typeface="Arial" panose="020B0604020202020204" pitchFamily="34" charset="0"/>
                          <a:cs typeface="Arial" panose="020B0604020202020204" pitchFamily="34" charset="0"/>
                        </a:rPr>
                        <a:t>)</a:t>
                      </a:r>
                    </a:p>
                  </a:txBody>
                  <a:tcPr marL="5841" marR="5841" marT="5841" marB="0" anchor="ctr">
                    <a:noFill/>
                  </a:tcPr>
                </a:tc>
                <a:extLst>
                  <a:ext uri="{0D108BD9-81ED-4DB2-BD59-A6C34878D82A}">
                    <a16:rowId xmlns:a16="http://schemas.microsoft.com/office/drawing/2014/main" val="1833762036"/>
                  </a:ext>
                </a:extLst>
              </a:tr>
              <a:tr h="165033">
                <a:tc>
                  <a:txBody>
                    <a:bodyPr/>
                    <a:lstStyle/>
                    <a:p>
                      <a:pPr marL="285750" indent="-285750" algn="l" fontAlgn="ctr">
                        <a:buFont typeface="Arial" panose="020B0604020202020204" pitchFamily="34" charset="0"/>
                        <a:buChar char="•"/>
                      </a:pPr>
                      <a:r>
                        <a:rPr lang="en-GB" sz="1100" b="1" u="none" strike="noStrike" dirty="0">
                          <a:effectLst/>
                          <a:latin typeface="Arial" panose="020B0604020202020204" pitchFamily="34" charset="0"/>
                          <a:cs typeface="Arial" panose="020B0604020202020204" pitchFamily="34" charset="0"/>
                        </a:rPr>
                        <a:t>SA5</a:t>
                      </a:r>
                      <a:r>
                        <a:rPr lang="en-GB" sz="1100" u="none" strike="noStrike" dirty="0">
                          <a:effectLst/>
                          <a:latin typeface="Arial" panose="020B0604020202020204" pitchFamily="34" charset="0"/>
                          <a:cs typeface="Arial" panose="020B0604020202020204" pitchFamily="34" charset="0"/>
                        </a:rPr>
                        <a:t> Rel-19 5G Management and Orchestration</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318158522"/>
                  </a:ext>
                </a:extLst>
              </a:tr>
              <a:tr h="301170">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Monetization opportunities from WG SA5 Charging in Rel-20 (</a:t>
                      </a:r>
                      <a:r>
                        <a:rPr lang="en-GB" sz="1100" b="1" u="none" strike="noStrike" dirty="0">
                          <a:effectLst/>
                          <a:latin typeface="Arial" panose="020B0604020202020204" pitchFamily="34" charset="0"/>
                          <a:cs typeface="Arial" panose="020B0604020202020204" pitchFamily="34" charset="0"/>
                        </a:rPr>
                        <a:t>SA5</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1128448660"/>
                  </a:ext>
                </a:extLst>
              </a:tr>
              <a:tr h="165033">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Management aspects of Network Digital Twins (</a:t>
                      </a:r>
                      <a:r>
                        <a:rPr lang="en-GB" sz="1100" b="1" u="none" strike="noStrike" dirty="0">
                          <a:effectLst/>
                          <a:latin typeface="Arial" panose="020B0604020202020204" pitchFamily="34" charset="0"/>
                          <a:cs typeface="Arial" panose="020B0604020202020204" pitchFamily="34" charset="0"/>
                        </a:rPr>
                        <a:t>SA5</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4042681417"/>
                  </a:ext>
                </a:extLst>
              </a:tr>
              <a:tr h="274443">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The NAS UE policy delivery service a key enabler (</a:t>
                      </a:r>
                      <a:r>
                        <a:rPr lang="en-GB" sz="1100" b="1" u="none" strike="noStrike" dirty="0">
                          <a:effectLst/>
                          <a:latin typeface="Arial" panose="020B0604020202020204" pitchFamily="34" charset="0"/>
                          <a:cs typeface="Arial" panose="020B0604020202020204" pitchFamily="34" charset="0"/>
                        </a:rPr>
                        <a:t>CT</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1730583244"/>
                  </a:ext>
                </a:extLst>
              </a:tr>
              <a:tr h="165033">
                <a:tc>
                  <a:txBody>
                    <a:bodyPr/>
                    <a:lstStyle/>
                    <a:p>
                      <a:pPr marL="285750" indent="-285750" algn="l" fontAlgn="b">
                        <a:buFont typeface="Arial" panose="020B0604020202020204" pitchFamily="34" charset="0"/>
                        <a:buChar char="•"/>
                      </a:pPr>
                      <a:r>
                        <a:rPr lang="en-GB" sz="1100" b="0" i="0" u="none" strike="noStrike" dirty="0">
                          <a:solidFill>
                            <a:srgbClr val="000000"/>
                          </a:solidFill>
                          <a:effectLst/>
                          <a:latin typeface="Arial" panose="020B0604020202020204" pitchFamily="34" charset="0"/>
                          <a:cs typeface="Arial" panose="020B0604020202020204" pitchFamily="34" charset="0"/>
                        </a:rPr>
                        <a:t>Rel-19 Low power wake up signal/radio (</a:t>
                      </a:r>
                      <a:r>
                        <a:rPr lang="en-GB" sz="1100" b="1" i="0" u="none" strike="noStrike" dirty="0">
                          <a:solidFill>
                            <a:srgbClr val="000000"/>
                          </a:solidFill>
                          <a:effectLst/>
                          <a:latin typeface="Arial" panose="020B0604020202020204" pitchFamily="34" charset="0"/>
                          <a:cs typeface="Arial" panose="020B0604020202020204" pitchFamily="34" charset="0"/>
                        </a:rPr>
                        <a:t>RAN</a:t>
                      </a:r>
                      <a:r>
                        <a:rPr lang="en-GB" sz="1100" b="0" i="0" u="none" strike="noStrike" dirty="0">
                          <a:solidFill>
                            <a:srgbClr val="000000"/>
                          </a:solidFill>
                          <a:effectLst/>
                          <a:latin typeface="Arial" panose="020B0604020202020204" pitchFamily="34" charset="0"/>
                          <a:cs typeface="Arial" panose="020B0604020202020204" pitchFamily="34" charset="0"/>
                        </a:rPr>
                        <a:t>)</a:t>
                      </a:r>
                    </a:p>
                  </a:txBody>
                  <a:tcPr marL="5841" marR="5841" marT="5841" marB="0" anchor="b">
                    <a:noFill/>
                  </a:tcPr>
                </a:tc>
                <a:extLst>
                  <a:ext uri="{0D108BD9-81ED-4DB2-BD59-A6C34878D82A}">
                    <a16:rowId xmlns:a16="http://schemas.microsoft.com/office/drawing/2014/main" val="2698620333"/>
                  </a:ext>
                </a:extLst>
              </a:tr>
              <a:tr h="319887">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6G Architecture - Beyond Connectivity (</a:t>
                      </a:r>
                      <a:r>
                        <a:rPr lang="en-GB" sz="1100" b="1" u="none" strike="noStrike" dirty="0">
                          <a:effectLst/>
                          <a:latin typeface="Arial" panose="020B0604020202020204" pitchFamily="34" charset="0"/>
                          <a:cs typeface="Arial" panose="020B0604020202020204" pitchFamily="34" charset="0"/>
                        </a:rPr>
                        <a:t>SA</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3024296170"/>
                  </a:ext>
                </a:extLst>
              </a:tr>
              <a:tr h="366877">
                <a:tc>
                  <a:txBody>
                    <a:bodyPr/>
                    <a:lstStyle/>
                    <a:p>
                      <a:pPr marL="285750" indent="-285750" algn="l" fontAlgn="ctr">
                        <a:buFont typeface="Arial" panose="020B0604020202020204" pitchFamily="34" charset="0"/>
                        <a:buChar char="•"/>
                      </a:pPr>
                      <a:r>
                        <a:rPr lang="en-GB" sz="1100" b="1" u="none" strike="noStrike" dirty="0">
                          <a:effectLst/>
                          <a:latin typeface="Arial" panose="020B0604020202020204" pitchFamily="34" charset="0"/>
                          <a:cs typeface="Arial" panose="020B0604020202020204" pitchFamily="34" charset="0"/>
                        </a:rPr>
                        <a:t>CT3</a:t>
                      </a:r>
                      <a:r>
                        <a:rPr lang="en-GB" sz="1100" u="none" strike="noStrike" dirty="0">
                          <a:effectLst/>
                          <a:latin typeface="Arial" panose="020B0604020202020204" pitchFamily="34" charset="0"/>
                          <a:cs typeface="Arial" panose="020B0604020202020204" pitchFamily="34" charset="0"/>
                        </a:rPr>
                        <a:t> Rel-19 5G-A AI/ML features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2190663271"/>
                  </a:ext>
                </a:extLst>
              </a:tr>
              <a:tr h="165033">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Private Mobile Networks (</a:t>
                      </a:r>
                      <a:r>
                        <a:rPr lang="en-GB" sz="1100" b="1" u="none" strike="noStrike" dirty="0">
                          <a:effectLst/>
                          <a:latin typeface="Arial" panose="020B0604020202020204" pitchFamily="34" charset="0"/>
                          <a:cs typeface="Arial" panose="020B0604020202020204" pitchFamily="34" charset="0"/>
                        </a:rPr>
                        <a:t>GSA</a:t>
                      </a:r>
                      <a:r>
                        <a:rPr lang="en-GB" sz="1100" u="none" strike="noStrike" dirty="0">
                          <a:effectLst/>
                          <a:latin typeface="Arial" panose="020B0604020202020204" pitchFamily="34" charset="0"/>
                          <a:cs typeface="Arial" panose="020B0604020202020204" pitchFamily="34" charset="0"/>
                        </a:rPr>
                        <a:t>) </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1290664588"/>
                  </a:ext>
                </a:extLst>
              </a:tr>
              <a:tr h="325669">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Interworking Function (IWF) connecting MCX to TETRA, P25, LMR and GSM-R (</a:t>
                      </a:r>
                      <a:r>
                        <a:rPr lang="en-GB" sz="1100" b="1" u="none" strike="noStrike" dirty="0">
                          <a:effectLst/>
                          <a:latin typeface="Arial" panose="020B0604020202020204" pitchFamily="34" charset="0"/>
                          <a:cs typeface="Arial" panose="020B0604020202020204" pitchFamily="34" charset="0"/>
                        </a:rPr>
                        <a:t>TCCA</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2912826142"/>
                  </a:ext>
                </a:extLst>
              </a:tr>
              <a:tr h="325669">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Enabling Local 3GPP Networks: Spectrum Pricing Frameworks and Regulatory Recommendations (</a:t>
                      </a:r>
                      <a:r>
                        <a:rPr lang="en-GB" sz="1100" b="1" u="none" strike="noStrike" dirty="0">
                          <a:effectLst/>
                          <a:latin typeface="Arial" panose="020B0604020202020204" pitchFamily="34" charset="0"/>
                          <a:cs typeface="Arial" panose="020B0604020202020204" pitchFamily="34" charset="0"/>
                        </a:rPr>
                        <a:t>MFA</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288127305"/>
                  </a:ext>
                </a:extLst>
              </a:tr>
            </a:tbl>
          </a:graphicData>
        </a:graphic>
      </p:graphicFrame>
    </p:spTree>
    <p:extLst>
      <p:ext uri="{BB962C8B-B14F-4D97-AF65-F5344CB8AC3E}">
        <p14:creationId xmlns:p14="http://schemas.microsoft.com/office/powerpoint/2010/main" val="307706576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3A29B2-D148-9DC3-76C8-C04CFAB295E5}"/>
              </a:ext>
            </a:extLst>
          </p:cNvPr>
          <p:cNvPicPr>
            <a:picLocks noChangeAspect="1"/>
          </p:cNvPicPr>
          <p:nvPr/>
        </p:nvPicPr>
        <p:blipFill>
          <a:blip r:embed="rId3"/>
          <a:stretch>
            <a:fillRect/>
          </a:stretch>
        </p:blipFill>
        <p:spPr>
          <a:xfrm>
            <a:off x="6933147" y="1895870"/>
            <a:ext cx="4801652" cy="4422262"/>
          </a:xfrm>
          <a:prstGeom prst="rect">
            <a:avLst/>
          </a:prstGeom>
        </p:spPr>
      </p:pic>
      <p:sp>
        <p:nvSpPr>
          <p:cNvPr id="2" name="Title 1">
            <a:extLst>
              <a:ext uri="{FF2B5EF4-FFF2-40B4-BE49-F238E27FC236}">
                <a16:creationId xmlns:a16="http://schemas.microsoft.com/office/drawing/2014/main" id="{00A50FAC-480A-1EF4-B3E2-25C917CB34A6}"/>
              </a:ext>
            </a:extLst>
          </p:cNvPr>
          <p:cNvSpPr>
            <a:spLocks noGrp="1"/>
          </p:cNvSpPr>
          <p:nvPr>
            <p:ph type="title"/>
          </p:nvPr>
        </p:nvSpPr>
        <p:spPr>
          <a:xfrm>
            <a:off x="670560" y="157259"/>
            <a:ext cx="10850880" cy="1325563"/>
          </a:xfrm>
        </p:spPr>
        <p:txBody>
          <a:bodyPr/>
          <a:lstStyle/>
          <a:p>
            <a:r>
              <a:rPr lang="en-GB" dirty="0">
                <a:solidFill>
                  <a:schemeClr val="accent2"/>
                </a:solidFill>
              </a:rPr>
              <a:t>4</a:t>
            </a:r>
            <a:r>
              <a:rPr lang="en-GB" dirty="0"/>
              <a:t>	3GPP Videos</a:t>
            </a:r>
          </a:p>
        </p:txBody>
      </p:sp>
      <p:sp>
        <p:nvSpPr>
          <p:cNvPr id="3" name="Content Placeholder 2">
            <a:extLst>
              <a:ext uri="{FF2B5EF4-FFF2-40B4-BE49-F238E27FC236}">
                <a16:creationId xmlns:a16="http://schemas.microsoft.com/office/drawing/2014/main" id="{2BAEBFD1-8423-DE09-20BB-34977E17914A}"/>
              </a:ext>
            </a:extLst>
          </p:cNvPr>
          <p:cNvSpPr>
            <a:spLocks noGrp="1"/>
          </p:cNvSpPr>
          <p:nvPr>
            <p:ph idx="1"/>
          </p:nvPr>
        </p:nvSpPr>
        <p:spPr>
          <a:xfrm>
            <a:off x="457201" y="1945746"/>
            <a:ext cx="6010102" cy="3873163"/>
          </a:xfrm>
        </p:spPr>
        <p:txBody>
          <a:bodyPr/>
          <a:lstStyle/>
          <a:p>
            <a:pPr marL="0" indent="0">
              <a:spcAft>
                <a:spcPts val="1200"/>
              </a:spcAft>
              <a:buNone/>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Four videos were shot at the TSGs#109 meetings in Beijing, featuring:</a:t>
            </a:r>
          </a:p>
          <a:p>
            <a:pPr lvl="1">
              <a:spcBef>
                <a:spcPts val="0"/>
              </a:spcBef>
              <a:spcAft>
                <a:spcPts val="0"/>
              </a:spcAft>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CCSA Board Chair – Wen Ku </a:t>
            </a:r>
          </a:p>
          <a:p>
            <a:pPr lvl="1">
              <a:spcBef>
                <a:spcPts val="0"/>
              </a:spcBef>
              <a:spcAft>
                <a:spcPts val="0"/>
              </a:spcAft>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TSG CT Chair – Peter Schmitt</a:t>
            </a:r>
          </a:p>
          <a:p>
            <a:pPr lvl="1">
              <a:spcBef>
                <a:spcPts val="0"/>
              </a:spcBef>
              <a:spcAft>
                <a:spcPts val="0"/>
              </a:spcAft>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TSG SA Chair – Puneet Jain</a:t>
            </a:r>
          </a:p>
          <a:p>
            <a:pPr lvl="1">
              <a:spcBef>
                <a:spcPts val="0"/>
              </a:spcBef>
              <a:spcAft>
                <a:spcPts val="0"/>
              </a:spcAft>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TSG RAN Chair – Younsun Kim</a:t>
            </a:r>
          </a:p>
          <a:p>
            <a:pPr>
              <a:spcAft>
                <a:spcPts val="12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At the time of writing the videos are being published to the Vimeo website.</a:t>
            </a:r>
          </a:p>
          <a:p>
            <a:pPr>
              <a:spcAft>
                <a:spcPts val="12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Details of the statistics / hits and viewing of these videos will be in the PCG#56 report.</a:t>
            </a:r>
          </a:p>
          <a:p>
            <a:pPr>
              <a:spcAft>
                <a:spcPts val="1200"/>
              </a:spcAft>
              <a:buFont typeface="Arial" panose="020B0604020202020204" pitchFamily="34" charset="0"/>
              <a:buChar char="•"/>
              <a:tabLst>
                <a:tab pos="900430" algn="l"/>
                <a:tab pos="2970530" algn="l"/>
                <a:tab pos="3780790" algn="l"/>
                <a:tab pos="4500880" algn="l"/>
              </a:tabLst>
            </a:pP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830677BF-1EC7-AD31-243C-ADC8D8C3E34E}"/>
              </a:ext>
            </a:extLst>
          </p:cNvPr>
          <p:cNvSpPr txBox="1"/>
          <p:nvPr/>
        </p:nvSpPr>
        <p:spPr>
          <a:xfrm>
            <a:off x="1268593" y="5315989"/>
            <a:ext cx="5070694" cy="338554"/>
          </a:xfrm>
          <a:prstGeom prst="rect">
            <a:avLst/>
          </a:prstGeom>
          <a:noFill/>
        </p:spPr>
        <p:txBody>
          <a:bodyPr wrap="square">
            <a:spAutoFit/>
          </a:bodyPr>
          <a:lstStyle/>
          <a:p>
            <a:pPr marL="0" indent="0">
              <a:spcAft>
                <a:spcPts val="1200"/>
              </a:spcAft>
              <a:buNone/>
              <a:tabLst>
                <a:tab pos="900430" algn="l"/>
                <a:tab pos="2970530" algn="l"/>
                <a:tab pos="3780790" algn="l"/>
                <a:tab pos="4500880" algn="l"/>
              </a:tabLst>
            </a:pPr>
            <a:r>
              <a:rPr lang="en-GB" sz="1600" dirty="0">
                <a:latin typeface="+mn-lt"/>
                <a:ea typeface="Times New Roman" panose="02020603050405020304" pitchFamily="18" charset="0"/>
                <a:cs typeface="Times New Roman" panose="02020603050405020304" pitchFamily="18" charset="0"/>
                <a:hlinkClick r:id="rId4"/>
              </a:rPr>
              <a:t>https://www.3gpp.org/news-events/videos-webinars</a:t>
            </a:r>
            <a:r>
              <a:rPr lang="en-GB" sz="1600" dirty="0">
                <a:latin typeface="+mn-lt"/>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842098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2F8D51-E175-FA3C-EC1B-BAB52C6E6DCE}"/>
              </a:ext>
            </a:extLst>
          </p:cNvPr>
          <p:cNvSpPr/>
          <p:nvPr/>
        </p:nvSpPr>
        <p:spPr>
          <a:xfrm>
            <a:off x="472440" y="6318504"/>
            <a:ext cx="10984992" cy="42976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4D1C512-88C8-5BAD-153C-358FFB738A39}"/>
              </a:ext>
            </a:extLst>
          </p:cNvPr>
          <p:cNvSpPr>
            <a:spLocks noGrp="1"/>
          </p:cNvSpPr>
          <p:nvPr>
            <p:ph type="title"/>
          </p:nvPr>
        </p:nvSpPr>
        <p:spPr>
          <a:xfrm>
            <a:off x="838200" y="246253"/>
            <a:ext cx="10515600" cy="1325563"/>
          </a:xfrm>
        </p:spPr>
        <p:txBody>
          <a:bodyPr/>
          <a:lstStyle/>
          <a:p>
            <a:r>
              <a:rPr lang="en-GB" dirty="0"/>
              <a:t>5	Conferences &amp; Summits</a:t>
            </a:r>
          </a:p>
        </p:txBody>
      </p:sp>
      <p:sp>
        <p:nvSpPr>
          <p:cNvPr id="3" name="Content Placeholder 2">
            <a:extLst>
              <a:ext uri="{FF2B5EF4-FFF2-40B4-BE49-F238E27FC236}">
                <a16:creationId xmlns:a16="http://schemas.microsoft.com/office/drawing/2014/main" id="{76DE632C-4147-233B-2305-465DA2FDF5B3}"/>
              </a:ext>
            </a:extLst>
          </p:cNvPr>
          <p:cNvSpPr>
            <a:spLocks noGrp="1"/>
          </p:cNvSpPr>
          <p:nvPr>
            <p:ph idx="1"/>
          </p:nvPr>
        </p:nvSpPr>
        <p:spPr>
          <a:xfrm>
            <a:off x="472440" y="1928554"/>
            <a:ext cx="10666615" cy="1811820"/>
          </a:xfrm>
        </p:spPr>
        <p:txBody>
          <a:bodyPr/>
          <a:lstStyle/>
          <a:p>
            <a:pPr>
              <a:buFont typeface="Arial" panose="020B0604020202020204" pitchFamily="34" charset="0"/>
              <a:buChar char="•"/>
            </a:pPr>
            <a:r>
              <a:rPr lang="en-GB" sz="2000" dirty="0">
                <a:latin typeface="Arial" panose="020B0604020202020204" pitchFamily="34" charset="0"/>
                <a:cs typeface="Arial" panose="020B0604020202020204" pitchFamily="34" charset="0"/>
              </a:rPr>
              <a:t>The list of 2025 3GPP endorsed conferences &amp; events with our participation is as follows:</a:t>
            </a:r>
          </a:p>
          <a:p>
            <a:endParaRPr lang="en-GB" sz="20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22A0DAE8-EF8E-FA63-EE43-358585BB40EC}"/>
              </a:ext>
            </a:extLst>
          </p:cNvPr>
          <p:cNvGraphicFramePr>
            <a:graphicFrameLocks noGrp="1"/>
          </p:cNvGraphicFramePr>
          <p:nvPr>
            <p:extLst>
              <p:ext uri="{D42A27DB-BD31-4B8C-83A1-F6EECF244321}">
                <p14:modId xmlns:p14="http://schemas.microsoft.com/office/powerpoint/2010/main" val="3153928775"/>
              </p:ext>
            </p:extLst>
          </p:nvPr>
        </p:nvGraphicFramePr>
        <p:xfrm>
          <a:off x="838198" y="2392129"/>
          <a:ext cx="10515602" cy="4626610"/>
        </p:xfrm>
        <a:graphic>
          <a:graphicData uri="http://schemas.openxmlformats.org/drawingml/2006/table">
            <a:tbl>
              <a:tblPr firstRow="1">
                <a:tableStyleId>{69012ECD-51FC-41F1-AA8D-1B2483CD663E}</a:tableStyleId>
              </a:tblPr>
              <a:tblGrid>
                <a:gridCol w="2314358">
                  <a:extLst>
                    <a:ext uri="{9D8B030D-6E8A-4147-A177-3AD203B41FA5}">
                      <a16:colId xmlns:a16="http://schemas.microsoft.com/office/drawing/2014/main" val="3651800838"/>
                    </a:ext>
                  </a:extLst>
                </a:gridCol>
                <a:gridCol w="1186635">
                  <a:extLst>
                    <a:ext uri="{9D8B030D-6E8A-4147-A177-3AD203B41FA5}">
                      <a16:colId xmlns:a16="http://schemas.microsoft.com/office/drawing/2014/main" val="3941026952"/>
                    </a:ext>
                  </a:extLst>
                </a:gridCol>
                <a:gridCol w="1666338">
                  <a:extLst>
                    <a:ext uri="{9D8B030D-6E8A-4147-A177-3AD203B41FA5}">
                      <a16:colId xmlns:a16="http://schemas.microsoft.com/office/drawing/2014/main" val="3587197444"/>
                    </a:ext>
                  </a:extLst>
                </a:gridCol>
                <a:gridCol w="1786264">
                  <a:extLst>
                    <a:ext uri="{9D8B030D-6E8A-4147-A177-3AD203B41FA5}">
                      <a16:colId xmlns:a16="http://schemas.microsoft.com/office/drawing/2014/main" val="999430145"/>
                    </a:ext>
                  </a:extLst>
                </a:gridCol>
                <a:gridCol w="1474877">
                  <a:extLst>
                    <a:ext uri="{9D8B030D-6E8A-4147-A177-3AD203B41FA5}">
                      <a16:colId xmlns:a16="http://schemas.microsoft.com/office/drawing/2014/main" val="3987895025"/>
                    </a:ext>
                  </a:extLst>
                </a:gridCol>
                <a:gridCol w="2087130">
                  <a:extLst>
                    <a:ext uri="{9D8B030D-6E8A-4147-A177-3AD203B41FA5}">
                      <a16:colId xmlns:a16="http://schemas.microsoft.com/office/drawing/2014/main" val="159946626"/>
                    </a:ext>
                  </a:extLst>
                </a:gridCol>
              </a:tblGrid>
              <a:tr h="184150">
                <a:tc>
                  <a:txBody>
                    <a:bodyPr/>
                    <a:lstStyle/>
                    <a:p>
                      <a:pPr algn="l">
                        <a:spcAft>
                          <a:spcPts val="1200"/>
                        </a:spcAft>
                        <a:buNone/>
                        <a:tabLst>
                          <a:tab pos="900430" algn="l"/>
                          <a:tab pos="2970530" algn="l"/>
                          <a:tab pos="3780790" algn="l"/>
                          <a:tab pos="4500880" algn="l"/>
                          <a:tab pos="457200" algn="l"/>
                        </a:tabLst>
                      </a:pPr>
                      <a:r>
                        <a:rPr lang="en-GB" sz="1050">
                          <a:effectLst/>
                        </a:rPr>
                        <a:t>Event</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Start date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City</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3GPP participation</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3GPP partner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Detail</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175634094"/>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2"/>
                        </a:rPr>
                        <a:t>ETSI Artificial Intelligence Conference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10 February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Sophia Antipolis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ETSI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Juan Montojo, TSG RAN</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528523634"/>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3"/>
                        </a:rPr>
                        <a:t>MWC2025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03 March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Barcelona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Attending,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GSMA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Jan Ellsberger, ETSI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572336366"/>
                  </a:ext>
                </a:extLst>
              </a:tr>
              <a:tr h="368300">
                <a:tc>
                  <a:txBody>
                    <a:bodyPr/>
                    <a:lstStyle/>
                    <a:p>
                      <a:pPr algn="l">
                        <a:spcAft>
                          <a:spcPts val="1200"/>
                        </a:spcAft>
                        <a:buNone/>
                        <a:tabLst>
                          <a:tab pos="900430" algn="l"/>
                          <a:tab pos="2970530" algn="l"/>
                          <a:tab pos="3780790" algn="l"/>
                          <a:tab pos="4500880" algn="l"/>
                          <a:tab pos="457200" algn="l"/>
                        </a:tabLst>
                      </a:pPr>
                      <a:r>
                        <a:rPr lang="en-GB" sz="1050" u="sng">
                          <a:effectLst/>
                          <a:hlinkClick r:id="rId4"/>
                        </a:rPr>
                        <a:t>ETSI 6G Monday</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14 April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Sophia Antipolis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ETSI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fr-FR" sz="1050">
                          <a:effectLst/>
                        </a:rPr>
                        <a:t>Jose Luis Almodovar Chico, SA 1 Chair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116912900"/>
                  </a:ext>
                </a:extLst>
              </a:tr>
              <a:tr h="368300">
                <a:tc>
                  <a:txBody>
                    <a:bodyPr/>
                    <a:lstStyle/>
                    <a:p>
                      <a:pPr algn="l">
                        <a:spcAft>
                          <a:spcPts val="1200"/>
                        </a:spcAft>
                        <a:buNone/>
                        <a:tabLst>
                          <a:tab pos="900430" algn="l"/>
                          <a:tab pos="2970530" algn="l"/>
                          <a:tab pos="3780790" algn="l"/>
                          <a:tab pos="4500880" algn="l"/>
                          <a:tab pos="457200" algn="l"/>
                        </a:tabLst>
                      </a:pPr>
                      <a:r>
                        <a:rPr lang="en-GB" sz="1050" u="sng">
                          <a:effectLst/>
                          <a:hlinkClick r:id="rId5"/>
                        </a:rPr>
                        <a:t>6G Global Summit 2025 </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08 May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Hong Kong</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Speaking</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CCSA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WEN ku, CCSA</a:t>
                      </a:r>
                      <a:br>
                        <a:rPr lang="en-GB" sz="1050">
                          <a:effectLst/>
                        </a:rPr>
                      </a:br>
                      <a:r>
                        <a:rPr lang="en-GB" sz="1050">
                          <a:effectLst/>
                        </a:rPr>
                        <a:t>Secretary General</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751522294"/>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6"/>
                        </a:rPr>
                        <a:t>Bharat 6G</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14 May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New Delhi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Speaking</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TSDSI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AK Mittal, TSDSI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5184176"/>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7"/>
                        </a:rPr>
                        <a:t>6G Summit</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20 May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Dallas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ATIS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Stephen Hayes, ATIS / 3GPP</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111433475"/>
                  </a:ext>
                </a:extLst>
              </a:tr>
              <a:tr h="736600">
                <a:tc>
                  <a:txBody>
                    <a:bodyPr/>
                    <a:lstStyle/>
                    <a:p>
                      <a:pPr algn="l">
                        <a:spcAft>
                          <a:spcPts val="1200"/>
                        </a:spcAft>
                        <a:buNone/>
                        <a:tabLst>
                          <a:tab pos="900430" algn="l"/>
                          <a:tab pos="2970530" algn="l"/>
                          <a:tab pos="3780790" algn="l"/>
                          <a:tab pos="4500880" algn="l"/>
                          <a:tab pos="457200" algn="l"/>
                        </a:tabLst>
                      </a:pPr>
                      <a:r>
                        <a:rPr lang="en-GB" sz="1050" u="sng" dirty="0">
                          <a:effectLst/>
                          <a:hlinkClick r:id="rId8"/>
                        </a:rPr>
                        <a:t>Special SDO Session: Audio for the Metaverse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28 May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Paris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N/A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Frederic Gabin, Chair, 3GPP SA4</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838748296"/>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9"/>
                        </a:rPr>
                        <a:t>CCW2025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17 June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Brussels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TCCA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fr-FR" sz="1050">
                          <a:effectLst/>
                        </a:rPr>
                        <a:t>Jukka Vialen , SA6 Vice-Chair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383692435"/>
                  </a:ext>
                </a:extLst>
              </a:tr>
              <a:tr h="368300">
                <a:tc>
                  <a:txBody>
                    <a:bodyPr/>
                    <a:lstStyle/>
                    <a:p>
                      <a:pPr algn="l">
                        <a:spcAft>
                          <a:spcPts val="1200"/>
                        </a:spcAft>
                        <a:buNone/>
                        <a:tabLst>
                          <a:tab pos="900430" algn="l"/>
                          <a:tab pos="2970530" algn="l"/>
                          <a:tab pos="3780790" algn="l"/>
                          <a:tab pos="4500880" algn="l"/>
                          <a:tab pos="457200" algn="l"/>
                        </a:tabLst>
                      </a:pPr>
                      <a:r>
                        <a:rPr lang="en-GB" sz="1050" u="sng">
                          <a:effectLst/>
                          <a:hlinkClick r:id="rId10"/>
                        </a:rPr>
                        <a:t>6G ISAC: Crystalizing the Use Cases and Their Requirements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27 June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Online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ETSI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fr-FR" sz="1050">
                          <a:effectLst/>
                        </a:rPr>
                        <a:t>Jose Luis Almodovar Chico, SA1</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464333999"/>
                  </a:ext>
                </a:extLst>
              </a:tr>
              <a:tr h="184150">
                <a:tc>
                  <a:txBody>
                    <a:bodyPr/>
                    <a:lstStyle/>
                    <a:p>
                      <a:pPr algn="l">
                        <a:spcAft>
                          <a:spcPts val="1200"/>
                        </a:spcAft>
                        <a:buNone/>
                        <a:tabLst>
                          <a:tab pos="900430" algn="l"/>
                          <a:tab pos="2970530" algn="l"/>
                          <a:tab pos="3780790" algn="l"/>
                          <a:tab pos="4500880" algn="l"/>
                          <a:tab pos="457200" algn="l"/>
                        </a:tabLst>
                      </a:pPr>
                      <a:r>
                        <a:rPr lang="en-GB" sz="1050" dirty="0">
                          <a:effectLst/>
                        </a:rPr>
                        <a:t>RCR Wireless, NTN Forum</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09 September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dirty="0">
                          <a:effectLst/>
                        </a:rPr>
                        <a:t>Online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dirty="0">
                          <a:effectLst/>
                        </a:rPr>
                        <a:t>N/A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fr-FR" sz="1050">
                          <a:effectLst/>
                        </a:rPr>
                        <a:t>Nicolas Chuberre, ETSI SES, 3GPP</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987849397"/>
                  </a:ext>
                </a:extLst>
              </a:tr>
              <a:tr h="368300">
                <a:tc>
                  <a:txBody>
                    <a:bodyPr/>
                    <a:lstStyle/>
                    <a:p>
                      <a:pPr algn="l">
                        <a:spcAft>
                          <a:spcPts val="1200"/>
                        </a:spcAft>
                        <a:buNone/>
                        <a:tabLst>
                          <a:tab pos="900430" algn="l"/>
                          <a:tab pos="2970530" algn="l"/>
                          <a:tab pos="3780790" algn="l"/>
                          <a:tab pos="4500880" algn="l"/>
                          <a:tab pos="457200" algn="l"/>
                        </a:tabLst>
                      </a:pPr>
                      <a:r>
                        <a:rPr lang="en-GB" sz="1050">
                          <a:effectLst/>
                        </a:rPr>
                        <a:t>WWRF Huddle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23 September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Brasilia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buNone/>
                      </a:pPr>
                      <a:endParaRPr lang="en-GB" sz="1200">
                        <a:effectLst/>
                        <a:latin typeface="Arial" panose="020B0604020202020204" pitchFamily="34"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dirty="0">
                          <a:effectLst/>
                        </a:rPr>
                        <a:t>Jerome  </a:t>
                      </a:r>
                      <a:r>
                        <a:rPr lang="en-GB" sz="1050" dirty="0" err="1">
                          <a:effectLst/>
                        </a:rPr>
                        <a:t>Vogedes</a:t>
                      </a:r>
                      <a:r>
                        <a:rPr lang="en-GB" sz="1050" dirty="0">
                          <a:effectLst/>
                        </a:rPr>
                        <a:t>, TSG RAN Vice-Chair (Online)</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639123737"/>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11"/>
                        </a:rPr>
                        <a:t>ETSI Security Conference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dirty="0">
                          <a:effectLst/>
                        </a:rPr>
                        <a:t>06 October 2025</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Sophia Antipolis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dirty="0">
                          <a:effectLst/>
                        </a:rPr>
                        <a:t>ETSI</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fr-FR" sz="1050" dirty="0">
                          <a:effectLst/>
                        </a:rPr>
                        <a:t>SA3 update, Alain Sultan, MCC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448603283"/>
                  </a:ext>
                </a:extLst>
              </a:tr>
              <a:tr h="184150">
                <a:tc>
                  <a:txBody>
                    <a:bodyPr/>
                    <a:lstStyle/>
                    <a:p>
                      <a:pPr algn="l">
                        <a:spcAft>
                          <a:spcPts val="1200"/>
                        </a:spcAft>
                        <a:buNone/>
                        <a:tabLst>
                          <a:tab pos="900430" algn="l"/>
                          <a:tab pos="2970530" algn="l"/>
                          <a:tab pos="3780790" algn="l"/>
                          <a:tab pos="4500880" algn="l"/>
                          <a:tab pos="457200" algn="l"/>
                        </a:tabLst>
                      </a:pPr>
                      <a:r>
                        <a:rPr lang="en-GB" sz="1050" dirty="0">
                          <a:effectLst/>
                        </a:rPr>
                        <a:t>6G Forum</a:t>
                      </a:r>
                    </a:p>
                    <a:p>
                      <a:pPr algn="l">
                        <a:spcAft>
                          <a:spcPts val="1200"/>
                        </a:spcAft>
                        <a:buNone/>
                        <a:tabLst>
                          <a:tab pos="900430" algn="l"/>
                          <a:tab pos="2970530" algn="l"/>
                          <a:tab pos="3780790" algn="l"/>
                          <a:tab pos="4500880" algn="l"/>
                          <a:tab pos="457200" algn="l"/>
                        </a:tabLst>
                      </a:pPr>
                      <a:r>
                        <a:rPr lang="en-GB" sz="1050" dirty="0">
                          <a:effectLst/>
                          <a:hlinkClick r:id="rId12"/>
                        </a:rPr>
                        <a:t>Brooklyn 6G Summit</a:t>
                      </a:r>
                      <a:endParaRPr lang="en-GB" sz="1050" dirty="0">
                        <a:effectLst/>
                      </a:endParaRPr>
                    </a:p>
                    <a:p>
                      <a:pPr algn="l">
                        <a:spcAft>
                          <a:spcPts val="1200"/>
                        </a:spcAft>
                        <a:buNone/>
                        <a:tabLst>
                          <a:tab pos="900430" algn="l"/>
                          <a:tab pos="2970530" algn="l"/>
                          <a:tab pos="3780790" algn="l"/>
                          <a:tab pos="4500880" algn="l"/>
                          <a:tab pos="457200" algn="l"/>
                        </a:tabLst>
                      </a:pP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kern="1200" dirty="0">
                          <a:solidFill>
                            <a:schemeClr val="tx1"/>
                          </a:solidFill>
                          <a:effectLst/>
                          <a:latin typeface="+mn-lt"/>
                          <a:ea typeface="+mn-ea"/>
                          <a:cs typeface="+mn-cs"/>
                        </a:rPr>
                        <a:t>07 October 2025</a:t>
                      </a:r>
                    </a:p>
                    <a:p>
                      <a:pPr algn="l">
                        <a:spcAft>
                          <a:spcPts val="1200"/>
                        </a:spcAft>
                        <a:buNone/>
                        <a:tabLst>
                          <a:tab pos="900430" algn="l"/>
                          <a:tab pos="2970530" algn="l"/>
                          <a:tab pos="3780790" algn="l"/>
                          <a:tab pos="4500880" algn="l"/>
                          <a:tab pos="457200" algn="l"/>
                        </a:tabLst>
                      </a:pPr>
                      <a:r>
                        <a:rPr lang="en-GB" sz="1050" kern="1200" dirty="0">
                          <a:solidFill>
                            <a:schemeClr val="tx1"/>
                          </a:solidFill>
                          <a:effectLst/>
                          <a:latin typeface="+mn-lt"/>
                          <a:ea typeface="+mn-ea"/>
                          <a:cs typeface="+mn-cs"/>
                        </a:rPr>
                        <a:t>5 – 7 November       </a:t>
                      </a: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kern="1200" dirty="0">
                          <a:solidFill>
                            <a:schemeClr val="tx1"/>
                          </a:solidFill>
                          <a:effectLst/>
                          <a:latin typeface="+mn-lt"/>
                          <a:ea typeface="+mn-ea"/>
                          <a:cs typeface="+mn-cs"/>
                        </a:rPr>
                        <a:t>Online</a:t>
                      </a:r>
                    </a:p>
                    <a:p>
                      <a:pPr algn="l">
                        <a:spcAft>
                          <a:spcPts val="1200"/>
                        </a:spcAft>
                        <a:buNone/>
                        <a:tabLst>
                          <a:tab pos="900430" algn="l"/>
                          <a:tab pos="2970530" algn="l"/>
                          <a:tab pos="3780790" algn="l"/>
                          <a:tab pos="4500880" algn="l"/>
                          <a:tab pos="457200" algn="l"/>
                        </a:tabLst>
                      </a:pPr>
                      <a:r>
                        <a:rPr lang="en-GB" sz="1050" kern="1200" dirty="0">
                          <a:solidFill>
                            <a:schemeClr val="tx1"/>
                          </a:solidFill>
                          <a:effectLst/>
                          <a:latin typeface="+mn-lt"/>
                          <a:ea typeface="+mn-ea"/>
                          <a:cs typeface="+mn-cs"/>
                        </a:rPr>
                        <a:t>New York</a:t>
                      </a: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kern="1200" dirty="0">
                          <a:solidFill>
                            <a:schemeClr val="tx1"/>
                          </a:solidFill>
                          <a:effectLst/>
                          <a:latin typeface="+mn-lt"/>
                          <a:ea typeface="+mn-ea"/>
                          <a:cs typeface="+mn-cs"/>
                        </a:rPr>
                        <a:t>Speaker</a:t>
                      </a:r>
                    </a:p>
                    <a:p>
                      <a:pPr algn="l">
                        <a:spcAft>
                          <a:spcPts val="1200"/>
                        </a:spcAft>
                        <a:buNone/>
                        <a:tabLst>
                          <a:tab pos="900430" algn="l"/>
                          <a:tab pos="2970530" algn="l"/>
                          <a:tab pos="3780790" algn="l"/>
                          <a:tab pos="4500880" algn="l"/>
                          <a:tab pos="457200" algn="l"/>
                        </a:tabLst>
                      </a:pPr>
                      <a:r>
                        <a:rPr lang="en-GB" sz="1050" kern="1200" dirty="0">
                          <a:solidFill>
                            <a:schemeClr val="tx1"/>
                          </a:solidFill>
                          <a:effectLst/>
                          <a:latin typeface="+mn-lt"/>
                          <a:ea typeface="+mn-ea"/>
                          <a:cs typeface="+mn-cs"/>
                        </a:rPr>
                        <a:t>Speaker</a:t>
                      </a:r>
                    </a:p>
                  </a:txBody>
                  <a:tcPr marL="68580" marR="68580" marT="0" marB="0"/>
                </a:tc>
                <a:tc>
                  <a:txBody>
                    <a:bodyPr/>
                    <a:lstStyle/>
                    <a:p>
                      <a:pPr>
                        <a:buNone/>
                      </a:pPr>
                      <a:endParaRPr lang="en-GB" sz="1200" dirty="0">
                        <a:effectLst/>
                        <a:latin typeface="Arial" panose="020B0604020202020204" pitchFamily="34" charset="0"/>
                        <a:cs typeface="Arial" panose="020B0604020202020204" pitchFamily="34" charset="0"/>
                      </a:endParaRPr>
                    </a:p>
                    <a:p>
                      <a:pPr>
                        <a:buNone/>
                      </a:pPr>
                      <a:endParaRPr lang="en-GB" sz="1050" kern="1200">
                        <a:solidFill>
                          <a:schemeClr val="tx1"/>
                        </a:solidFill>
                        <a:effectLst/>
                        <a:latin typeface="+mn-lt"/>
                        <a:ea typeface="+mn-ea"/>
                        <a:cs typeface="+mn-cs"/>
                      </a:endParaRPr>
                    </a:p>
                    <a:p>
                      <a:pPr>
                        <a:buNone/>
                      </a:pPr>
                      <a:r>
                        <a:rPr lang="en-GB" sz="1050" kern="1200">
                          <a:solidFill>
                            <a:schemeClr val="tx1"/>
                          </a:solidFill>
                          <a:effectLst/>
                          <a:latin typeface="+mn-lt"/>
                          <a:ea typeface="+mn-ea"/>
                          <a:cs typeface="+mn-cs"/>
                        </a:rPr>
                        <a:t>ETSI</a:t>
                      </a:r>
                      <a:endParaRPr lang="en-GB" sz="1050" kern="1200" dirty="0">
                        <a:solidFill>
                          <a:schemeClr val="tx1"/>
                        </a:solidFill>
                        <a:effectLst/>
                        <a:latin typeface="+mn-lt"/>
                        <a:ea typeface="+mn-ea"/>
                        <a:cs typeface="+mn-cs"/>
                      </a:endParaRPr>
                    </a:p>
                    <a:p>
                      <a:pPr>
                        <a:buNone/>
                      </a:pPr>
                      <a:endParaRPr lang="en-GB" sz="1200" dirty="0">
                        <a:effectLst/>
                        <a:latin typeface="Arial" panose="020B0604020202020204" pitchFamily="34"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dirty="0">
                          <a:effectLst/>
                        </a:rPr>
                        <a:t>Mirko Cano Soveri , MCC</a:t>
                      </a:r>
                    </a:p>
                    <a:p>
                      <a:pPr algn="l">
                        <a:spcAft>
                          <a:spcPts val="1200"/>
                        </a:spcAft>
                        <a:buNone/>
                        <a:tabLst>
                          <a:tab pos="900430" algn="l"/>
                          <a:tab pos="2970530" algn="l"/>
                          <a:tab pos="3780790" algn="l"/>
                          <a:tab pos="4500880" algn="l"/>
                          <a:tab pos="457200" algn="l"/>
                        </a:tabLst>
                      </a:pPr>
                      <a:r>
                        <a:rPr lang="en-GB" sz="1050" kern="1200" dirty="0">
                          <a:solidFill>
                            <a:schemeClr val="tx1"/>
                          </a:solidFill>
                          <a:effectLst/>
                          <a:latin typeface="+mn-lt"/>
                          <a:ea typeface="+mn-ea"/>
                          <a:cs typeface="+mn-cs"/>
                        </a:rPr>
                        <a:t>Mirko Cano Soveri, MCC</a:t>
                      </a:r>
                    </a:p>
                  </a:txBody>
                  <a:tcPr marL="68580" marR="68580" marT="0" marB="0"/>
                </a:tc>
                <a:extLst>
                  <a:ext uri="{0D108BD9-81ED-4DB2-BD59-A6C34878D82A}">
                    <a16:rowId xmlns:a16="http://schemas.microsoft.com/office/drawing/2014/main" val="1454798420"/>
                  </a:ext>
                </a:extLst>
              </a:tr>
            </a:tbl>
          </a:graphicData>
        </a:graphic>
      </p:graphicFrame>
    </p:spTree>
    <p:extLst>
      <p:ext uri="{BB962C8B-B14F-4D97-AF65-F5344CB8AC3E}">
        <p14:creationId xmlns:p14="http://schemas.microsoft.com/office/powerpoint/2010/main" val="9117340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2800F-212C-C4C2-CEE4-071D117B3DDF}"/>
              </a:ext>
            </a:extLst>
          </p:cNvPr>
          <p:cNvSpPr>
            <a:spLocks noGrp="1"/>
          </p:cNvSpPr>
          <p:nvPr>
            <p:ph type="title"/>
          </p:nvPr>
        </p:nvSpPr>
        <p:spPr/>
        <p:txBody>
          <a:bodyPr/>
          <a:lstStyle/>
          <a:p>
            <a:r>
              <a:rPr lang="en-GB" dirty="0"/>
              <a:t>6 	TSG and WG MarCom activities</a:t>
            </a:r>
          </a:p>
        </p:txBody>
      </p:sp>
      <p:sp>
        <p:nvSpPr>
          <p:cNvPr id="3" name="Content Placeholder 2">
            <a:extLst>
              <a:ext uri="{FF2B5EF4-FFF2-40B4-BE49-F238E27FC236}">
                <a16:creationId xmlns:a16="http://schemas.microsoft.com/office/drawing/2014/main" id="{4AAF13D8-7FAD-E473-5675-9F70DD7C3ACF}"/>
              </a:ext>
            </a:extLst>
          </p:cNvPr>
          <p:cNvSpPr>
            <a:spLocks noGrp="1"/>
          </p:cNvSpPr>
          <p:nvPr>
            <p:ph idx="1"/>
          </p:nvPr>
        </p:nvSpPr>
        <p:spPr>
          <a:xfrm>
            <a:off x="393191" y="1812175"/>
            <a:ext cx="11361005" cy="1795551"/>
          </a:xfrm>
        </p:spPr>
        <p:txBody>
          <a:bodyPr/>
          <a:lstStyle/>
          <a:p>
            <a:pPr marL="0" indent="0">
              <a:lnSpc>
                <a:spcPct val="100000"/>
              </a:lnSpc>
              <a:spcBef>
                <a:spcPts val="0"/>
              </a:spcBef>
              <a:buNone/>
            </a:pPr>
            <a:r>
              <a:rPr lang="en-GB" sz="1800" b="1" dirty="0">
                <a:latin typeface="Arial" panose="020B0604020202020204" pitchFamily="34" charset="0"/>
                <a:cs typeface="Arial" panose="020B0604020202020204" pitchFamily="34" charset="0"/>
              </a:rPr>
              <a:t>6.0 Marcom activities this period:</a:t>
            </a:r>
          </a:p>
          <a:p>
            <a:pPr marL="0" indent="0">
              <a:lnSpc>
                <a:spcPct val="100000"/>
              </a:lnSpc>
              <a:spcBef>
                <a:spcPts val="0"/>
              </a:spcBef>
              <a:buNone/>
            </a:pPr>
            <a:endParaRPr lang="en-GB" sz="1800" b="1" dirty="0">
              <a:latin typeface="Arial" panose="020B0604020202020204" pitchFamily="34" charset="0"/>
              <a:cs typeface="Arial" panose="020B0604020202020204" pitchFamily="34" charset="0"/>
            </a:endParaRPr>
          </a:p>
          <a:p>
            <a:pPr>
              <a:lnSpc>
                <a:spcPct val="100000"/>
              </a:lnSpc>
              <a:spcBef>
                <a:spcPts val="0"/>
              </a:spcBef>
              <a:buFont typeface="Arial" panose="020B0604020202020204" pitchFamily="34" charset="0"/>
              <a:buChar char="•"/>
            </a:pPr>
            <a:r>
              <a:rPr lang="en-GB" sz="1400" b="1" dirty="0">
                <a:latin typeface="Arial" panose="020B0604020202020204" pitchFamily="34" charset="0"/>
                <a:cs typeface="Arial" panose="020B0604020202020204" pitchFamily="34" charset="0"/>
              </a:rPr>
              <a:t>RAN WGs Malta, May 21, 2025 - </a:t>
            </a:r>
            <a:r>
              <a:rPr lang="en-GB" sz="1400" dirty="0">
                <a:latin typeface="Arial" panose="020B0604020202020204" pitchFamily="34" charset="0"/>
                <a:cs typeface="Arial" panose="020B0604020202020204" pitchFamily="34" charset="0"/>
              </a:rPr>
              <a:t>Co-organised Charity run. </a:t>
            </a:r>
          </a:p>
          <a:p>
            <a:pPr>
              <a:lnSpc>
                <a:spcPct val="100000"/>
              </a:lnSpc>
              <a:spcBef>
                <a:spcPts val="0"/>
              </a:spcBef>
              <a:buFont typeface="Arial" panose="020B0604020202020204" pitchFamily="34" charset="0"/>
              <a:buChar char="•"/>
            </a:pPr>
            <a:r>
              <a:rPr lang="en-GB" sz="1400" b="1" dirty="0">
                <a:latin typeface="Arial" panose="020B0604020202020204" pitchFamily="34" charset="0"/>
                <a:cs typeface="Arial" panose="020B0604020202020204" pitchFamily="34" charset="0"/>
              </a:rPr>
              <a:t>TSGs#108, Prague, June 9-13, 2025 - </a:t>
            </a:r>
            <a:r>
              <a:rPr lang="en-GB" sz="1400" dirty="0">
                <a:latin typeface="Arial" panose="020B0604020202020204" pitchFamily="34" charset="0"/>
                <a:cs typeface="Arial" panose="020B0604020202020204" pitchFamily="34" charset="0"/>
              </a:rPr>
              <a:t>Launched Highlights #10 (June), Distributed 6G pins. Finalised new WG community logos. </a:t>
            </a:r>
          </a:p>
          <a:p>
            <a:pPr>
              <a:lnSpc>
                <a:spcPct val="100000"/>
              </a:lnSpc>
              <a:spcBef>
                <a:spcPts val="0"/>
              </a:spcBef>
              <a:buFont typeface="Arial" panose="020B0604020202020204" pitchFamily="34" charset="0"/>
              <a:buChar char="•"/>
            </a:pPr>
            <a:r>
              <a:rPr lang="en-GB" sz="1400" b="1" dirty="0">
                <a:latin typeface="Arial" panose="020B0604020202020204" pitchFamily="34" charset="0"/>
                <a:cs typeface="Arial" panose="020B0604020202020204" pitchFamily="34" charset="0"/>
              </a:rPr>
              <a:t>CT &amp; SA WGs Goteborg, August 25-29, 2025 - </a:t>
            </a:r>
            <a:r>
              <a:rPr lang="en-GB" sz="1400" dirty="0">
                <a:latin typeface="Arial" panose="020B0604020202020204" pitchFamily="34" charset="0"/>
                <a:cs typeface="Arial" panose="020B0604020202020204" pitchFamily="34" charset="0"/>
              </a:rPr>
              <a:t>Co-organised Charity run. </a:t>
            </a:r>
          </a:p>
          <a:p>
            <a:pPr>
              <a:lnSpc>
                <a:spcPct val="100000"/>
              </a:lnSpc>
              <a:spcBef>
                <a:spcPts val="0"/>
              </a:spcBef>
              <a:buFont typeface="Arial" panose="020B0604020202020204" pitchFamily="34" charset="0"/>
              <a:buChar char="•"/>
            </a:pPr>
            <a:r>
              <a:rPr lang="en-GB" sz="1400" b="1" dirty="0">
                <a:latin typeface="Arial" panose="020B0604020202020204" pitchFamily="34" charset="0"/>
                <a:cs typeface="Arial" panose="020B0604020202020204" pitchFamily="34" charset="0"/>
              </a:rPr>
              <a:t>TSGs#109 Beijing, September 15-19, 2025 - </a:t>
            </a:r>
            <a:r>
              <a:rPr lang="en-GB" sz="1400" dirty="0">
                <a:latin typeface="Arial" panose="020B0604020202020204" pitchFamily="34" charset="0"/>
                <a:cs typeface="Arial" panose="020B0604020202020204" pitchFamily="34" charset="0"/>
              </a:rPr>
              <a:t>Video recordings for </a:t>
            </a:r>
            <a:r>
              <a:rPr lang="en-GB" sz="1400" u="sng" dirty="0">
                <a:latin typeface="Arial" panose="020B0604020202020204" pitchFamily="34" charset="0"/>
                <a:cs typeface="Arial" panose="020B0604020202020204" pitchFamily="34" charset="0"/>
                <a:hlinkClick r:id="rId2"/>
              </a:rPr>
              <a:t>3GPP / Vimeo site</a:t>
            </a:r>
            <a:r>
              <a:rPr lang="en-GB" sz="1400" dirty="0">
                <a:latin typeface="Arial" panose="020B0604020202020204" pitchFamily="34" charset="0"/>
                <a:cs typeface="Arial" panose="020B0604020202020204" pitchFamily="34" charset="0"/>
              </a:rPr>
              <a:t> </a:t>
            </a:r>
          </a:p>
          <a:p>
            <a:pPr marL="0" indent="0">
              <a:lnSpc>
                <a:spcPct val="100000"/>
              </a:lnSpc>
              <a:spcBef>
                <a:spcPts val="0"/>
              </a:spcBef>
              <a:buNone/>
            </a:pPr>
            <a:endParaRPr lang="en-GB" sz="1800" dirty="0">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B91AD8A7-C092-AAA4-681C-8A4FFDE4FCC7}"/>
              </a:ext>
            </a:extLst>
          </p:cNvPr>
          <p:cNvSpPr txBox="1">
            <a:spLocks/>
          </p:cNvSpPr>
          <p:nvPr/>
        </p:nvSpPr>
        <p:spPr bwMode="auto">
          <a:xfrm>
            <a:off x="8275320" y="3505602"/>
            <a:ext cx="3822192" cy="2620878"/>
          </a:xfrm>
          <a:prstGeom prst="rect">
            <a:avLst/>
          </a:pr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pPr>
            <a:r>
              <a:rPr lang="en-GB" sz="1200" b="1" dirty="0">
                <a:solidFill>
                  <a:schemeClr val="bg2">
                    <a:lumMod val="25000"/>
                  </a:schemeClr>
                </a:solidFill>
                <a:latin typeface="Arial" panose="020B0604020202020204" pitchFamily="34" charset="0"/>
                <a:cs typeface="Arial" panose="020B0604020202020204" pitchFamily="34" charset="0"/>
              </a:rPr>
              <a:t>TSG and WG Marcom participation provides for the following:</a:t>
            </a:r>
          </a:p>
          <a:p>
            <a:pPr marL="0" indent="0">
              <a:lnSpc>
                <a:spcPct val="100000"/>
              </a:lnSpc>
              <a:spcBef>
                <a:spcPts val="0"/>
              </a:spcBef>
              <a:buFontTx/>
              <a:buNone/>
            </a:pPr>
            <a:endParaRPr lang="en-GB" sz="1200" dirty="0">
              <a:solidFill>
                <a:schemeClr val="bg2">
                  <a:lumMod val="25000"/>
                </a:schemeClr>
              </a:solidFill>
              <a:latin typeface="Arial" panose="020B0604020202020204" pitchFamily="34" charset="0"/>
              <a:cs typeface="Arial" panose="020B0604020202020204" pitchFamily="34" charset="0"/>
            </a:endParaRP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News gathering and Photo story creation for the website.</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Newsletter coordination &amp; distribution.</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Branding cooperation with hosts.</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Helping establish the 3GPP group brands and events.</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Distribution of community give-aways.</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Presentation of the Marcom part of MCC report.</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The coordination of Videos and Awards.</a:t>
            </a:r>
          </a:p>
          <a:p>
            <a:pPr marL="0" indent="0">
              <a:lnSpc>
                <a:spcPct val="100000"/>
              </a:lnSpc>
              <a:spcBef>
                <a:spcPts val="0"/>
              </a:spcBef>
              <a:buFontTx/>
              <a:buNone/>
            </a:pPr>
            <a:endParaRPr lang="en-GB" sz="1200" dirty="0">
              <a:solidFill>
                <a:schemeClr val="bg2">
                  <a:lumMod val="25000"/>
                </a:schemeClr>
              </a:solidFill>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FF59CCC1-0BE1-10E8-C798-96CD65A67ED9}"/>
              </a:ext>
            </a:extLst>
          </p:cNvPr>
          <p:cNvSpPr txBox="1">
            <a:spLocks/>
          </p:cNvSpPr>
          <p:nvPr/>
        </p:nvSpPr>
        <p:spPr bwMode="auto">
          <a:xfrm>
            <a:off x="437804" y="3729213"/>
            <a:ext cx="6544887" cy="1795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pPr>
            <a:r>
              <a:rPr lang="en-GB" sz="1400" b="1" dirty="0">
                <a:latin typeface="Arial" panose="020B0604020202020204" pitchFamily="34" charset="0"/>
                <a:cs typeface="Arial" panose="020B0604020202020204" pitchFamily="34" charset="0"/>
              </a:rPr>
              <a:t>6.1 Non Member TSG / WG attendance:</a:t>
            </a:r>
          </a:p>
          <a:p>
            <a:pPr marL="0" indent="0">
              <a:lnSpc>
                <a:spcPct val="100000"/>
              </a:lnSpc>
              <a:spcBef>
                <a:spcPts val="0"/>
              </a:spcBef>
              <a:buNone/>
            </a:pPr>
            <a:r>
              <a:rPr lang="en-GB" sz="1400" dirty="0">
                <a:latin typeface="Arial" panose="020B0604020202020204" pitchFamily="34" charset="0"/>
                <a:cs typeface="Arial" panose="020B0604020202020204" pitchFamily="34" charset="0"/>
              </a:rPr>
              <a:t>See PCG#55 document 15, section 6.1 for full details </a:t>
            </a:r>
            <a:r>
              <a:rPr lang="en-GB" sz="1400" dirty="0">
                <a:highlight>
                  <a:srgbClr val="FFFF00"/>
                </a:highlight>
                <a:latin typeface="Arial" panose="020B0604020202020204" pitchFamily="34" charset="0"/>
                <a:cs typeface="Arial" panose="020B0604020202020204" pitchFamily="34" charset="0"/>
              </a:rPr>
              <a:t>if</a:t>
            </a:r>
            <a:r>
              <a:rPr lang="en-GB" sz="1400" dirty="0">
                <a:latin typeface="Arial" panose="020B0604020202020204" pitchFamily="34" charset="0"/>
                <a:cs typeface="Arial" panose="020B0604020202020204" pitchFamily="34" charset="0"/>
              </a:rPr>
              <a:t> a discussion is needed at PCG#55.</a:t>
            </a:r>
          </a:p>
          <a:p>
            <a:pPr marL="0" indent="0">
              <a:lnSpc>
                <a:spcPct val="100000"/>
              </a:lnSpc>
              <a:spcBef>
                <a:spcPts val="0"/>
              </a:spcBef>
              <a:buNone/>
            </a:pPr>
            <a:endParaRPr lang="en-GB" sz="1400" dirty="0">
              <a:latin typeface="Arial" panose="020B0604020202020204" pitchFamily="34" charset="0"/>
              <a:cs typeface="Arial" panose="020B0604020202020204" pitchFamily="34" charset="0"/>
            </a:endParaRPr>
          </a:p>
          <a:p>
            <a:pPr marL="0" indent="0">
              <a:lnSpc>
                <a:spcPct val="100000"/>
              </a:lnSpc>
              <a:spcBef>
                <a:spcPts val="0"/>
              </a:spcBef>
              <a:buNone/>
            </a:pPr>
            <a:r>
              <a:rPr lang="en-GB" sz="1400" dirty="0">
                <a:latin typeface="Arial" panose="020B0604020202020204" pitchFamily="34" charset="0"/>
                <a:cs typeface="Arial" panose="020B0604020202020204" pitchFamily="34" charset="0"/>
              </a:rPr>
              <a:t>A request for non member participation at TSGs#110 was received in July. This was dealt with in line with the Working Procedures. Some website text is proposed to provide guidance on this type of request.</a:t>
            </a:r>
          </a:p>
          <a:p>
            <a:pPr marL="0" indent="0">
              <a:lnSpc>
                <a:spcPct val="100000"/>
              </a:lnSpc>
              <a:spcBef>
                <a:spcPts val="0"/>
              </a:spcBef>
              <a:buFontTx/>
              <a:buNone/>
            </a:pP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043305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0" ma:contentTypeDescription="Create a new document." ma:contentTypeScope="" ma:versionID="2482602e383766b88e829035130256fe">
  <xsd:schema xmlns:xsd="http://www.w3.org/2001/XMLSchema" xmlns:xs="http://www.w3.org/2001/XMLSchema" xmlns:p="http://schemas.microsoft.com/office/2006/metadata/properties" xmlns:ns3="679a257e-872f-4c98-9e8a-0a9c104f72cd" targetNamespace="http://schemas.microsoft.com/office/2006/metadata/properties" ma:root="true" ma:fieldsID="5df69eab026f62ac5c5434f04b84928a" ns3:_="">
    <xsd:import namespace="679a257e-872f-4c98-9e8a-0a9c104f72cd"/>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87E2A5-3928-4D6B-B700-965B26CAEB5A}">
  <ds:schemaRefs>
    <ds:schemaRef ds:uri="http://www.w3.org/XML/1998/namespace"/>
    <ds:schemaRef ds:uri="http://purl.org/dc/elements/1.1/"/>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679a257e-872f-4c98-9e8a-0a9c104f72cd"/>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505B75BB-94C1-4119-9B34-9635FCA1F009}">
  <ds:schemaRefs>
    <ds:schemaRef ds:uri="http://schemas.microsoft.com/sharepoint/v3/contenttype/forms"/>
  </ds:schemaRefs>
</ds:datastoreItem>
</file>

<file path=customXml/itemProps3.xml><?xml version="1.0" encoding="utf-8"?>
<ds:datastoreItem xmlns:ds="http://schemas.openxmlformats.org/officeDocument/2006/customXml" ds:itemID="{80F6DB22-4811-4291-AF90-3F10DFC9F2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6598</TotalTime>
  <Words>1998</Words>
  <Application>Microsoft Office PowerPoint</Application>
  <PresentationFormat>Widescreen</PresentationFormat>
  <Paragraphs>293</Paragraphs>
  <Slides>12</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Office Theme</vt:lpstr>
      <vt:lpstr>Marcom Report</vt:lpstr>
      <vt:lpstr>Report (PCG55_10) – supporting slides</vt:lpstr>
      <vt:lpstr>1.1  3GPP Website </vt:lpstr>
      <vt:lpstr>1.1  ‘Browse our Technologies’ articles </vt:lpstr>
      <vt:lpstr>1.2  Website Stats</vt:lpstr>
      <vt:lpstr>3. Highlights Newsletter </vt:lpstr>
      <vt:lpstr>4 3GPP Videos</vt:lpstr>
      <vt:lpstr>5 Conferences &amp; Summits</vt:lpstr>
      <vt:lpstr>6  TSG and WG MarCom activities</vt:lpstr>
      <vt:lpstr>7  Branding and Trademarks</vt:lpstr>
      <vt:lpstr>8 3GPP Awards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33.938_CR0003R1_(Rel-19)_FS_CryptoInv</cp:lastModifiedBy>
  <cp:revision>641</cp:revision>
  <cp:lastPrinted>2023-10-24T07:18:19Z</cp:lastPrinted>
  <dcterms:created xsi:type="dcterms:W3CDTF">2010-02-05T13:52:04Z</dcterms:created>
  <dcterms:modified xsi:type="dcterms:W3CDTF">2025-11-05T00:39:44Z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