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6"/>
  </p:notesMasterIdLst>
  <p:handoutMasterIdLst>
    <p:handoutMasterId r:id="rId7"/>
  </p:handoutMasterIdLst>
  <p:sldIdLst>
    <p:sldId id="341" r:id="rId2"/>
    <p:sldId id="386" r:id="rId3"/>
    <p:sldId id="388" r:id="rId4"/>
    <p:sldId id="405" r:id="rId5"/>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FEE465-7815-4CEA-B864-1AAA7CF6F6EB}" v="2" dt="2025-10-10T14:25:34.20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85" d="100"/>
          <a:sy n="85" d="100"/>
        </p:scale>
        <p:origin x="63" y="32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6" d="100"/>
          <a:sy n="46" d="100"/>
        </p:scale>
        <p:origin x="2788" y="40"/>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13" Type="http://schemas.microsoft.com/office/2015/10/relationships/revisionInfo" Target="revisionInfo.xml"/><Relationship Id="rId3" Type="http://schemas.openxmlformats.org/officeDocument/2006/relationships/slide" Target="slides/slide2.xml"/><Relationship Id="rId7" Type="http://schemas.openxmlformats.org/officeDocument/2006/relationships/handoutMaster" Target="handoutMasters/handoutMaster1.xml"/><Relationship Id="rId12" Type="http://schemas.microsoft.com/office/2016/11/relationships/changesInfo" Target="changesInfos/changesInfo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Holley (TUK R)" userId="46a07f6f-3222-4956-af79-465ca4fb69c2" providerId="ADAL" clId="{68ADBE1A-8BAC-4F4B-88DF-41F56847B17B}"/>
    <pc:docChg chg="custSel mod modSld modMainMaster">
      <pc:chgData name="Kevin Holley (TUK R)" userId="46a07f6f-3222-4956-af79-465ca4fb69c2" providerId="ADAL" clId="{68ADBE1A-8BAC-4F4B-88DF-41F56847B17B}" dt="2025-10-10T14:26:14.973" v="1226" actId="20577"/>
      <pc:docMkLst>
        <pc:docMk/>
      </pc:docMkLst>
      <pc:sldChg chg="modSp mod">
        <pc:chgData name="Kevin Holley (TUK R)" userId="46a07f6f-3222-4956-af79-465ca4fb69c2" providerId="ADAL" clId="{68ADBE1A-8BAC-4F4B-88DF-41F56847B17B}" dt="2025-10-10T14:25:34.208" v="1222" actId="1076"/>
        <pc:sldMkLst>
          <pc:docMk/>
          <pc:sldMk cId="0" sldId="341"/>
        </pc:sldMkLst>
        <pc:spChg chg="mod">
          <ac:chgData name="Kevin Holley (TUK R)" userId="46a07f6f-3222-4956-af79-465ca4fb69c2" providerId="ADAL" clId="{68ADBE1A-8BAC-4F4B-88DF-41F56847B17B}" dt="2025-10-10T14:25:34.208" v="1222" actId="1076"/>
          <ac:spMkLst>
            <pc:docMk/>
            <pc:sldMk cId="0" sldId="341"/>
            <ac:spMk id="5122" creationId="{D9234809-97A1-4EBC-9A7A-8A9616F75D3A}"/>
          </ac:spMkLst>
        </pc:spChg>
        <pc:spChg chg="mod">
          <ac:chgData name="Kevin Holley (TUK R)" userId="46a07f6f-3222-4956-af79-465ca4fb69c2" providerId="ADAL" clId="{68ADBE1A-8BAC-4F4B-88DF-41F56847B17B}" dt="2025-10-10T14:25:30.824" v="1221" actId="1076"/>
          <ac:spMkLst>
            <pc:docMk/>
            <pc:sldMk cId="0" sldId="341"/>
            <ac:spMk id="5123" creationId="{CC088AD1-396B-49C4-B584-08599876C98F}"/>
          </ac:spMkLst>
        </pc:spChg>
      </pc:sldChg>
      <pc:sldChg chg="modSp mod">
        <pc:chgData name="Kevin Holley (TUK R)" userId="46a07f6f-3222-4956-af79-465ca4fb69c2" providerId="ADAL" clId="{68ADBE1A-8BAC-4F4B-88DF-41F56847B17B}" dt="2025-09-23T15:29:01.239" v="73" actId="20577"/>
        <pc:sldMkLst>
          <pc:docMk/>
          <pc:sldMk cId="0" sldId="386"/>
        </pc:sldMkLst>
        <pc:spChg chg="mod">
          <ac:chgData name="Kevin Holley (TUK R)" userId="46a07f6f-3222-4956-af79-465ca4fb69c2" providerId="ADAL" clId="{68ADBE1A-8BAC-4F4B-88DF-41F56847B17B}" dt="2025-09-23T15:28:39.078" v="71" actId="207"/>
          <ac:spMkLst>
            <pc:docMk/>
            <pc:sldMk cId="0" sldId="386"/>
            <ac:spMk id="2" creationId="{CC81DE21-F48D-8A26-3568-8853ACCCFE03}"/>
          </ac:spMkLst>
        </pc:spChg>
        <pc:spChg chg="mod">
          <ac:chgData name="Kevin Holley (TUK R)" userId="46a07f6f-3222-4956-af79-465ca4fb69c2" providerId="ADAL" clId="{68ADBE1A-8BAC-4F4B-88DF-41F56847B17B}" dt="2025-09-23T15:29:01.239" v="73" actId="20577"/>
          <ac:spMkLst>
            <pc:docMk/>
            <pc:sldMk cId="0" sldId="386"/>
            <ac:spMk id="5" creationId="{07E4E088-C294-67AD-2769-D4C5815E8BFE}"/>
          </ac:spMkLst>
        </pc:spChg>
      </pc:sldChg>
      <pc:sldChg chg="modSp mod">
        <pc:chgData name="Kevin Holley (TUK R)" userId="46a07f6f-3222-4956-af79-465ca4fb69c2" providerId="ADAL" clId="{68ADBE1A-8BAC-4F4B-88DF-41F56847B17B}" dt="2025-09-23T15:43:27.383" v="1172" actId="20577"/>
        <pc:sldMkLst>
          <pc:docMk/>
          <pc:sldMk cId="2218495353" sldId="388"/>
        </pc:sldMkLst>
        <pc:spChg chg="mod">
          <ac:chgData name="Kevin Holley (TUK R)" userId="46a07f6f-3222-4956-af79-465ca4fb69c2" providerId="ADAL" clId="{68ADBE1A-8BAC-4F4B-88DF-41F56847B17B}" dt="2025-09-23T15:43:27.383" v="1172" actId="20577"/>
          <ac:spMkLst>
            <pc:docMk/>
            <pc:sldMk cId="2218495353" sldId="388"/>
            <ac:spMk id="3" creationId="{CB9E6A82-FBFD-DE42-6D6E-EE98E3B81DED}"/>
          </ac:spMkLst>
        </pc:spChg>
        <pc:spChg chg="mod">
          <ac:chgData name="Kevin Holley (TUK R)" userId="46a07f6f-3222-4956-af79-465ca4fb69c2" providerId="ADAL" clId="{68ADBE1A-8BAC-4F4B-88DF-41F56847B17B}" dt="2025-09-23T15:34:03.603" v="98" actId="20577"/>
          <ac:spMkLst>
            <pc:docMk/>
            <pc:sldMk cId="2218495353" sldId="388"/>
            <ac:spMk id="9218" creationId="{31CAFD9A-E66A-4E7F-9B4A-076B845513C1}"/>
          </ac:spMkLst>
        </pc:spChg>
      </pc:sldChg>
      <pc:sldChg chg="modSp mod">
        <pc:chgData name="Kevin Holley (TUK R)" userId="46a07f6f-3222-4956-af79-465ca4fb69c2" providerId="ADAL" clId="{68ADBE1A-8BAC-4F4B-88DF-41F56847B17B}" dt="2025-09-23T15:43:50.617" v="1220" actId="20577"/>
        <pc:sldMkLst>
          <pc:docMk/>
          <pc:sldMk cId="2899837125" sldId="405"/>
        </pc:sldMkLst>
        <pc:spChg chg="mod">
          <ac:chgData name="Kevin Holley (TUK R)" userId="46a07f6f-3222-4956-af79-465ca4fb69c2" providerId="ADAL" clId="{68ADBE1A-8BAC-4F4B-88DF-41F56847B17B}" dt="2025-09-23T15:43:50.617" v="1220" actId="20577"/>
          <ac:spMkLst>
            <pc:docMk/>
            <pc:sldMk cId="2899837125" sldId="405"/>
            <ac:spMk id="9219" creationId="{CF0FD136-175C-4835-B90A-A6AE38A68FA2}"/>
          </ac:spMkLst>
        </pc:spChg>
      </pc:sldChg>
      <pc:sldMasterChg chg="modSp mod modSldLayout">
        <pc:chgData name="Kevin Holley (TUK R)" userId="46a07f6f-3222-4956-af79-465ca4fb69c2" providerId="ADAL" clId="{68ADBE1A-8BAC-4F4B-88DF-41F56847B17B}" dt="2025-10-10T14:26:14.973" v="1226" actId="20577"/>
        <pc:sldMasterMkLst>
          <pc:docMk/>
          <pc:sldMasterMk cId="0" sldId="2147485146"/>
        </pc:sldMasterMkLst>
        <pc:spChg chg="add mod">
          <ac:chgData name="Kevin Holley (TUK R)" userId="46a07f6f-3222-4956-af79-465ca4fb69c2" providerId="ADAL" clId="{68ADBE1A-8BAC-4F4B-88DF-41F56847B17B}" dt="2025-09-23T15:26:09.342" v="42" actId="33475"/>
          <ac:spMkLst>
            <pc:docMk/>
            <pc:sldMasterMk cId="0" sldId="2147485146"/>
            <ac:spMk id="4" creationId="{E8DF1300-4843-BB7B-4A69-EFDFF84D0B11}"/>
          </ac:spMkLst>
        </pc:spChg>
        <pc:spChg chg="add mod">
          <ac:chgData name="Kevin Holley (TUK R)" userId="46a07f6f-3222-4956-af79-465ca4fb69c2" providerId="ADAL" clId="{68ADBE1A-8BAC-4F4B-88DF-41F56847B17B}" dt="2025-09-23T15:26:09.342" v="42" actId="33475"/>
          <ac:spMkLst>
            <pc:docMk/>
            <pc:sldMasterMk cId="0" sldId="2147485146"/>
            <ac:spMk id="5" creationId="{91F2E55E-25F5-3CD2-3DB2-97CF66864808}"/>
          </ac:spMkLst>
        </pc:spChg>
        <pc:sldLayoutChg chg="modSp mod">
          <pc:chgData name="Kevin Holley (TUK R)" userId="46a07f6f-3222-4956-af79-465ca4fb69c2" providerId="ADAL" clId="{68ADBE1A-8BAC-4F4B-88DF-41F56847B17B}" dt="2025-10-10T14:26:14.973" v="1226" actId="20577"/>
          <pc:sldLayoutMkLst>
            <pc:docMk/>
            <pc:sldMasterMk cId="0" sldId="2147485146"/>
            <pc:sldLayoutMk cId="476910131" sldId="2147485161"/>
          </pc:sldLayoutMkLst>
          <pc:spChg chg="mod">
            <ac:chgData name="Kevin Holley (TUK R)" userId="46a07f6f-3222-4956-af79-465ca4fb69c2" providerId="ADAL" clId="{68ADBE1A-8BAC-4F4B-88DF-41F56847B17B}" dt="2025-09-23T15:23:23.101" v="33" actId="20577"/>
            <ac:spMkLst>
              <pc:docMk/>
              <pc:sldMasterMk cId="0" sldId="2147485146"/>
              <pc:sldLayoutMk cId="476910131" sldId="2147485161"/>
              <ac:spMk id="3" creationId="{B08B0857-26DA-47EA-BDFF-89AFC7B8A5EB}"/>
            </ac:spMkLst>
          </pc:spChg>
          <pc:spChg chg="mod">
            <ac:chgData name="Kevin Holley (TUK R)" userId="46a07f6f-3222-4956-af79-465ca4fb69c2" providerId="ADAL" clId="{68ADBE1A-8BAC-4F4B-88DF-41F56847B17B}" dt="2025-10-10T14:26:14.973" v="1226" actId="20577"/>
            <ac:spMkLst>
              <pc:docMk/>
              <pc:sldMasterMk cId="0" sldId="2147485146"/>
              <pc:sldLayoutMk cId="476910131" sldId="2147485161"/>
              <ac:spMk id="4" creationId="{C696F912-AC45-4F09-B080-65AB9E68FC1B}"/>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FA7EB14B-E8F1-49CA-B84F-1CC162466BC0}"/>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18CCCB51-75EF-49F6-9773-A5790458A8CB}"/>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1A34D97F-8870-4D99-BE60-9780BFED7CBB}"/>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A2E379-1961-4895-85C7-1F6E8F36E8A1}"/>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67670B2E-1CD9-4696-8C72-961B8F024298}"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D61EE09-BC5E-420A-8566-1001D71924C7}"/>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7CD1B41D-BB55-4836-AD2D-5265B2E31B1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2B281487-856D-40B8-96DC-74FB7DEE79AB}"/>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83D77972-5124-4009-82A8-9CD7E5B28B32}"/>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4FA72439-F094-4C75-A685-592B0E644188}"/>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3B8ADD8A-04C3-4005-8B91-A8EBA21A446E}"/>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4C82004C-E2B2-464F-AF0A-339B49B495ED}"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8979674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00943126"/>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8B0857-26DA-47EA-BDFF-89AFC7B8A5EB}"/>
              </a:ext>
            </a:extLst>
          </p:cNvPr>
          <p:cNvSpPr txBox="1">
            <a:spLocks noChangeArrowheads="1"/>
          </p:cNvSpPr>
          <p:nvPr userDrawn="1"/>
        </p:nvSpPr>
        <p:spPr bwMode="auto">
          <a:xfrm>
            <a:off x="0" y="152400"/>
            <a:ext cx="70262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400" dirty="0"/>
              <a:t>PCG #55                         			November 2025</a:t>
            </a:r>
          </a:p>
        </p:txBody>
      </p:sp>
      <p:sp>
        <p:nvSpPr>
          <p:cNvPr id="4" name="TextBox 3">
            <a:extLst>
              <a:ext uri="{FF2B5EF4-FFF2-40B4-BE49-F238E27FC236}">
                <a16:creationId xmlns:a16="http://schemas.microsoft.com/office/drawing/2014/main" id="{C696F912-AC45-4F09-B080-65AB9E68FC1B}"/>
              </a:ext>
            </a:extLst>
          </p:cNvPr>
          <p:cNvSpPr txBox="1">
            <a:spLocks noChangeArrowheads="1"/>
          </p:cNvSpPr>
          <p:nvPr userDrawn="1"/>
        </p:nvSpPr>
        <p:spPr bwMode="auto">
          <a:xfrm>
            <a:off x="8277225" y="0"/>
            <a:ext cx="140493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r">
              <a:defRPr/>
            </a:pPr>
            <a:r>
              <a:rPr lang="en-GB" altLang="en-US" sz="1400" dirty="0"/>
              <a:t>PCG55_12</a:t>
            </a:r>
          </a:p>
        </p:txBody>
      </p:sp>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4769101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C3F38B4F-131F-4EA0-BBF1-B9A5FA9D9B7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BB998A6-3616-477F-9642-CEBD397B1DC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FEE9D515-8FC4-43AC-B320-B02BB570FBF5}"/>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AC6D4170-A804-49D1-A446-0D026D813FCE}"/>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D5581FBE-7D45-49BB-9FAE-4D0BA50A6531}"/>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2025</a:t>
            </a:r>
          </a:p>
        </p:txBody>
      </p:sp>
      <p:pic>
        <p:nvPicPr>
          <p:cNvPr id="1031" name="Picture 1">
            <a:extLst>
              <a:ext uri="{FF2B5EF4-FFF2-40B4-BE49-F238E27FC236}">
                <a16:creationId xmlns:a16="http://schemas.microsoft.com/office/drawing/2014/main" id="{38715FE7-683C-4BDF-B251-4E7CB250832E}"/>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5DFEDF-1BB7-4359-8AB4-A3862791440E}"/>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C9BC57A4-BBC5-42EF-83F3-84A5FFA62657}"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4" name="TextBox 3">
            <a:extLst>
              <a:ext uri="{FF2B5EF4-FFF2-40B4-BE49-F238E27FC236}">
                <a16:creationId xmlns:a16="http://schemas.microsoft.com/office/drawing/2014/main" id="{E8DF1300-4843-BB7B-4A69-EFDFF84D0B11}"/>
              </a:ext>
            </a:extLst>
          </p:cNvPr>
          <p:cNvSpPr txBox="1"/>
          <p:nvPr>
            <p:extLst>
              <p:ext uri="{1162E1C5-73C7-4A58-AE30-91384D911F3F}">
                <p184:classification xmlns:p184="http://schemas.microsoft.com/office/powerpoint/2018/4/main" val="hdr"/>
              </p:ext>
            </p:extLst>
          </p:nvPr>
        </p:nvSpPr>
        <p:spPr>
          <a:xfrm>
            <a:off x="11793538" y="63500"/>
            <a:ext cx="366712" cy="137160"/>
          </a:xfrm>
          <a:prstGeom prst="rect">
            <a:avLst/>
          </a:prstGeom>
        </p:spPr>
        <p:txBody>
          <a:bodyPr horzOverflow="overflow" lIns="0" tIns="0" rIns="0" bIns="0">
            <a:spAutoFit/>
          </a:bodyPr>
          <a:lstStyle/>
          <a:p>
            <a:pPr algn="l"/>
            <a:r>
              <a:rPr lang="en-GB" sz="900">
                <a:solidFill>
                  <a:srgbClr val="00A0D6">
                    <a:alpha val="50000"/>
                  </a:srgbClr>
                </a:solidFill>
                <a:latin typeface="Century Gothic" panose="020B0502020202020204" pitchFamily="34" charset="0"/>
              </a:rPr>
              <a:t>Public</a:t>
            </a:r>
          </a:p>
        </p:txBody>
      </p:sp>
      <p:sp>
        <p:nvSpPr>
          <p:cNvPr id="5" name="TextBox 4">
            <a:extLst>
              <a:ext uri="{FF2B5EF4-FFF2-40B4-BE49-F238E27FC236}">
                <a16:creationId xmlns:a16="http://schemas.microsoft.com/office/drawing/2014/main" id="{91F2E55E-25F5-3CD2-3DB2-97CF66864808}"/>
              </a:ext>
            </a:extLst>
          </p:cNvPr>
          <p:cNvSpPr txBox="1"/>
          <p:nvPr>
            <p:extLst>
              <p:ext uri="{1162E1C5-73C7-4A58-AE30-91384D911F3F}">
                <p184:classification xmlns:p184="http://schemas.microsoft.com/office/powerpoint/2018/4/main" val="ftr"/>
              </p:ext>
            </p:extLst>
          </p:nvPr>
        </p:nvSpPr>
        <p:spPr>
          <a:xfrm>
            <a:off x="11793538" y="6657340"/>
            <a:ext cx="366712" cy="137160"/>
          </a:xfrm>
          <a:prstGeom prst="rect">
            <a:avLst/>
          </a:prstGeom>
        </p:spPr>
        <p:txBody>
          <a:bodyPr horzOverflow="overflow" lIns="0" tIns="0" rIns="0" bIns="0">
            <a:spAutoFit/>
          </a:bodyPr>
          <a:lstStyle/>
          <a:p>
            <a:pPr algn="l"/>
            <a:r>
              <a:rPr lang="en-GB" sz="900">
                <a:solidFill>
                  <a:srgbClr val="00A0D6">
                    <a:alpha val="50000"/>
                  </a:srgbClr>
                </a:solidFill>
                <a:latin typeface="Century Gothic" panose="020B0502020202020204" pitchFamily="34" charset="0"/>
              </a:rPr>
              <a:t>Public</a:t>
            </a:r>
          </a:p>
        </p:txBody>
      </p:sp>
    </p:spTree>
  </p:cSld>
  <p:clrMap bg1="lt1" tx1="dk1" bg2="lt2" tx2="dk2" accent1="accent1" accent2="accent2" accent3="accent3" accent4="accent4" accent5="accent5" accent6="accent6" hlink="hlink" folHlink="folHlink"/>
  <p:sldLayoutIdLst>
    <p:sldLayoutId id="2147485159" r:id="rId1"/>
    <p:sldLayoutId id="2147485160" r:id="rId2"/>
    <p:sldLayoutId id="2147485161"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D9234809-97A1-4EBC-9A7A-8A9616F75D3A}"/>
              </a:ext>
            </a:extLst>
          </p:cNvPr>
          <p:cNvSpPr>
            <a:spLocks noGrp="1"/>
          </p:cNvSpPr>
          <p:nvPr>
            <p:ph type="title"/>
          </p:nvPr>
        </p:nvSpPr>
        <p:spPr>
          <a:xfrm>
            <a:off x="43983" y="2041900"/>
            <a:ext cx="12017829" cy="2852737"/>
          </a:xfrm>
        </p:spPr>
        <p:txBody>
          <a:bodyPr/>
          <a:lstStyle/>
          <a:p>
            <a:pPr algn="ctr" eaLnBrk="1" hangingPunct="1"/>
            <a:r>
              <a:rPr lang="en-GB" altLang="en-US" sz="4400" b="1" dirty="0"/>
              <a:t>Working Procedures Group</a:t>
            </a:r>
            <a:br>
              <a:rPr lang="en-GB" altLang="en-US" b="1" dirty="0"/>
            </a:br>
            <a:br>
              <a:rPr lang="en-GB" altLang="en-US" b="1" dirty="0"/>
            </a:br>
            <a:r>
              <a:rPr lang="en-GB" altLang="en-US" sz="4400" b="1" dirty="0"/>
              <a:t>Report to PCG#55</a:t>
            </a:r>
          </a:p>
        </p:txBody>
      </p:sp>
      <p:sp>
        <p:nvSpPr>
          <p:cNvPr id="5123" name="Text Placeholder 2">
            <a:extLst>
              <a:ext uri="{FF2B5EF4-FFF2-40B4-BE49-F238E27FC236}">
                <a16:creationId xmlns:a16="http://schemas.microsoft.com/office/drawing/2014/main" id="{CC088AD1-396B-49C4-B584-08599876C98F}"/>
              </a:ext>
            </a:extLst>
          </p:cNvPr>
          <p:cNvSpPr>
            <a:spLocks noGrp="1"/>
          </p:cNvSpPr>
          <p:nvPr>
            <p:ph type="body" idx="4294967295"/>
          </p:nvPr>
        </p:nvSpPr>
        <p:spPr>
          <a:xfrm>
            <a:off x="4175112" y="5408301"/>
            <a:ext cx="7886700" cy="1500187"/>
          </a:xfrm>
        </p:spPr>
        <p:txBody>
          <a:bodyPr/>
          <a:lstStyle/>
          <a:p>
            <a:pPr marL="0" indent="0" eaLnBrk="1" hangingPunct="1">
              <a:buFontTx/>
              <a:buNone/>
            </a:pPr>
            <a:r>
              <a:rPr lang="en-GB" altLang="en-US" dirty="0"/>
              <a:t>Kevin Holley - Convenor</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838200" y="365126"/>
            <a:ext cx="10515600" cy="720438"/>
          </a:xfrm>
        </p:spPr>
        <p:txBody>
          <a:bodyPr/>
          <a:lstStyle/>
          <a:p>
            <a:r>
              <a:rPr lang="en-GB" altLang="en-US" dirty="0"/>
              <a:t>Task Assigned</a:t>
            </a:r>
          </a:p>
        </p:txBody>
      </p:sp>
      <p:sp>
        <p:nvSpPr>
          <p:cNvPr id="5" name="TextBox 4">
            <a:extLst>
              <a:ext uri="{FF2B5EF4-FFF2-40B4-BE49-F238E27FC236}">
                <a16:creationId xmlns:a16="http://schemas.microsoft.com/office/drawing/2014/main" id="{07E4E088-C294-67AD-2769-D4C5815E8BFE}"/>
              </a:ext>
            </a:extLst>
          </p:cNvPr>
          <p:cNvSpPr txBox="1"/>
          <p:nvPr/>
        </p:nvSpPr>
        <p:spPr>
          <a:xfrm>
            <a:off x="462978" y="1882423"/>
            <a:ext cx="10515599" cy="3749744"/>
          </a:xfrm>
          <a:prstGeom prst="rect">
            <a:avLst/>
          </a:prstGeom>
          <a:solidFill>
            <a:schemeClr val="accent2">
              <a:lumMod val="20000"/>
              <a:lumOff val="80000"/>
            </a:schemeClr>
          </a:solidFill>
        </p:spPr>
        <p:txBody>
          <a:bodyPr wrap="square">
            <a:spAutoFit/>
          </a:bodyPr>
          <a:lstStyle/>
          <a:p>
            <a:pPr marL="1080135" marR="0" indent="-1080135">
              <a:spcBef>
                <a:spcPts val="1000"/>
              </a:spcBef>
              <a:spcAft>
                <a:spcPts val="0"/>
              </a:spcAft>
            </a:pPr>
            <a:r>
              <a:rPr lang="en-GB" b="1" dirty="0">
                <a:solidFill>
                  <a:srgbClr val="0000FF"/>
                </a:solidFill>
                <a:ea typeface="Times New Roman" panose="02020603050405020304" pitchFamily="18" charset="0"/>
                <a:cs typeface="Times New Roman" panose="02020603050405020304" pitchFamily="18" charset="0"/>
              </a:rPr>
              <a:t>B</a:t>
            </a:r>
            <a:r>
              <a:rPr lang="en-GB" b="1" dirty="0">
                <a:solidFill>
                  <a:srgbClr val="0000FF"/>
                </a:solidFill>
                <a:effectLst/>
                <a:latin typeface="Arial" panose="020B0604020202020204" pitchFamily="34" charset="0"/>
                <a:ea typeface="Times New Roman" panose="02020603050405020304" pitchFamily="18" charset="0"/>
                <a:cs typeface="Times New Roman" panose="02020603050405020304" pitchFamily="18" charset="0"/>
              </a:rPr>
              <a:t>ackground:</a:t>
            </a:r>
            <a:r>
              <a:rPr lang="en-GB" dirty="0">
                <a:effectLst/>
                <a:latin typeface="Arial" panose="020B0604020202020204" pitchFamily="34" charset="0"/>
                <a:ea typeface="Times New Roman" panose="02020603050405020304" pitchFamily="18" charset="0"/>
                <a:cs typeface="Times New Roman" panose="02020603050405020304" pitchFamily="18" charset="0"/>
              </a:rPr>
              <a:t>	</a:t>
            </a:r>
            <a:br>
              <a:rPr lang="en-GB" dirty="0">
                <a:effectLst/>
                <a:latin typeface="Arial" panose="020B0604020202020204" pitchFamily="34" charset="0"/>
                <a:ea typeface="Times New Roman" panose="02020603050405020304" pitchFamily="18" charset="0"/>
                <a:cs typeface="Times New Roman" panose="02020603050405020304" pitchFamily="18" charset="0"/>
              </a:rPr>
            </a:br>
            <a:br>
              <a:rPr lang="en-GB" dirty="0">
                <a:ea typeface="Times New Roman" panose="02020603050405020304" pitchFamily="18" charset="0"/>
                <a:cs typeface="Times New Roman" panose="02020603050405020304" pitchFamily="18" charset="0"/>
              </a:rPr>
            </a:br>
            <a:r>
              <a:rPr lang="en-GB" dirty="0">
                <a:effectLst/>
                <a:latin typeface="Arial" panose="020B0604020202020204" pitchFamily="34" charset="0"/>
                <a:ea typeface="Times New Roman" panose="02020603050405020304" pitchFamily="18" charset="0"/>
                <a:cs typeface="Times New Roman" panose="02020603050405020304" pitchFamily="18" charset="0"/>
              </a:rPr>
              <a:t>Mr Jan Ellsberger (ETSI) noted that currently elected officials are required to undergo antitrust and competition law training to ensure compliance with all applicable laws and regulations while serving as TSG Chair or Vice Chair. However, there is no requirement in the current procedures to periodically refresh this training. As a result, some leaders may have received the training a long time ago, potentially reducing its effectiveness. Mr Ellsberger requested that the PCG consider introducing an obligation for periodic refresher training on antitrust and competition law.</a:t>
            </a:r>
          </a:p>
          <a:p>
            <a:pPr marL="1080135" marR="0" indent="-1080135">
              <a:spcBef>
                <a:spcPts val="1000"/>
              </a:spcBef>
              <a:spcAft>
                <a:spcPts val="600"/>
              </a:spcAft>
            </a:pPr>
            <a:r>
              <a:rPr lang="en-GB" dirty="0">
                <a:effectLst/>
                <a:latin typeface="Arial" panose="020B0604020202020204" pitchFamily="34" charset="0"/>
                <a:ea typeface="Times New Roman" panose="02020603050405020304" pitchFamily="18" charset="0"/>
                <a:cs typeface="Times New Roman" panose="02020603050405020304" pitchFamily="18" charset="0"/>
              </a:rPr>
              <a:t>	The Working Procedures group is tasked with studying this issue and proposing appropriate changes to the procedures.</a:t>
            </a:r>
          </a:p>
          <a:p>
            <a:pPr marL="1080135" marR="0" indent="-1080135">
              <a:spcBef>
                <a:spcPts val="1000"/>
              </a:spcBef>
              <a:spcAft>
                <a:spcPts val="600"/>
              </a:spcAft>
            </a:pPr>
            <a:endParaRPr lang="en-US"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2" name="TextBox 1">
            <a:extLst>
              <a:ext uri="{FF2B5EF4-FFF2-40B4-BE49-F238E27FC236}">
                <a16:creationId xmlns:a16="http://schemas.microsoft.com/office/drawing/2014/main" id="{CC81DE21-F48D-8A26-3568-8853ACCCFE03}"/>
              </a:ext>
            </a:extLst>
          </p:cNvPr>
          <p:cNvSpPr txBox="1"/>
          <p:nvPr/>
        </p:nvSpPr>
        <p:spPr>
          <a:xfrm>
            <a:off x="462978" y="5264604"/>
            <a:ext cx="10515599" cy="923330"/>
          </a:xfrm>
          <a:prstGeom prst="rect">
            <a:avLst/>
          </a:prstGeom>
          <a:solidFill>
            <a:schemeClr val="accent2">
              <a:lumMod val="20000"/>
              <a:lumOff val="80000"/>
            </a:schemeClr>
          </a:solidFill>
        </p:spPr>
        <p:txBody>
          <a:bodyPr wrap="square">
            <a:spAutoFit/>
          </a:bodyPr>
          <a:lstStyle/>
          <a:p>
            <a:r>
              <a:rPr lang="en-GB" b="1" dirty="0">
                <a:solidFill>
                  <a:srgbClr val="FF0000"/>
                </a:solidFill>
              </a:rPr>
              <a:t>Action PCG54/05:  </a:t>
            </a:r>
            <a:r>
              <a:rPr lang="en-GB" dirty="0"/>
              <a:t>The Working Procedures Ad Hoc Group is tasked with examining the requirement for periodic renewal of antitrust training for elected officials and with developing a </a:t>
            </a:r>
            <a:r>
              <a:rPr lang="en-GB" dirty="0" err="1"/>
              <a:t>pCR</a:t>
            </a:r>
            <a:r>
              <a:rPr lang="en-GB" dirty="0"/>
              <a:t> to incorporate this obligation into the 3GPP Working Procedures.</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Compliance Training</a:t>
            </a:r>
          </a:p>
        </p:txBody>
      </p:sp>
      <p:sp>
        <p:nvSpPr>
          <p:cNvPr id="7" name="Content Placeholder 2">
            <a:extLst>
              <a:ext uri="{FF2B5EF4-FFF2-40B4-BE49-F238E27FC236}">
                <a16:creationId xmlns:a16="http://schemas.microsoft.com/office/drawing/2014/main" id="{D4E57AF0-92E0-0D3C-23E6-361BFB591739}"/>
              </a:ext>
            </a:extLst>
          </p:cNvPr>
          <p:cNvSpPr txBox="1">
            <a:spLocks/>
          </p:cNvSpPr>
          <p:nvPr/>
        </p:nvSpPr>
        <p:spPr bwMode="auto">
          <a:xfrm>
            <a:off x="381000" y="5051899"/>
            <a:ext cx="10515600" cy="10274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lvl="1"/>
            <a:endParaRPr lang="en-US" altLang="en-US" dirty="0">
              <a:solidFill>
                <a:srgbClr val="FF0000"/>
              </a:solidFill>
            </a:endParaRPr>
          </a:p>
        </p:txBody>
      </p:sp>
      <p:sp>
        <p:nvSpPr>
          <p:cNvPr id="3" name="Content Placeholder 2">
            <a:extLst>
              <a:ext uri="{FF2B5EF4-FFF2-40B4-BE49-F238E27FC236}">
                <a16:creationId xmlns:a16="http://schemas.microsoft.com/office/drawing/2014/main" id="{CB9E6A82-FBFD-DE42-6D6E-EE98E3B81DED}"/>
              </a:ext>
            </a:extLst>
          </p:cNvPr>
          <p:cNvSpPr>
            <a:spLocks noGrp="1"/>
          </p:cNvSpPr>
          <p:nvPr>
            <p:ph idx="1"/>
          </p:nvPr>
        </p:nvSpPr>
        <p:spPr/>
        <p:txBody>
          <a:bodyPr/>
          <a:lstStyle/>
          <a:p>
            <a:pPr marL="0">
              <a:lnSpc>
                <a:spcPct val="105000"/>
              </a:lnSpc>
              <a:spcBef>
                <a:spcPts val="0"/>
              </a:spcBef>
              <a:spcAft>
                <a:spcPts val="800"/>
              </a:spcAft>
            </a:pPr>
            <a:r>
              <a:rPr lang="en-US" sz="1800" dirty="0">
                <a:effectLst/>
                <a:latin typeface="Calibri" panose="020F0502020204030204" pitchFamily="34" charset="0"/>
                <a:ea typeface="Aptos" panose="020B0004020202020204" pitchFamily="34" charset="0"/>
              </a:rPr>
              <a:t>Article 12 asks the OPs to provide compliance training at least once a year</a:t>
            </a:r>
          </a:p>
          <a:p>
            <a:pPr marL="0">
              <a:lnSpc>
                <a:spcPct val="105000"/>
              </a:lnSpc>
              <a:spcBef>
                <a:spcPts val="0"/>
              </a:spcBef>
              <a:spcAft>
                <a:spcPts val="800"/>
              </a:spcAft>
            </a:pPr>
            <a:r>
              <a:rPr lang="en-US" sz="1800" dirty="0">
                <a:effectLst/>
                <a:latin typeface="Calibri" panose="020F0502020204030204" pitchFamily="34" charset="0"/>
                <a:ea typeface="Aptos" panose="020B0004020202020204" pitchFamily="34" charset="0"/>
              </a:rPr>
              <a:t>The WP group felt that re-training is only necessary once every two years, with initial training as soon as possible after the time of election (depending on cadence of the training)</a:t>
            </a:r>
          </a:p>
          <a:p>
            <a:pPr marL="0" marR="0">
              <a:lnSpc>
                <a:spcPct val="105000"/>
              </a:lnSpc>
              <a:spcBef>
                <a:spcPts val="0"/>
              </a:spcBef>
              <a:spcAft>
                <a:spcPts val="800"/>
              </a:spcAft>
            </a:pPr>
            <a:r>
              <a:rPr lang="en-US" sz="1800" dirty="0">
                <a:effectLst/>
                <a:latin typeface="Calibri" panose="020F0502020204030204" pitchFamily="34" charset="0"/>
                <a:ea typeface="Aptos" panose="020B0004020202020204" pitchFamily="34" charset="0"/>
              </a:rPr>
              <a:t>There was a need to be specific about each class of influencer (leader / support team) so a clause was added for each of them, including PCG officials.  This meant that there was no longer a need to specify the target of the training in Article 12, so the Article 12 text could be simplified.</a:t>
            </a:r>
          </a:p>
          <a:p>
            <a:pPr marL="0" marR="0">
              <a:lnSpc>
                <a:spcPct val="105000"/>
              </a:lnSpc>
              <a:spcBef>
                <a:spcPts val="0"/>
              </a:spcBef>
              <a:spcAft>
                <a:spcPts val="800"/>
              </a:spcAft>
            </a:pPr>
            <a:r>
              <a:rPr lang="en-US" sz="1800" dirty="0">
                <a:effectLst/>
                <a:latin typeface="Calibri" panose="020F0502020204030204" pitchFamily="34" charset="0"/>
                <a:ea typeface="Aptos" panose="020B0004020202020204" pitchFamily="34" charset="0"/>
              </a:rPr>
              <a:t>The changes were:</a:t>
            </a:r>
          </a:p>
          <a:p>
            <a:pPr marL="457200" lvl="1">
              <a:lnSpc>
                <a:spcPct val="105000"/>
              </a:lnSpc>
              <a:spcBef>
                <a:spcPts val="0"/>
              </a:spcBef>
              <a:spcAft>
                <a:spcPts val="800"/>
              </a:spcAft>
            </a:pPr>
            <a:r>
              <a:rPr lang="en-US" sz="1400" dirty="0">
                <a:latin typeface="Calibri" panose="020F0502020204030204" pitchFamily="34" charset="0"/>
                <a:ea typeface="Aptos" panose="020B0004020202020204" pitchFamily="34" charset="0"/>
              </a:rPr>
              <a:t>Article 12 minor changes including defining the training as “3GPP compliance training”</a:t>
            </a:r>
          </a:p>
          <a:p>
            <a:pPr marL="457200" lvl="1">
              <a:lnSpc>
                <a:spcPct val="105000"/>
              </a:lnSpc>
              <a:spcBef>
                <a:spcPts val="0"/>
              </a:spcBef>
              <a:spcAft>
                <a:spcPts val="800"/>
              </a:spcAft>
            </a:pPr>
            <a:r>
              <a:rPr lang="en-US" sz="1400" dirty="0">
                <a:effectLst/>
                <a:latin typeface="Calibri" panose="020F0502020204030204" pitchFamily="34" charset="0"/>
                <a:ea typeface="Aptos" panose="020B0004020202020204" pitchFamily="34" charset="0"/>
              </a:rPr>
              <a:t>Article 17 changes for PCG Chair and Vice Chairs</a:t>
            </a:r>
          </a:p>
          <a:p>
            <a:pPr marL="457200" lvl="1">
              <a:lnSpc>
                <a:spcPct val="105000"/>
              </a:lnSpc>
              <a:spcBef>
                <a:spcPts val="0"/>
              </a:spcBef>
              <a:spcAft>
                <a:spcPts val="800"/>
              </a:spcAft>
            </a:pPr>
            <a:r>
              <a:rPr lang="en-US" sz="1400" dirty="0">
                <a:latin typeface="Calibri" panose="020F0502020204030204" pitchFamily="34" charset="0"/>
                <a:ea typeface="Aptos" panose="020B0004020202020204" pitchFamily="34" charset="0"/>
              </a:rPr>
              <a:t>Article 23 changes for TSG and WG Chair and Vice Chairs</a:t>
            </a:r>
          </a:p>
          <a:p>
            <a:pPr marL="457200" lvl="1">
              <a:lnSpc>
                <a:spcPct val="105000"/>
              </a:lnSpc>
              <a:spcBef>
                <a:spcPts val="0"/>
              </a:spcBef>
              <a:spcAft>
                <a:spcPts val="800"/>
              </a:spcAft>
            </a:pPr>
            <a:r>
              <a:rPr lang="en-US" sz="1400" dirty="0">
                <a:effectLst/>
                <a:latin typeface="Calibri" panose="020F0502020204030204" pitchFamily="34" charset="0"/>
                <a:ea typeface="Aptos" panose="020B0004020202020204" pitchFamily="34" charset="0"/>
              </a:rPr>
              <a:t>Article 36 changes for SWG </a:t>
            </a:r>
            <a:r>
              <a:rPr lang="en-US" sz="1400" dirty="0">
                <a:latin typeface="Calibri" panose="020F0502020204030204" pitchFamily="34" charset="0"/>
                <a:ea typeface="Aptos" panose="020B0004020202020204" pitchFamily="34" charset="0"/>
              </a:rPr>
              <a:t>Chair and Vice Chairs</a:t>
            </a:r>
          </a:p>
          <a:p>
            <a:pPr marL="457200" lvl="1">
              <a:lnSpc>
                <a:spcPct val="105000"/>
              </a:lnSpc>
              <a:spcBef>
                <a:spcPts val="0"/>
              </a:spcBef>
              <a:spcAft>
                <a:spcPts val="800"/>
              </a:spcAft>
            </a:pPr>
            <a:r>
              <a:rPr lang="en-US" sz="1400" dirty="0">
                <a:effectLst/>
                <a:latin typeface="Calibri" panose="020F0502020204030204" pitchFamily="34" charset="0"/>
                <a:ea typeface="Aptos" panose="020B0004020202020204" pitchFamily="34" charset="0"/>
              </a:rPr>
              <a:t>Article 54 changes for the </a:t>
            </a:r>
            <a:r>
              <a:rPr lang="en-US" sz="1400" dirty="0">
                <a:latin typeface="Calibri" panose="020F0502020204030204" pitchFamily="34" charset="0"/>
                <a:ea typeface="Aptos" panose="020B0004020202020204" pitchFamily="34" charset="0"/>
              </a:rPr>
              <a:t>S</a:t>
            </a:r>
            <a:r>
              <a:rPr lang="en-US" sz="1400" dirty="0">
                <a:effectLst/>
                <a:latin typeface="Calibri" panose="020F0502020204030204" pitchFamily="34" charset="0"/>
                <a:ea typeface="Aptos" panose="020B0004020202020204" pitchFamily="34" charset="0"/>
              </a:rPr>
              <a:t>upport </a:t>
            </a:r>
            <a:r>
              <a:rPr lang="en-US" sz="1400" dirty="0">
                <a:latin typeface="Calibri" panose="020F0502020204030204" pitchFamily="34" charset="0"/>
                <a:ea typeface="Aptos" panose="020B0004020202020204" pitchFamily="34" charset="0"/>
              </a:rPr>
              <a:t>T</a:t>
            </a:r>
            <a:r>
              <a:rPr lang="en-US" sz="1400" dirty="0">
                <a:effectLst/>
                <a:latin typeface="Calibri" panose="020F0502020204030204" pitchFamily="34" charset="0"/>
                <a:ea typeface="Aptos" panose="020B0004020202020204" pitchFamily="34" charset="0"/>
              </a:rPr>
              <a:t>eam</a:t>
            </a:r>
          </a:p>
          <a:p>
            <a:pPr marL="0" indent="0">
              <a:buNone/>
            </a:pPr>
            <a:endParaRPr lang="en-US" sz="1800" dirty="0">
              <a:effectLst/>
              <a:latin typeface="Calibri" panose="020F0502020204030204" pitchFamily="34" charset="0"/>
              <a:ea typeface="Aptos" panose="020B0004020202020204" pitchFamily="34" charset="0"/>
            </a:endParaRPr>
          </a:p>
        </p:txBody>
      </p:sp>
    </p:spTree>
    <p:extLst>
      <p:ext uri="{BB962C8B-B14F-4D97-AF65-F5344CB8AC3E}">
        <p14:creationId xmlns:p14="http://schemas.microsoft.com/office/powerpoint/2010/main" val="221849535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1CAFD9A-E66A-4E7F-9B4A-076B845513C1}"/>
              </a:ext>
            </a:extLst>
          </p:cNvPr>
          <p:cNvSpPr>
            <a:spLocks noGrp="1"/>
          </p:cNvSpPr>
          <p:nvPr>
            <p:ph type="title"/>
          </p:nvPr>
        </p:nvSpPr>
        <p:spPr>
          <a:xfrm>
            <a:off x="961489" y="139093"/>
            <a:ext cx="10515600" cy="1325563"/>
          </a:xfrm>
        </p:spPr>
        <p:txBody>
          <a:bodyPr/>
          <a:lstStyle/>
          <a:p>
            <a:r>
              <a:rPr lang="en-GB" altLang="en-US" sz="4800" dirty="0"/>
              <a:t>Thanks</a:t>
            </a:r>
          </a:p>
        </p:txBody>
      </p:sp>
      <p:sp>
        <p:nvSpPr>
          <p:cNvPr id="9219" name="Content Placeholder 2">
            <a:extLst>
              <a:ext uri="{FF2B5EF4-FFF2-40B4-BE49-F238E27FC236}">
                <a16:creationId xmlns:a16="http://schemas.microsoft.com/office/drawing/2014/main" id="{CF0FD136-175C-4835-B90A-A6AE38A68FA2}"/>
              </a:ext>
            </a:extLst>
          </p:cNvPr>
          <p:cNvSpPr>
            <a:spLocks noGrp="1"/>
          </p:cNvSpPr>
          <p:nvPr>
            <p:ph idx="1"/>
          </p:nvPr>
        </p:nvSpPr>
        <p:spPr>
          <a:xfrm>
            <a:off x="751115" y="2263005"/>
            <a:ext cx="10515600" cy="893852"/>
          </a:xfrm>
        </p:spPr>
        <p:txBody>
          <a:bodyPr/>
          <a:lstStyle/>
          <a:p>
            <a:r>
              <a:rPr lang="en-US" altLang="en-US" sz="3200" dirty="0"/>
              <a:t>Thank you to all the participants for their constructive spirit in developing the text for 3GPP compliance training.</a:t>
            </a:r>
          </a:p>
        </p:txBody>
      </p:sp>
    </p:spTree>
    <p:extLst>
      <p:ext uri="{BB962C8B-B14F-4D97-AF65-F5344CB8AC3E}">
        <p14:creationId xmlns:p14="http://schemas.microsoft.com/office/powerpoint/2010/main" val="2899837125"/>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TotalTime>25789</TotalTime>
  <Words>359</Words>
  <Application>Microsoft Office PowerPoint</Application>
  <PresentationFormat>Widescreen</PresentationFormat>
  <Paragraphs>18</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Calibri</vt:lpstr>
      <vt:lpstr>Calibri Light</vt:lpstr>
      <vt:lpstr>Century Gothic</vt:lpstr>
      <vt:lpstr>Times New Roman</vt:lpstr>
      <vt:lpstr>Office Theme</vt:lpstr>
      <vt:lpstr>Working Procedures Group  Report to PCG#55</vt:lpstr>
      <vt:lpstr>Task Assigned</vt:lpstr>
      <vt:lpstr>Compliance Training</vt:lpstr>
      <vt:lpstr>Thanks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Stephen Hayes</dc:creator>
  <dc:description>© 3GPP 2018</dc:description>
  <cp:lastModifiedBy>Kevin Holley (TUK R)</cp:lastModifiedBy>
  <cp:revision>708</cp:revision>
  <dcterms:created xsi:type="dcterms:W3CDTF">2010-02-05T13:52:04Z</dcterms:created>
  <dcterms:modified xsi:type="dcterms:W3CDTF">2025-10-10T14:26:23Z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9a438fa5-0eeb-48cd-81a8-f222275e3562_Enabled">
    <vt:lpwstr>true</vt:lpwstr>
  </property>
  <property fmtid="{D5CDD505-2E9C-101B-9397-08002B2CF9AE}" pid="3" name="MSIP_Label_9a438fa5-0eeb-48cd-81a8-f222275e3562_SetDate">
    <vt:lpwstr>2025-09-23T15:26:09Z</vt:lpwstr>
  </property>
  <property fmtid="{D5CDD505-2E9C-101B-9397-08002B2CF9AE}" pid="4" name="MSIP_Label_9a438fa5-0eeb-48cd-81a8-f222275e3562_Method">
    <vt:lpwstr>Privileged</vt:lpwstr>
  </property>
  <property fmtid="{D5CDD505-2E9C-101B-9397-08002B2CF9AE}" pid="5" name="MSIP_Label_9a438fa5-0eeb-48cd-81a8-f222275e3562_Name">
    <vt:lpwstr>9a438fa5-0eeb-48cd-81a8-f222275e3562</vt:lpwstr>
  </property>
  <property fmtid="{D5CDD505-2E9C-101B-9397-08002B2CF9AE}" pid="6" name="MSIP_Label_9a438fa5-0eeb-48cd-81a8-f222275e3562_SiteId">
    <vt:lpwstr>a7f35688-9c00-4d5e-ba41-29f146377ab0</vt:lpwstr>
  </property>
  <property fmtid="{D5CDD505-2E9C-101B-9397-08002B2CF9AE}" pid="7" name="MSIP_Label_9a438fa5-0eeb-48cd-81a8-f222275e3562_ActionId">
    <vt:lpwstr>2928fc3b-baa7-467c-9c9a-ab828391c6f0</vt:lpwstr>
  </property>
  <property fmtid="{D5CDD505-2E9C-101B-9397-08002B2CF9AE}" pid="8" name="MSIP_Label_9a438fa5-0eeb-48cd-81a8-f222275e3562_ContentBits">
    <vt:lpwstr>3</vt:lpwstr>
  </property>
  <property fmtid="{D5CDD505-2E9C-101B-9397-08002B2CF9AE}" pid="9" name="MSIP_Label_9a438fa5-0eeb-48cd-81a8-f222275e3562_Tag">
    <vt:lpwstr>10, 0, 1, 1</vt:lpwstr>
  </property>
  <property fmtid="{D5CDD505-2E9C-101B-9397-08002B2CF9AE}" pid="10" name="ClassificationContentMarkingFooterLocations">
    <vt:lpwstr>Office Theme:5</vt:lpwstr>
  </property>
  <property fmtid="{D5CDD505-2E9C-101B-9397-08002B2CF9AE}" pid="11" name="ClassificationContentMarkingFooterText">
    <vt:lpwstr>Public</vt:lpwstr>
  </property>
  <property fmtid="{D5CDD505-2E9C-101B-9397-08002B2CF9AE}" pid="12" name="ClassificationContentMarkingHeaderLocations">
    <vt:lpwstr>Office Theme:4</vt:lpwstr>
  </property>
  <property fmtid="{D5CDD505-2E9C-101B-9397-08002B2CF9AE}" pid="13" name="ClassificationContentMarkingHeaderText">
    <vt:lpwstr>Public</vt:lpwstr>
  </property>
</Properties>
</file>