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62" r:id="rId5"/>
    <p:sldId id="1023" r:id="rId6"/>
    <p:sldId id="1024" r:id="rId7"/>
    <p:sldId id="994" r:id="rId8"/>
    <p:sldId id="1017" r:id="rId9"/>
    <p:sldId id="1030" r:id="rId10"/>
    <p:sldId id="1011" r:id="rId11"/>
    <p:sldId id="1012" r:id="rId12"/>
    <p:sldId id="1018" r:id="rId13"/>
    <p:sldId id="3829" r:id="rId14"/>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689324-1693-4A3D-8A53-A1B1875DB7C4}" v="28" dt="2025-11-12T15:44:04.0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47" autoAdjust="0"/>
    <p:restoredTop sz="97404" autoAdjust="0"/>
  </p:normalViewPr>
  <p:slideViewPr>
    <p:cSldViewPr snapToGrid="0" showGuides="1">
      <p:cViewPr varScale="1">
        <p:scale>
          <a:sx n="147" d="100"/>
          <a:sy n="147" d="100"/>
        </p:scale>
        <p:origin x="438" y="342"/>
      </p:cViewPr>
      <p:guideLst>
        <p:guide orient="horz" pos="2160"/>
        <p:guide pos="3840"/>
      </p:guideLst>
    </p:cSldViewPr>
  </p:slideViewPr>
  <p:outlineViewPr>
    <p:cViewPr>
      <p:scale>
        <a:sx n="33" d="100"/>
        <a:sy n="33" d="100"/>
      </p:scale>
      <p:origin x="0" y="-138"/>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112" d="100"/>
          <a:sy n="112" d="100"/>
        </p:scale>
        <p:origin x="5244" y="11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CE0EB832-A11B-48D9-A6A9-108E41E3BC05}"/>
    <pc:docChg chg="undo custSel addSld delSld modSld sldOrd modMainMaster">
      <pc:chgData name="Mirko Cano Soveri" userId="b7d6459f-ec2f-411a-b862-603b2cfee622" providerId="ADAL" clId="{CE0EB832-A11B-48D9-A6A9-108E41E3BC05}" dt="2025-11-13T11:52:55.616" v="1757" actId="2696"/>
      <pc:docMkLst>
        <pc:docMk/>
      </pc:docMkLst>
      <pc:sldChg chg="del">
        <pc:chgData name="Mirko Cano Soveri" userId="b7d6459f-ec2f-411a-b862-603b2cfee622" providerId="ADAL" clId="{CE0EB832-A11B-48D9-A6A9-108E41E3BC05}" dt="2025-11-12T15:02:51.322" v="151" actId="47"/>
        <pc:sldMkLst>
          <pc:docMk/>
          <pc:sldMk cId="4118093696" sldId="267"/>
        </pc:sldMkLst>
      </pc:sldChg>
      <pc:sldChg chg="modSp mod">
        <pc:chgData name="Mirko Cano Soveri" userId="b7d6459f-ec2f-411a-b862-603b2cfee622" providerId="ADAL" clId="{CE0EB832-A11B-48D9-A6A9-108E41E3BC05}" dt="2025-11-12T14:58:03.578" v="8" actId="20577"/>
        <pc:sldMkLst>
          <pc:docMk/>
          <pc:sldMk cId="0" sldId="362"/>
        </pc:sldMkLst>
        <pc:spChg chg="mod">
          <ac:chgData name="Mirko Cano Soveri" userId="b7d6459f-ec2f-411a-b862-603b2cfee622" providerId="ADAL" clId="{CE0EB832-A11B-48D9-A6A9-108E41E3BC05}" dt="2025-11-12T14:58:03.578" v="8" actId="20577"/>
          <ac:spMkLst>
            <pc:docMk/>
            <pc:sldMk cId="0" sldId="362"/>
            <ac:spMk id="20482" creationId="{7DC4DE7F-DCEA-4804-9910-D86AC58F773E}"/>
          </ac:spMkLst>
        </pc:spChg>
      </pc:sldChg>
      <pc:sldChg chg="del">
        <pc:chgData name="Mirko Cano Soveri" userId="b7d6459f-ec2f-411a-b862-603b2cfee622" providerId="ADAL" clId="{CE0EB832-A11B-48D9-A6A9-108E41E3BC05}" dt="2025-11-12T15:13:50.708" v="177" actId="47"/>
        <pc:sldMkLst>
          <pc:docMk/>
          <pc:sldMk cId="3419339109" sldId="375"/>
        </pc:sldMkLst>
      </pc:sldChg>
      <pc:sldChg chg="del">
        <pc:chgData name="Mirko Cano Soveri" userId="b7d6459f-ec2f-411a-b862-603b2cfee622" providerId="ADAL" clId="{CE0EB832-A11B-48D9-A6A9-108E41E3BC05}" dt="2025-11-12T15:02:51.322" v="151" actId="47"/>
        <pc:sldMkLst>
          <pc:docMk/>
          <pc:sldMk cId="282049786" sldId="388"/>
        </pc:sldMkLst>
      </pc:sldChg>
      <pc:sldChg chg="del">
        <pc:chgData name="Mirko Cano Soveri" userId="b7d6459f-ec2f-411a-b862-603b2cfee622" providerId="ADAL" clId="{CE0EB832-A11B-48D9-A6A9-108E41E3BC05}" dt="2025-11-12T15:44:28.068" v="1751" actId="47"/>
        <pc:sldMkLst>
          <pc:docMk/>
          <pc:sldMk cId="1190807443" sldId="903"/>
        </pc:sldMkLst>
      </pc:sldChg>
      <pc:sldChg chg="del">
        <pc:chgData name="Mirko Cano Soveri" userId="b7d6459f-ec2f-411a-b862-603b2cfee622" providerId="ADAL" clId="{CE0EB832-A11B-48D9-A6A9-108E41E3BC05}" dt="2025-11-12T15:15:07.831" v="178" actId="47"/>
        <pc:sldMkLst>
          <pc:docMk/>
          <pc:sldMk cId="1080141392" sldId="915"/>
        </pc:sldMkLst>
      </pc:sldChg>
      <pc:sldChg chg="del">
        <pc:chgData name="Mirko Cano Soveri" userId="b7d6459f-ec2f-411a-b862-603b2cfee622" providerId="ADAL" clId="{CE0EB832-A11B-48D9-A6A9-108E41E3BC05}" dt="2025-11-12T15:02:51.322" v="151" actId="47"/>
        <pc:sldMkLst>
          <pc:docMk/>
          <pc:sldMk cId="4128603094" sldId="933"/>
        </pc:sldMkLst>
      </pc:sldChg>
      <pc:sldChg chg="del">
        <pc:chgData name="Mirko Cano Soveri" userId="b7d6459f-ec2f-411a-b862-603b2cfee622" providerId="ADAL" clId="{CE0EB832-A11B-48D9-A6A9-108E41E3BC05}" dt="2025-11-12T15:13:50.708" v="177" actId="47"/>
        <pc:sldMkLst>
          <pc:docMk/>
          <pc:sldMk cId="3755902826" sldId="961"/>
        </pc:sldMkLst>
      </pc:sldChg>
      <pc:sldChg chg="del">
        <pc:chgData name="Mirko Cano Soveri" userId="b7d6459f-ec2f-411a-b862-603b2cfee622" providerId="ADAL" clId="{CE0EB832-A11B-48D9-A6A9-108E41E3BC05}" dt="2025-11-12T15:13:50.708" v="177" actId="47"/>
        <pc:sldMkLst>
          <pc:docMk/>
          <pc:sldMk cId="2346672909" sldId="962"/>
        </pc:sldMkLst>
      </pc:sldChg>
      <pc:sldChg chg="del">
        <pc:chgData name="Mirko Cano Soveri" userId="b7d6459f-ec2f-411a-b862-603b2cfee622" providerId="ADAL" clId="{CE0EB832-A11B-48D9-A6A9-108E41E3BC05}" dt="2025-11-12T15:13:50.708" v="177" actId="47"/>
        <pc:sldMkLst>
          <pc:docMk/>
          <pc:sldMk cId="3242984773" sldId="963"/>
        </pc:sldMkLst>
      </pc:sldChg>
      <pc:sldChg chg="del">
        <pc:chgData name="Mirko Cano Soveri" userId="b7d6459f-ec2f-411a-b862-603b2cfee622" providerId="ADAL" clId="{CE0EB832-A11B-48D9-A6A9-108E41E3BC05}" dt="2025-11-12T15:13:50.708" v="177" actId="47"/>
        <pc:sldMkLst>
          <pc:docMk/>
          <pc:sldMk cId="1191166300" sldId="964"/>
        </pc:sldMkLst>
      </pc:sldChg>
      <pc:sldChg chg="del">
        <pc:chgData name="Mirko Cano Soveri" userId="b7d6459f-ec2f-411a-b862-603b2cfee622" providerId="ADAL" clId="{CE0EB832-A11B-48D9-A6A9-108E41E3BC05}" dt="2025-11-12T15:15:07.831" v="178" actId="47"/>
        <pc:sldMkLst>
          <pc:docMk/>
          <pc:sldMk cId="2718988774" sldId="973"/>
        </pc:sldMkLst>
      </pc:sldChg>
      <pc:sldChg chg="del">
        <pc:chgData name="Mirko Cano Soveri" userId="b7d6459f-ec2f-411a-b862-603b2cfee622" providerId="ADAL" clId="{CE0EB832-A11B-48D9-A6A9-108E41E3BC05}" dt="2025-11-12T15:15:07.831" v="178" actId="47"/>
        <pc:sldMkLst>
          <pc:docMk/>
          <pc:sldMk cId="1898364297" sldId="974"/>
        </pc:sldMkLst>
      </pc:sldChg>
      <pc:sldChg chg="modSp">
        <pc:chgData name="Mirko Cano Soveri" userId="b7d6459f-ec2f-411a-b862-603b2cfee622" providerId="ADAL" clId="{CE0EB832-A11B-48D9-A6A9-108E41E3BC05}" dt="2025-11-12T14:59:50.071" v="21" actId="1076"/>
        <pc:sldMkLst>
          <pc:docMk/>
          <pc:sldMk cId="2175674980" sldId="994"/>
        </pc:sldMkLst>
        <pc:spChg chg="mod">
          <ac:chgData name="Mirko Cano Soveri" userId="b7d6459f-ec2f-411a-b862-603b2cfee622" providerId="ADAL" clId="{CE0EB832-A11B-48D9-A6A9-108E41E3BC05}" dt="2025-11-12T14:59:50.071" v="21" actId="1076"/>
          <ac:spMkLst>
            <pc:docMk/>
            <pc:sldMk cId="2175674980" sldId="994"/>
            <ac:spMk id="143" creationId="{67B14B0D-ECE4-4342-B3E5-D4A8D65766D3}"/>
          </ac:spMkLst>
        </pc:spChg>
      </pc:sldChg>
      <pc:sldChg chg="del">
        <pc:chgData name="Mirko Cano Soveri" userId="b7d6459f-ec2f-411a-b862-603b2cfee622" providerId="ADAL" clId="{CE0EB832-A11B-48D9-A6A9-108E41E3BC05}" dt="2025-11-12T15:15:07.831" v="178" actId="47"/>
        <pc:sldMkLst>
          <pc:docMk/>
          <pc:sldMk cId="1487700589" sldId="1010"/>
        </pc:sldMkLst>
      </pc:sldChg>
      <pc:sldChg chg="ord">
        <pc:chgData name="Mirko Cano Soveri" userId="b7d6459f-ec2f-411a-b862-603b2cfee622" providerId="ADAL" clId="{CE0EB832-A11B-48D9-A6A9-108E41E3BC05}" dt="2025-11-12T15:13:17.190" v="174"/>
        <pc:sldMkLst>
          <pc:docMk/>
          <pc:sldMk cId="1540508578" sldId="1011"/>
        </pc:sldMkLst>
      </pc:sldChg>
      <pc:sldChg chg="ord">
        <pc:chgData name="Mirko Cano Soveri" userId="b7d6459f-ec2f-411a-b862-603b2cfee622" providerId="ADAL" clId="{CE0EB832-A11B-48D9-A6A9-108E41E3BC05}" dt="2025-11-12T15:13:30.343" v="176"/>
        <pc:sldMkLst>
          <pc:docMk/>
          <pc:sldMk cId="3548439521" sldId="1012"/>
        </pc:sldMkLst>
      </pc:sldChg>
      <pc:sldChg chg="del">
        <pc:chgData name="Mirko Cano Soveri" userId="b7d6459f-ec2f-411a-b862-603b2cfee622" providerId="ADAL" clId="{CE0EB832-A11B-48D9-A6A9-108E41E3BC05}" dt="2025-11-12T15:15:07.831" v="178" actId="47"/>
        <pc:sldMkLst>
          <pc:docMk/>
          <pc:sldMk cId="480947926" sldId="1013"/>
        </pc:sldMkLst>
      </pc:sldChg>
      <pc:sldChg chg="del">
        <pc:chgData name="Mirko Cano Soveri" userId="b7d6459f-ec2f-411a-b862-603b2cfee622" providerId="ADAL" clId="{CE0EB832-A11B-48D9-A6A9-108E41E3BC05}" dt="2025-11-12T15:13:50.708" v="177" actId="47"/>
        <pc:sldMkLst>
          <pc:docMk/>
          <pc:sldMk cId="844586631" sldId="1014"/>
        </pc:sldMkLst>
      </pc:sldChg>
      <pc:sldChg chg="del">
        <pc:chgData name="Mirko Cano Soveri" userId="b7d6459f-ec2f-411a-b862-603b2cfee622" providerId="ADAL" clId="{CE0EB832-A11B-48D9-A6A9-108E41E3BC05}" dt="2025-11-12T15:13:50.708" v="177" actId="47"/>
        <pc:sldMkLst>
          <pc:docMk/>
          <pc:sldMk cId="3358483967" sldId="1015"/>
        </pc:sldMkLst>
      </pc:sldChg>
      <pc:sldChg chg="del">
        <pc:chgData name="Mirko Cano Soveri" userId="b7d6459f-ec2f-411a-b862-603b2cfee622" providerId="ADAL" clId="{CE0EB832-A11B-48D9-A6A9-108E41E3BC05}" dt="2025-11-12T15:13:50.708" v="177" actId="47"/>
        <pc:sldMkLst>
          <pc:docMk/>
          <pc:sldMk cId="2289516611" sldId="1016"/>
        </pc:sldMkLst>
      </pc:sldChg>
      <pc:sldChg chg="delSp mod ord">
        <pc:chgData name="Mirko Cano Soveri" userId="b7d6459f-ec2f-411a-b862-603b2cfee622" providerId="ADAL" clId="{CE0EB832-A11B-48D9-A6A9-108E41E3BC05}" dt="2025-11-12T15:03:27.049" v="154" actId="478"/>
        <pc:sldMkLst>
          <pc:docMk/>
          <pc:sldMk cId="4183867081" sldId="1017"/>
        </pc:sldMkLst>
        <pc:spChg chg="del">
          <ac:chgData name="Mirko Cano Soveri" userId="b7d6459f-ec2f-411a-b862-603b2cfee622" providerId="ADAL" clId="{CE0EB832-A11B-48D9-A6A9-108E41E3BC05}" dt="2025-11-12T15:03:27.049" v="154" actId="478"/>
          <ac:spMkLst>
            <pc:docMk/>
            <pc:sldMk cId="4183867081" sldId="1017"/>
            <ac:spMk id="8" creationId="{4944FB19-667E-E0E9-3C5E-38224066F43C}"/>
          </ac:spMkLst>
        </pc:spChg>
      </pc:sldChg>
      <pc:sldChg chg="add del">
        <pc:chgData name="Mirko Cano Soveri" userId="b7d6459f-ec2f-411a-b862-603b2cfee622" providerId="ADAL" clId="{CE0EB832-A11B-48D9-A6A9-108E41E3BC05}" dt="2025-11-12T15:02:26.663" v="146" actId="47"/>
        <pc:sldMkLst>
          <pc:docMk/>
          <pc:sldMk cId="3087671156" sldId="1022"/>
        </pc:sldMkLst>
      </pc:sldChg>
      <pc:sldChg chg="addSp modSp mod">
        <pc:chgData name="Mirko Cano Soveri" userId="b7d6459f-ec2f-411a-b862-603b2cfee622" providerId="ADAL" clId="{CE0EB832-A11B-48D9-A6A9-108E41E3BC05}" dt="2025-11-12T15:02:05.590" v="143" actId="20577"/>
        <pc:sldMkLst>
          <pc:docMk/>
          <pc:sldMk cId="2379829478" sldId="1024"/>
        </pc:sldMkLst>
        <pc:spChg chg="add mod">
          <ac:chgData name="Mirko Cano Soveri" userId="b7d6459f-ec2f-411a-b862-603b2cfee622" providerId="ADAL" clId="{CE0EB832-A11B-48D9-A6A9-108E41E3BC05}" dt="2025-11-12T15:02:05.590" v="143" actId="20577"/>
          <ac:spMkLst>
            <pc:docMk/>
            <pc:sldMk cId="2379829478" sldId="1024"/>
            <ac:spMk id="4" creationId="{A7C16044-BB11-681C-D01F-16978F42A61D}"/>
          </ac:spMkLst>
        </pc:spChg>
        <pc:spChg chg="add mod">
          <ac:chgData name="Mirko Cano Soveri" userId="b7d6459f-ec2f-411a-b862-603b2cfee622" providerId="ADAL" clId="{CE0EB832-A11B-48D9-A6A9-108E41E3BC05}" dt="2025-11-12T15:00:23.076" v="27"/>
          <ac:spMkLst>
            <pc:docMk/>
            <pc:sldMk cId="2379829478" sldId="1024"/>
            <ac:spMk id="5" creationId="{A63A91D2-7D1E-CDB8-35D5-A730F9EBD6BD}"/>
          </ac:spMkLst>
        </pc:spChg>
      </pc:sldChg>
      <pc:sldChg chg="del">
        <pc:chgData name="Mirko Cano Soveri" userId="b7d6459f-ec2f-411a-b862-603b2cfee622" providerId="ADAL" clId="{CE0EB832-A11B-48D9-A6A9-108E41E3BC05}" dt="2025-11-12T15:02:26.663" v="146" actId="47"/>
        <pc:sldMkLst>
          <pc:docMk/>
          <pc:sldMk cId="2946658685" sldId="1025"/>
        </pc:sldMkLst>
      </pc:sldChg>
      <pc:sldChg chg="del">
        <pc:chgData name="Mirko Cano Soveri" userId="b7d6459f-ec2f-411a-b862-603b2cfee622" providerId="ADAL" clId="{CE0EB832-A11B-48D9-A6A9-108E41E3BC05}" dt="2025-11-12T15:02:26.663" v="146" actId="47"/>
        <pc:sldMkLst>
          <pc:docMk/>
          <pc:sldMk cId="1411255318" sldId="1026"/>
        </pc:sldMkLst>
      </pc:sldChg>
      <pc:sldChg chg="del">
        <pc:chgData name="Mirko Cano Soveri" userId="b7d6459f-ec2f-411a-b862-603b2cfee622" providerId="ADAL" clId="{CE0EB832-A11B-48D9-A6A9-108E41E3BC05}" dt="2025-11-12T15:02:30.828" v="147" actId="47"/>
        <pc:sldMkLst>
          <pc:docMk/>
          <pc:sldMk cId="1084629050" sldId="1027"/>
        </pc:sldMkLst>
      </pc:sldChg>
      <pc:sldChg chg="del">
        <pc:chgData name="Mirko Cano Soveri" userId="b7d6459f-ec2f-411a-b862-603b2cfee622" providerId="ADAL" clId="{CE0EB832-A11B-48D9-A6A9-108E41E3BC05}" dt="2025-11-12T15:02:36.361" v="148" actId="47"/>
        <pc:sldMkLst>
          <pc:docMk/>
          <pc:sldMk cId="1196005966" sldId="1028"/>
        </pc:sldMkLst>
      </pc:sldChg>
      <pc:sldChg chg="del ord">
        <pc:chgData name="Mirko Cano Soveri" userId="b7d6459f-ec2f-411a-b862-603b2cfee622" providerId="ADAL" clId="{CE0EB832-A11B-48D9-A6A9-108E41E3BC05}" dt="2025-11-12T15:15:30.735" v="179" actId="47"/>
        <pc:sldMkLst>
          <pc:docMk/>
          <pc:sldMk cId="2857463754" sldId="1029"/>
        </pc:sldMkLst>
      </pc:sldChg>
      <pc:sldChg chg="modSp add mod">
        <pc:chgData name="Mirko Cano Soveri" userId="b7d6459f-ec2f-411a-b862-603b2cfee622" providerId="ADAL" clId="{CE0EB832-A11B-48D9-A6A9-108E41E3BC05}" dt="2025-11-12T15:12:38.116" v="172" actId="20577"/>
        <pc:sldMkLst>
          <pc:docMk/>
          <pc:sldMk cId="2624685619" sldId="1030"/>
        </pc:sldMkLst>
        <pc:spChg chg="mod">
          <ac:chgData name="Mirko Cano Soveri" userId="b7d6459f-ec2f-411a-b862-603b2cfee622" providerId="ADAL" clId="{CE0EB832-A11B-48D9-A6A9-108E41E3BC05}" dt="2025-11-12T15:11:22.221" v="156" actId="20577"/>
          <ac:spMkLst>
            <pc:docMk/>
            <pc:sldMk cId="2624685619" sldId="1030"/>
            <ac:spMk id="15379" creationId="{00000000-0000-0000-0000-000000000000}"/>
          </ac:spMkLst>
        </pc:spChg>
        <pc:graphicFrameChg chg="mod modGraphic">
          <ac:chgData name="Mirko Cano Soveri" userId="b7d6459f-ec2f-411a-b862-603b2cfee622" providerId="ADAL" clId="{CE0EB832-A11B-48D9-A6A9-108E41E3BC05}" dt="2025-11-12T15:12:38.116" v="172" actId="20577"/>
          <ac:graphicFrameMkLst>
            <pc:docMk/>
            <pc:sldMk cId="2624685619" sldId="1030"/>
            <ac:graphicFrameMk id="3" creationId="{A0DE317E-67BD-1D79-D7E5-AC430638C18F}"/>
          </ac:graphicFrameMkLst>
        </pc:graphicFrameChg>
      </pc:sldChg>
      <pc:sldChg chg="modSp add del mod ord">
        <pc:chgData name="Mirko Cano Soveri" userId="b7d6459f-ec2f-411a-b862-603b2cfee622" providerId="ADAL" clId="{CE0EB832-A11B-48D9-A6A9-108E41E3BC05}" dt="2025-11-13T11:52:55.616" v="1757" actId="2696"/>
        <pc:sldMkLst>
          <pc:docMk/>
          <pc:sldMk cId="2064396946" sldId="3828"/>
        </pc:sldMkLst>
        <pc:spChg chg="mod">
          <ac:chgData name="Mirko Cano Soveri" userId="b7d6459f-ec2f-411a-b862-603b2cfee622" providerId="ADAL" clId="{CE0EB832-A11B-48D9-A6A9-108E41E3BC05}" dt="2025-11-12T15:17:17.774" v="184" actId="1076"/>
          <ac:spMkLst>
            <pc:docMk/>
            <pc:sldMk cId="2064396946" sldId="3828"/>
            <ac:spMk id="5" creationId="{D7F09110-32B4-2840-9133-87945A18CE4E}"/>
          </ac:spMkLst>
        </pc:spChg>
      </pc:sldChg>
      <pc:sldChg chg="modSp add mod ord">
        <pc:chgData name="Mirko Cano Soveri" userId="b7d6459f-ec2f-411a-b862-603b2cfee622" providerId="ADAL" clId="{CE0EB832-A11B-48D9-A6A9-108E41E3BC05}" dt="2025-11-13T09:34:00.670" v="1756" actId="113"/>
        <pc:sldMkLst>
          <pc:docMk/>
          <pc:sldMk cId="3046607119" sldId="3829"/>
        </pc:sldMkLst>
        <pc:spChg chg="mod">
          <ac:chgData name="Mirko Cano Soveri" userId="b7d6459f-ec2f-411a-b862-603b2cfee622" providerId="ADAL" clId="{CE0EB832-A11B-48D9-A6A9-108E41E3BC05}" dt="2025-11-13T09:34:00.670" v="1756" actId="113"/>
          <ac:spMkLst>
            <pc:docMk/>
            <pc:sldMk cId="3046607119" sldId="3829"/>
            <ac:spMk id="10" creationId="{133A34F7-BB6A-8D35-1559-02B82315064C}"/>
          </ac:spMkLst>
        </pc:spChg>
      </pc:sldChg>
      <pc:sldMasterChg chg="modSldLayout">
        <pc:chgData name="Mirko Cano Soveri" userId="b7d6459f-ec2f-411a-b862-603b2cfee622" providerId="ADAL" clId="{CE0EB832-A11B-48D9-A6A9-108E41E3BC05}" dt="2025-11-12T14:58:51.440" v="19" actId="20577"/>
        <pc:sldMasterMkLst>
          <pc:docMk/>
          <pc:sldMasterMk cId="0" sldId="2147485146"/>
        </pc:sldMasterMkLst>
        <pc:sldLayoutChg chg="addSp delSp modSp mod">
          <pc:chgData name="Mirko Cano Soveri" userId="b7d6459f-ec2f-411a-b862-603b2cfee622" providerId="ADAL" clId="{CE0EB832-A11B-48D9-A6A9-108E41E3BC05}" dt="2025-11-12T14:58:51.440" v="19" actId="20577"/>
          <pc:sldLayoutMkLst>
            <pc:docMk/>
            <pc:sldMasterMk cId="0" sldId="2147485146"/>
            <pc:sldLayoutMk cId="1780556474" sldId="2147485357"/>
          </pc:sldLayoutMkLst>
          <pc:spChg chg="add mod">
            <ac:chgData name="Mirko Cano Soveri" userId="b7d6459f-ec2f-411a-b862-603b2cfee622" providerId="ADAL" clId="{CE0EB832-A11B-48D9-A6A9-108E41E3BC05}" dt="2025-11-12T14:58:38.295" v="16" actId="6549"/>
            <ac:spMkLst>
              <pc:docMk/>
              <pc:sldMasterMk cId="0" sldId="2147485146"/>
              <pc:sldLayoutMk cId="1780556474" sldId="2147485357"/>
              <ac:spMk id="3" creationId="{3E517437-E71B-D83F-665F-2467D6FD238A}"/>
            </ac:spMkLst>
          </pc:spChg>
          <pc:spChg chg="del mod">
            <ac:chgData name="Mirko Cano Soveri" userId="b7d6459f-ec2f-411a-b862-603b2cfee622" providerId="ADAL" clId="{CE0EB832-A11B-48D9-A6A9-108E41E3BC05}" dt="2025-11-12T14:58:14.304" v="10" actId="478"/>
            <ac:spMkLst>
              <pc:docMk/>
              <pc:sldMasterMk cId="0" sldId="2147485146"/>
              <pc:sldLayoutMk cId="1780556474" sldId="2147485357"/>
              <ac:spMk id="4" creationId="{56195AB9-A673-4C24-8673-8DCA47EAC9C2}"/>
            </ac:spMkLst>
          </pc:spChg>
          <pc:spChg chg="del">
            <ac:chgData name="Mirko Cano Soveri" userId="b7d6459f-ec2f-411a-b862-603b2cfee622" providerId="ADAL" clId="{CE0EB832-A11B-48D9-A6A9-108E41E3BC05}" dt="2025-11-12T14:58:15.983" v="11" actId="478"/>
            <ac:spMkLst>
              <pc:docMk/>
              <pc:sldMasterMk cId="0" sldId="2147485146"/>
              <pc:sldLayoutMk cId="1780556474" sldId="2147485357"/>
              <ac:spMk id="5" creationId="{1F6CC7DC-5026-4B41-9464-21CDC003E758}"/>
            </ac:spMkLst>
          </pc:spChg>
          <pc:spChg chg="add mod">
            <ac:chgData name="Mirko Cano Soveri" userId="b7d6459f-ec2f-411a-b862-603b2cfee622" providerId="ADAL" clId="{CE0EB832-A11B-48D9-A6A9-108E41E3BC05}" dt="2025-11-12T14:58:51.440" v="19" actId="20577"/>
            <ac:spMkLst>
              <pc:docMk/>
              <pc:sldMasterMk cId="0" sldId="2147485146"/>
              <pc:sldLayoutMk cId="1780556474" sldId="2147485357"/>
              <ac:spMk id="6" creationId="{AC46A6E0-ABDA-2D70-BDE7-F8AF4C78E514}"/>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9/Stats108.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972-4805-BF9E-82FD3097FD5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972-4805-BF9E-82FD3097FD5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972-4805-BF9E-82FD3097FD5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972-4805-BF9E-82FD3097FD5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972-4805-BF9E-82FD3097FD5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972-4805-BF9E-82FD3097FD5E}"/>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972-4805-BF9E-82FD3097FD5E}"/>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972-4805-BF9E-82FD3097FD5E}"/>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972-4805-BF9E-82FD3097FD5E}"/>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1972-4805-BF9E-82FD3097FD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457</c:v>
                </c:pt>
                <c:pt idx="1">
                  <c:v>85</c:v>
                </c:pt>
                <c:pt idx="3">
                  <c:v>28</c:v>
                </c:pt>
                <c:pt idx="4">
                  <c:v>13</c:v>
                </c:pt>
                <c:pt idx="5">
                  <c:v>171</c:v>
                </c:pt>
                <c:pt idx="6">
                  <c:v>37</c:v>
                </c:pt>
                <c:pt idx="7">
                  <c:v>57</c:v>
                </c:pt>
              </c:numCache>
            </c:numRef>
          </c:val>
          <c:extLst>
            <c:ext xmlns:c16="http://schemas.microsoft.com/office/drawing/2014/chart" uri="{C3380CC4-5D6E-409C-BE32-E72D297353CC}">
              <c16:uniqueId val="{00000012-1972-4805-BF9E-82FD3097FD5E}"/>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info'!$K$88:$K$105</c:f>
              <c:numCache>
                <c:formatCode>General</c:formatCode>
                <c:ptCount val="18"/>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pt idx="17">
                  <c:v>2025</c:v>
                </c:pt>
              </c:numCache>
            </c:numRef>
          </c:cat>
          <c:val>
            <c:numRef>
              <c:f>'general info'!$L$88:$L$105</c:f>
              <c:numCache>
                <c:formatCode>General</c:formatCode>
                <c:ptCount val="18"/>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pt idx="16">
                  <c:v>856</c:v>
                </c:pt>
                <c:pt idx="17">
                  <c:v>848</c:v>
                </c:pt>
              </c:numCache>
            </c:numRef>
          </c:val>
          <c:extLst>
            <c:ext xmlns:c16="http://schemas.microsoft.com/office/drawing/2014/chart" uri="{C3380CC4-5D6E-409C-BE32-E72D297353CC}">
              <c16:uniqueId val="{00000000-8691-4A24-B46D-B0A09E60FFA1}"/>
            </c:ext>
          </c:extLst>
        </c:ser>
        <c:dLbls>
          <c:dLblPos val="outEnd"/>
          <c:showLegendKey val="0"/>
          <c:showVal val="1"/>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81B861"/>
              </a:solidFill>
              <a:round/>
            </a:ln>
            <a:effectLst/>
          </c:spPr>
          <c:marker>
            <c:symbol val="circle"/>
            <c:size val="5"/>
            <c:spPr>
              <a:solidFill>
                <a:schemeClr val="accent1"/>
              </a:solidFill>
              <a:ln w="9525">
                <a:solidFill>
                  <a:srgbClr val="81B861"/>
                </a:solidFill>
              </a:ln>
              <a:effectLst/>
            </c:spPr>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cat>
            <c:strRef>
              <c:f>'general info'!$AE$35:$AQ$35</c:f>
              <c:strCach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strCache>
            </c:strRef>
          </c:cat>
          <c:val>
            <c:numRef>
              <c:f>'general info'!$AE$54:$AQ$54</c:f>
              <c:numCache>
                <c:formatCode>0</c:formatCode>
                <c:ptCount val="13"/>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17326</c:v>
                </c:pt>
                <c:pt idx="12">
                  <c:v>14890</c:v>
                </c:pt>
              </c:numCache>
            </c:numRef>
          </c:val>
          <c:smooth val="0"/>
          <c:extLst>
            <c:ext xmlns:c16="http://schemas.microsoft.com/office/drawing/2014/chart" uri="{C3380CC4-5D6E-409C-BE32-E72D297353CC}">
              <c16:uniqueId val="{00000001-E559-4BDC-A8F0-C170D154463A}"/>
            </c:ext>
          </c:extLst>
        </c:ser>
        <c:dLbls>
          <c:dLblPos val="ctr"/>
          <c:showLegendKey val="0"/>
          <c:showVal val="1"/>
          <c:showCatName val="0"/>
          <c:showSerName val="0"/>
          <c:showPercent val="0"/>
          <c:showBubbleSize val="0"/>
        </c:dLbls>
        <c:marker val="1"/>
        <c:smooth val="0"/>
        <c:axId val="1680813760"/>
        <c:axId val="1680814120"/>
      </c:lineChart>
      <c:catAx>
        <c:axId val="1680813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80814120"/>
        <c:crosses val="autoZero"/>
        <c:auto val="1"/>
        <c:lblAlgn val="ctr"/>
        <c:lblOffset val="100"/>
        <c:noMultiLvlLbl val="0"/>
      </c:catAx>
      <c:valAx>
        <c:axId val="1680814120"/>
        <c:scaling>
          <c:orientation val="minMax"/>
        </c:scaling>
        <c:delete val="1"/>
        <c:axPos val="l"/>
        <c:numFmt formatCode="0" sourceLinked="1"/>
        <c:majorTickMark val="none"/>
        <c:minorTickMark val="none"/>
        <c:tickLblPos val="nextTo"/>
        <c:crossAx val="168081376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info'!$K$60:$K$75</c:f>
              <c:strCache>
                <c:ptCount val="16"/>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strCache>
            </c:strRef>
          </c:cat>
          <c:val>
            <c:numRef>
              <c:f>'general info'!$L$60:$L$75</c:f>
              <c:numCache>
                <c:formatCode>General</c:formatCode>
                <c:ptCount val="16"/>
                <c:pt idx="0">
                  <c:v>446</c:v>
                </c:pt>
                <c:pt idx="1">
                  <c:v>516</c:v>
                </c:pt>
                <c:pt idx="2">
                  <c:v>582</c:v>
                </c:pt>
                <c:pt idx="3">
                  <c:v>760</c:v>
                </c:pt>
                <c:pt idx="4">
                  <c:v>875</c:v>
                </c:pt>
                <c:pt idx="5">
                  <c:v>1142</c:v>
                </c:pt>
                <c:pt idx="6">
                  <c:v>1142</c:v>
                </c:pt>
                <c:pt idx="7">
                  <c:v>1082</c:v>
                </c:pt>
                <c:pt idx="8">
                  <c:v>1210</c:v>
                </c:pt>
                <c:pt idx="9">
                  <c:v>1275</c:v>
                </c:pt>
                <c:pt idx="10">
                  <c:v>1304</c:v>
                </c:pt>
                <c:pt idx="11">
                  <c:v>1336</c:v>
                </c:pt>
                <c:pt idx="12">
                  <c:v>1526</c:v>
                </c:pt>
                <c:pt idx="13">
                  <c:v>1637</c:v>
                </c:pt>
                <c:pt idx="14">
                  <c:v>1731</c:v>
                </c:pt>
                <c:pt idx="15">
                  <c:v>1839</c:v>
                </c:pt>
              </c:numCache>
            </c:numRef>
          </c:val>
          <c:smooth val="0"/>
          <c:extLst>
            <c:ext xmlns:c16="http://schemas.microsoft.com/office/drawing/2014/chart" uri="{C3380CC4-5D6E-409C-BE32-E72D297353CC}">
              <c16:uniqueId val="{00000000-3A57-4AD8-835D-CFC03981197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dirty="0"/>
              <a:t>(Declared)</a:t>
            </a:r>
            <a:r>
              <a:rPr lang="en-US" b="1" baseline="0" dirty="0"/>
              <a:t> </a:t>
            </a:r>
            <a:r>
              <a:rPr lang="en-US" b="1" dirty="0"/>
              <a:t>Corporate groups</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'general info'!$L$7</c:f>
              <c:strCache>
                <c:ptCount val="1"/>
                <c:pt idx="0">
                  <c:v>Corporate groups</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'general info'!$K$8:$K$9</c:f>
              <c:strCache>
                <c:ptCount val="2"/>
                <c:pt idx="0">
                  <c:v>TSG-108</c:v>
                </c:pt>
                <c:pt idx="1">
                  <c:v>TSG-109</c:v>
                </c:pt>
              </c:strCache>
            </c:strRef>
          </c:cat>
          <c:val>
            <c:numRef>
              <c:f>'general info'!$L$8:$L$9</c:f>
              <c:numCache>
                <c:formatCode>General</c:formatCode>
                <c:ptCount val="2"/>
                <c:pt idx="0">
                  <c:v>166</c:v>
                </c:pt>
                <c:pt idx="1">
                  <c:v>167</c:v>
                </c:pt>
              </c:numCache>
            </c:numRef>
          </c:val>
          <c:extLst>
            <c:ext xmlns:c16="http://schemas.microsoft.com/office/drawing/2014/chart" uri="{C3380CC4-5D6E-409C-BE32-E72D297353CC}">
              <c16:uniqueId val="{00000000-23ED-4538-BFC6-2B76BF37B691}"/>
            </c:ext>
          </c:extLst>
        </c:ser>
        <c:dLbls>
          <c:showLegendKey val="0"/>
          <c:showVal val="0"/>
          <c:showCatName val="0"/>
          <c:showSerName val="0"/>
          <c:showPercent val="0"/>
          <c:showBubbleSize val="0"/>
        </c:dLbls>
        <c:gapWidth val="219"/>
        <c:axId val="1369384784"/>
        <c:axId val="1369383704"/>
      </c:barChart>
      <c:catAx>
        <c:axId val="1369384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69383704"/>
        <c:crosses val="autoZero"/>
        <c:auto val="1"/>
        <c:lblAlgn val="ctr"/>
        <c:lblOffset val="100"/>
        <c:noMultiLvlLbl val="0"/>
      </c:catAx>
      <c:valAx>
        <c:axId val="1369383704"/>
        <c:scaling>
          <c:orientation val="minMax"/>
          <c:min val="0"/>
        </c:scaling>
        <c:delete val="1"/>
        <c:axPos val="l"/>
        <c:numFmt formatCode="General" sourceLinked="1"/>
        <c:majorTickMark val="out"/>
        <c:minorTickMark val="none"/>
        <c:tickLblPos val="nextTo"/>
        <c:crossAx val="136938478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12T09:17:28.283"/>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6</a:t>
            </a:fld>
            <a:endParaRPr lang="en-GB" altLang="en-US"/>
          </a:p>
        </p:txBody>
      </p:sp>
    </p:spTree>
    <p:extLst>
      <p:ext uri="{BB962C8B-B14F-4D97-AF65-F5344CB8AC3E}">
        <p14:creationId xmlns:p14="http://schemas.microsoft.com/office/powerpoint/2010/main" val="543649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Box 14">
            <a:extLst>
              <a:ext uri="{FF2B5EF4-FFF2-40B4-BE49-F238E27FC236}">
                <a16:creationId xmlns:a16="http://schemas.microsoft.com/office/drawing/2014/main" id="{3E517437-E71B-D83F-665F-2467D6FD238A}"/>
              </a:ext>
            </a:extLst>
          </p:cNvPr>
          <p:cNvSpPr txBox="1">
            <a:spLocks noChangeArrowheads="1"/>
          </p:cNvSpPr>
          <p:nvPr userDrawn="1"/>
        </p:nvSpPr>
        <p:spPr bwMode="auto">
          <a:xfrm>
            <a:off x="160395" y="36515"/>
            <a:ext cx="35160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kern="1200" dirty="0">
                <a:solidFill>
                  <a:schemeClr val="tx1"/>
                </a:solidFill>
                <a:latin typeface="Arial "/>
                <a:ea typeface="+mn-ea"/>
                <a:cs typeface="Arial" panose="020B0604020202020204" pitchFamily="34" charset="0"/>
              </a:rPr>
              <a:t>3GPP/PCG#55-e</a:t>
            </a:r>
          </a:p>
          <a:p>
            <a:pPr eaLnBrk="1" hangingPunct="1">
              <a:defRPr/>
            </a:pPr>
            <a:r>
              <a:rPr lang="en-GB" altLang="en-US" sz="1200" b="1" kern="1200" dirty="0">
                <a:solidFill>
                  <a:schemeClr val="tx1"/>
                </a:solidFill>
                <a:latin typeface="Arial "/>
                <a:ea typeface="+mn-ea"/>
                <a:cs typeface="Arial" panose="020B0604020202020204" pitchFamily="34" charset="0"/>
              </a:rPr>
              <a:t>Virtual Meeting</a:t>
            </a:r>
          </a:p>
          <a:p>
            <a:pPr eaLnBrk="1" hangingPunct="1">
              <a:defRPr/>
            </a:pPr>
            <a:r>
              <a:rPr lang="en-GB" altLang="en-US" sz="1200" b="1" kern="1200" dirty="0">
                <a:solidFill>
                  <a:schemeClr val="tx1"/>
                </a:solidFill>
                <a:latin typeface="Arial "/>
                <a:ea typeface="+mn-ea"/>
                <a:cs typeface="Arial" panose="020B0604020202020204" pitchFamily="34" charset="0"/>
              </a:rPr>
              <a:t>13-14 November 2025</a:t>
            </a:r>
          </a:p>
          <a:p>
            <a:pPr eaLnBrk="1" hangingPunct="1">
              <a:defRPr/>
            </a:pPr>
            <a:endParaRPr lang="en-GB" altLang="en-US" sz="1200" b="1" kern="1200" dirty="0">
              <a:solidFill>
                <a:schemeClr val="tx1"/>
              </a:solidFill>
              <a:latin typeface="Arial "/>
              <a:ea typeface="+mn-ea"/>
              <a:cs typeface="Arial" panose="020B0604020202020204" pitchFamily="34" charset="0"/>
            </a:endParaRPr>
          </a:p>
        </p:txBody>
      </p:sp>
      <p:sp>
        <p:nvSpPr>
          <p:cNvPr id="6" name="Text Box 14">
            <a:extLst>
              <a:ext uri="{FF2B5EF4-FFF2-40B4-BE49-F238E27FC236}">
                <a16:creationId xmlns:a16="http://schemas.microsoft.com/office/drawing/2014/main" id="{AC46A6E0-ABDA-2D70-BDE7-F8AF4C78E514}"/>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3GPP/PCG#55(25)09</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087016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 id="2147485358"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dynareport?code=corporate-groups.htm" TargetMode="External"/><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Activity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Cano Soveri (MCC Director)</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485B1-FDA8-8F67-495D-FA522C47E0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2D0F7F-0C9F-0A5C-D188-955FDB52A8FB}"/>
              </a:ext>
            </a:extLst>
          </p:cNvPr>
          <p:cNvSpPr>
            <a:spLocks noGrp="1"/>
          </p:cNvSpPr>
          <p:nvPr>
            <p:ph type="title"/>
          </p:nvPr>
        </p:nvSpPr>
        <p:spPr>
          <a:xfrm>
            <a:off x="443753" y="290146"/>
            <a:ext cx="10515600" cy="967154"/>
          </a:xfrm>
        </p:spPr>
        <p:txBody>
          <a:bodyPr/>
          <a:lstStyle/>
          <a:p>
            <a:r>
              <a:rPr lang="en-GB" dirty="0"/>
              <a:t>Summary and Outlook</a:t>
            </a:r>
          </a:p>
        </p:txBody>
      </p:sp>
      <p:sp>
        <p:nvSpPr>
          <p:cNvPr id="10" name="Rectangle 9">
            <a:extLst>
              <a:ext uri="{FF2B5EF4-FFF2-40B4-BE49-F238E27FC236}">
                <a16:creationId xmlns:a16="http://schemas.microsoft.com/office/drawing/2014/main" id="{133A34F7-BB6A-8D35-1559-02B82315064C}"/>
              </a:ext>
            </a:extLst>
          </p:cNvPr>
          <p:cNvSpPr>
            <a:spLocks noChangeArrowheads="1"/>
          </p:cNvSpPr>
          <p:nvPr/>
        </p:nvSpPr>
        <p:spPr bwMode="auto">
          <a:xfrm>
            <a:off x="768009" y="1721787"/>
            <a:ext cx="11301027" cy="6540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spcBef>
                <a:spcPct val="0"/>
              </a:spcBef>
              <a:spcAft>
                <a:spcPts val="1800"/>
              </a:spcAft>
              <a:buClrTx/>
              <a:buSzTx/>
              <a:buBlip>
                <a:blip r:embed="rId2"/>
              </a:buBlip>
              <a:tabLst/>
            </a:pPr>
            <a:r>
              <a:rPr lang="en-GB" altLang="en-US" sz="900" b="1" dirty="0">
                <a:latin typeface="Arial "/>
                <a:ea typeface="Calibri" panose="020F0502020204030204" pitchFamily="34" charset="0"/>
              </a:rPr>
              <a:t>Workload within MCC remains very high</a:t>
            </a:r>
          </a:p>
          <a:p>
            <a:pPr marL="800100" lvl="1" indent="-342900">
              <a:spcAft>
                <a:spcPts val="1800"/>
              </a:spcAft>
              <a:buBlip>
                <a:blip r:embed="rId2"/>
              </a:buBlip>
            </a:pPr>
            <a:r>
              <a:rPr lang="en-GB" altLang="en-US" sz="900" b="1" dirty="0">
                <a:latin typeface="Arial "/>
                <a:ea typeface="Calibri" panose="020F0502020204030204" pitchFamily="34" charset="0"/>
              </a:rPr>
              <a:t>Availability of specs after Plenaries was specially challenging last September</a:t>
            </a:r>
          </a:p>
          <a:p>
            <a:pPr marL="1257300" lvl="2" indent="-342900">
              <a:spcAft>
                <a:spcPts val="1800"/>
              </a:spcAft>
              <a:buBlip>
                <a:blip r:embed="rId2"/>
              </a:buBlip>
            </a:pPr>
            <a:r>
              <a:rPr lang="en-GB" altLang="en-US" sz="900" dirty="0">
                <a:latin typeface="Arial "/>
                <a:ea typeface="Calibri" panose="020F0502020204030204" pitchFamily="34" charset="0"/>
              </a:rPr>
              <a:t>Perfect storm </a:t>
            </a:r>
            <a:r>
              <a:rPr lang="en-GB" altLang="en-US" sz="900" dirty="0">
                <a:latin typeface="Arial "/>
                <a:ea typeface="Calibri" panose="020F0502020204030204" pitchFamily="34" charset="0"/>
                <a:sym typeface="Wingdings" panose="05000000000000000000" pitchFamily="2" charset="2"/>
              </a:rPr>
              <a:t> </a:t>
            </a:r>
            <a:r>
              <a:rPr lang="en-GB" altLang="en-US" sz="900" dirty="0">
                <a:latin typeface="Arial "/>
                <a:ea typeface="Calibri" panose="020F0502020204030204" pitchFamily="34" charset="0"/>
              </a:rPr>
              <a:t>high number of CRs to be implemented (3184 CRs) + no SA5 technical officer + upgrade to Rel-19 (1183 specs) + short time between TSGs and WG meetings</a:t>
            </a:r>
          </a:p>
          <a:p>
            <a:pPr marL="800100" lvl="1" indent="-342900">
              <a:spcAft>
                <a:spcPts val="1800"/>
              </a:spcAft>
              <a:buBlip>
                <a:blip r:embed="rId2"/>
              </a:buBlip>
            </a:pPr>
            <a:r>
              <a:rPr lang="en-GB" altLang="en-US" sz="900" b="1" dirty="0">
                <a:latin typeface="Arial "/>
                <a:ea typeface="Calibri" panose="020F0502020204030204" pitchFamily="34" charset="0"/>
              </a:rPr>
              <a:t> We expect that work on future tools will alleviate the workload</a:t>
            </a:r>
          </a:p>
          <a:p>
            <a:pPr marL="1257300" lvl="2" indent="-342900">
              <a:spcAft>
                <a:spcPts val="1800"/>
              </a:spcAft>
              <a:buBlip>
                <a:blip r:embed="rId2"/>
              </a:buBlip>
            </a:pPr>
            <a:r>
              <a:rPr lang="en-GB" altLang="en-US" sz="900" dirty="0">
                <a:latin typeface="Arial "/>
              </a:rPr>
              <a:t>Active participation in the 6G spec modernization study item: MCC participates as Rapporteur of TR 21.802 and providing comments and contributions</a:t>
            </a:r>
          </a:p>
          <a:p>
            <a:pPr marL="1257300" lvl="2" indent="-342900">
              <a:spcAft>
                <a:spcPts val="1800"/>
              </a:spcAft>
              <a:buBlip>
                <a:blip r:embed="rId2"/>
              </a:buBlip>
            </a:pPr>
            <a:r>
              <a:rPr lang="en-GB" altLang="en-US" sz="900" dirty="0">
                <a:latin typeface="Arial "/>
              </a:rPr>
              <a:t>CR process automation</a:t>
            </a:r>
          </a:p>
          <a:p>
            <a:pPr marL="1257300" lvl="2" indent="-342900">
              <a:spcAft>
                <a:spcPts val="1800"/>
              </a:spcAft>
              <a:buBlip>
                <a:blip r:embed="rId2"/>
              </a:buBlip>
            </a:pPr>
            <a:r>
              <a:rPr lang="en-GB" altLang="en-US" sz="900" dirty="0">
                <a:latin typeface="Arial "/>
              </a:rPr>
              <a:t>Portal enhancements (e.g. LS system)</a:t>
            </a:r>
          </a:p>
          <a:p>
            <a:pPr marL="1257300" lvl="2" indent="-342900">
              <a:spcAft>
                <a:spcPts val="1800"/>
              </a:spcAft>
              <a:buBlip>
                <a:blip r:embed="rId2"/>
              </a:buBlip>
            </a:pPr>
            <a:r>
              <a:rPr lang="en-GB" altLang="en-US" sz="900" dirty="0">
                <a:latin typeface="Arial "/>
              </a:rPr>
              <a:t>New meeting tool for technical officers, etc..</a:t>
            </a:r>
          </a:p>
          <a:p>
            <a:pPr marL="800100" lvl="1" indent="-342900">
              <a:spcAft>
                <a:spcPts val="1800"/>
              </a:spcAft>
              <a:buBlip>
                <a:blip r:embed="rId2"/>
              </a:buBlip>
            </a:pPr>
            <a:r>
              <a:rPr lang="en-GB" altLang="en-US" sz="900" b="1" dirty="0">
                <a:latin typeface="Arial "/>
              </a:rPr>
              <a:t>…so we can focus on other ways to provide the best support; for example:</a:t>
            </a:r>
          </a:p>
          <a:p>
            <a:pPr marL="1257300" lvl="2" indent="-342900">
              <a:spcAft>
                <a:spcPts val="1800"/>
              </a:spcAft>
              <a:buBlip>
                <a:blip r:embed="rId2"/>
              </a:buBlip>
            </a:pPr>
            <a:r>
              <a:rPr lang="en-GB" altLang="en-US" sz="900" dirty="0">
                <a:latin typeface="Arial "/>
              </a:rPr>
              <a:t>Webinars on drafting rules</a:t>
            </a:r>
          </a:p>
          <a:p>
            <a:pPr marL="1257300" lvl="2" indent="-342900">
              <a:spcAft>
                <a:spcPts val="1800"/>
              </a:spcAft>
              <a:buBlip>
                <a:blip r:embed="rId2"/>
              </a:buBlip>
            </a:pPr>
            <a:r>
              <a:rPr lang="en-GB" altLang="en-US" sz="900" dirty="0">
                <a:latin typeface="Arial "/>
              </a:rPr>
              <a:t>3GPP tutorials for new members</a:t>
            </a:r>
          </a:p>
          <a:p>
            <a:pPr marL="1257300" lvl="2" indent="-342900">
              <a:spcAft>
                <a:spcPts val="1800"/>
              </a:spcAft>
              <a:buBlip>
                <a:blip r:embed="rId2"/>
              </a:buBlip>
            </a:pPr>
            <a:r>
              <a:rPr lang="en-GB" altLang="en-US" sz="900" dirty="0">
                <a:latin typeface="Arial "/>
              </a:rPr>
              <a:t>A more thorough review of the specifications</a:t>
            </a:r>
          </a:p>
          <a:p>
            <a:pPr marL="1257300" lvl="2" indent="-342900">
              <a:spcAft>
                <a:spcPts val="1800"/>
              </a:spcAft>
              <a:buBlip>
                <a:blip r:embed="rId2"/>
              </a:buBlip>
            </a:pPr>
            <a:r>
              <a:rPr lang="en-GB" altLang="en-US" sz="900" dirty="0">
                <a:latin typeface="Arial "/>
              </a:rPr>
              <a:t>More participation in conferences, </a:t>
            </a:r>
            <a:r>
              <a:rPr lang="en-GB" altLang="en-US" sz="900" dirty="0" err="1">
                <a:latin typeface="Arial "/>
              </a:rPr>
              <a:t>articles,etc</a:t>
            </a:r>
            <a:r>
              <a:rPr lang="en-GB" altLang="en-US" sz="900" dirty="0">
                <a:latin typeface="Arial "/>
              </a:rPr>
              <a:t>..</a:t>
            </a:r>
          </a:p>
          <a:p>
            <a:pPr marL="1257300" lvl="2" indent="-342900">
              <a:spcAft>
                <a:spcPts val="1800"/>
              </a:spcAft>
              <a:buBlip>
                <a:blip r:embed="rId2"/>
              </a:buBlip>
            </a:pPr>
            <a:endParaRPr lang="en-GB" altLang="en-US" sz="1200" dirty="0">
              <a:latin typeface="Arial "/>
            </a:endParaRPr>
          </a:p>
          <a:p>
            <a:pPr marL="800100" lvl="1" indent="-342900">
              <a:spcAft>
                <a:spcPts val="1800"/>
              </a:spcAft>
              <a:buBlip>
                <a:blip r:embed="rId2"/>
              </a:buBlip>
            </a:pPr>
            <a:endParaRPr lang="en-GB" altLang="en-US" sz="1400" dirty="0">
              <a:latin typeface="Arial "/>
            </a:endParaRPr>
          </a:p>
          <a:p>
            <a:pPr marL="342900" indent="-342900">
              <a:spcAft>
                <a:spcPts val="1800"/>
              </a:spcAft>
              <a:buBlip>
                <a:blip r:embed="rId2"/>
              </a:buBlip>
            </a:pPr>
            <a:endParaRPr lang="en-GB" altLang="en-US" sz="1400" dirty="0">
              <a:latin typeface="Arial "/>
            </a:endParaRPr>
          </a:p>
          <a:p>
            <a:pPr marL="342900" indent="-342900">
              <a:spcAft>
                <a:spcPts val="1800"/>
              </a:spcAft>
              <a:buBlip>
                <a:blip r:embed="rId2"/>
              </a:buBlip>
            </a:pPr>
            <a:endParaRPr lang="en-GB" altLang="en-US" sz="1400" dirty="0">
              <a:latin typeface="Arial "/>
            </a:endParaRPr>
          </a:p>
        </p:txBody>
      </p:sp>
    </p:spTree>
    <p:extLst>
      <p:ext uri="{BB962C8B-B14F-4D97-AF65-F5344CB8AC3E}">
        <p14:creationId xmlns:p14="http://schemas.microsoft.com/office/powerpoint/2010/main" val="304660711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DBA66-3CEA-E915-42E2-257B7A656F98}"/>
              </a:ext>
            </a:extLst>
          </p:cNvPr>
          <p:cNvSpPr>
            <a:spLocks noGrp="1"/>
          </p:cNvSpPr>
          <p:nvPr>
            <p:ph type="title"/>
          </p:nvPr>
        </p:nvSpPr>
        <p:spPr/>
        <p:txBody>
          <a:bodyPr/>
          <a:lstStyle/>
          <a:p>
            <a:r>
              <a:rPr lang="en-US" dirty="0"/>
              <a:t>MCC staff changes</a:t>
            </a:r>
            <a:endParaRPr lang="en-GB" dirty="0"/>
          </a:p>
        </p:txBody>
      </p:sp>
      <p:sp>
        <p:nvSpPr>
          <p:cNvPr id="3" name="Content Placeholder 2">
            <a:extLst>
              <a:ext uri="{FF2B5EF4-FFF2-40B4-BE49-F238E27FC236}">
                <a16:creationId xmlns:a16="http://schemas.microsoft.com/office/drawing/2014/main" id="{1818C51E-4F4E-930E-946B-0C5A43B97C91}"/>
              </a:ext>
            </a:extLst>
          </p:cNvPr>
          <p:cNvSpPr>
            <a:spLocks noGrp="1"/>
          </p:cNvSpPr>
          <p:nvPr>
            <p:ph idx="1"/>
          </p:nvPr>
        </p:nvSpPr>
        <p:spPr>
          <a:xfrm>
            <a:off x="5680952" y="1825625"/>
            <a:ext cx="5672847" cy="4351338"/>
          </a:xfrm>
        </p:spPr>
        <p:txBody>
          <a:bodyPr/>
          <a:lstStyle/>
          <a:p>
            <a:r>
              <a:rPr lang="en-US" dirty="0">
                <a:effectLst>
                  <a:outerShdw blurRad="38100" dist="38100" dir="2700000" algn="tl">
                    <a:srgbClr val="000000">
                      <a:alpha val="43137"/>
                    </a:srgbClr>
                  </a:outerShdw>
                </a:effectLst>
              </a:rPr>
              <a:t> Patrick Merias </a:t>
            </a:r>
            <a:r>
              <a:rPr lang="en-US" dirty="0"/>
              <a:t>will retire as of 1</a:t>
            </a:r>
            <a:r>
              <a:rPr lang="en-US" baseline="30000" dirty="0"/>
              <a:t>st</a:t>
            </a:r>
            <a:r>
              <a:rPr lang="en-US" dirty="0"/>
              <a:t> October, after 18 years of impeccable support of RAN1. </a:t>
            </a:r>
          </a:p>
          <a:p>
            <a:r>
              <a:rPr lang="en-US" dirty="0"/>
              <a:t>THANK YOU, PATRICK, FOR YOUR FANTASTIC WORK IN MCC AND 3GPP!</a:t>
            </a:r>
          </a:p>
          <a:p>
            <a:r>
              <a:rPr lang="en-US" sz="2400" dirty="0">
                <a:effectLst>
                  <a:outerShdw blurRad="38100" dist="38100" dir="2700000" algn="tl">
                    <a:srgbClr val="000000">
                      <a:alpha val="43137"/>
                    </a:srgbClr>
                  </a:outerShdw>
                </a:effectLst>
              </a:rPr>
              <a:t>Carolyn Taylor </a:t>
            </a:r>
            <a:r>
              <a:rPr lang="en-US" sz="2400" dirty="0"/>
              <a:t>will replace him</a:t>
            </a:r>
          </a:p>
          <a:p>
            <a:pPr marL="0" indent="0">
              <a:buNone/>
            </a:pPr>
            <a:r>
              <a:rPr lang="en-US" sz="2400" dirty="0"/>
              <a:t>	as technical officer of RAN1 </a:t>
            </a:r>
          </a:p>
          <a:p>
            <a:endParaRPr lang="en-GB" dirty="0"/>
          </a:p>
        </p:txBody>
      </p:sp>
      <p:pic>
        <p:nvPicPr>
          <p:cNvPr id="5" name="Picture 4" descr="A person wearing a hat and sunglasses holding a drink on a beach&#10;&#10;AI-generated content may be incorrect.">
            <a:extLst>
              <a:ext uri="{FF2B5EF4-FFF2-40B4-BE49-F238E27FC236}">
                <a16:creationId xmlns:a16="http://schemas.microsoft.com/office/drawing/2014/main" id="{44EAE0D8-687D-C55E-56E6-56DC76AEBE95}"/>
              </a:ext>
            </a:extLst>
          </p:cNvPr>
          <p:cNvPicPr>
            <a:picLocks noChangeAspect="1"/>
          </p:cNvPicPr>
          <p:nvPr/>
        </p:nvPicPr>
        <p:blipFill>
          <a:blip r:embed="rId2"/>
          <a:stretch>
            <a:fillRect/>
          </a:stretch>
        </p:blipFill>
        <p:spPr>
          <a:xfrm>
            <a:off x="548800" y="1964983"/>
            <a:ext cx="4937599" cy="3291733"/>
          </a:xfrm>
          <a:prstGeom prst="rect">
            <a:avLst/>
          </a:prstGeom>
        </p:spPr>
      </p:pic>
      <p:sp>
        <p:nvSpPr>
          <p:cNvPr id="6" name="TextBox 5">
            <a:extLst>
              <a:ext uri="{FF2B5EF4-FFF2-40B4-BE49-F238E27FC236}">
                <a16:creationId xmlns:a16="http://schemas.microsoft.com/office/drawing/2014/main" id="{D0BC35CB-9CA8-ACA6-06EF-725DBAEDD8DB}"/>
              </a:ext>
            </a:extLst>
          </p:cNvPr>
          <p:cNvSpPr txBox="1"/>
          <p:nvPr/>
        </p:nvSpPr>
        <p:spPr>
          <a:xfrm>
            <a:off x="2013626" y="5350212"/>
            <a:ext cx="1464312" cy="276999"/>
          </a:xfrm>
          <a:prstGeom prst="rect">
            <a:avLst/>
          </a:prstGeom>
          <a:noFill/>
        </p:spPr>
        <p:txBody>
          <a:bodyPr wrap="none" rtlCol="0">
            <a:spAutoFit/>
          </a:bodyPr>
          <a:lstStyle/>
          <a:p>
            <a:r>
              <a:rPr lang="en-US" sz="1200" dirty="0"/>
              <a:t>Post-3GPP Patrick</a:t>
            </a:r>
            <a:endParaRPr lang="en-GB" sz="1200" dirty="0"/>
          </a:p>
        </p:txBody>
      </p:sp>
      <p:pic>
        <p:nvPicPr>
          <p:cNvPr id="7" name="Picture 6" descr="A person smiling for a selfie&#10;&#10;AI-generated content may be incorrect.">
            <a:extLst>
              <a:ext uri="{FF2B5EF4-FFF2-40B4-BE49-F238E27FC236}">
                <a16:creationId xmlns:a16="http://schemas.microsoft.com/office/drawing/2014/main" id="{82044D40-989D-A1FE-6DFB-23862FE07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0529" y="4276942"/>
            <a:ext cx="1073270" cy="1073270"/>
          </a:xfrm>
          <a:prstGeom prst="rect">
            <a:avLst/>
          </a:prstGeom>
        </p:spPr>
      </p:pic>
    </p:spTree>
    <p:extLst>
      <p:ext uri="{BB962C8B-B14F-4D97-AF65-F5344CB8AC3E}">
        <p14:creationId xmlns:p14="http://schemas.microsoft.com/office/powerpoint/2010/main" val="101115240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21F63-B2A6-302A-C222-5D0C2CF947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EF4C9-F852-A060-B6F3-9259B0ED6F70}"/>
              </a:ext>
            </a:extLst>
          </p:cNvPr>
          <p:cNvSpPr>
            <a:spLocks noGrp="1"/>
          </p:cNvSpPr>
          <p:nvPr>
            <p:ph type="title"/>
          </p:nvPr>
        </p:nvSpPr>
        <p:spPr/>
        <p:txBody>
          <a:bodyPr/>
          <a:lstStyle/>
          <a:p>
            <a:r>
              <a:rPr lang="en-US" dirty="0"/>
              <a:t>MCC staff changes</a:t>
            </a:r>
            <a:endParaRPr lang="en-GB" dirty="0"/>
          </a:p>
        </p:txBody>
      </p:sp>
      <p:sp>
        <p:nvSpPr>
          <p:cNvPr id="3" name="Content Placeholder 2">
            <a:extLst>
              <a:ext uri="{FF2B5EF4-FFF2-40B4-BE49-F238E27FC236}">
                <a16:creationId xmlns:a16="http://schemas.microsoft.com/office/drawing/2014/main" id="{F6E774BB-E250-F553-5C07-DA8815D8F494}"/>
              </a:ext>
            </a:extLst>
          </p:cNvPr>
          <p:cNvSpPr>
            <a:spLocks noGrp="1"/>
          </p:cNvSpPr>
          <p:nvPr>
            <p:ph idx="1"/>
          </p:nvPr>
        </p:nvSpPr>
        <p:spPr>
          <a:xfrm>
            <a:off x="321014" y="1702342"/>
            <a:ext cx="5312446" cy="4523261"/>
          </a:xfrm>
        </p:spPr>
        <p:txBody>
          <a:bodyPr/>
          <a:lstStyle/>
          <a:p>
            <a:r>
              <a:rPr lang="en-US" dirty="0">
                <a:effectLst>
                  <a:outerShdw blurRad="38100" dist="38100" dir="2700000" algn="tl">
                    <a:srgbClr val="000000">
                      <a:alpha val="43137"/>
                    </a:srgbClr>
                  </a:outerShdw>
                </a:effectLst>
              </a:rPr>
              <a:t> </a:t>
            </a:r>
            <a:r>
              <a:rPr lang="en-US" sz="2400" dirty="0">
                <a:effectLst>
                  <a:outerShdw blurRad="38100" dist="38100" dir="2700000" algn="tl">
                    <a:srgbClr val="000000">
                      <a:alpha val="43137"/>
                    </a:srgbClr>
                  </a:outerShdw>
                </a:effectLst>
              </a:rPr>
              <a:t>Kyoungseok Oh </a:t>
            </a:r>
            <a:r>
              <a:rPr lang="en-US" sz="2400" dirty="0"/>
              <a:t>joins ETSI to replace Carolyn for the support of RAN4. </a:t>
            </a:r>
          </a:p>
          <a:p>
            <a:pPr lvl="4"/>
            <a:endParaRPr lang="en-US" dirty="0">
              <a:effectLst>
                <a:outerShdw blurRad="38100" dist="38100" dir="2700000" algn="tl">
                  <a:srgbClr val="000000">
                    <a:alpha val="43137"/>
                  </a:srgbClr>
                </a:outerShdw>
              </a:effectLst>
            </a:endParaRPr>
          </a:p>
          <a:p>
            <a:pPr lvl="4"/>
            <a:endParaRPr lang="en-US" dirty="0">
              <a:effectLst>
                <a:outerShdw blurRad="38100" dist="38100" dir="2700000" algn="tl">
                  <a:srgbClr val="000000">
                    <a:alpha val="43137"/>
                  </a:srgbClr>
                </a:outerShdw>
              </a:effectLst>
            </a:endParaRPr>
          </a:p>
          <a:p>
            <a:endParaRPr lang="en-GB" dirty="0"/>
          </a:p>
          <a:p>
            <a:endParaRPr lang="en-GB" dirty="0"/>
          </a:p>
          <a:p>
            <a:r>
              <a:rPr lang="en-GB" sz="2400" dirty="0">
                <a:effectLst>
                  <a:outerShdw blurRad="38100" dist="38100" dir="2700000" algn="tl">
                    <a:srgbClr val="000000">
                      <a:alpha val="43137"/>
                    </a:srgbClr>
                  </a:outerShdw>
                </a:effectLst>
              </a:rPr>
              <a:t>Nevenka Biondic </a:t>
            </a:r>
            <a:r>
              <a:rPr lang="en-GB" sz="2400" dirty="0"/>
              <a:t>joins ETSI to become technical officer of CT1</a:t>
            </a:r>
            <a:r>
              <a:rPr lang="en-GB" sz="2400" dirty="0">
                <a:effectLst>
                  <a:outerShdw blurRad="38100" dist="38100" dir="2700000" algn="tl">
                    <a:srgbClr val="000000">
                      <a:alpha val="43137"/>
                    </a:srgbClr>
                  </a:outerShdw>
                </a:effectLst>
              </a:rPr>
              <a:t>.</a:t>
            </a:r>
          </a:p>
          <a:p>
            <a:pPr lvl="4"/>
            <a:r>
              <a:rPr lang="en-GB" sz="1400" dirty="0">
                <a:effectLst>
                  <a:outerShdw blurRad="38100" dist="38100" dir="2700000" algn="tl">
                    <a:srgbClr val="000000">
                      <a:alpha val="43137"/>
                    </a:srgbClr>
                  </a:outerShdw>
                </a:effectLst>
              </a:rPr>
              <a:t>She will be working together with Akansha until the end of the year. She will take full control of the WG at the beginning of 2026.</a:t>
            </a:r>
          </a:p>
          <a:p>
            <a:pPr lvl="4"/>
            <a:endParaRPr lang="en-GB" sz="1400" dirty="0">
              <a:effectLst>
                <a:outerShdw blurRad="38100" dist="38100" dir="2700000" algn="tl">
                  <a:srgbClr val="000000">
                    <a:alpha val="43137"/>
                  </a:srgbClr>
                </a:outerShdw>
              </a:effectLst>
            </a:endParaRPr>
          </a:p>
          <a:p>
            <a:endParaRPr lang="en-GB" dirty="0"/>
          </a:p>
          <a:p>
            <a:endParaRPr lang="en-GB" dirty="0"/>
          </a:p>
        </p:txBody>
      </p:sp>
      <p:pic>
        <p:nvPicPr>
          <p:cNvPr id="8" name="Picture 2" descr="C:\Users\meredith\Documents\d\2016-12-05_3gpp_Vienna\01) contributions\02) 3GPP Support Team Report\KSO.jpg">
            <a:extLst>
              <a:ext uri="{FF2B5EF4-FFF2-40B4-BE49-F238E27FC236}">
                <a16:creationId xmlns:a16="http://schemas.microsoft.com/office/drawing/2014/main" id="{E9C8A9C7-C3BC-81A2-7864-45A7CF26EEF6}"/>
              </a:ext>
            </a:extLst>
          </p:cNvPr>
          <p:cNvPicPr>
            <a:picLocks noChangeAspect="1" noChangeArrowheads="1"/>
          </p:cNvPicPr>
          <p:nvPr/>
        </p:nvPicPr>
        <p:blipFill>
          <a:blip r:embed="rId2" cstate="screen"/>
          <a:srcRect b="-230"/>
          <a:stretch>
            <a:fillRect/>
          </a:stretch>
        </p:blipFill>
        <p:spPr bwMode="auto">
          <a:xfrm>
            <a:off x="740923" y="2518421"/>
            <a:ext cx="1029511" cy="1265858"/>
          </a:xfrm>
          <a:prstGeom prst="rect">
            <a:avLst/>
          </a:prstGeom>
          <a:noFill/>
        </p:spPr>
      </p:pic>
      <p:pic>
        <p:nvPicPr>
          <p:cNvPr id="10" name="Picture 9" descr="A person standing in front of a pool&#10;&#10;AI-generated content may be incorrect.">
            <a:extLst>
              <a:ext uri="{FF2B5EF4-FFF2-40B4-BE49-F238E27FC236}">
                <a16:creationId xmlns:a16="http://schemas.microsoft.com/office/drawing/2014/main" id="{2055AAB4-A2CD-5CE1-7C02-B636CEB892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923" y="4882476"/>
            <a:ext cx="1200251" cy="1099934"/>
          </a:xfrm>
          <a:prstGeom prst="rect">
            <a:avLst/>
          </a:prstGeom>
        </p:spPr>
      </p:pic>
      <p:sp>
        <p:nvSpPr>
          <p:cNvPr id="12" name="TextBox 11">
            <a:extLst>
              <a:ext uri="{FF2B5EF4-FFF2-40B4-BE49-F238E27FC236}">
                <a16:creationId xmlns:a16="http://schemas.microsoft.com/office/drawing/2014/main" id="{618C932C-7C62-D145-C17A-F8069C6842A6}"/>
              </a:ext>
            </a:extLst>
          </p:cNvPr>
          <p:cNvSpPr txBox="1"/>
          <p:nvPr/>
        </p:nvSpPr>
        <p:spPr>
          <a:xfrm>
            <a:off x="6053369" y="2411413"/>
            <a:ext cx="5143167" cy="1908215"/>
          </a:xfrm>
          <a:prstGeom prst="rect">
            <a:avLst/>
          </a:prstGeom>
          <a:noFill/>
        </p:spPr>
        <p:txBody>
          <a:bodyPr wrap="square" rtlCol="0">
            <a:spAutoFit/>
          </a:bodyPr>
          <a:lstStyle/>
          <a:p>
            <a:r>
              <a:rPr lang="en-US" sz="2400" dirty="0">
                <a:effectLst>
                  <a:outerShdw blurRad="38100" dist="38100" dir="2700000" algn="tl">
                    <a:srgbClr val="000000">
                      <a:alpha val="43137"/>
                    </a:srgbClr>
                  </a:outerShdw>
                </a:effectLst>
                <a:latin typeface="+mn-lt"/>
                <a:cs typeface="+mn-cs"/>
              </a:rPr>
              <a:t>Antoine Mouquet </a:t>
            </a:r>
            <a:r>
              <a:rPr lang="en-US" sz="2400" dirty="0">
                <a:latin typeface="+mn-lt"/>
                <a:cs typeface="+mn-cs"/>
              </a:rPr>
              <a:t>has moved to other duties within the ETSI Secretariat.</a:t>
            </a:r>
          </a:p>
          <a:p>
            <a:pPr marL="1657350" lvl="3" indent="-285750">
              <a:buFont typeface="Arial" panose="020B0604020202020204" pitchFamily="34" charset="0"/>
              <a:buChar char="•"/>
            </a:pPr>
            <a:endParaRPr lang="en-US" sz="1400" dirty="0"/>
          </a:p>
          <a:p>
            <a:pPr marL="2114550" lvl="4" indent="-285750">
              <a:buFont typeface="Arial" panose="020B0604020202020204" pitchFamily="34" charset="0"/>
              <a:buChar char="•"/>
            </a:pPr>
            <a:r>
              <a:rPr lang="en-US" sz="1400" dirty="0">
                <a:effectLst>
                  <a:outerShdw blurRad="38100" dist="38100" dir="2700000" algn="tl">
                    <a:srgbClr val="000000">
                      <a:alpha val="43137"/>
                    </a:srgbClr>
                  </a:outerShdw>
                </a:effectLst>
              </a:rPr>
              <a:t>SA5 meetings are being supported by other MCC colleagues</a:t>
            </a:r>
            <a:r>
              <a:rPr lang="en-US" sz="1400" dirty="0"/>
              <a:t>.</a:t>
            </a:r>
          </a:p>
          <a:p>
            <a:pPr marL="2114550" lvl="4" indent="-285750">
              <a:buFont typeface="Arial" panose="020B0604020202020204" pitchFamily="34" charset="0"/>
              <a:buChar char="•"/>
            </a:pPr>
            <a:r>
              <a:rPr lang="en-US" sz="1400" dirty="0">
                <a:effectLst>
                  <a:outerShdw blurRad="38100" dist="38100" dir="2700000" algn="tl">
                    <a:srgbClr val="000000">
                      <a:alpha val="43137"/>
                    </a:srgbClr>
                  </a:outerShdw>
                </a:effectLst>
              </a:rPr>
              <a:t>Recruitment process for his replacement is ongoing.</a:t>
            </a:r>
            <a:endParaRPr lang="en-GB" sz="1400" dirty="0">
              <a:effectLst>
                <a:outerShdw blurRad="38100" dist="38100" dir="2700000" algn="tl">
                  <a:srgbClr val="000000">
                    <a:alpha val="43137"/>
                  </a:srgbClr>
                </a:outerShdw>
              </a:effectLst>
            </a:endParaRPr>
          </a:p>
        </p:txBody>
      </p:sp>
      <p:pic>
        <p:nvPicPr>
          <p:cNvPr id="14" name="Picture 13" descr="A person standing at a podium&#10;&#10;AI-generated content may be incorrect.">
            <a:extLst>
              <a:ext uri="{FF2B5EF4-FFF2-40B4-BE49-F238E27FC236}">
                <a16:creationId xmlns:a16="http://schemas.microsoft.com/office/drawing/2014/main" id="{476D366A-CCEC-CC1E-A8D3-84C8E4F32A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2732" y="3288576"/>
            <a:ext cx="1200330" cy="1200330"/>
          </a:xfrm>
          <a:prstGeom prst="rect">
            <a:avLst/>
          </a:prstGeom>
        </p:spPr>
      </p:pic>
      <p:sp>
        <p:nvSpPr>
          <p:cNvPr id="4" name="TextBox 3">
            <a:extLst>
              <a:ext uri="{FF2B5EF4-FFF2-40B4-BE49-F238E27FC236}">
                <a16:creationId xmlns:a16="http://schemas.microsoft.com/office/drawing/2014/main" id="{A7C16044-BB11-681C-D01F-16978F42A61D}"/>
              </a:ext>
            </a:extLst>
          </p:cNvPr>
          <p:cNvSpPr txBox="1"/>
          <p:nvPr/>
        </p:nvSpPr>
        <p:spPr>
          <a:xfrm>
            <a:off x="4793889" y="4827459"/>
            <a:ext cx="5238345" cy="738664"/>
          </a:xfrm>
          <a:prstGeom prst="rect">
            <a:avLst/>
          </a:prstGeom>
          <a:noFill/>
        </p:spPr>
        <p:txBody>
          <a:bodyPr wrap="square" rtlCol="0">
            <a:spAutoFit/>
          </a:bodyPr>
          <a:lstStyle/>
          <a:p>
            <a:pPr marL="1657350" lvl="3" indent="-285750">
              <a:buFont typeface="Arial" panose="020B0604020202020204" pitchFamily="34" charset="0"/>
              <a:buChar char="•"/>
            </a:pPr>
            <a:r>
              <a:rPr lang="en-US" sz="1400" dirty="0">
                <a:effectLst>
                  <a:outerShdw blurRad="38100" dist="38100" dir="2700000" algn="tl">
                    <a:srgbClr val="000000">
                      <a:alpha val="43137"/>
                    </a:srgbClr>
                  </a:outerShdw>
                </a:effectLst>
              </a:rPr>
              <a:t>Seonggu Shim (TTA secondee) will continue supporting RAN3 until July 2026 (6-month extension)</a:t>
            </a:r>
          </a:p>
        </p:txBody>
      </p:sp>
    </p:spTree>
    <p:extLst>
      <p:ext uri="{BB962C8B-B14F-4D97-AF65-F5344CB8AC3E}">
        <p14:creationId xmlns:p14="http://schemas.microsoft.com/office/powerpoint/2010/main" val="23798294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 </a:t>
            </a:r>
            <a:r>
              <a:rPr lang="en-US" sz="800" dirty="0">
                <a:solidFill>
                  <a:srgbClr val="FF0000"/>
                </a:solidFill>
              </a:rPr>
              <a:t>Nevenka Biondic</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Carolyn Taylor</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700" dirty="0"/>
              <a:t>Christophe Volnay</a:t>
            </a:r>
            <a:br>
              <a:rPr lang="en-US" sz="700" dirty="0"/>
            </a:br>
            <a:r>
              <a:rPr lang="en-US" sz="700" dirty="0"/>
              <a:t>IT Systems and Network Director</a:t>
            </a:r>
            <a:r>
              <a:rPr lang="en-GB" sz="700" dirty="0"/>
              <a:t> </a:t>
            </a:r>
            <a:endParaRPr lang="en-US" sz="7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Jin Lian</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mc:AlternateContent xmlns:mc="http://schemas.openxmlformats.org/markup-compatibility/2006" xmlns:p14="http://schemas.microsoft.com/office/powerpoint/2010/main">
        <mc:Choice Requires="p14">
          <p:contentPart p14:bwMode="auto" r:id="rId2">
            <p14:nvContentPartPr>
              <p14:cNvPr id="15" name="Ink 14">
                <a:extLst>
                  <a:ext uri="{FF2B5EF4-FFF2-40B4-BE49-F238E27FC236}">
                    <a16:creationId xmlns:a16="http://schemas.microsoft.com/office/drawing/2014/main" id="{C0904819-CC63-8C84-F146-98690EFBE230}"/>
                  </a:ext>
                </a:extLst>
              </p14:cNvPr>
              <p14:cNvContentPartPr/>
              <p14:nvPr/>
            </p14:nvContentPartPr>
            <p14:xfrm>
              <a:off x="8763120" y="929400"/>
              <a:ext cx="360" cy="360"/>
            </p14:xfrm>
          </p:contentPart>
        </mc:Choice>
        <mc:Fallback xmlns="">
          <p:pic>
            <p:nvPicPr>
              <p:cNvPr id="15" name="Ink 14">
                <a:extLst>
                  <a:ext uri="{FF2B5EF4-FFF2-40B4-BE49-F238E27FC236}">
                    <a16:creationId xmlns:a16="http://schemas.microsoft.com/office/drawing/2014/main" id="{C0904819-CC63-8C84-F146-98690EFBE230}"/>
                  </a:ext>
                </a:extLst>
              </p:cNvPr>
              <p:cNvPicPr/>
              <p:nvPr/>
            </p:nvPicPr>
            <p:blipFill>
              <a:blip r:embed="rId3"/>
              <a:stretch>
                <a:fillRect/>
              </a:stretch>
            </p:blipFill>
            <p:spPr>
              <a:xfrm>
                <a:off x="8757000" y="923280"/>
                <a:ext cx="12600" cy="12600"/>
              </a:xfrm>
              <a:prstGeom prst="rect">
                <a:avLst/>
              </a:prstGeom>
            </p:spPr>
          </p:pic>
        </mc:Fallback>
      </mc:AlternateContent>
      <p:sp>
        <p:nvSpPr>
          <p:cNvPr id="17" name="AutoShape 75">
            <a:extLst>
              <a:ext uri="{FF2B5EF4-FFF2-40B4-BE49-F238E27FC236}">
                <a16:creationId xmlns:a16="http://schemas.microsoft.com/office/drawing/2014/main" id="{DE0AF66C-FA97-B3DC-206D-74AFE1A1BA5F}"/>
              </a:ext>
            </a:extLst>
          </p:cNvPr>
          <p:cNvSpPr>
            <a:spLocks noChangeArrowheads="1"/>
          </p:cNvSpPr>
          <p:nvPr/>
        </p:nvSpPr>
        <p:spPr bwMode="auto">
          <a:xfrm>
            <a:off x="2842110" y="318811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Coming soon</a:t>
            </a:r>
          </a:p>
        </p:txBody>
      </p:sp>
      <p:sp>
        <p:nvSpPr>
          <p:cNvPr id="64" name="AutoShape 72">
            <a:extLst>
              <a:ext uri="{FF2B5EF4-FFF2-40B4-BE49-F238E27FC236}">
                <a16:creationId xmlns:a16="http://schemas.microsoft.com/office/drawing/2014/main" id="{1CD0B19D-421C-D229-D904-1268B39BBD57}"/>
              </a:ext>
            </a:extLst>
          </p:cNvPr>
          <p:cNvSpPr>
            <a:spLocks noChangeArrowheads="1"/>
          </p:cNvSpPr>
          <p:nvPr/>
        </p:nvSpPr>
        <p:spPr bwMode="auto">
          <a:xfrm>
            <a:off x="2811993" y="364929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0000"/>
                </a:solidFill>
              </a:rPr>
              <a:t>Kyoungseok Oh</a:t>
            </a:r>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38B72421-5ADE-17A9-318D-EBDCC7378F06}"/>
              </a:ext>
            </a:extLst>
          </p:cNvPr>
          <p:cNvGraphicFramePr>
            <a:graphicFrameLocks/>
          </p:cNvGraphicFramePr>
          <p:nvPr/>
        </p:nvGraphicFramePr>
        <p:xfrm>
          <a:off x="6502897" y="1848798"/>
          <a:ext cx="5139917" cy="28820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848 </a:t>
            </a:r>
            <a:r>
              <a:rPr lang="en-US" i="1" dirty="0">
                <a:solidFill>
                  <a:srgbClr val="969696"/>
                </a:solidFill>
              </a:rPr>
              <a:t>(847)</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47  </a:t>
            </a:r>
            <a:r>
              <a:rPr lang="en-US" i="1" dirty="0">
                <a:solidFill>
                  <a:srgbClr val="969696"/>
                </a:solidFill>
              </a:rPr>
              <a:t>(19)</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TSG#108</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TSG#109</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455</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457</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85</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85</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28</a:t>
                      </a:r>
                    </a:p>
                  </a:txBody>
                  <a:tcPr marL="0" marR="0" marT="0" marB="0" anchor="b"/>
                </a:tc>
                <a:tc>
                  <a:txBody>
                    <a:bodyPr/>
                    <a:lstStyle/>
                    <a:p>
                      <a:pPr algn="r" fontAlgn="b"/>
                      <a:r>
                        <a:rPr lang="en-GB" sz="1000" b="0" i="0" u="none" strike="noStrike" dirty="0">
                          <a:effectLst/>
                          <a:latin typeface="Arial" panose="020B0604020202020204" pitchFamily="34" charset="0"/>
                        </a:rPr>
                        <a:t>28</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13</a:t>
                      </a:r>
                    </a:p>
                  </a:txBody>
                  <a:tcPr marL="0" marR="0" marT="0" marB="0" anchor="b"/>
                </a:tc>
                <a:tc>
                  <a:txBody>
                    <a:bodyPr/>
                    <a:lstStyle/>
                    <a:p>
                      <a:pPr algn="r" fontAlgn="b"/>
                      <a:r>
                        <a:rPr lang="en-GB" sz="1000" b="0" i="0" u="none" strike="noStrike" dirty="0">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175</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171</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37</a:t>
                      </a:r>
                    </a:p>
                  </a:txBody>
                  <a:tcPr marL="0" marR="0" marT="0" marB="0" anchor="b"/>
                </a:tc>
                <a:tc>
                  <a:txBody>
                    <a:bodyPr/>
                    <a:lstStyle/>
                    <a:p>
                      <a:pPr algn="r" fontAlgn="b"/>
                      <a:r>
                        <a:rPr lang="en-GB" sz="1000" b="0" i="0" u="none" strike="noStrike" dirty="0">
                          <a:solidFill>
                            <a:schemeClr val="tx1"/>
                          </a:solidFill>
                          <a:effectLst/>
                          <a:latin typeface="Arial" panose="020B0604020202020204" pitchFamily="34" charset="0"/>
                        </a:rPr>
                        <a:t>37</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1"/>
                          </a:solidFill>
                          <a:effectLst/>
                          <a:latin typeface="Arial" panose="020B0604020202020204" pitchFamily="34" charset="0"/>
                        </a:rPr>
                        <a:t>54</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57</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847</a:t>
                      </a:r>
                    </a:p>
                  </a:txBody>
                  <a:tcPr marL="0" marR="0" marT="0" marB="0" anchor="b"/>
                </a:tc>
                <a:tc>
                  <a:txBody>
                    <a:bodyPr/>
                    <a:lstStyle/>
                    <a:p>
                      <a:pPr algn="r" fontAlgn="b"/>
                      <a:r>
                        <a:rPr lang="en-GB" sz="1000" b="1" i="0" u="none" strike="noStrike" dirty="0">
                          <a:effectLst/>
                          <a:latin typeface="Arial" panose="020B0604020202020204" pitchFamily="34" charset="0"/>
                        </a:rPr>
                        <a:t>848</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10/09/2025</a:t>
            </a:r>
            <a:endParaRPr lang="en-US" sz="1200" dirty="0"/>
          </a:p>
        </p:txBody>
      </p:sp>
    </p:spTree>
    <p:extLst>
      <p:ext uri="{BB962C8B-B14F-4D97-AF65-F5344CB8AC3E}">
        <p14:creationId xmlns:p14="http://schemas.microsoft.com/office/powerpoint/2010/main" val="418386708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524000" y="96839"/>
            <a:ext cx="8229600" cy="1143000"/>
          </a:xfrm>
        </p:spPr>
        <p:txBody>
          <a:bodyPr/>
          <a:lstStyle/>
          <a:p>
            <a:r>
              <a:rPr lang="en-GB" altLang="en-US" sz="3600" dirty="0"/>
              <a:t>3GPP Member Territories</a:t>
            </a:r>
          </a:p>
        </p:txBody>
      </p:sp>
      <p:sp>
        <p:nvSpPr>
          <p:cNvPr id="8" name="Rectangle 7"/>
          <p:cNvSpPr/>
          <p:nvPr/>
        </p:nvSpPr>
        <p:spPr>
          <a:xfrm>
            <a:off x="6013451" y="-316644"/>
            <a:ext cx="4572000" cy="1201804"/>
          </a:xfrm>
          <a:prstGeom prst="rect">
            <a:avLst/>
          </a:prstGeom>
        </p:spPr>
        <p:txBody>
          <a:bodyPr>
            <a:spAutoFit/>
          </a:bodyPr>
          <a:lstStyle/>
          <a:p>
            <a:pPr>
              <a:lnSpc>
                <a:spcPct val="107000"/>
              </a:lnSpc>
              <a:spcAft>
                <a:spcPts val="0"/>
              </a:spcAft>
              <a:defRPr/>
            </a:pPr>
            <a:r>
              <a:rPr lang="en-GB" sz="1000" dirty="0">
                <a:solidFill>
                  <a:srgbClr val="000000"/>
                </a:solidFill>
                <a:ea typeface="Times New Roman" panose="02020603050405020304" pitchFamily="18"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1000" dirty="0">
                <a:solidFill>
                  <a:srgbClr val="000000"/>
                </a:solidFill>
                <a:ea typeface="Times New Roman" panose="02020603050405020304" pitchFamily="18" charset="0"/>
                <a:cs typeface="Times New Roman" panose="02020603050405020304" pitchFamily="18" charset="0"/>
              </a:rPr>
              <a:t> </a:t>
            </a:r>
            <a:r>
              <a:rPr lang="en-GB" sz="1000" dirty="0">
                <a:solidFill>
                  <a:srgbClr val="000000"/>
                </a:solidFill>
                <a:latin typeface="+mn-lt"/>
                <a:ea typeface="Times New Roman" panose="02020603050405020304" pitchFamily="18" charset="0"/>
                <a:cs typeface="Times New Roman" panose="02020603050405020304" pitchFamily="18" charset="0"/>
              </a:rPr>
              <a:t> </a:t>
            </a:r>
            <a:endParaRPr lang="en-GB" sz="100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1000" dirty="0">
                <a:solidFill>
                  <a:srgbClr val="000000"/>
                </a:solidFill>
                <a:ea typeface="Times New Roman" panose="02020603050405020304" pitchFamily="18"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1000" dirty="0">
                <a:solidFill>
                  <a:srgbClr val="000000"/>
                </a:solidFill>
                <a:ea typeface="Times New Roman" panose="02020603050405020304" pitchFamily="18"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defRPr/>
            </a:pPr>
            <a:br>
              <a:rPr lang="en-GB" sz="1400" dirty="0">
                <a:latin typeface="Calibri" panose="020F0502020204030204" pitchFamily="34" charset="0"/>
                <a:ea typeface="Calibri" panose="020F0502020204030204" pitchFamily="34" charset="0"/>
                <a:cs typeface="Times New Roman" panose="02020603050405020304" pitchFamily="18" charset="0"/>
              </a:rPr>
            </a:br>
            <a:r>
              <a:rPr lang="en-GB" sz="140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67340" y="3189936"/>
            <a:ext cx="3388241" cy="143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1" rIns="90488" bIns="44451"/>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lgn="ctr" eaLnBrk="1" hangingPunct="1">
              <a:buClr>
                <a:srgbClr val="003366"/>
              </a:buClr>
              <a:buFont typeface="Arial" panose="020B0604020202020204" pitchFamily="34" charset="0"/>
              <a:buNone/>
            </a:pPr>
            <a:endParaRPr lang="en-GB" altLang="en-US" sz="1800" dirty="0">
              <a:solidFill>
                <a:srgbClr val="FF0000"/>
              </a:solidFill>
            </a:endParaRPr>
          </a:p>
          <a:p>
            <a:pPr lvl="1" algn="ctr" eaLnBrk="1" hangingPunct="1">
              <a:buClr>
                <a:srgbClr val="003366"/>
              </a:buClr>
              <a:buFont typeface="Arial" panose="020B0604020202020204" pitchFamily="34" charset="0"/>
              <a:buNone/>
            </a:pPr>
            <a:r>
              <a:rPr lang="en-GB" altLang="en-US" sz="1800" dirty="0">
                <a:solidFill>
                  <a:srgbClr val="FF0000"/>
                </a:solidFill>
              </a:rPr>
              <a:t>3GPP Individual Members come from 44 territories worldwide. </a:t>
            </a:r>
          </a:p>
          <a:p>
            <a:pPr lvl="1" algn="ctr" eaLnBrk="1" hangingPunct="1">
              <a:buClr>
                <a:srgbClr val="003366"/>
              </a:buClr>
              <a:buFont typeface="Arial" panose="020B0604020202020204" pitchFamily="34" charset="0"/>
              <a:buNone/>
            </a:pPr>
            <a:r>
              <a:rPr lang="en-GB" altLang="en-US" sz="1800" dirty="0">
                <a:solidFill>
                  <a:srgbClr val="FF0000"/>
                </a:solidFill>
              </a:rPr>
              <a:t>  </a:t>
            </a:r>
          </a:p>
          <a:p>
            <a:pPr lvl="1" algn="ctr" eaLnBrk="1" hangingPunct="1">
              <a:buClr>
                <a:srgbClr val="003366"/>
              </a:buClr>
              <a:buFont typeface="Arial" panose="020B0604020202020204" pitchFamily="34" charset="0"/>
              <a:buNone/>
            </a:pPr>
            <a:endParaRPr lang="en-GB" altLang="en-US" sz="1800" dirty="0">
              <a:solidFill>
                <a:srgbClr val="FF0000"/>
              </a:solidFill>
            </a:endParaRPr>
          </a:p>
        </p:txBody>
      </p:sp>
      <p:graphicFrame>
        <p:nvGraphicFramePr>
          <p:cNvPr id="3" name="Table 2">
            <a:extLst>
              <a:ext uri="{FF2B5EF4-FFF2-40B4-BE49-F238E27FC236}">
                <a16:creationId xmlns:a16="http://schemas.microsoft.com/office/drawing/2014/main" id="{A0DE317E-67BD-1D79-D7E5-AC430638C18F}"/>
              </a:ext>
            </a:extLst>
          </p:cNvPr>
          <p:cNvGraphicFramePr>
            <a:graphicFrameLocks noGrp="1"/>
          </p:cNvGraphicFramePr>
          <p:nvPr>
            <p:extLst>
              <p:ext uri="{D42A27DB-BD31-4B8C-83A1-F6EECF244321}">
                <p14:modId xmlns:p14="http://schemas.microsoft.com/office/powerpoint/2010/main" val="1144263721"/>
              </p:ext>
            </p:extLst>
          </p:nvPr>
        </p:nvGraphicFramePr>
        <p:xfrm>
          <a:off x="3455580" y="1946365"/>
          <a:ext cx="8229600" cy="4417736"/>
        </p:xfrm>
        <a:graphic>
          <a:graphicData uri="http://schemas.openxmlformats.org/drawingml/2006/table">
            <a:tbl>
              <a:tblPr/>
              <a:tblGrid>
                <a:gridCol w="2057400">
                  <a:extLst>
                    <a:ext uri="{9D8B030D-6E8A-4147-A177-3AD203B41FA5}">
                      <a16:colId xmlns:a16="http://schemas.microsoft.com/office/drawing/2014/main" val="781406044"/>
                    </a:ext>
                  </a:extLst>
                </a:gridCol>
                <a:gridCol w="2057400">
                  <a:extLst>
                    <a:ext uri="{9D8B030D-6E8A-4147-A177-3AD203B41FA5}">
                      <a16:colId xmlns:a16="http://schemas.microsoft.com/office/drawing/2014/main" val="3575934645"/>
                    </a:ext>
                  </a:extLst>
                </a:gridCol>
                <a:gridCol w="2057400">
                  <a:extLst>
                    <a:ext uri="{9D8B030D-6E8A-4147-A177-3AD203B41FA5}">
                      <a16:colId xmlns:a16="http://schemas.microsoft.com/office/drawing/2014/main" val="2774809029"/>
                    </a:ext>
                  </a:extLst>
                </a:gridCol>
                <a:gridCol w="2057400">
                  <a:extLst>
                    <a:ext uri="{9D8B030D-6E8A-4147-A177-3AD203B41FA5}">
                      <a16:colId xmlns:a16="http://schemas.microsoft.com/office/drawing/2014/main" val="444990690"/>
                    </a:ext>
                  </a:extLst>
                </a:gridCol>
              </a:tblGrid>
              <a:tr h="302312">
                <a:tc>
                  <a:txBody>
                    <a:bodyPr/>
                    <a:lstStyle/>
                    <a:p>
                      <a:pPr>
                        <a:buNone/>
                      </a:pPr>
                      <a:r>
                        <a:rPr lang="en-GB" sz="1600" dirty="0">
                          <a:effectLst/>
                          <a:latin typeface="Aptos Narrow" panose="020B0004020202020204" pitchFamily="34" charset="0"/>
                          <a:ea typeface="Aptos" panose="020B0004020202020204" pitchFamily="34" charset="0"/>
                          <a:cs typeface="Aptos" panose="020B0004020202020204" pitchFamily="34" charset="0"/>
                        </a:rPr>
                        <a:t>Australia</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Finland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Japan</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Singapore</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1755680640"/>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Austria</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France</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Korea (Republic of)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Slovak Republic</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2291790081"/>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Belgium</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Germany</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Luxembourg</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solidFill>
                            <a:srgbClr val="212529"/>
                          </a:solidFill>
                          <a:effectLst/>
                          <a:latin typeface="Segoe UI" panose="020B0502040204020203" pitchFamily="34" charset="0"/>
                          <a:ea typeface="Aptos" panose="020B0004020202020204" pitchFamily="34" charset="0"/>
                          <a:cs typeface="Aptos" panose="020B0004020202020204" pitchFamily="34" charset="0"/>
                        </a:rPr>
                        <a:t>Slovenia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2114916828"/>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Botswana</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United Kingdom</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Mexico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Spain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1133027770"/>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Brazil</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Greece</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Netherlands</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Sweden</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2585832974"/>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Canada</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Hong Kong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New Zealand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dirty="0">
                          <a:effectLst/>
                          <a:latin typeface="Aptos Narrow" panose="020B0004020202020204" pitchFamily="34" charset="0"/>
                          <a:ea typeface="Aptos" panose="020B0004020202020204" pitchFamily="34" charset="0"/>
                          <a:cs typeface="Aptos" panose="020B0004020202020204" pitchFamily="34" charset="0"/>
                        </a:rPr>
                        <a:t>Switzerland </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263435677"/>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Chile</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Hungary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Norway</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Taiwan, Province of China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3442521875"/>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China</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India</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Poland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dirty="0">
                          <a:effectLst/>
                          <a:latin typeface="Aptos Narrow" panose="020B0004020202020204" pitchFamily="34" charset="0"/>
                          <a:ea typeface="Aptos" panose="020B0004020202020204" pitchFamily="34" charset="0"/>
                          <a:cs typeface="Aptos" panose="020B0004020202020204" pitchFamily="34" charset="0"/>
                        </a:rPr>
                        <a:t>Türkiye </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2611009614"/>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Czech Republic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Ireland</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Portugal</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Uganda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3129537390"/>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Denmark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Israel</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Romania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United Arab Emirates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2481831129"/>
                  </a:ext>
                </a:extLst>
              </a:tr>
              <a:tr h="302312">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Estonia</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effectLst/>
                          <a:latin typeface="Aptos Narrow" panose="020B0004020202020204" pitchFamily="34" charset="0"/>
                          <a:ea typeface="Aptos" panose="020B0004020202020204" pitchFamily="34" charset="0"/>
                          <a:cs typeface="Aptos" panose="020B0004020202020204" pitchFamily="34" charset="0"/>
                        </a:rPr>
                        <a:t>Italy</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a:solidFill>
                            <a:srgbClr val="212529"/>
                          </a:solidFill>
                          <a:effectLst/>
                          <a:latin typeface="Segoe UI" panose="020B0502040204020203" pitchFamily="34" charset="0"/>
                          <a:ea typeface="Aptos" panose="020B0004020202020204" pitchFamily="34" charset="0"/>
                          <a:cs typeface="Aptos" panose="020B0004020202020204" pitchFamily="34" charset="0"/>
                        </a:rPr>
                        <a:t>Serbia </a:t>
                      </a:r>
                      <a:endParaRPr lang="en-GB" sz="20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tc>
                  <a:txBody>
                    <a:bodyPr/>
                    <a:lstStyle/>
                    <a:p>
                      <a:pPr>
                        <a:buNone/>
                      </a:pPr>
                      <a:r>
                        <a:rPr lang="en-GB" sz="1600" dirty="0">
                          <a:effectLst/>
                          <a:latin typeface="Aptos Narrow" panose="020B0004020202020204" pitchFamily="34" charset="0"/>
                          <a:ea typeface="Aptos" panose="020B0004020202020204" pitchFamily="34" charset="0"/>
                          <a:cs typeface="Aptos" panose="020B0004020202020204" pitchFamily="34" charset="0"/>
                        </a:rPr>
                        <a:t>United States </a:t>
                      </a:r>
                      <a:endParaRPr lang="en-GB" sz="20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b">
                    <a:lnL>
                      <a:noFill/>
                    </a:lnL>
                    <a:lnR>
                      <a:noFill/>
                    </a:lnR>
                    <a:lnT>
                      <a:noFill/>
                    </a:lnT>
                    <a:lnB>
                      <a:noFill/>
                    </a:lnB>
                  </a:tcPr>
                </a:tc>
                <a:extLst>
                  <a:ext uri="{0D108BD9-81ED-4DB2-BD59-A6C34878D82A}">
                    <a16:rowId xmlns:a16="http://schemas.microsoft.com/office/drawing/2014/main" val="287641771"/>
                  </a:ext>
                </a:extLst>
              </a:tr>
              <a:tr h="302312">
                <a:tc>
                  <a:txBody>
                    <a:bodyPr/>
                    <a:lstStyle/>
                    <a:p>
                      <a:pPr marL="0" algn="ctr" defTabSz="914400" rtl="0" eaLnBrk="1" fontAlgn="b" latinLnBrk="0" hangingPunct="1"/>
                      <a:endParaRPr lang="en-GB" sz="1400" b="1" kern="120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dirty="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dirty="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extLst>
                  <a:ext uri="{0D108BD9-81ED-4DB2-BD59-A6C34878D82A}">
                    <a16:rowId xmlns:a16="http://schemas.microsoft.com/office/drawing/2014/main" val="2755328995"/>
                  </a:ext>
                </a:extLst>
              </a:tr>
              <a:tr h="302312">
                <a:tc>
                  <a:txBody>
                    <a:bodyPr/>
                    <a:lstStyle/>
                    <a:p>
                      <a:pPr marL="0" algn="ctr" defTabSz="914400" rtl="0" eaLnBrk="1" fontAlgn="b" latinLnBrk="0" hangingPunct="1"/>
                      <a:endParaRPr lang="en-GB" sz="1400" b="1" kern="120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dirty="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dirty="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extLst>
                  <a:ext uri="{0D108BD9-81ED-4DB2-BD59-A6C34878D82A}">
                    <a16:rowId xmlns:a16="http://schemas.microsoft.com/office/drawing/2014/main" val="4145672184"/>
                  </a:ext>
                </a:extLst>
              </a:tr>
              <a:tr h="302312">
                <a:tc>
                  <a:txBody>
                    <a:bodyPr/>
                    <a:lstStyle/>
                    <a:p>
                      <a:pPr marL="0" algn="ctr" defTabSz="914400" rtl="0" eaLnBrk="1" fontAlgn="b" latinLnBrk="0" hangingPunct="1"/>
                      <a:endParaRPr lang="en-GB" sz="1400" b="1" kern="120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dirty="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extLst>
                  <a:ext uri="{0D108BD9-81ED-4DB2-BD59-A6C34878D82A}">
                    <a16:rowId xmlns:a16="http://schemas.microsoft.com/office/drawing/2014/main" val="2418118288"/>
                  </a:ext>
                </a:extLst>
              </a:tr>
            </a:tbl>
          </a:graphicData>
        </a:graphic>
      </p:graphicFrame>
    </p:spTree>
    <p:extLst>
      <p:ext uri="{BB962C8B-B14F-4D97-AF65-F5344CB8AC3E}">
        <p14:creationId xmlns:p14="http://schemas.microsoft.com/office/powerpoint/2010/main" val="2624685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717A7152-2CDA-7795-476F-7A69CD944F97}"/>
              </a:ext>
            </a:extLst>
          </p:cNvPr>
          <p:cNvGraphicFramePr>
            <a:graphicFrameLocks/>
          </p:cNvGraphicFramePr>
          <p:nvPr/>
        </p:nvGraphicFramePr>
        <p:xfrm>
          <a:off x="2272746" y="2007703"/>
          <a:ext cx="7646508"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dirty="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0"/>
          <a:ext cx="7214332" cy="421200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Corporate Groups</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06/03/2025</a:t>
            </a:r>
            <a:endParaRPr lang="en-US" sz="1200" dirty="0"/>
          </a:p>
        </p:txBody>
      </p:sp>
      <p:sp>
        <p:nvSpPr>
          <p:cNvPr id="7" name="TextBox 6">
            <a:extLst>
              <a:ext uri="{FF2B5EF4-FFF2-40B4-BE49-F238E27FC236}">
                <a16:creationId xmlns:a16="http://schemas.microsoft.com/office/drawing/2014/main" id="{B9CE8DEE-BC4D-0D1C-6944-8EF91C699CBA}"/>
              </a:ext>
            </a:extLst>
          </p:cNvPr>
          <p:cNvSpPr txBox="1"/>
          <p:nvPr/>
        </p:nvSpPr>
        <p:spPr>
          <a:xfrm>
            <a:off x="5486400" y="2263224"/>
            <a:ext cx="5900285" cy="2308324"/>
          </a:xfrm>
          <a:prstGeom prst="rect">
            <a:avLst/>
          </a:prstGeom>
          <a:noFill/>
        </p:spPr>
        <p:txBody>
          <a:bodyPr wrap="square">
            <a:spAutoFit/>
          </a:bodyPr>
          <a:lstStyle/>
          <a:p>
            <a:pPr lvl="0"/>
            <a:r>
              <a:rPr lang="en-GB" sz="1800" b="1"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CAUTION</a:t>
            </a:r>
            <a:endPar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endParaRPr>
          </a:p>
          <a:p>
            <a:pPr lvl="0"/>
            <a:r>
              <a:rPr lang="en-GB" sz="1800" dirty="0">
                <a:effectLst/>
                <a:latin typeface="Aptos" panose="020B0004020202020204" pitchFamily="34" charset="0"/>
                <a:ea typeface="Times New Roman" panose="02020603050405020304" pitchFamily="18" charset="0"/>
                <a:cs typeface="Times New Roman" panose="02020603050405020304" pitchFamily="18" charset="0"/>
              </a:rPr>
              <a:t>The corporate group OP designation data has been collected only for the Corporate groups that ran for election since April 2025. For the validity and accuracy of the data, it is strongly recommended that corporate group declaration include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primary Individual Member</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 of the corporate group and the </a:t>
            </a:r>
            <a:r>
              <a:rPr lang="en-GB" sz="1800" b="1" dirty="0">
                <a:effectLst/>
                <a:latin typeface="Aptos" panose="020B0004020202020204" pitchFamily="34" charset="0"/>
                <a:ea typeface="Times New Roman" panose="02020603050405020304" pitchFamily="18" charset="0"/>
                <a:cs typeface="Times New Roman" panose="02020603050405020304" pitchFamily="18" charset="0"/>
              </a:rPr>
              <a:t>corporate group OP designation</a:t>
            </a:r>
            <a:r>
              <a:rPr lang="en-GB" sz="1800" dirty="0">
                <a:effectLst/>
                <a:latin typeface="Aptos" panose="020B0004020202020204" pitchFamily="34" charset="0"/>
                <a:ea typeface="Times New Roman" panose="02020603050405020304" pitchFamily="18" charset="0"/>
                <a:cs typeface="Times New Roman" panose="02020603050405020304" pitchFamily="18" charset="0"/>
              </a:rPr>
              <a:t>.</a:t>
            </a:r>
            <a:r>
              <a:rPr lang="en-GB" sz="1800" dirty="0">
                <a:solidFill>
                  <a:srgbClr val="FF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GB" sz="18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9" name="Chart 8">
            <a:extLst>
              <a:ext uri="{FF2B5EF4-FFF2-40B4-BE49-F238E27FC236}">
                <a16:creationId xmlns:a16="http://schemas.microsoft.com/office/drawing/2014/main" id="{AAC275F8-F67C-FFCE-5629-952E66D7D114}"/>
              </a:ext>
            </a:extLst>
          </p:cNvPr>
          <p:cNvGraphicFramePr>
            <a:graphicFrameLocks/>
          </p:cNvGraphicFramePr>
          <p:nvPr/>
        </p:nvGraphicFramePr>
        <p:xfrm>
          <a:off x="643505" y="2229109"/>
          <a:ext cx="4572000" cy="3551722"/>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D165B43E-4023-69E8-ACD6-AB661517C312}"/>
              </a:ext>
            </a:extLst>
          </p:cNvPr>
          <p:cNvSpPr txBox="1"/>
          <p:nvPr/>
        </p:nvSpPr>
        <p:spPr>
          <a:xfrm>
            <a:off x="5486400" y="4859029"/>
            <a:ext cx="5900285" cy="738664"/>
          </a:xfrm>
          <a:prstGeom prst="rect">
            <a:avLst/>
          </a:prstGeom>
          <a:noFill/>
        </p:spPr>
        <p:txBody>
          <a:bodyPr wrap="square">
            <a:spAutoFit/>
          </a:bodyPr>
          <a:lstStyle/>
          <a:p>
            <a:r>
              <a:rPr lang="en-GB" sz="1400" b="1" dirty="0">
                <a:effectLst/>
                <a:latin typeface="Aptos" panose="020B0004020202020204" pitchFamily="34" charset="0"/>
                <a:ea typeface="Times New Roman" panose="02020603050405020304" pitchFamily="18" charset="0"/>
                <a:cs typeface="Times New Roman" panose="02020603050405020304" pitchFamily="18" charset="0"/>
              </a:rPr>
              <a:t>EXAMPLE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(see data posted on </a:t>
            </a:r>
            <a:r>
              <a:rPr lang="en-GB" sz="1400" dirty="0">
                <a:effectLst/>
                <a:latin typeface="Aptos" panose="020B0004020202020204" pitchFamily="34" charset="0"/>
                <a:ea typeface="Times New Roman" panose="02020603050405020304" pitchFamily="18" charset="0"/>
                <a:cs typeface="Times New Roman" panose="02020603050405020304" pitchFamily="18" charset="0"/>
                <a:hlinkClick r:id="rId3"/>
              </a:rPr>
              <a:t>3GPP website</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 </a:t>
            </a:r>
          </a:p>
          <a:p>
            <a:r>
              <a:rPr lang="en-GB" sz="1400" dirty="0">
                <a:effectLst/>
                <a:latin typeface="Aptos" panose="020B0004020202020204" pitchFamily="34" charset="0"/>
                <a:ea typeface="Times New Roman" panose="02020603050405020304" pitchFamily="18" charset="0"/>
                <a:cs typeface="Times New Roman" panose="02020603050405020304" pitchFamily="18" charset="0"/>
              </a:rPr>
              <a:t>Apple Inc.’s primary Individual Member will be Apple Inc. </a:t>
            </a:r>
            <a:r>
              <a:rPr lang="en-GB" sz="1400" dirty="0">
                <a:latin typeface="Aptos" panose="020B0004020202020204" pitchFamily="34" charset="0"/>
                <a:ea typeface="Times New Roman" panose="02020603050405020304" pitchFamily="18" charset="0"/>
                <a:cs typeface="Times New Roman" panose="02020603050405020304" pitchFamily="18" charset="0"/>
              </a:rPr>
              <a:t>(ATIS) </a:t>
            </a:r>
            <a:r>
              <a:rPr lang="en-GB" sz="1400" dirty="0">
                <a:effectLst/>
                <a:latin typeface="Aptos" panose="020B0004020202020204" pitchFamily="34" charset="0"/>
                <a:ea typeface="Times New Roman" panose="02020603050405020304" pitchFamily="18" charset="0"/>
                <a:cs typeface="Times New Roman" panose="02020603050405020304" pitchFamily="18" charset="0"/>
              </a:rPr>
              <a:t>and corporate group OP designation will be ATIS.</a:t>
            </a:r>
            <a:endParaRPr lang="en-GB" sz="1400" dirty="0"/>
          </a:p>
        </p:txBody>
      </p:sp>
    </p:spTree>
    <p:extLst>
      <p:ext uri="{BB962C8B-B14F-4D97-AF65-F5344CB8AC3E}">
        <p14:creationId xmlns:p14="http://schemas.microsoft.com/office/powerpoint/2010/main" val="169526365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2.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26645</TotalTime>
  <Words>729</Words>
  <Application>Microsoft Office PowerPoint</Application>
  <PresentationFormat>Widescreen</PresentationFormat>
  <Paragraphs>199</Paragraphs>
  <Slides>10</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vt:i4>
      </vt:variant>
    </vt:vector>
  </HeadingPairs>
  <TitlesOfParts>
    <vt:vector size="20" baseType="lpstr">
      <vt:lpstr>Aptos</vt:lpstr>
      <vt:lpstr>Aptos Narrow</vt:lpstr>
      <vt:lpstr>Arial</vt:lpstr>
      <vt:lpstr>Arial </vt:lpstr>
      <vt:lpstr>Calibri</vt:lpstr>
      <vt:lpstr>Calibri Light</vt:lpstr>
      <vt:lpstr>Century Gothic</vt:lpstr>
      <vt:lpstr>Segoe UI</vt:lpstr>
      <vt:lpstr>Times New Roman</vt:lpstr>
      <vt:lpstr>Office Theme</vt:lpstr>
      <vt:lpstr>MCC Activity Report</vt:lpstr>
      <vt:lpstr>MCC staff changes</vt:lpstr>
      <vt:lpstr>MCC staff changes</vt:lpstr>
      <vt:lpstr>3GPP Support Team</vt:lpstr>
      <vt:lpstr>3GPP Membership</vt:lpstr>
      <vt:lpstr>3GPP Member Territories</vt:lpstr>
      <vt:lpstr>Approved CRs per year</vt:lpstr>
      <vt:lpstr>Number of specification per release</vt:lpstr>
      <vt:lpstr>3GPP Corporate Groups</vt:lpstr>
      <vt:lpstr>Summary and Outlook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33.938_CR0003R1_(Rel-19)_FS_CryptoInv</cp:lastModifiedBy>
  <cp:revision>1082</cp:revision>
  <cp:lastPrinted>2022-06-28T09:25:59Z</cp:lastPrinted>
  <dcterms:created xsi:type="dcterms:W3CDTF">2010-02-05T13:52:04Z</dcterms:created>
  <dcterms:modified xsi:type="dcterms:W3CDTF">2025-11-13T11:53:00Z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