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Lst>
  <p:notesMasterIdLst>
    <p:notesMasterId r:id="rId11"/>
  </p:notesMasterIdLst>
  <p:sldIdLst>
    <p:sldId id="2076136895" r:id="rId2"/>
    <p:sldId id="2076136820" r:id="rId3"/>
    <p:sldId id="2076136893" r:id="rId4"/>
    <p:sldId id="2076136894" r:id="rId5"/>
    <p:sldId id="2076136897" r:id="rId6"/>
    <p:sldId id="2076136898" r:id="rId7"/>
    <p:sldId id="14983" r:id="rId8"/>
    <p:sldId id="326" r:id="rId9"/>
    <p:sldId id="275" r:id="rId10"/>
  </p:sldIdLst>
  <p:sldSz cx="12192000" cy="6858000"/>
  <p:notesSz cx="6858000" cy="9144000"/>
  <p:defaultTextStyle>
    <a:defPPr>
      <a:defRPr lang="en-A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AB"/>
    <a:srgbClr val="3BC6E8"/>
    <a:srgbClr val="FEC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6272"/>
  </p:normalViewPr>
  <p:slideViewPr>
    <p:cSldViewPr snapToGrid="0">
      <p:cViewPr varScale="1">
        <p:scale>
          <a:sx n="96" d="100"/>
          <a:sy n="96" d="100"/>
        </p:scale>
        <p:origin x="7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AD904-96A6-46A9-9FA6-EA654B263302}" type="datetimeFigureOut">
              <a:rPr lang="en-US" smtClean="0"/>
              <a:t>4/21/2023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39F29A-D2BE-4616-B036-E895111C67A5}" type="slidenum">
              <a:rPr lang="en-US" smtClean="0"/>
              <a:t>‹#›</a:t>
            </a:fld>
            <a:endParaRPr lang="en-US" dirty="0"/>
          </a:p>
        </p:txBody>
      </p:sp>
    </p:spTree>
    <p:extLst>
      <p:ext uri="{BB962C8B-B14F-4D97-AF65-F5344CB8AC3E}">
        <p14:creationId xmlns:p14="http://schemas.microsoft.com/office/powerpoint/2010/main" val="3585229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We in Finland are committed to contribute to all the before mentioned actions in TCCA, 3GPP and forums like Critical Communications World. </a:t>
            </a:r>
          </a:p>
          <a:p>
            <a:endParaRPr lang="en-GB" noProof="0" dirty="0"/>
          </a:p>
          <a:p>
            <a:r>
              <a:rPr lang="en-GB" noProof="0" dirty="0"/>
              <a:t>As a concreate step together with our Nordic public safety communication partners Denmark, Norway, Sweden and Estonia we are proud to serve as host operators and invite you all next year in May (23-25.5.2022) to TCCA’s Critical Communications World 2023 event in Helsinki.</a:t>
            </a:r>
          </a:p>
          <a:p>
            <a:endParaRPr lang="en-GB" noProof="0" dirty="0"/>
          </a:p>
          <a:p>
            <a:r>
              <a:rPr lang="en-GB" noProof="0" dirty="0"/>
              <a:t>We look forward to sharing, learning and success in cooperation</a:t>
            </a:r>
          </a:p>
          <a:p>
            <a:pPr marL="171450" indent="-171450">
              <a:buFontTx/>
              <a:buChar char="-"/>
            </a:pPr>
            <a:endParaRPr lang="en-GB" noProof="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B1131B-2866-4FFE-B209-00BAE19CC356}" type="slidenum">
              <a:rPr kumimoji="0" lang="fi-FI"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i-FI"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2551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noProof="0" dirty="0"/>
              <a:t>This ends my presentation. In the handout I have included some extra material on TCCA and critical communication sector proposals for 3GPP Release 18.</a:t>
            </a:r>
          </a:p>
          <a:p>
            <a:endParaRPr lang="en-GB" noProof="0" dirty="0"/>
          </a:p>
          <a:p>
            <a:r>
              <a:rPr lang="en-GB" noProof="0" dirty="0"/>
              <a:t>Do we still have time for some questions?</a:t>
            </a:r>
          </a:p>
          <a:p>
            <a:endParaRPr lang="en-GB" noProof="0" dirty="0"/>
          </a:p>
          <a:p>
            <a:endParaRPr lang="en-GB" noProof="0" dirty="0"/>
          </a:p>
          <a:p>
            <a:r>
              <a:rPr lang="en-GB" noProof="0" dirty="0"/>
              <a:t>Enjoy the rest of the conference – hopefully next time we can attend also in person.</a:t>
            </a:r>
          </a:p>
          <a:p>
            <a:endParaRPr lang="en-GB" noProof="0" dirty="0"/>
          </a:p>
          <a:p>
            <a:endParaRPr lang="en-GB" noProof="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2A71DA-0BCF-4140-A5CB-0761D31A086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0547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2664971" y="391454"/>
            <a:ext cx="8836248" cy="973993"/>
          </a:xfrm>
          <a:prstGeom prst="rect">
            <a:avLst/>
          </a:prstGeom>
        </p:spPr>
        <p:txBody>
          <a:bodyPr vert="horz"/>
          <a:lstStyle>
            <a:lvl1pPr algn="l">
              <a:defRPr sz="4267" b="1" i="0">
                <a:solidFill>
                  <a:srgbClr val="3BC6E8"/>
                </a:solidFill>
              </a:defRPr>
            </a:lvl1pPr>
          </a:lstStyle>
          <a:p>
            <a:r>
              <a:rPr lang="en-GB" dirty="0"/>
              <a:t>Click to add title</a:t>
            </a:r>
            <a:endParaRPr lang="en-US" dirty="0"/>
          </a:p>
        </p:txBody>
      </p:sp>
      <p:sp>
        <p:nvSpPr>
          <p:cNvPr id="11" name="Text Placeholder 10"/>
          <p:cNvSpPr>
            <a:spLocks noGrp="1"/>
          </p:cNvSpPr>
          <p:nvPr>
            <p:ph type="body" sz="quarter" idx="13" hasCustomPrompt="1"/>
          </p:nvPr>
        </p:nvSpPr>
        <p:spPr>
          <a:xfrm>
            <a:off x="779289" y="1913759"/>
            <a:ext cx="10721931" cy="3636144"/>
          </a:xfrm>
          <a:prstGeom prst="rect">
            <a:avLst/>
          </a:prstGeom>
        </p:spPr>
        <p:txBody>
          <a:bodyPr vert="horz"/>
          <a:lstStyle>
            <a:lvl1pPr>
              <a:buNone/>
              <a:defRPr sz="3200"/>
            </a:lvl1pPr>
          </a:lstStyle>
          <a:p>
            <a:pPr lvl="0"/>
            <a:r>
              <a:rPr lang="en-US" dirty="0"/>
              <a:t>Click to add text</a:t>
            </a:r>
          </a:p>
        </p:txBody>
      </p:sp>
    </p:spTree>
    <p:extLst>
      <p:ext uri="{BB962C8B-B14F-4D97-AF65-F5344CB8AC3E}">
        <p14:creationId xmlns:p14="http://schemas.microsoft.com/office/powerpoint/2010/main" val="2157136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3038579" y="391453"/>
            <a:ext cx="8462640" cy="973993"/>
          </a:xfrm>
          <a:prstGeom prst="rect">
            <a:avLst/>
          </a:prstGeom>
        </p:spPr>
        <p:txBody>
          <a:bodyPr vert="horz"/>
          <a:lstStyle>
            <a:lvl1pPr algn="l">
              <a:defRPr sz="3200" b="1" i="0">
                <a:solidFill>
                  <a:srgbClr val="3BC6E8"/>
                </a:solidFill>
              </a:defRPr>
            </a:lvl1pPr>
          </a:lstStyle>
          <a:p>
            <a:r>
              <a:rPr lang="en-GB" dirty="0"/>
              <a:t>Click to add title</a:t>
            </a:r>
            <a:endParaRPr lang="en-US" dirty="0"/>
          </a:p>
        </p:txBody>
      </p:sp>
      <p:sp>
        <p:nvSpPr>
          <p:cNvPr id="11" name="Text Placeholder 10"/>
          <p:cNvSpPr>
            <a:spLocks noGrp="1"/>
          </p:cNvSpPr>
          <p:nvPr>
            <p:ph type="body" sz="quarter" idx="13" hasCustomPrompt="1"/>
          </p:nvPr>
        </p:nvSpPr>
        <p:spPr>
          <a:xfrm>
            <a:off x="951007" y="1913759"/>
            <a:ext cx="10480628" cy="3636144"/>
          </a:xfrm>
          <a:prstGeom prst="rect">
            <a:avLst/>
          </a:prstGeom>
        </p:spPr>
        <p:txBody>
          <a:bodyPr vert="horz"/>
          <a:lstStyle>
            <a:lvl1pPr>
              <a:buNone/>
              <a:defRPr sz="2400"/>
            </a:lvl1pPr>
          </a:lstStyle>
          <a:p>
            <a:pPr lvl="0"/>
            <a:r>
              <a:rPr lang="en-US" dirty="0"/>
              <a:t>Click to add text</a:t>
            </a:r>
          </a:p>
        </p:txBody>
      </p:sp>
    </p:spTree>
    <p:extLst>
      <p:ext uri="{BB962C8B-B14F-4D97-AF65-F5344CB8AC3E}">
        <p14:creationId xmlns:p14="http://schemas.microsoft.com/office/powerpoint/2010/main" val="763560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Title Slide">
    <p:bg>
      <p:bgRef idx="1001">
        <a:schemeClr val="bg2"/>
      </p:bgRef>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3D000AA-2F51-4E41-A554-B29DE0FC93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39"/>
            <a:ext cx="12192000" cy="6857323"/>
          </a:xfrm>
          <a:prstGeom prst="rect">
            <a:avLst/>
          </a:prstGeom>
        </p:spPr>
      </p:pic>
      <p:sp>
        <p:nvSpPr>
          <p:cNvPr id="19" name="Title 1">
            <a:extLst>
              <a:ext uri="{FF2B5EF4-FFF2-40B4-BE49-F238E27FC236}">
                <a16:creationId xmlns:a16="http://schemas.microsoft.com/office/drawing/2014/main" id="{2D663126-098B-7847-A58B-BE53ED6060CB}"/>
              </a:ext>
            </a:extLst>
          </p:cNvPr>
          <p:cNvSpPr>
            <a:spLocks noGrp="1"/>
          </p:cNvSpPr>
          <p:nvPr>
            <p:ph type="ctrTitle" hasCustomPrompt="1"/>
          </p:nvPr>
        </p:nvSpPr>
        <p:spPr>
          <a:xfrm>
            <a:off x="2213517" y="3087677"/>
            <a:ext cx="7772400" cy="1606988"/>
          </a:xfrm>
          <a:prstGeom prst="rect">
            <a:avLst/>
          </a:prstGeom>
        </p:spPr>
        <p:txBody>
          <a:bodyPr anchor="t">
            <a:normAutofit/>
          </a:bodyPr>
          <a:lstStyle>
            <a:lvl1pPr algn="ctr">
              <a:defRPr sz="4800">
                <a:solidFill>
                  <a:schemeClr val="tx1"/>
                </a:solidFill>
              </a:defRPr>
            </a:lvl1pPr>
          </a:lstStyle>
          <a:p>
            <a:r>
              <a:rPr lang="en-US" dirty="0"/>
              <a:t>Click to edit Master title style</a:t>
            </a:r>
            <a:br>
              <a:rPr lang="en-US" dirty="0"/>
            </a:br>
            <a:r>
              <a:rPr lang="en-US" dirty="0"/>
              <a:t>one or two lines</a:t>
            </a:r>
          </a:p>
        </p:txBody>
      </p:sp>
      <p:sp>
        <p:nvSpPr>
          <p:cNvPr id="20" name="Subtitle 2">
            <a:extLst>
              <a:ext uri="{FF2B5EF4-FFF2-40B4-BE49-F238E27FC236}">
                <a16:creationId xmlns:a16="http://schemas.microsoft.com/office/drawing/2014/main" id="{289655B3-C26B-D046-AB97-DF3ED6DCFE7B}"/>
              </a:ext>
            </a:extLst>
          </p:cNvPr>
          <p:cNvSpPr>
            <a:spLocks noGrp="1"/>
          </p:cNvSpPr>
          <p:nvPr>
            <p:ph type="subTitle" idx="1"/>
          </p:nvPr>
        </p:nvSpPr>
        <p:spPr>
          <a:xfrm>
            <a:off x="2670717" y="4906021"/>
            <a:ext cx="6858000" cy="937220"/>
          </a:xfrm>
          <a:prstGeom prst="rect">
            <a:avLst/>
          </a:prstGeom>
        </p:spPr>
        <p:txBody>
          <a:bodyPr/>
          <a:lstStyle>
            <a:lvl1pPr marL="0" indent="0" algn="ct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Tree>
    <p:extLst>
      <p:ext uri="{BB962C8B-B14F-4D97-AF65-F5344CB8AC3E}">
        <p14:creationId xmlns:p14="http://schemas.microsoft.com/office/powerpoint/2010/main" val="3569970131"/>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tsikko ja sisältö">
    <p:spTree>
      <p:nvGrpSpPr>
        <p:cNvPr id="1" name=""/>
        <p:cNvGrpSpPr/>
        <p:nvPr/>
      </p:nvGrpSpPr>
      <p:grpSpPr>
        <a:xfrm>
          <a:off x="0" y="0"/>
          <a:ext cx="0" cy="0"/>
          <a:chOff x="0" y="0"/>
          <a:chExt cx="0" cy="0"/>
        </a:xfrm>
      </p:grpSpPr>
      <p:sp>
        <p:nvSpPr>
          <p:cNvPr id="4" name="Päivämäärän paikkamerkki 3"/>
          <p:cNvSpPr>
            <a:spLocks noGrp="1"/>
          </p:cNvSpPr>
          <p:nvPr>
            <p:ph type="dt" sz="half" idx="10"/>
          </p:nvPr>
        </p:nvSpPr>
        <p:spPr/>
        <p:txBody>
          <a:bodyPr/>
          <a:lstStyle/>
          <a:p>
            <a:fld id="{6DEA1E8C-7514-C042-AA3A-B8A8599CCB52}" type="datetimeFigureOut">
              <a:rPr lang="fi-FI" smtClean="0">
                <a:solidFill>
                  <a:prstClr val="black">
                    <a:tint val="75000"/>
                  </a:prstClr>
                </a:solidFill>
              </a:rPr>
              <a:pPr/>
              <a:t>21.4.2023</a:t>
            </a:fld>
            <a:endParaRPr lang="fi-FI">
              <a:solidFill>
                <a:prstClr val="black">
                  <a:tint val="75000"/>
                </a:prstClr>
              </a:solidFill>
            </a:endParaRPr>
          </a:p>
        </p:txBody>
      </p:sp>
      <p:sp>
        <p:nvSpPr>
          <p:cNvPr id="5" name="Alatunnisteen paikkamerkki 4"/>
          <p:cNvSpPr>
            <a:spLocks noGrp="1"/>
          </p:cNvSpPr>
          <p:nvPr>
            <p:ph type="ftr" sz="quarter" idx="11"/>
          </p:nvPr>
        </p:nvSpPr>
        <p:spPr/>
        <p:txBody>
          <a:bodyPr/>
          <a:lstStyle/>
          <a:p>
            <a:endParaRPr lang="fi-FI">
              <a:solidFill>
                <a:prstClr val="black">
                  <a:tint val="75000"/>
                </a:prstClr>
              </a:solidFill>
            </a:endParaRPr>
          </a:p>
        </p:txBody>
      </p:sp>
      <p:sp>
        <p:nvSpPr>
          <p:cNvPr id="6" name="Dian numeron paikkamerkki 5"/>
          <p:cNvSpPr>
            <a:spLocks noGrp="1"/>
          </p:cNvSpPr>
          <p:nvPr>
            <p:ph type="sldNum" sz="quarter" idx="12"/>
          </p:nvPr>
        </p:nvSpPr>
        <p:spPr/>
        <p:txBody>
          <a:bodyPr/>
          <a:lstStyle/>
          <a:p>
            <a:fld id="{58068ED8-E7C2-1B43-9096-89D8AF76A17B}" type="slidenum">
              <a:rPr lang="fi-FI" smtClean="0">
                <a:solidFill>
                  <a:prstClr val="black">
                    <a:tint val="75000"/>
                  </a:prstClr>
                </a:solidFill>
              </a:rPr>
              <a:pPr/>
              <a:t>‹#›</a:t>
            </a:fld>
            <a:endParaRPr lang="fi-FI">
              <a:solidFill>
                <a:prstClr val="black">
                  <a:tint val="75000"/>
                </a:prstClr>
              </a:solidFill>
            </a:endParaRPr>
          </a:p>
        </p:txBody>
      </p:sp>
      <p:sp>
        <p:nvSpPr>
          <p:cNvPr id="7" name="Title 6">
            <a:extLst>
              <a:ext uri="{FF2B5EF4-FFF2-40B4-BE49-F238E27FC236}">
                <a16:creationId xmlns:a16="http://schemas.microsoft.com/office/drawing/2014/main" id="{8A69BFE7-3BA8-4B26-92FD-869F4C125633}"/>
              </a:ext>
            </a:extLst>
          </p:cNvPr>
          <p:cNvSpPr>
            <a:spLocks noGrp="1"/>
          </p:cNvSpPr>
          <p:nvPr>
            <p:ph type="title" hasCustomPrompt="1"/>
          </p:nvPr>
        </p:nvSpPr>
        <p:spPr>
          <a:xfrm>
            <a:off x="2664971" y="391456"/>
            <a:ext cx="8836248" cy="973993"/>
          </a:xfrm>
          <a:prstGeom prst="rect">
            <a:avLst/>
          </a:prstGeom>
        </p:spPr>
        <p:txBody>
          <a:bodyPr vert="horz"/>
          <a:lstStyle>
            <a:lvl1pPr algn="l">
              <a:defRPr sz="4267" b="1" i="0">
                <a:solidFill>
                  <a:srgbClr val="3BC6E8"/>
                </a:solidFill>
              </a:defRPr>
            </a:lvl1pPr>
          </a:lstStyle>
          <a:p>
            <a:r>
              <a:rPr lang="en-GB" dirty="0"/>
              <a:t>Click to add title</a:t>
            </a:r>
            <a:endParaRPr lang="en-US" dirty="0"/>
          </a:p>
        </p:txBody>
      </p:sp>
    </p:spTree>
    <p:extLst>
      <p:ext uri="{BB962C8B-B14F-4D97-AF65-F5344CB8AC3E}">
        <p14:creationId xmlns:p14="http://schemas.microsoft.com/office/powerpoint/2010/main" val="2038386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733DAF73-A5B9-4A98-A774-55EC2E6B1AA9}" type="datetimeFigureOut">
              <a:rPr lang="en-GB">
                <a:solidFill>
                  <a:prstClr val="black">
                    <a:tint val="75000"/>
                  </a:prstClr>
                </a:solidFill>
              </a:rPr>
              <a:pPr>
                <a:defRPr/>
              </a:pPr>
              <a:t>21/04/2023</a:t>
            </a:fld>
            <a:endParaRPr lang="en-GB">
              <a:solidFill>
                <a:prstClr val="black">
                  <a:tint val="75000"/>
                </a:prstClr>
              </a:solidFill>
            </a:endParaRPr>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lvl1pPr fontAlgn="base">
              <a:spcBef>
                <a:spcPct val="0"/>
              </a:spcBef>
              <a:spcAft>
                <a:spcPct val="0"/>
              </a:spcAft>
              <a:defRPr>
                <a:latin typeface="Arial" charset="0"/>
              </a:defRPr>
            </a:lvl1pPr>
          </a:lstStyle>
          <a:p>
            <a:pPr>
              <a:defRPr/>
            </a:pPr>
            <a:fld id="{85384DCA-765D-4AD0-8D9C-0D74ED9C5AB3}" type="slidenum">
              <a:rPr lang="en-GB">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30919207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bg>
      <p:bgRef idx="1001">
        <a:schemeClr val="bg2"/>
      </p:bgRef>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3D000AA-2F51-4E41-A554-B29DE0FC93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39"/>
            <a:ext cx="12192000" cy="6857323"/>
          </a:xfrm>
          <a:prstGeom prst="rect">
            <a:avLst/>
          </a:prstGeom>
        </p:spPr>
      </p:pic>
      <p:sp>
        <p:nvSpPr>
          <p:cNvPr id="19" name="Title 1">
            <a:extLst>
              <a:ext uri="{FF2B5EF4-FFF2-40B4-BE49-F238E27FC236}">
                <a16:creationId xmlns:a16="http://schemas.microsoft.com/office/drawing/2014/main" id="{2D663126-098B-7847-A58B-BE53ED6060CB}"/>
              </a:ext>
            </a:extLst>
          </p:cNvPr>
          <p:cNvSpPr>
            <a:spLocks noGrp="1"/>
          </p:cNvSpPr>
          <p:nvPr>
            <p:ph type="ctrTitle" hasCustomPrompt="1"/>
          </p:nvPr>
        </p:nvSpPr>
        <p:spPr>
          <a:xfrm>
            <a:off x="2213517" y="3087677"/>
            <a:ext cx="7772400" cy="1606988"/>
          </a:xfrm>
          <a:prstGeom prst="rect">
            <a:avLst/>
          </a:prstGeom>
        </p:spPr>
        <p:txBody>
          <a:bodyPr anchor="t">
            <a:normAutofit/>
          </a:bodyPr>
          <a:lstStyle>
            <a:lvl1pPr algn="ctr">
              <a:defRPr sz="4800">
                <a:solidFill>
                  <a:schemeClr val="tx1"/>
                </a:solidFill>
              </a:defRPr>
            </a:lvl1pPr>
          </a:lstStyle>
          <a:p>
            <a:r>
              <a:rPr lang="en-US" dirty="0"/>
              <a:t>Click to edit Master title style</a:t>
            </a:r>
            <a:br>
              <a:rPr lang="en-US" dirty="0"/>
            </a:br>
            <a:r>
              <a:rPr lang="en-US" dirty="0"/>
              <a:t>one or two lines</a:t>
            </a:r>
          </a:p>
        </p:txBody>
      </p:sp>
      <p:sp>
        <p:nvSpPr>
          <p:cNvPr id="20" name="Subtitle 2">
            <a:extLst>
              <a:ext uri="{FF2B5EF4-FFF2-40B4-BE49-F238E27FC236}">
                <a16:creationId xmlns:a16="http://schemas.microsoft.com/office/drawing/2014/main" id="{289655B3-C26B-D046-AB97-DF3ED6DCFE7B}"/>
              </a:ext>
            </a:extLst>
          </p:cNvPr>
          <p:cNvSpPr>
            <a:spLocks noGrp="1"/>
          </p:cNvSpPr>
          <p:nvPr>
            <p:ph type="subTitle" idx="1"/>
          </p:nvPr>
        </p:nvSpPr>
        <p:spPr>
          <a:xfrm>
            <a:off x="2670717" y="4906021"/>
            <a:ext cx="6858000" cy="937220"/>
          </a:xfrm>
        </p:spPr>
        <p:txBody>
          <a:bodyPr/>
          <a:lstStyle>
            <a:lvl1pPr marL="0" indent="0" algn="ctr">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Tree>
    <p:extLst>
      <p:ext uri="{BB962C8B-B14F-4D97-AF65-F5344CB8AC3E}">
        <p14:creationId xmlns:p14="http://schemas.microsoft.com/office/powerpoint/2010/main" val="1804966123"/>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a:xfrm>
            <a:off x="6297511" y="1913759"/>
            <a:ext cx="5203709" cy="2583576"/>
          </a:xfrm>
          <a:prstGeom prst="rect">
            <a:avLst/>
          </a:prstGeom>
        </p:spPr>
        <p:txBody>
          <a:bodyPr vert="horz"/>
          <a:lstStyle/>
          <a:p>
            <a:endParaRPr lang="en-US"/>
          </a:p>
        </p:txBody>
      </p:sp>
      <p:sp>
        <p:nvSpPr>
          <p:cNvPr id="5" name="Title 6"/>
          <p:cNvSpPr>
            <a:spLocks noGrp="1"/>
          </p:cNvSpPr>
          <p:nvPr>
            <p:ph type="title" hasCustomPrompt="1"/>
          </p:nvPr>
        </p:nvSpPr>
        <p:spPr>
          <a:xfrm>
            <a:off x="2664971" y="391454"/>
            <a:ext cx="8836248" cy="973993"/>
          </a:xfrm>
          <a:prstGeom prst="rect">
            <a:avLst/>
          </a:prstGeom>
        </p:spPr>
        <p:txBody>
          <a:bodyPr vert="horz"/>
          <a:lstStyle>
            <a:lvl1pPr algn="l">
              <a:defRPr sz="4267" b="1" i="0">
                <a:solidFill>
                  <a:srgbClr val="3BC6E8"/>
                </a:solidFill>
              </a:defRPr>
            </a:lvl1pPr>
          </a:lstStyle>
          <a:p>
            <a:r>
              <a:rPr lang="en-GB" dirty="0"/>
              <a:t>Click to add title</a:t>
            </a:r>
            <a:endParaRPr lang="en-US" dirty="0"/>
          </a:p>
        </p:txBody>
      </p:sp>
      <p:sp>
        <p:nvSpPr>
          <p:cNvPr id="8" name="Text Placeholder 10"/>
          <p:cNvSpPr>
            <a:spLocks noGrp="1"/>
          </p:cNvSpPr>
          <p:nvPr>
            <p:ph type="body" sz="quarter" idx="13" hasCustomPrompt="1"/>
          </p:nvPr>
        </p:nvSpPr>
        <p:spPr>
          <a:xfrm>
            <a:off x="779290" y="1913759"/>
            <a:ext cx="5195249" cy="3636144"/>
          </a:xfrm>
          <a:prstGeom prst="rect">
            <a:avLst/>
          </a:prstGeom>
        </p:spPr>
        <p:txBody>
          <a:bodyPr vert="horz"/>
          <a:lstStyle>
            <a:lvl1pPr>
              <a:buNone/>
              <a:defRPr sz="3200"/>
            </a:lvl1pPr>
          </a:lstStyle>
          <a:p>
            <a:pPr lvl="0"/>
            <a:r>
              <a:rPr lang="en-US" dirty="0"/>
              <a:t>Click to add text</a:t>
            </a:r>
          </a:p>
        </p:txBody>
      </p:sp>
    </p:spTree>
    <p:extLst>
      <p:ext uri="{BB962C8B-B14F-4D97-AF65-F5344CB8AC3E}">
        <p14:creationId xmlns:p14="http://schemas.microsoft.com/office/powerpoint/2010/main" val="1464421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1" name="Text Placeholder 10"/>
          <p:cNvSpPr>
            <a:spLocks noGrp="1"/>
          </p:cNvSpPr>
          <p:nvPr>
            <p:ph type="body" sz="quarter" idx="13" hasCustomPrompt="1"/>
          </p:nvPr>
        </p:nvSpPr>
        <p:spPr>
          <a:xfrm>
            <a:off x="6330510" y="1913759"/>
            <a:ext cx="5170711" cy="3636144"/>
          </a:xfrm>
          <a:prstGeom prst="rect">
            <a:avLst/>
          </a:prstGeom>
        </p:spPr>
        <p:txBody>
          <a:bodyPr vert="horz"/>
          <a:lstStyle>
            <a:lvl1pPr>
              <a:buNone/>
              <a:defRPr sz="3200"/>
            </a:lvl1pPr>
          </a:lstStyle>
          <a:p>
            <a:pPr lvl="0"/>
            <a:r>
              <a:rPr lang="en-US" dirty="0"/>
              <a:t>Click to add text</a:t>
            </a:r>
          </a:p>
        </p:txBody>
      </p:sp>
      <p:sp>
        <p:nvSpPr>
          <p:cNvPr id="6" name="Picture Placeholder 5"/>
          <p:cNvSpPr>
            <a:spLocks noGrp="1"/>
          </p:cNvSpPr>
          <p:nvPr>
            <p:ph type="pic" sz="quarter" idx="14"/>
          </p:nvPr>
        </p:nvSpPr>
        <p:spPr>
          <a:xfrm>
            <a:off x="797076" y="1913759"/>
            <a:ext cx="5203709" cy="2583576"/>
          </a:xfrm>
          <a:prstGeom prst="rect">
            <a:avLst/>
          </a:prstGeom>
        </p:spPr>
        <p:txBody>
          <a:bodyPr vert="horz"/>
          <a:lstStyle/>
          <a:p>
            <a:endParaRPr lang="en-US"/>
          </a:p>
        </p:txBody>
      </p:sp>
      <p:sp>
        <p:nvSpPr>
          <p:cNvPr id="5" name="Title 6"/>
          <p:cNvSpPr>
            <a:spLocks noGrp="1"/>
          </p:cNvSpPr>
          <p:nvPr>
            <p:ph type="title" hasCustomPrompt="1"/>
          </p:nvPr>
        </p:nvSpPr>
        <p:spPr>
          <a:xfrm>
            <a:off x="2664971" y="391454"/>
            <a:ext cx="8836248" cy="973993"/>
          </a:xfrm>
          <a:prstGeom prst="rect">
            <a:avLst/>
          </a:prstGeom>
        </p:spPr>
        <p:txBody>
          <a:bodyPr vert="horz"/>
          <a:lstStyle>
            <a:lvl1pPr algn="l">
              <a:defRPr sz="4267" b="1" i="0">
                <a:solidFill>
                  <a:srgbClr val="3BC6E8"/>
                </a:solidFill>
              </a:defRPr>
            </a:lvl1pPr>
          </a:lstStyle>
          <a:p>
            <a:r>
              <a:rPr lang="en-GB" dirty="0"/>
              <a:t>Click to add title</a:t>
            </a:r>
            <a:endParaRPr lang="en-US" dirty="0"/>
          </a:p>
        </p:txBody>
      </p:sp>
    </p:spTree>
    <p:extLst>
      <p:ext uri="{BB962C8B-B14F-4D97-AF65-F5344CB8AC3E}">
        <p14:creationId xmlns:p14="http://schemas.microsoft.com/office/powerpoint/2010/main" val="2953356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A30674-C1BB-C848-8623-73C3E8B67F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39"/>
            <a:ext cx="12192000" cy="6857323"/>
          </a:xfrm>
          <a:prstGeom prst="rect">
            <a:avLst/>
          </a:prstGeom>
        </p:spPr>
      </p:pic>
      <p:sp>
        <p:nvSpPr>
          <p:cNvPr id="2" name="Title 1">
            <a:extLst>
              <a:ext uri="{FF2B5EF4-FFF2-40B4-BE49-F238E27FC236}">
                <a16:creationId xmlns:a16="http://schemas.microsoft.com/office/drawing/2014/main" id="{9737A874-EFC6-1E43-80CD-790C2938DD82}"/>
              </a:ext>
            </a:extLst>
          </p:cNvPr>
          <p:cNvSpPr>
            <a:spLocks noGrp="1"/>
          </p:cNvSpPr>
          <p:nvPr>
            <p:ph type="title"/>
          </p:nvPr>
        </p:nvSpPr>
        <p:spPr>
          <a:xfrm>
            <a:off x="2765501" y="365125"/>
            <a:ext cx="9023195" cy="1325563"/>
          </a:xfrm>
          <a:prstGeom prst="rect">
            <a:avLst/>
          </a:prstGeom>
        </p:spPr>
        <p:txBody>
          <a:bodyPr/>
          <a:lstStyle>
            <a:lvl1pPr>
              <a:defRPr b="1">
                <a:solidFill>
                  <a:srgbClr val="00B0F0"/>
                </a:solidFill>
                <a:latin typeface="+mn-lt"/>
              </a:defRPr>
            </a:lvl1pPr>
          </a:lstStyle>
          <a:p>
            <a:r>
              <a:rPr lang="en-US" dirty="0"/>
              <a:t>Click to edit Master title style</a:t>
            </a:r>
          </a:p>
        </p:txBody>
      </p:sp>
      <p:pic>
        <p:nvPicPr>
          <p:cNvPr id="8" name="Picture 7">
            <a:extLst>
              <a:ext uri="{FF2B5EF4-FFF2-40B4-BE49-F238E27FC236}">
                <a16:creationId xmlns:a16="http://schemas.microsoft.com/office/drawing/2014/main" id="{32BFA4D4-1E57-AE46-AECD-448174A5318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7991" y="278992"/>
            <a:ext cx="1988603" cy="1497827"/>
          </a:xfrm>
          <a:prstGeom prst="rect">
            <a:avLst/>
          </a:prstGeom>
        </p:spPr>
      </p:pic>
      <p:sp>
        <p:nvSpPr>
          <p:cNvPr id="13" name="Text Placeholder 2">
            <a:extLst>
              <a:ext uri="{FF2B5EF4-FFF2-40B4-BE49-F238E27FC236}">
                <a16:creationId xmlns:a16="http://schemas.microsoft.com/office/drawing/2014/main" id="{F024C7E8-B39B-7045-9541-9D3211EFEABD}"/>
              </a:ext>
            </a:extLst>
          </p:cNvPr>
          <p:cNvSpPr>
            <a:spLocks noGrp="1"/>
          </p:cNvSpPr>
          <p:nvPr>
            <p:ph type="body" idx="1" hasCustomPrompt="1"/>
          </p:nvPr>
        </p:nvSpPr>
        <p:spPr>
          <a:xfrm>
            <a:off x="367989" y="2261027"/>
            <a:ext cx="3512635" cy="823912"/>
          </a:xfrm>
          <a:prstGeom prst="rect">
            <a:avLst/>
          </a:prstGeom>
        </p:spPr>
        <p:txBody>
          <a:bodyPr anchor="b">
            <a:normAutofit/>
          </a:bodyPr>
          <a:lstStyle>
            <a:lvl1pPr marL="0" indent="0">
              <a:buNone/>
              <a:defRPr sz="2600" b="1">
                <a:solidFill>
                  <a:srgbClr val="23388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Edit Master text styles two lines</a:t>
            </a:r>
          </a:p>
        </p:txBody>
      </p:sp>
      <p:sp>
        <p:nvSpPr>
          <p:cNvPr id="14" name="Content Placeholder 3">
            <a:extLst>
              <a:ext uri="{FF2B5EF4-FFF2-40B4-BE49-F238E27FC236}">
                <a16:creationId xmlns:a16="http://schemas.microsoft.com/office/drawing/2014/main" id="{F17CCEB1-D99D-E646-B3A0-52C600BABAF1}"/>
              </a:ext>
            </a:extLst>
          </p:cNvPr>
          <p:cNvSpPr>
            <a:spLocks noGrp="1"/>
          </p:cNvSpPr>
          <p:nvPr>
            <p:ph sz="half" idx="2"/>
          </p:nvPr>
        </p:nvSpPr>
        <p:spPr>
          <a:xfrm>
            <a:off x="367989" y="3084940"/>
            <a:ext cx="3512635" cy="2814057"/>
          </a:xfrm>
          <a:prstGeom prst="rect">
            <a:avLst/>
          </a:prstGeom>
        </p:spPr>
        <p:txBody>
          <a:bodyPr/>
          <a:lstStyle>
            <a:lvl1pPr>
              <a:defRPr sz="2400"/>
            </a:lvl1pPr>
            <a:lvl2pPr>
              <a:defRPr sz="2000"/>
            </a:lvl2pPr>
          </a:lstStyle>
          <a:p>
            <a:pPr lvl="0"/>
            <a:r>
              <a:rPr lang="en-US" dirty="0"/>
              <a:t>Edit Master text styles</a:t>
            </a:r>
          </a:p>
          <a:p>
            <a:pPr lvl="1"/>
            <a:r>
              <a:rPr lang="en-US" dirty="0"/>
              <a:t>Second level</a:t>
            </a:r>
          </a:p>
        </p:txBody>
      </p:sp>
      <p:sp>
        <p:nvSpPr>
          <p:cNvPr id="15" name="Text Placeholder 2">
            <a:extLst>
              <a:ext uri="{FF2B5EF4-FFF2-40B4-BE49-F238E27FC236}">
                <a16:creationId xmlns:a16="http://schemas.microsoft.com/office/drawing/2014/main" id="{D113116C-4B0A-794D-95E2-F52C1C30094F}"/>
              </a:ext>
            </a:extLst>
          </p:cNvPr>
          <p:cNvSpPr>
            <a:spLocks noGrp="1"/>
          </p:cNvSpPr>
          <p:nvPr>
            <p:ph type="body" idx="13" hasCustomPrompt="1"/>
          </p:nvPr>
        </p:nvSpPr>
        <p:spPr>
          <a:xfrm>
            <a:off x="4315520" y="2261027"/>
            <a:ext cx="3512635" cy="823912"/>
          </a:xfrm>
          <a:prstGeom prst="rect">
            <a:avLst/>
          </a:prstGeom>
        </p:spPr>
        <p:txBody>
          <a:bodyPr anchor="b">
            <a:normAutofit/>
          </a:bodyPr>
          <a:lstStyle>
            <a:lvl1pPr marL="0" indent="0">
              <a:buNone/>
              <a:defRPr sz="2600" b="1">
                <a:solidFill>
                  <a:srgbClr val="23388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Edit Master text styles two lines</a:t>
            </a:r>
          </a:p>
        </p:txBody>
      </p:sp>
      <p:sp>
        <p:nvSpPr>
          <p:cNvPr id="16" name="Content Placeholder 3">
            <a:extLst>
              <a:ext uri="{FF2B5EF4-FFF2-40B4-BE49-F238E27FC236}">
                <a16:creationId xmlns:a16="http://schemas.microsoft.com/office/drawing/2014/main" id="{6009290A-308E-BF42-B0ED-9BF8BD5597DA}"/>
              </a:ext>
            </a:extLst>
          </p:cNvPr>
          <p:cNvSpPr>
            <a:spLocks noGrp="1"/>
          </p:cNvSpPr>
          <p:nvPr>
            <p:ph sz="half" idx="14"/>
          </p:nvPr>
        </p:nvSpPr>
        <p:spPr>
          <a:xfrm>
            <a:off x="4315520" y="3084940"/>
            <a:ext cx="3512635" cy="2814057"/>
          </a:xfrm>
          <a:prstGeom prst="rect">
            <a:avLst/>
          </a:prstGeom>
        </p:spPr>
        <p:txBody>
          <a:bodyPr/>
          <a:lstStyle>
            <a:lvl1pPr>
              <a:defRPr sz="2400"/>
            </a:lvl1pPr>
            <a:lvl2pPr>
              <a:defRPr sz="2000"/>
            </a:lvl2pPr>
          </a:lstStyle>
          <a:p>
            <a:pPr lvl="0"/>
            <a:r>
              <a:rPr lang="en-US" dirty="0"/>
              <a:t>Edit Master text styles</a:t>
            </a:r>
          </a:p>
          <a:p>
            <a:pPr lvl="1"/>
            <a:r>
              <a:rPr lang="en-US" dirty="0"/>
              <a:t>Second level</a:t>
            </a:r>
          </a:p>
        </p:txBody>
      </p:sp>
      <p:sp>
        <p:nvSpPr>
          <p:cNvPr id="17" name="Text Placeholder 2">
            <a:extLst>
              <a:ext uri="{FF2B5EF4-FFF2-40B4-BE49-F238E27FC236}">
                <a16:creationId xmlns:a16="http://schemas.microsoft.com/office/drawing/2014/main" id="{E64F4938-5961-1041-984D-FC63042AF0DC}"/>
              </a:ext>
            </a:extLst>
          </p:cNvPr>
          <p:cNvSpPr>
            <a:spLocks noGrp="1"/>
          </p:cNvSpPr>
          <p:nvPr>
            <p:ph type="body" idx="15" hasCustomPrompt="1"/>
          </p:nvPr>
        </p:nvSpPr>
        <p:spPr>
          <a:xfrm>
            <a:off x="8296507" y="2261027"/>
            <a:ext cx="3512635" cy="823912"/>
          </a:xfrm>
          <a:prstGeom prst="rect">
            <a:avLst/>
          </a:prstGeom>
        </p:spPr>
        <p:txBody>
          <a:bodyPr anchor="b">
            <a:normAutofit/>
          </a:bodyPr>
          <a:lstStyle>
            <a:lvl1pPr marL="0" indent="0">
              <a:buNone/>
              <a:defRPr sz="2600" b="1">
                <a:solidFill>
                  <a:srgbClr val="23388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Edit Master text styles two lines</a:t>
            </a:r>
          </a:p>
        </p:txBody>
      </p:sp>
      <p:sp>
        <p:nvSpPr>
          <p:cNvPr id="18" name="Content Placeholder 3">
            <a:extLst>
              <a:ext uri="{FF2B5EF4-FFF2-40B4-BE49-F238E27FC236}">
                <a16:creationId xmlns:a16="http://schemas.microsoft.com/office/drawing/2014/main" id="{D36BB5E5-F95D-344D-AE6F-669ECA1CDBE4}"/>
              </a:ext>
            </a:extLst>
          </p:cNvPr>
          <p:cNvSpPr>
            <a:spLocks noGrp="1"/>
          </p:cNvSpPr>
          <p:nvPr>
            <p:ph sz="half" idx="16"/>
          </p:nvPr>
        </p:nvSpPr>
        <p:spPr>
          <a:xfrm>
            <a:off x="8296507" y="3084940"/>
            <a:ext cx="3512635" cy="2814057"/>
          </a:xfrm>
          <a:prstGeom prst="rect">
            <a:avLst/>
          </a:prstGeom>
        </p:spPr>
        <p:txBody>
          <a:bodyPr/>
          <a:lstStyle>
            <a:lvl1pPr>
              <a:defRPr sz="2400"/>
            </a:lvl1pPr>
            <a:lvl2pPr>
              <a:defRPr sz="2000"/>
            </a:lvl2pPr>
          </a:lstStyle>
          <a:p>
            <a:pPr lvl="0"/>
            <a:r>
              <a:rPr lang="en-US" dirty="0"/>
              <a:t>Edit Master text styles</a:t>
            </a:r>
          </a:p>
          <a:p>
            <a:pPr lvl="1"/>
            <a:r>
              <a:rPr lang="en-US" dirty="0"/>
              <a:t>Second level</a:t>
            </a:r>
          </a:p>
        </p:txBody>
      </p:sp>
      <p:sp>
        <p:nvSpPr>
          <p:cNvPr id="20" name="TextBox 19">
            <a:extLst>
              <a:ext uri="{FF2B5EF4-FFF2-40B4-BE49-F238E27FC236}">
                <a16:creationId xmlns:a16="http://schemas.microsoft.com/office/drawing/2014/main" id="{2D59F4C6-C01A-AC4B-B478-5EA3D69BA277}"/>
              </a:ext>
            </a:extLst>
          </p:cNvPr>
          <p:cNvSpPr txBox="1"/>
          <p:nvPr userDrawn="1"/>
        </p:nvSpPr>
        <p:spPr>
          <a:xfrm>
            <a:off x="8970811" y="6346193"/>
            <a:ext cx="2901820" cy="276999"/>
          </a:xfrm>
          <a:prstGeom prst="rect">
            <a:avLst/>
          </a:prstGeom>
          <a:noFill/>
        </p:spPr>
        <p:txBody>
          <a:bodyPr wrap="square" rtlCol="0">
            <a:spAutoFit/>
          </a:bodyPr>
          <a:lstStyle/>
          <a:p>
            <a:pPr algn="r">
              <a:defRPr/>
            </a:pPr>
            <a:fld id="{D9AA55E0-A3F3-3D45-B411-B7074C550149}" type="slidenum">
              <a:rPr lang="en-US" sz="1200">
                <a:solidFill>
                  <a:prstClr val="white"/>
                </a:solidFill>
              </a:rPr>
              <a:pPr algn="r">
                <a:defRPr/>
              </a:pPr>
              <a:t>‹#›</a:t>
            </a:fld>
            <a:endParaRPr lang="en-US" sz="1200" dirty="0">
              <a:solidFill>
                <a:prstClr val="white"/>
              </a:solidFill>
            </a:endParaRPr>
          </a:p>
        </p:txBody>
      </p:sp>
      <p:sp>
        <p:nvSpPr>
          <p:cNvPr id="21" name="TextBox 20">
            <a:extLst>
              <a:ext uri="{FF2B5EF4-FFF2-40B4-BE49-F238E27FC236}">
                <a16:creationId xmlns:a16="http://schemas.microsoft.com/office/drawing/2014/main" id="{B62D61ED-85DA-490C-8C5F-D7F6DC8A83E7}"/>
              </a:ext>
            </a:extLst>
          </p:cNvPr>
          <p:cNvSpPr txBox="1"/>
          <p:nvPr userDrawn="1"/>
        </p:nvSpPr>
        <p:spPr>
          <a:xfrm>
            <a:off x="284011" y="6346193"/>
            <a:ext cx="6336923" cy="276999"/>
          </a:xfrm>
          <a:prstGeom prst="rect">
            <a:avLst/>
          </a:prstGeom>
          <a:noFill/>
        </p:spPr>
        <p:txBody>
          <a:bodyPr wrap="square" rtlCol="0">
            <a:spAutoFit/>
          </a:bodyPr>
          <a:lstStyle/>
          <a:p>
            <a:pPr>
              <a:defRPr/>
            </a:pPr>
            <a:r>
              <a:rPr lang="en-GB" sz="1200" dirty="0">
                <a:solidFill>
                  <a:prstClr val="white"/>
                </a:solidFill>
              </a:rPr>
              <a:t>Presentation on behalf of TCCA    www.tcca.info    @</a:t>
            </a:r>
            <a:r>
              <a:rPr lang="en-GB" sz="1200" dirty="0" err="1">
                <a:solidFill>
                  <a:prstClr val="white"/>
                </a:solidFill>
              </a:rPr>
              <a:t>TCCAcritcomms</a:t>
            </a:r>
            <a:endParaRPr lang="en-US" sz="1200" dirty="0">
              <a:solidFill>
                <a:prstClr val="white"/>
              </a:solidFill>
            </a:endParaRPr>
          </a:p>
        </p:txBody>
      </p:sp>
    </p:spTree>
    <p:extLst>
      <p:ext uri="{BB962C8B-B14F-4D97-AF65-F5344CB8AC3E}">
        <p14:creationId xmlns:p14="http://schemas.microsoft.com/office/powerpoint/2010/main" val="4188633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A30674-C1BB-C848-8623-73C3E8B67F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39"/>
            <a:ext cx="12192000" cy="6857323"/>
          </a:xfrm>
          <a:prstGeom prst="rect">
            <a:avLst/>
          </a:prstGeom>
        </p:spPr>
      </p:pic>
      <p:sp>
        <p:nvSpPr>
          <p:cNvPr id="2" name="Title 1">
            <a:extLst>
              <a:ext uri="{FF2B5EF4-FFF2-40B4-BE49-F238E27FC236}">
                <a16:creationId xmlns:a16="http://schemas.microsoft.com/office/drawing/2014/main" id="{9737A874-EFC6-1E43-80CD-790C2938DD82}"/>
              </a:ext>
            </a:extLst>
          </p:cNvPr>
          <p:cNvSpPr>
            <a:spLocks noGrp="1"/>
          </p:cNvSpPr>
          <p:nvPr>
            <p:ph type="title"/>
          </p:nvPr>
        </p:nvSpPr>
        <p:spPr>
          <a:xfrm>
            <a:off x="2765501" y="365125"/>
            <a:ext cx="9023195" cy="1325563"/>
          </a:xfrm>
          <a:prstGeom prst="rect">
            <a:avLst/>
          </a:prstGeom>
        </p:spPr>
        <p:txBody>
          <a:bodyPr/>
          <a:lstStyle>
            <a:lvl1pPr>
              <a:defRPr b="1">
                <a:solidFill>
                  <a:srgbClr val="00B0F0"/>
                </a:solidFill>
                <a:latin typeface="+mn-lt"/>
              </a:defRPr>
            </a:lvl1pPr>
          </a:lstStyle>
          <a:p>
            <a:r>
              <a:rPr lang="en-US" dirty="0"/>
              <a:t>Click to edit Master title style</a:t>
            </a:r>
          </a:p>
        </p:txBody>
      </p:sp>
      <p:pic>
        <p:nvPicPr>
          <p:cNvPr id="8" name="Picture 7">
            <a:extLst>
              <a:ext uri="{FF2B5EF4-FFF2-40B4-BE49-F238E27FC236}">
                <a16:creationId xmlns:a16="http://schemas.microsoft.com/office/drawing/2014/main" id="{32BFA4D4-1E57-AE46-AECD-448174A5318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7991" y="278992"/>
            <a:ext cx="1988603" cy="1497827"/>
          </a:xfrm>
          <a:prstGeom prst="rect">
            <a:avLst/>
          </a:prstGeom>
        </p:spPr>
      </p:pic>
      <p:sp>
        <p:nvSpPr>
          <p:cNvPr id="13" name="Text Placeholder 2">
            <a:extLst>
              <a:ext uri="{FF2B5EF4-FFF2-40B4-BE49-F238E27FC236}">
                <a16:creationId xmlns:a16="http://schemas.microsoft.com/office/drawing/2014/main" id="{F024C7E8-B39B-7045-9541-9D3211EFEABD}"/>
              </a:ext>
            </a:extLst>
          </p:cNvPr>
          <p:cNvSpPr>
            <a:spLocks noGrp="1"/>
          </p:cNvSpPr>
          <p:nvPr>
            <p:ph type="body" idx="1" hasCustomPrompt="1"/>
          </p:nvPr>
        </p:nvSpPr>
        <p:spPr>
          <a:xfrm>
            <a:off x="367989" y="2261027"/>
            <a:ext cx="3512635" cy="823912"/>
          </a:xfrm>
          <a:prstGeom prst="rect">
            <a:avLst/>
          </a:prstGeom>
        </p:spPr>
        <p:txBody>
          <a:bodyPr anchor="b">
            <a:normAutofit/>
          </a:bodyPr>
          <a:lstStyle>
            <a:lvl1pPr marL="0" indent="0">
              <a:buNone/>
              <a:defRPr sz="2600" b="1">
                <a:solidFill>
                  <a:srgbClr val="23388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Edit Master text styles two lines</a:t>
            </a:r>
          </a:p>
        </p:txBody>
      </p:sp>
      <p:sp>
        <p:nvSpPr>
          <p:cNvPr id="14" name="Content Placeholder 3">
            <a:extLst>
              <a:ext uri="{FF2B5EF4-FFF2-40B4-BE49-F238E27FC236}">
                <a16:creationId xmlns:a16="http://schemas.microsoft.com/office/drawing/2014/main" id="{F17CCEB1-D99D-E646-B3A0-52C600BABAF1}"/>
              </a:ext>
            </a:extLst>
          </p:cNvPr>
          <p:cNvSpPr>
            <a:spLocks noGrp="1"/>
          </p:cNvSpPr>
          <p:nvPr>
            <p:ph sz="half" idx="2"/>
          </p:nvPr>
        </p:nvSpPr>
        <p:spPr>
          <a:xfrm>
            <a:off x="367989" y="3084940"/>
            <a:ext cx="3512635" cy="2814057"/>
          </a:xfrm>
          <a:prstGeom prst="rect">
            <a:avLst/>
          </a:prstGeom>
        </p:spPr>
        <p:txBody>
          <a:bodyPr/>
          <a:lstStyle>
            <a:lvl1pPr marL="0" indent="0">
              <a:buNone/>
              <a:defRPr sz="2400"/>
            </a:lvl1pPr>
            <a:lvl2pPr>
              <a:defRPr sz="2000"/>
            </a:lvl2pPr>
          </a:lstStyle>
          <a:p>
            <a:pPr lvl="0"/>
            <a:r>
              <a:rPr lang="en-US" dirty="0"/>
              <a:t>Edit Master text styles</a:t>
            </a:r>
          </a:p>
        </p:txBody>
      </p:sp>
      <p:sp>
        <p:nvSpPr>
          <p:cNvPr id="15" name="Text Placeholder 2">
            <a:extLst>
              <a:ext uri="{FF2B5EF4-FFF2-40B4-BE49-F238E27FC236}">
                <a16:creationId xmlns:a16="http://schemas.microsoft.com/office/drawing/2014/main" id="{D113116C-4B0A-794D-95E2-F52C1C30094F}"/>
              </a:ext>
            </a:extLst>
          </p:cNvPr>
          <p:cNvSpPr>
            <a:spLocks noGrp="1"/>
          </p:cNvSpPr>
          <p:nvPr>
            <p:ph type="body" idx="13" hasCustomPrompt="1"/>
          </p:nvPr>
        </p:nvSpPr>
        <p:spPr>
          <a:xfrm>
            <a:off x="4315520" y="2261027"/>
            <a:ext cx="3512635" cy="823912"/>
          </a:xfrm>
          <a:prstGeom prst="rect">
            <a:avLst/>
          </a:prstGeom>
        </p:spPr>
        <p:txBody>
          <a:bodyPr anchor="b">
            <a:normAutofit/>
          </a:bodyPr>
          <a:lstStyle>
            <a:lvl1pPr marL="0" indent="0">
              <a:buNone/>
              <a:defRPr sz="2600" b="1">
                <a:solidFill>
                  <a:srgbClr val="23388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Edit Master text styles two lines</a:t>
            </a:r>
          </a:p>
        </p:txBody>
      </p:sp>
      <p:sp>
        <p:nvSpPr>
          <p:cNvPr id="16" name="Content Placeholder 3">
            <a:extLst>
              <a:ext uri="{FF2B5EF4-FFF2-40B4-BE49-F238E27FC236}">
                <a16:creationId xmlns:a16="http://schemas.microsoft.com/office/drawing/2014/main" id="{6009290A-308E-BF42-B0ED-9BF8BD5597DA}"/>
              </a:ext>
            </a:extLst>
          </p:cNvPr>
          <p:cNvSpPr>
            <a:spLocks noGrp="1"/>
          </p:cNvSpPr>
          <p:nvPr>
            <p:ph sz="half" idx="14"/>
          </p:nvPr>
        </p:nvSpPr>
        <p:spPr>
          <a:xfrm>
            <a:off x="4315520" y="3084940"/>
            <a:ext cx="3512635" cy="2814057"/>
          </a:xfrm>
          <a:prstGeom prst="rect">
            <a:avLst/>
          </a:prstGeom>
        </p:spPr>
        <p:txBody>
          <a:bodyPr/>
          <a:lstStyle>
            <a:lvl1pPr marL="0" indent="0">
              <a:buNone/>
              <a:defRPr sz="2400"/>
            </a:lvl1pPr>
            <a:lvl2pPr>
              <a:defRPr sz="2000"/>
            </a:lvl2pPr>
          </a:lstStyle>
          <a:p>
            <a:pPr lvl="0"/>
            <a:r>
              <a:rPr lang="en-US" dirty="0"/>
              <a:t>Edit Master text styles</a:t>
            </a:r>
          </a:p>
        </p:txBody>
      </p:sp>
      <p:sp>
        <p:nvSpPr>
          <p:cNvPr id="17" name="Text Placeholder 2">
            <a:extLst>
              <a:ext uri="{FF2B5EF4-FFF2-40B4-BE49-F238E27FC236}">
                <a16:creationId xmlns:a16="http://schemas.microsoft.com/office/drawing/2014/main" id="{E64F4938-5961-1041-984D-FC63042AF0DC}"/>
              </a:ext>
            </a:extLst>
          </p:cNvPr>
          <p:cNvSpPr>
            <a:spLocks noGrp="1"/>
          </p:cNvSpPr>
          <p:nvPr>
            <p:ph type="body" idx="15" hasCustomPrompt="1"/>
          </p:nvPr>
        </p:nvSpPr>
        <p:spPr>
          <a:xfrm>
            <a:off x="8296507" y="2261027"/>
            <a:ext cx="3512635" cy="823912"/>
          </a:xfrm>
          <a:prstGeom prst="rect">
            <a:avLst/>
          </a:prstGeom>
        </p:spPr>
        <p:txBody>
          <a:bodyPr anchor="b">
            <a:normAutofit/>
          </a:bodyPr>
          <a:lstStyle>
            <a:lvl1pPr marL="0" indent="0">
              <a:buNone/>
              <a:defRPr sz="2600" b="1">
                <a:solidFill>
                  <a:srgbClr val="23388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Edit Master text styles two lines</a:t>
            </a:r>
          </a:p>
        </p:txBody>
      </p:sp>
      <p:sp>
        <p:nvSpPr>
          <p:cNvPr id="18" name="Content Placeholder 3">
            <a:extLst>
              <a:ext uri="{FF2B5EF4-FFF2-40B4-BE49-F238E27FC236}">
                <a16:creationId xmlns:a16="http://schemas.microsoft.com/office/drawing/2014/main" id="{D36BB5E5-F95D-344D-AE6F-669ECA1CDBE4}"/>
              </a:ext>
            </a:extLst>
          </p:cNvPr>
          <p:cNvSpPr>
            <a:spLocks noGrp="1"/>
          </p:cNvSpPr>
          <p:nvPr>
            <p:ph sz="half" idx="16"/>
          </p:nvPr>
        </p:nvSpPr>
        <p:spPr>
          <a:xfrm>
            <a:off x="8296507" y="3084940"/>
            <a:ext cx="3512635" cy="2814057"/>
          </a:xfrm>
          <a:prstGeom prst="rect">
            <a:avLst/>
          </a:prstGeom>
        </p:spPr>
        <p:txBody>
          <a:bodyPr/>
          <a:lstStyle>
            <a:lvl1pPr marL="0" indent="0">
              <a:buNone/>
              <a:defRPr sz="2400"/>
            </a:lvl1pPr>
            <a:lvl2pPr>
              <a:defRPr sz="2000"/>
            </a:lvl2pPr>
          </a:lstStyle>
          <a:p>
            <a:pPr lvl="0"/>
            <a:r>
              <a:rPr lang="en-US" dirty="0"/>
              <a:t>Edit Master text styles</a:t>
            </a:r>
          </a:p>
        </p:txBody>
      </p:sp>
      <p:sp>
        <p:nvSpPr>
          <p:cNvPr id="20" name="TextBox 19">
            <a:extLst>
              <a:ext uri="{FF2B5EF4-FFF2-40B4-BE49-F238E27FC236}">
                <a16:creationId xmlns:a16="http://schemas.microsoft.com/office/drawing/2014/main" id="{21C14EE6-A671-C04E-8F40-323252ED305C}"/>
              </a:ext>
            </a:extLst>
          </p:cNvPr>
          <p:cNvSpPr txBox="1"/>
          <p:nvPr userDrawn="1"/>
        </p:nvSpPr>
        <p:spPr>
          <a:xfrm>
            <a:off x="8970811" y="6346193"/>
            <a:ext cx="2901820" cy="276999"/>
          </a:xfrm>
          <a:prstGeom prst="rect">
            <a:avLst/>
          </a:prstGeom>
          <a:noFill/>
        </p:spPr>
        <p:txBody>
          <a:bodyPr wrap="square" rtlCol="0">
            <a:spAutoFit/>
          </a:bodyPr>
          <a:lstStyle/>
          <a:p>
            <a:pPr algn="r">
              <a:defRPr/>
            </a:pPr>
            <a:fld id="{D9AA55E0-A3F3-3D45-B411-B7074C550149}" type="slidenum">
              <a:rPr lang="en-US" sz="1200">
                <a:solidFill>
                  <a:prstClr val="white"/>
                </a:solidFill>
              </a:rPr>
              <a:pPr algn="r">
                <a:defRPr/>
              </a:pPr>
              <a:t>‹#›</a:t>
            </a:fld>
            <a:endParaRPr lang="en-US" sz="1200" dirty="0">
              <a:solidFill>
                <a:prstClr val="white"/>
              </a:solidFill>
            </a:endParaRPr>
          </a:p>
        </p:txBody>
      </p:sp>
      <p:sp>
        <p:nvSpPr>
          <p:cNvPr id="21" name="TextBox 20">
            <a:extLst>
              <a:ext uri="{FF2B5EF4-FFF2-40B4-BE49-F238E27FC236}">
                <a16:creationId xmlns:a16="http://schemas.microsoft.com/office/drawing/2014/main" id="{3014D12A-683C-4694-A149-504B056C5170}"/>
              </a:ext>
            </a:extLst>
          </p:cNvPr>
          <p:cNvSpPr txBox="1"/>
          <p:nvPr userDrawn="1"/>
        </p:nvSpPr>
        <p:spPr>
          <a:xfrm>
            <a:off x="284011" y="6346193"/>
            <a:ext cx="6336923" cy="276999"/>
          </a:xfrm>
          <a:prstGeom prst="rect">
            <a:avLst/>
          </a:prstGeom>
          <a:noFill/>
        </p:spPr>
        <p:txBody>
          <a:bodyPr wrap="square" rtlCol="0">
            <a:spAutoFit/>
          </a:bodyPr>
          <a:lstStyle/>
          <a:p>
            <a:pPr>
              <a:defRPr/>
            </a:pPr>
            <a:r>
              <a:rPr lang="en-GB" sz="1200" dirty="0">
                <a:solidFill>
                  <a:prstClr val="white"/>
                </a:solidFill>
              </a:rPr>
              <a:t>Presentation on behalf of TCCA    www.tcca.info    @</a:t>
            </a:r>
            <a:r>
              <a:rPr lang="en-GB" sz="1200" dirty="0" err="1">
                <a:solidFill>
                  <a:prstClr val="white"/>
                </a:solidFill>
              </a:rPr>
              <a:t>TCCAcritcomms</a:t>
            </a:r>
            <a:endParaRPr lang="en-US" sz="1200" dirty="0">
              <a:solidFill>
                <a:prstClr val="white"/>
              </a:solidFill>
            </a:endParaRPr>
          </a:p>
        </p:txBody>
      </p:sp>
    </p:spTree>
    <p:extLst>
      <p:ext uri="{BB962C8B-B14F-4D97-AF65-F5344CB8AC3E}">
        <p14:creationId xmlns:p14="http://schemas.microsoft.com/office/powerpoint/2010/main" val="3885303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A30674-C1BB-C848-8623-73C3E8B67F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39"/>
            <a:ext cx="12192000" cy="6857323"/>
          </a:xfrm>
          <a:prstGeom prst="rect">
            <a:avLst/>
          </a:prstGeom>
        </p:spPr>
      </p:pic>
      <p:pic>
        <p:nvPicPr>
          <p:cNvPr id="8" name="Picture 7">
            <a:extLst>
              <a:ext uri="{FF2B5EF4-FFF2-40B4-BE49-F238E27FC236}">
                <a16:creationId xmlns:a16="http://schemas.microsoft.com/office/drawing/2014/main" id="{32BFA4D4-1E57-AE46-AECD-448174A5318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7991" y="278992"/>
            <a:ext cx="1988603" cy="1497827"/>
          </a:xfrm>
          <a:prstGeom prst="rect">
            <a:avLst/>
          </a:prstGeom>
        </p:spPr>
      </p:pic>
      <p:sp>
        <p:nvSpPr>
          <p:cNvPr id="19" name="Title 1">
            <a:extLst>
              <a:ext uri="{FF2B5EF4-FFF2-40B4-BE49-F238E27FC236}">
                <a16:creationId xmlns:a16="http://schemas.microsoft.com/office/drawing/2014/main" id="{3DCF8AAC-CBBF-B849-8B7D-D2F8BB53BFCE}"/>
              </a:ext>
            </a:extLst>
          </p:cNvPr>
          <p:cNvSpPr>
            <a:spLocks noGrp="1"/>
          </p:cNvSpPr>
          <p:nvPr>
            <p:ph type="title" hasCustomPrompt="1"/>
          </p:nvPr>
        </p:nvSpPr>
        <p:spPr>
          <a:xfrm>
            <a:off x="367989" y="2055475"/>
            <a:ext cx="11420707" cy="2362037"/>
          </a:xfrm>
          <a:prstGeom prst="rect">
            <a:avLst/>
          </a:prstGeom>
        </p:spPr>
        <p:txBody>
          <a:bodyPr anchor="b"/>
          <a:lstStyle>
            <a:lvl1pPr>
              <a:defRPr sz="6000" b="1">
                <a:solidFill>
                  <a:srgbClr val="00B0F0"/>
                </a:solidFill>
              </a:defRPr>
            </a:lvl1pPr>
          </a:lstStyle>
          <a:p>
            <a:r>
              <a:rPr lang="en-US" dirty="0"/>
              <a:t>Click to edit Master title style breaker slide</a:t>
            </a:r>
          </a:p>
        </p:txBody>
      </p:sp>
      <p:sp>
        <p:nvSpPr>
          <p:cNvPr id="20" name="Text Placeholder 2">
            <a:extLst>
              <a:ext uri="{FF2B5EF4-FFF2-40B4-BE49-F238E27FC236}">
                <a16:creationId xmlns:a16="http://schemas.microsoft.com/office/drawing/2014/main" id="{CE85675A-EA8B-564E-BC40-F32E1183C2BD}"/>
              </a:ext>
            </a:extLst>
          </p:cNvPr>
          <p:cNvSpPr>
            <a:spLocks noGrp="1"/>
          </p:cNvSpPr>
          <p:nvPr>
            <p:ph type="body" idx="1"/>
          </p:nvPr>
        </p:nvSpPr>
        <p:spPr>
          <a:xfrm>
            <a:off x="367989" y="4444500"/>
            <a:ext cx="11420707" cy="1500187"/>
          </a:xfrm>
          <a:prstGeom prst="rect">
            <a:avLst/>
          </a:prstGeo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10" name="TextBox 9">
            <a:extLst>
              <a:ext uri="{FF2B5EF4-FFF2-40B4-BE49-F238E27FC236}">
                <a16:creationId xmlns:a16="http://schemas.microsoft.com/office/drawing/2014/main" id="{33F30CF6-EDFE-0340-B24A-41E01A997C08}"/>
              </a:ext>
            </a:extLst>
          </p:cNvPr>
          <p:cNvSpPr txBox="1"/>
          <p:nvPr userDrawn="1"/>
        </p:nvSpPr>
        <p:spPr>
          <a:xfrm>
            <a:off x="8970811" y="6346193"/>
            <a:ext cx="2901820" cy="276999"/>
          </a:xfrm>
          <a:prstGeom prst="rect">
            <a:avLst/>
          </a:prstGeom>
          <a:noFill/>
        </p:spPr>
        <p:txBody>
          <a:bodyPr wrap="square" rtlCol="0">
            <a:spAutoFit/>
          </a:bodyPr>
          <a:lstStyle/>
          <a:p>
            <a:pPr algn="r">
              <a:defRPr/>
            </a:pPr>
            <a:fld id="{D9AA55E0-A3F3-3D45-B411-B7074C550149}" type="slidenum">
              <a:rPr lang="en-US" sz="1200">
                <a:solidFill>
                  <a:prstClr val="white"/>
                </a:solidFill>
              </a:rPr>
              <a:pPr algn="r">
                <a:defRPr/>
              </a:pPr>
              <a:t>‹#›</a:t>
            </a:fld>
            <a:endParaRPr lang="en-US" sz="1200" dirty="0">
              <a:solidFill>
                <a:prstClr val="white"/>
              </a:solidFill>
            </a:endParaRPr>
          </a:p>
        </p:txBody>
      </p:sp>
      <p:sp>
        <p:nvSpPr>
          <p:cNvPr id="12" name="TextBox 11">
            <a:extLst>
              <a:ext uri="{FF2B5EF4-FFF2-40B4-BE49-F238E27FC236}">
                <a16:creationId xmlns:a16="http://schemas.microsoft.com/office/drawing/2014/main" id="{DE792A70-4D20-4FBA-AF2D-5A3209F5D530}"/>
              </a:ext>
            </a:extLst>
          </p:cNvPr>
          <p:cNvSpPr txBox="1"/>
          <p:nvPr userDrawn="1"/>
        </p:nvSpPr>
        <p:spPr>
          <a:xfrm>
            <a:off x="284011" y="6346193"/>
            <a:ext cx="6336923" cy="276999"/>
          </a:xfrm>
          <a:prstGeom prst="rect">
            <a:avLst/>
          </a:prstGeom>
          <a:noFill/>
        </p:spPr>
        <p:txBody>
          <a:bodyPr wrap="square" rtlCol="0">
            <a:spAutoFit/>
          </a:bodyPr>
          <a:lstStyle/>
          <a:p>
            <a:pPr>
              <a:defRPr/>
            </a:pPr>
            <a:r>
              <a:rPr lang="en-GB" sz="1200" dirty="0">
                <a:solidFill>
                  <a:prstClr val="white"/>
                </a:solidFill>
              </a:rPr>
              <a:t>Presentation on behalf of TCCA    www.tcca.info    @</a:t>
            </a:r>
            <a:r>
              <a:rPr lang="en-GB" sz="1200" dirty="0" err="1">
                <a:solidFill>
                  <a:prstClr val="white"/>
                </a:solidFill>
              </a:rPr>
              <a:t>TCCAcritcomms</a:t>
            </a:r>
            <a:endParaRPr lang="en-US" sz="1200" dirty="0">
              <a:solidFill>
                <a:prstClr val="white"/>
              </a:solidFill>
            </a:endParaRPr>
          </a:p>
        </p:txBody>
      </p:sp>
    </p:spTree>
    <p:extLst>
      <p:ext uri="{BB962C8B-B14F-4D97-AF65-F5344CB8AC3E}">
        <p14:creationId xmlns:p14="http://schemas.microsoft.com/office/powerpoint/2010/main" val="2488587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A30674-C1BB-C848-8623-73C3E8B67F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39"/>
            <a:ext cx="12192000" cy="6857323"/>
          </a:xfrm>
          <a:prstGeom prst="rect">
            <a:avLst/>
          </a:prstGeom>
        </p:spPr>
      </p:pic>
      <p:pic>
        <p:nvPicPr>
          <p:cNvPr id="8" name="Picture 7">
            <a:extLst>
              <a:ext uri="{FF2B5EF4-FFF2-40B4-BE49-F238E27FC236}">
                <a16:creationId xmlns:a16="http://schemas.microsoft.com/office/drawing/2014/main" id="{32BFA4D4-1E57-AE46-AECD-448174A5318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7991" y="278992"/>
            <a:ext cx="1988603" cy="1497827"/>
          </a:xfrm>
          <a:prstGeom prst="rect">
            <a:avLst/>
          </a:prstGeom>
        </p:spPr>
      </p:pic>
      <p:sp>
        <p:nvSpPr>
          <p:cNvPr id="19" name="Title 1">
            <a:extLst>
              <a:ext uri="{FF2B5EF4-FFF2-40B4-BE49-F238E27FC236}">
                <a16:creationId xmlns:a16="http://schemas.microsoft.com/office/drawing/2014/main" id="{3DCF8AAC-CBBF-B849-8B7D-D2F8BB53BFCE}"/>
              </a:ext>
            </a:extLst>
          </p:cNvPr>
          <p:cNvSpPr>
            <a:spLocks noGrp="1"/>
          </p:cNvSpPr>
          <p:nvPr>
            <p:ph type="title" hasCustomPrompt="1"/>
          </p:nvPr>
        </p:nvSpPr>
        <p:spPr>
          <a:xfrm>
            <a:off x="367989" y="2055476"/>
            <a:ext cx="5229923" cy="1640857"/>
          </a:xfrm>
          <a:prstGeom prst="rect">
            <a:avLst/>
          </a:prstGeom>
        </p:spPr>
        <p:txBody>
          <a:bodyPr anchor="b">
            <a:normAutofit/>
          </a:bodyPr>
          <a:lstStyle>
            <a:lvl1pPr>
              <a:defRPr sz="3600" b="1">
                <a:solidFill>
                  <a:srgbClr val="00B0F0"/>
                </a:solidFill>
              </a:defRPr>
            </a:lvl1pPr>
          </a:lstStyle>
          <a:p>
            <a:r>
              <a:rPr lang="en-US" dirty="0"/>
              <a:t>Click to edit Master title style breaker slide</a:t>
            </a:r>
          </a:p>
        </p:txBody>
      </p:sp>
      <p:sp>
        <p:nvSpPr>
          <p:cNvPr id="20" name="Text Placeholder 2">
            <a:extLst>
              <a:ext uri="{FF2B5EF4-FFF2-40B4-BE49-F238E27FC236}">
                <a16:creationId xmlns:a16="http://schemas.microsoft.com/office/drawing/2014/main" id="{CE85675A-EA8B-564E-BC40-F32E1183C2BD}"/>
              </a:ext>
            </a:extLst>
          </p:cNvPr>
          <p:cNvSpPr>
            <a:spLocks noGrp="1"/>
          </p:cNvSpPr>
          <p:nvPr>
            <p:ph type="body" idx="1"/>
          </p:nvPr>
        </p:nvSpPr>
        <p:spPr>
          <a:xfrm>
            <a:off x="367989" y="3831956"/>
            <a:ext cx="5229923" cy="2112731"/>
          </a:xfrm>
          <a:prstGeom prst="rect">
            <a:avLst/>
          </a:prstGeo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9" name="Content Placeholder 2">
            <a:extLst>
              <a:ext uri="{FF2B5EF4-FFF2-40B4-BE49-F238E27FC236}">
                <a16:creationId xmlns:a16="http://schemas.microsoft.com/office/drawing/2014/main" id="{3F30FE31-8046-084A-BE6F-7A156F3919A0}"/>
              </a:ext>
            </a:extLst>
          </p:cNvPr>
          <p:cNvSpPr>
            <a:spLocks noGrp="1"/>
          </p:cNvSpPr>
          <p:nvPr>
            <p:ph idx="13"/>
          </p:nvPr>
        </p:nvSpPr>
        <p:spPr>
          <a:xfrm>
            <a:off x="5905762" y="439090"/>
            <a:ext cx="5882935" cy="5505597"/>
          </a:xfrm>
          <a:prstGeom prst="rect">
            <a:avLst/>
          </a:prstGeom>
        </p:spPr>
        <p:txBody>
          <a:bodyPr/>
          <a:lstStyle>
            <a:lvl1pPr>
              <a:defRPr sz="2800"/>
            </a:lvl1pPr>
            <a:lvl2pPr>
              <a:defRPr sz="24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Box 11">
            <a:extLst>
              <a:ext uri="{FF2B5EF4-FFF2-40B4-BE49-F238E27FC236}">
                <a16:creationId xmlns:a16="http://schemas.microsoft.com/office/drawing/2014/main" id="{02648A3F-EF08-3447-8977-14FF07EB0734}"/>
              </a:ext>
            </a:extLst>
          </p:cNvPr>
          <p:cNvSpPr txBox="1"/>
          <p:nvPr userDrawn="1"/>
        </p:nvSpPr>
        <p:spPr>
          <a:xfrm>
            <a:off x="8970811" y="6346193"/>
            <a:ext cx="2901820" cy="276999"/>
          </a:xfrm>
          <a:prstGeom prst="rect">
            <a:avLst/>
          </a:prstGeom>
          <a:noFill/>
        </p:spPr>
        <p:txBody>
          <a:bodyPr wrap="square" rtlCol="0">
            <a:spAutoFit/>
          </a:bodyPr>
          <a:lstStyle/>
          <a:p>
            <a:pPr algn="r">
              <a:defRPr/>
            </a:pPr>
            <a:fld id="{D9AA55E0-A3F3-3D45-B411-B7074C550149}" type="slidenum">
              <a:rPr lang="en-US" sz="1200">
                <a:solidFill>
                  <a:prstClr val="white"/>
                </a:solidFill>
              </a:rPr>
              <a:pPr algn="r">
                <a:defRPr/>
              </a:pPr>
              <a:t>‹#›</a:t>
            </a:fld>
            <a:endParaRPr lang="en-US" sz="1200" dirty="0">
              <a:solidFill>
                <a:prstClr val="white"/>
              </a:solidFill>
            </a:endParaRPr>
          </a:p>
        </p:txBody>
      </p:sp>
      <p:sp>
        <p:nvSpPr>
          <p:cNvPr id="13" name="TextBox 12">
            <a:extLst>
              <a:ext uri="{FF2B5EF4-FFF2-40B4-BE49-F238E27FC236}">
                <a16:creationId xmlns:a16="http://schemas.microsoft.com/office/drawing/2014/main" id="{A13180C0-E3C6-478C-979E-FE3B4F591884}"/>
              </a:ext>
            </a:extLst>
          </p:cNvPr>
          <p:cNvSpPr txBox="1"/>
          <p:nvPr userDrawn="1"/>
        </p:nvSpPr>
        <p:spPr>
          <a:xfrm>
            <a:off x="284011" y="6346193"/>
            <a:ext cx="6336923" cy="276999"/>
          </a:xfrm>
          <a:prstGeom prst="rect">
            <a:avLst/>
          </a:prstGeom>
          <a:noFill/>
        </p:spPr>
        <p:txBody>
          <a:bodyPr wrap="square" rtlCol="0">
            <a:spAutoFit/>
          </a:bodyPr>
          <a:lstStyle/>
          <a:p>
            <a:pPr>
              <a:defRPr/>
            </a:pPr>
            <a:r>
              <a:rPr lang="en-GB" sz="1200" dirty="0">
                <a:solidFill>
                  <a:prstClr val="white"/>
                </a:solidFill>
              </a:rPr>
              <a:t>Presentation on behalf of TCCA    www.tcca.info    @</a:t>
            </a:r>
            <a:r>
              <a:rPr lang="en-GB" sz="1200" dirty="0" err="1">
                <a:solidFill>
                  <a:prstClr val="white"/>
                </a:solidFill>
              </a:rPr>
              <a:t>TCCAcritcomms</a:t>
            </a:r>
            <a:endParaRPr lang="en-US" sz="1200" dirty="0">
              <a:solidFill>
                <a:prstClr val="white"/>
              </a:solidFill>
            </a:endParaRPr>
          </a:p>
        </p:txBody>
      </p:sp>
    </p:spTree>
    <p:extLst>
      <p:ext uri="{BB962C8B-B14F-4D97-AF65-F5344CB8AC3E}">
        <p14:creationId xmlns:p14="http://schemas.microsoft.com/office/powerpoint/2010/main" val="3651818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7A30674-C1BB-C848-8623-73C3E8B67F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39"/>
            <a:ext cx="12192000" cy="6857323"/>
          </a:xfrm>
          <a:prstGeom prst="rect">
            <a:avLst/>
          </a:prstGeom>
        </p:spPr>
      </p:pic>
      <p:pic>
        <p:nvPicPr>
          <p:cNvPr id="8" name="Picture 7">
            <a:extLst>
              <a:ext uri="{FF2B5EF4-FFF2-40B4-BE49-F238E27FC236}">
                <a16:creationId xmlns:a16="http://schemas.microsoft.com/office/drawing/2014/main" id="{32BFA4D4-1E57-AE46-AECD-448174A5318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7991" y="278992"/>
            <a:ext cx="1988603" cy="1497827"/>
          </a:xfrm>
          <a:prstGeom prst="rect">
            <a:avLst/>
          </a:prstGeom>
        </p:spPr>
      </p:pic>
      <p:sp>
        <p:nvSpPr>
          <p:cNvPr id="19" name="Title 1">
            <a:extLst>
              <a:ext uri="{FF2B5EF4-FFF2-40B4-BE49-F238E27FC236}">
                <a16:creationId xmlns:a16="http://schemas.microsoft.com/office/drawing/2014/main" id="{3DCF8AAC-CBBF-B849-8B7D-D2F8BB53BFCE}"/>
              </a:ext>
            </a:extLst>
          </p:cNvPr>
          <p:cNvSpPr>
            <a:spLocks noGrp="1"/>
          </p:cNvSpPr>
          <p:nvPr>
            <p:ph type="title" hasCustomPrompt="1"/>
          </p:nvPr>
        </p:nvSpPr>
        <p:spPr>
          <a:xfrm>
            <a:off x="367989" y="2055476"/>
            <a:ext cx="5229923" cy="1640857"/>
          </a:xfrm>
          <a:prstGeom prst="rect">
            <a:avLst/>
          </a:prstGeom>
        </p:spPr>
        <p:txBody>
          <a:bodyPr anchor="b">
            <a:normAutofit/>
          </a:bodyPr>
          <a:lstStyle>
            <a:lvl1pPr>
              <a:defRPr sz="3600" b="1">
                <a:solidFill>
                  <a:srgbClr val="00B0F0"/>
                </a:solidFill>
              </a:defRPr>
            </a:lvl1pPr>
          </a:lstStyle>
          <a:p>
            <a:r>
              <a:rPr lang="en-US" dirty="0"/>
              <a:t>Click to edit Master title style breaker slide</a:t>
            </a:r>
          </a:p>
        </p:txBody>
      </p:sp>
      <p:sp>
        <p:nvSpPr>
          <p:cNvPr id="20" name="Text Placeholder 2">
            <a:extLst>
              <a:ext uri="{FF2B5EF4-FFF2-40B4-BE49-F238E27FC236}">
                <a16:creationId xmlns:a16="http://schemas.microsoft.com/office/drawing/2014/main" id="{CE85675A-EA8B-564E-BC40-F32E1183C2BD}"/>
              </a:ext>
            </a:extLst>
          </p:cNvPr>
          <p:cNvSpPr>
            <a:spLocks noGrp="1"/>
          </p:cNvSpPr>
          <p:nvPr>
            <p:ph type="body" idx="1"/>
          </p:nvPr>
        </p:nvSpPr>
        <p:spPr>
          <a:xfrm>
            <a:off x="367989" y="3831956"/>
            <a:ext cx="5229923" cy="2112731"/>
          </a:xfrm>
          <a:prstGeom prst="rect">
            <a:avLst/>
          </a:prstGeo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12" name="Picture Placeholder 2">
            <a:extLst>
              <a:ext uri="{FF2B5EF4-FFF2-40B4-BE49-F238E27FC236}">
                <a16:creationId xmlns:a16="http://schemas.microsoft.com/office/drawing/2014/main" id="{3079C382-8B60-A741-9AC2-4E8A027DBE55}"/>
              </a:ext>
            </a:extLst>
          </p:cNvPr>
          <p:cNvSpPr>
            <a:spLocks noGrp="1" noChangeAspect="1"/>
          </p:cNvSpPr>
          <p:nvPr>
            <p:ph type="pic" idx="14"/>
          </p:nvPr>
        </p:nvSpPr>
        <p:spPr>
          <a:xfrm>
            <a:off x="5905761" y="439090"/>
            <a:ext cx="5882936" cy="5505597"/>
          </a:xfrm>
          <a:prstGeom prst="rect">
            <a:avLst/>
          </a:prstGeom>
        </p:spPr>
        <p:txBody>
          <a:bodyPr anchor="t">
            <a:normAutofit/>
          </a:bodyPr>
          <a:lstStyle>
            <a:lvl1pPr marL="0" indent="0">
              <a:buNone/>
              <a:defRPr sz="24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Click icon to add picture</a:t>
            </a:r>
          </a:p>
        </p:txBody>
      </p:sp>
      <p:sp>
        <p:nvSpPr>
          <p:cNvPr id="10" name="TextBox 9">
            <a:extLst>
              <a:ext uri="{FF2B5EF4-FFF2-40B4-BE49-F238E27FC236}">
                <a16:creationId xmlns:a16="http://schemas.microsoft.com/office/drawing/2014/main" id="{C2C618D4-7EE0-9442-A550-BF6366D3A949}"/>
              </a:ext>
            </a:extLst>
          </p:cNvPr>
          <p:cNvSpPr txBox="1"/>
          <p:nvPr userDrawn="1"/>
        </p:nvSpPr>
        <p:spPr>
          <a:xfrm>
            <a:off x="8970811" y="6346193"/>
            <a:ext cx="2901820" cy="276999"/>
          </a:xfrm>
          <a:prstGeom prst="rect">
            <a:avLst/>
          </a:prstGeom>
          <a:noFill/>
        </p:spPr>
        <p:txBody>
          <a:bodyPr wrap="square" rtlCol="0">
            <a:spAutoFit/>
          </a:bodyPr>
          <a:lstStyle/>
          <a:p>
            <a:pPr algn="r">
              <a:defRPr/>
            </a:pPr>
            <a:fld id="{D9AA55E0-A3F3-3D45-B411-B7074C550149}" type="slidenum">
              <a:rPr lang="en-US" sz="1200">
                <a:solidFill>
                  <a:prstClr val="white"/>
                </a:solidFill>
              </a:rPr>
              <a:pPr algn="r">
                <a:defRPr/>
              </a:pPr>
              <a:t>‹#›</a:t>
            </a:fld>
            <a:endParaRPr lang="en-US" sz="1200" dirty="0">
              <a:solidFill>
                <a:prstClr val="white"/>
              </a:solidFill>
            </a:endParaRPr>
          </a:p>
        </p:txBody>
      </p:sp>
      <p:sp>
        <p:nvSpPr>
          <p:cNvPr id="13" name="TextBox 12">
            <a:extLst>
              <a:ext uri="{FF2B5EF4-FFF2-40B4-BE49-F238E27FC236}">
                <a16:creationId xmlns:a16="http://schemas.microsoft.com/office/drawing/2014/main" id="{F69FD9B5-2753-4254-AF38-91DE1A1FB9E9}"/>
              </a:ext>
            </a:extLst>
          </p:cNvPr>
          <p:cNvSpPr txBox="1"/>
          <p:nvPr userDrawn="1"/>
        </p:nvSpPr>
        <p:spPr>
          <a:xfrm>
            <a:off x="284011" y="6346193"/>
            <a:ext cx="6336923" cy="276999"/>
          </a:xfrm>
          <a:prstGeom prst="rect">
            <a:avLst/>
          </a:prstGeom>
          <a:noFill/>
        </p:spPr>
        <p:txBody>
          <a:bodyPr wrap="square" rtlCol="0">
            <a:spAutoFit/>
          </a:bodyPr>
          <a:lstStyle/>
          <a:p>
            <a:pPr>
              <a:defRPr/>
            </a:pPr>
            <a:r>
              <a:rPr lang="en-GB" sz="1200" dirty="0">
                <a:solidFill>
                  <a:prstClr val="white"/>
                </a:solidFill>
              </a:rPr>
              <a:t>Presentation on behalf of TCCA    www.tcca.info    @</a:t>
            </a:r>
            <a:r>
              <a:rPr lang="en-GB" sz="1200" dirty="0" err="1">
                <a:solidFill>
                  <a:prstClr val="white"/>
                </a:solidFill>
              </a:rPr>
              <a:t>TCCAcritcomms</a:t>
            </a:r>
            <a:endParaRPr lang="en-US" sz="1200" dirty="0">
              <a:solidFill>
                <a:prstClr val="white"/>
              </a:solidFill>
            </a:endParaRPr>
          </a:p>
        </p:txBody>
      </p:sp>
    </p:spTree>
    <p:extLst>
      <p:ext uri="{BB962C8B-B14F-4D97-AF65-F5344CB8AC3E}">
        <p14:creationId xmlns:p14="http://schemas.microsoft.com/office/powerpoint/2010/main" val="1607695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p:bg>
      <p:bgRef idx="1001">
        <a:schemeClr val="bg2"/>
      </p:bgRef>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3D000AA-2F51-4E41-A554-B29DE0FC93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39"/>
            <a:ext cx="12192000" cy="6857323"/>
          </a:xfrm>
          <a:prstGeom prst="rect">
            <a:avLst/>
          </a:prstGeom>
        </p:spPr>
      </p:pic>
      <p:sp>
        <p:nvSpPr>
          <p:cNvPr id="19" name="Title 1">
            <a:extLst>
              <a:ext uri="{FF2B5EF4-FFF2-40B4-BE49-F238E27FC236}">
                <a16:creationId xmlns:a16="http://schemas.microsoft.com/office/drawing/2014/main" id="{2D663126-098B-7847-A58B-BE53ED6060CB}"/>
              </a:ext>
            </a:extLst>
          </p:cNvPr>
          <p:cNvSpPr>
            <a:spLocks noGrp="1"/>
          </p:cNvSpPr>
          <p:nvPr>
            <p:ph type="ctrTitle" hasCustomPrompt="1"/>
          </p:nvPr>
        </p:nvSpPr>
        <p:spPr>
          <a:xfrm>
            <a:off x="2213517" y="3024883"/>
            <a:ext cx="7772400" cy="1328207"/>
          </a:xfrm>
          <a:prstGeom prst="rect">
            <a:avLst/>
          </a:prstGeom>
        </p:spPr>
        <p:txBody>
          <a:bodyPr anchor="t">
            <a:normAutofit/>
          </a:bodyPr>
          <a:lstStyle>
            <a:lvl1pPr algn="ctr">
              <a:defRPr sz="4800">
                <a:solidFill>
                  <a:schemeClr val="tx1"/>
                </a:solidFill>
              </a:defRPr>
            </a:lvl1pPr>
          </a:lstStyle>
          <a:p>
            <a:r>
              <a:rPr lang="en-US" dirty="0"/>
              <a:t>Thank you</a:t>
            </a:r>
            <a:br>
              <a:rPr lang="en-US" dirty="0"/>
            </a:br>
            <a:r>
              <a:rPr lang="en-US" dirty="0"/>
              <a:t>End of slide</a:t>
            </a:r>
          </a:p>
        </p:txBody>
      </p:sp>
      <p:sp>
        <p:nvSpPr>
          <p:cNvPr id="20" name="Subtitle 2">
            <a:extLst>
              <a:ext uri="{FF2B5EF4-FFF2-40B4-BE49-F238E27FC236}">
                <a16:creationId xmlns:a16="http://schemas.microsoft.com/office/drawing/2014/main" id="{289655B3-C26B-D046-AB97-DF3ED6DCFE7B}"/>
              </a:ext>
            </a:extLst>
          </p:cNvPr>
          <p:cNvSpPr>
            <a:spLocks noGrp="1"/>
          </p:cNvSpPr>
          <p:nvPr>
            <p:ph type="subTitle" idx="1" hasCustomPrompt="1"/>
          </p:nvPr>
        </p:nvSpPr>
        <p:spPr>
          <a:xfrm>
            <a:off x="2667000" y="4520357"/>
            <a:ext cx="6858000" cy="1270843"/>
          </a:xfrm>
          <a:prstGeom prst="rect">
            <a:avLst/>
          </a:prstGeom>
        </p:spPr>
        <p:txBody>
          <a:bodyPr>
            <a:noAutofit/>
          </a:bodyPr>
          <a:lstStyle>
            <a:lvl1pPr marL="0" indent="0" algn="ctr">
              <a:lnSpc>
                <a:spcPct val="100000"/>
              </a:lnSpc>
              <a:spcBef>
                <a:spcPts val="0"/>
              </a:spcBef>
              <a:buNone/>
              <a:defRPr sz="1800" b="1">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Slide Author details</a:t>
            </a:r>
            <a:br>
              <a:rPr lang="en-US" dirty="0"/>
            </a:br>
            <a:r>
              <a:rPr lang="en-US" dirty="0"/>
              <a:t>Email: </a:t>
            </a:r>
            <a:r>
              <a:rPr lang="en-US" dirty="0" err="1"/>
              <a:t>authorname@tcca.com</a:t>
            </a:r>
            <a:r>
              <a:rPr lang="en-US" dirty="0"/>
              <a:t>  Tel: 000 00000 00000 </a:t>
            </a:r>
            <a:br>
              <a:rPr lang="en-US" dirty="0"/>
            </a:br>
            <a:r>
              <a:rPr lang="en-US" dirty="0"/>
              <a:t>1 Street Name, Building Name, Postcode 00, City, Country</a:t>
            </a:r>
            <a:br>
              <a:rPr lang="en-US" dirty="0"/>
            </a:br>
            <a:r>
              <a:rPr lang="en-US" dirty="0"/>
              <a:t>Another line if more details are needed</a:t>
            </a:r>
          </a:p>
        </p:txBody>
      </p:sp>
    </p:spTree>
    <p:extLst>
      <p:ext uri="{BB962C8B-B14F-4D97-AF65-F5344CB8AC3E}">
        <p14:creationId xmlns:p14="http://schemas.microsoft.com/office/powerpoint/2010/main" val="421164702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E12886A3-78DD-5842-83B6-40F815C15967}" type="slidenum">
              <a:rPr lang="en-US" smtClean="0">
                <a:solidFill>
                  <a:prstClr val="black">
                    <a:tint val="75000"/>
                  </a:prstClr>
                </a:solidFill>
              </a:rPr>
              <a:pPr/>
              <a:t>‹#›</a:t>
            </a:fld>
            <a:endParaRPr lang="en-US">
              <a:solidFill>
                <a:prstClr val="black">
                  <a:tint val="75000"/>
                </a:prstClr>
              </a:solidFill>
            </a:endParaRPr>
          </a:p>
        </p:txBody>
      </p:sp>
      <p:pic>
        <p:nvPicPr>
          <p:cNvPr id="7" name="Picture 6" descr="AC1988 TCCA_PPT Template 0817 v1.2.jpg"/>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0" y="1"/>
            <a:ext cx="12192000" cy="6856475"/>
          </a:xfrm>
          <a:prstGeom prst="rect">
            <a:avLst/>
          </a:prstGeom>
        </p:spPr>
      </p:pic>
      <p:sp>
        <p:nvSpPr>
          <p:cNvPr id="8" name="Title 1"/>
          <p:cNvSpPr txBox="1">
            <a:spLocks/>
          </p:cNvSpPr>
          <p:nvPr userDrawn="1"/>
        </p:nvSpPr>
        <p:spPr>
          <a:xfrm>
            <a:off x="914400" y="5720883"/>
            <a:ext cx="10363200" cy="597055"/>
          </a:xfrm>
          <a:prstGeom prst="rect">
            <a:avLst/>
          </a:prstGeom>
        </p:spPr>
        <p:txBody>
          <a:bodyPr vert="horz" lIns="121920" tIns="60960" rIns="121920" bIns="60960" rtlCol="0" anchor="ctr">
            <a:normAutofit lnSpcReduction="10000"/>
          </a:bodyPr>
          <a:lstStyle/>
          <a:p>
            <a:pPr algn="ctr" defTabSz="609570">
              <a:spcBef>
                <a:spcPct val="0"/>
              </a:spcBef>
              <a:defRPr/>
            </a:pPr>
            <a:r>
              <a:rPr lang="en-US" sz="3200" dirty="0">
                <a:solidFill>
                  <a:srgbClr val="3BC6E8"/>
                </a:solidFill>
              </a:rPr>
              <a:t>Critical communications for all professional users</a:t>
            </a:r>
          </a:p>
        </p:txBody>
      </p:sp>
      <p:sp>
        <p:nvSpPr>
          <p:cNvPr id="11" name="Slide Number Placeholder 5"/>
          <p:cNvSpPr txBox="1">
            <a:spLocks/>
          </p:cNvSpPr>
          <p:nvPr userDrawn="1"/>
        </p:nvSpPr>
        <p:spPr>
          <a:xfrm>
            <a:off x="8737600" y="6434643"/>
            <a:ext cx="2844800" cy="365125"/>
          </a:xfrm>
          <a:prstGeom prst="rect">
            <a:avLst/>
          </a:prstGeom>
        </p:spPr>
        <p:txBody>
          <a:bodyPr vert="horz" lIns="121920" tIns="60960" rIns="121920" bIns="60960" rtlCol="0" anchor="ctr"/>
          <a:lstStyle/>
          <a:p>
            <a:pPr algn="r" defTabSz="609570">
              <a:defRPr/>
            </a:pPr>
            <a:fld id="{E12886A3-78DD-5842-83B6-40F815C15967}" type="slidenum">
              <a:rPr lang="en-US" sz="1867">
                <a:solidFill>
                  <a:prstClr val="white"/>
                </a:solidFill>
              </a:rPr>
              <a:pPr algn="r" defTabSz="609570">
                <a:defRPr/>
              </a:pPr>
              <a:t>‹#›</a:t>
            </a:fld>
            <a:endParaRPr lang="en-US" sz="1867" dirty="0">
              <a:solidFill>
                <a:prstClr val="white"/>
              </a:solidFill>
            </a:endParaRPr>
          </a:p>
        </p:txBody>
      </p:sp>
    </p:spTree>
    <p:extLst>
      <p:ext uri="{BB962C8B-B14F-4D97-AF65-F5344CB8AC3E}">
        <p14:creationId xmlns:p14="http://schemas.microsoft.com/office/powerpoint/2010/main" val="1944203813"/>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3" r:id="rId14"/>
  </p:sldLayoutIdLst>
  <p:hf hdr="0" ftr="0" dt="0"/>
  <p:txStyles>
    <p:titleStyle>
      <a:lvl1pPr algn="ctr" defTabSz="609570" rtl="0" eaLnBrk="1" latinLnBrk="0" hangingPunct="1">
        <a:spcBef>
          <a:spcPct val="0"/>
        </a:spcBef>
        <a:buNone/>
        <a:defRPr sz="5867" kern="1200">
          <a:solidFill>
            <a:schemeClr val="tx1"/>
          </a:solidFill>
          <a:latin typeface="+mj-lt"/>
          <a:ea typeface="+mj-ea"/>
          <a:cs typeface="+mj-cs"/>
        </a:defRPr>
      </a:lvl1pPr>
    </p:titleStyle>
    <p:bodyStyle>
      <a:lvl1pPr marL="457178" indent="-457178" algn="l" defTabSz="609570" rtl="0" eaLnBrk="1" latinLnBrk="0" hangingPunct="1">
        <a:spcBef>
          <a:spcPct val="20000"/>
        </a:spcBef>
        <a:buFont typeface="Arial"/>
        <a:buChar char="•"/>
        <a:defRPr sz="4267" kern="1200">
          <a:solidFill>
            <a:schemeClr val="tx1"/>
          </a:solidFill>
          <a:latin typeface="+mn-lt"/>
          <a:ea typeface="+mn-ea"/>
          <a:cs typeface="+mn-cs"/>
        </a:defRPr>
      </a:lvl1pPr>
      <a:lvl2pPr marL="990550" indent="-380981" algn="l" defTabSz="609570" rtl="0" eaLnBrk="1" latinLnBrk="0" hangingPunct="1">
        <a:spcBef>
          <a:spcPct val="20000"/>
        </a:spcBef>
        <a:buFont typeface="Arial"/>
        <a:buChar char="–"/>
        <a:defRPr sz="3733" kern="1200">
          <a:solidFill>
            <a:schemeClr val="tx1"/>
          </a:solidFill>
          <a:latin typeface="+mn-lt"/>
          <a:ea typeface="+mn-ea"/>
          <a:cs typeface="+mn-cs"/>
        </a:defRPr>
      </a:lvl2pPr>
      <a:lvl3pPr marL="1523925" indent="-304784" algn="l" defTabSz="609570" rtl="0" eaLnBrk="1" latinLnBrk="0" hangingPunct="1">
        <a:spcBef>
          <a:spcPct val="20000"/>
        </a:spcBef>
        <a:buFont typeface="Arial"/>
        <a:buChar char="•"/>
        <a:defRPr sz="3200" kern="1200">
          <a:solidFill>
            <a:schemeClr val="tx1"/>
          </a:solidFill>
          <a:latin typeface="+mn-lt"/>
          <a:ea typeface="+mn-ea"/>
          <a:cs typeface="+mn-cs"/>
        </a:defRPr>
      </a:lvl3pPr>
      <a:lvl4pPr marL="2133493" indent="-304784" algn="l" defTabSz="609570" rtl="0" eaLnBrk="1" latinLnBrk="0" hangingPunct="1">
        <a:spcBef>
          <a:spcPct val="20000"/>
        </a:spcBef>
        <a:buFont typeface="Arial"/>
        <a:buChar char="–"/>
        <a:defRPr sz="2667" kern="1200">
          <a:solidFill>
            <a:schemeClr val="tx1"/>
          </a:solidFill>
          <a:latin typeface="+mn-lt"/>
          <a:ea typeface="+mn-ea"/>
          <a:cs typeface="+mn-cs"/>
        </a:defRPr>
      </a:lvl4pPr>
      <a:lvl5pPr marL="2743062" indent="-304784" algn="l" defTabSz="609570" rtl="0" eaLnBrk="1" latinLnBrk="0" hangingPunct="1">
        <a:spcBef>
          <a:spcPct val="20000"/>
        </a:spcBef>
        <a:buFont typeface="Arial"/>
        <a:buChar char="»"/>
        <a:defRPr sz="2667" kern="1200">
          <a:solidFill>
            <a:schemeClr val="tx1"/>
          </a:solidFill>
          <a:latin typeface="+mn-lt"/>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38.jpeg"/><Relationship Id="rId3" Type="http://schemas.openxmlformats.org/officeDocument/2006/relationships/image" Target="../media/image31.jpeg"/><Relationship Id="rId7" Type="http://schemas.openxmlformats.org/officeDocument/2006/relationships/image" Target="../media/image34.jpeg"/><Relationship Id="rId12" Type="http://schemas.openxmlformats.org/officeDocument/2006/relationships/image" Target="../media/image37.jpe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hyperlink" Target="http://www.facebook.com/tandcca" TargetMode="External"/><Relationship Id="rId11" Type="http://schemas.openxmlformats.org/officeDocument/2006/relationships/image" Target="../media/image36.png"/><Relationship Id="rId5" Type="http://schemas.openxmlformats.org/officeDocument/2006/relationships/image" Target="../media/image33.jpeg"/><Relationship Id="rId15" Type="http://schemas.openxmlformats.org/officeDocument/2006/relationships/image" Target="../media/image40.jpeg"/><Relationship Id="rId10" Type="http://schemas.openxmlformats.org/officeDocument/2006/relationships/hyperlink" Target="https://tcca.info/broadband/critical-communications-broadband-group/" TargetMode="External"/><Relationship Id="rId4" Type="http://schemas.openxmlformats.org/officeDocument/2006/relationships/image" Target="../media/image32.png"/><Relationship Id="rId9" Type="http://schemas.openxmlformats.org/officeDocument/2006/relationships/hyperlink" Target="http://www.youtube.com/user/tandcca" TargetMode="External"/><Relationship Id="rId14"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B9E6C5-3953-F3FD-0392-08BEB7D67B84}"/>
              </a:ext>
            </a:extLst>
          </p:cNvPr>
          <p:cNvSpPr>
            <a:spLocks noGrp="1"/>
          </p:cNvSpPr>
          <p:nvPr>
            <p:ph type="ctrTitle"/>
          </p:nvPr>
        </p:nvSpPr>
        <p:spPr/>
        <p:txBody>
          <a:bodyPr/>
          <a:lstStyle/>
          <a:p>
            <a:r>
              <a:rPr lang="en-GB"/>
              <a:t>TCCA report for 3GPP PCG 50</a:t>
            </a:r>
          </a:p>
        </p:txBody>
      </p:sp>
      <p:sp>
        <p:nvSpPr>
          <p:cNvPr id="5" name="Subtitle 4">
            <a:extLst>
              <a:ext uri="{FF2B5EF4-FFF2-40B4-BE49-F238E27FC236}">
                <a16:creationId xmlns:a16="http://schemas.microsoft.com/office/drawing/2014/main" id="{B79A0843-70A2-F46B-8223-7CF8278F10E0}"/>
              </a:ext>
            </a:extLst>
          </p:cNvPr>
          <p:cNvSpPr>
            <a:spLocks noGrp="1"/>
          </p:cNvSpPr>
          <p:nvPr>
            <p:ph type="subTitle" idx="1"/>
          </p:nvPr>
        </p:nvSpPr>
        <p:spPr/>
        <p:txBody>
          <a:bodyPr/>
          <a:lstStyle/>
          <a:p>
            <a:r>
              <a:rPr lang="en-GB"/>
              <a:t>Tero Pesonen</a:t>
            </a:r>
          </a:p>
          <a:p>
            <a:r>
              <a:rPr lang="en-GB"/>
              <a:t>April 2023</a:t>
            </a:r>
          </a:p>
        </p:txBody>
      </p:sp>
    </p:spTree>
    <p:extLst>
      <p:ext uri="{BB962C8B-B14F-4D97-AF65-F5344CB8AC3E}">
        <p14:creationId xmlns:p14="http://schemas.microsoft.com/office/powerpoint/2010/main" val="22070211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F5517-EB1F-44CD-89E5-20DE75E83841}"/>
              </a:ext>
            </a:extLst>
          </p:cNvPr>
          <p:cNvSpPr>
            <a:spLocks noGrp="1"/>
          </p:cNvSpPr>
          <p:nvPr>
            <p:ph type="title"/>
          </p:nvPr>
        </p:nvSpPr>
        <p:spPr>
          <a:xfrm>
            <a:off x="2164976" y="497541"/>
            <a:ext cx="9336243" cy="867906"/>
          </a:xfrm>
        </p:spPr>
        <p:txBody>
          <a:bodyPr/>
          <a:lstStyle/>
          <a:p>
            <a:r>
              <a:rPr lang="en-US" sz="4800" dirty="0"/>
              <a:t>What is critical communications?</a:t>
            </a:r>
            <a:endParaRPr lang="en-GB" sz="4800" dirty="0"/>
          </a:p>
        </p:txBody>
      </p:sp>
      <p:pic>
        <p:nvPicPr>
          <p:cNvPr id="4" name="Picture 5" descr="H:\My Pictures\VIRVE kuvia\Studio Koivunen\Pirkanmaan Pelastuslaitos 6.7.16_171 Panorama Pict.jpg">
            <a:extLst>
              <a:ext uri="{FF2B5EF4-FFF2-40B4-BE49-F238E27FC236}">
                <a16:creationId xmlns:a16="http://schemas.microsoft.com/office/drawing/2014/main" id="{9DA4C4B6-85C7-43F6-AA3C-54C87F0E9D4E}"/>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1539817"/>
            <a:ext cx="2760122" cy="178740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My Pictures\VIRVE kuvia\Police Panorama pict low res.jpg">
            <a:extLst>
              <a:ext uri="{FF2B5EF4-FFF2-40B4-BE49-F238E27FC236}">
                <a16:creationId xmlns:a16="http://schemas.microsoft.com/office/drawing/2014/main" id="{3ACB3C62-AD6F-479E-9C0F-084759DF4E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12138" y="1532613"/>
            <a:ext cx="3136216" cy="18018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H:\My Pictures\VIRVE kuvia\Studio Koivunen\Pirkanmaan Pelastuslaitos Ambulanssi 2016.jpg">
            <a:extLst>
              <a:ext uri="{FF2B5EF4-FFF2-40B4-BE49-F238E27FC236}">
                <a16:creationId xmlns:a16="http://schemas.microsoft.com/office/drawing/2014/main" id="{CAC89F51-F6EA-4FD2-9121-D0884D7748E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38283" y="1529641"/>
            <a:ext cx="2619022" cy="17975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My Pictures\Ajokortin_tarkastus_jpg.jpg">
            <a:extLst>
              <a:ext uri="{FF2B5EF4-FFF2-40B4-BE49-F238E27FC236}">
                <a16:creationId xmlns:a16="http://schemas.microsoft.com/office/drawing/2014/main" id="{74EDC03B-5BD7-439A-B412-A678525E814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457305" y="1522437"/>
            <a:ext cx="3022557" cy="180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H:\My Pictures\VIRVE kuvia\IMG_6416_5.jpg">
            <a:extLst>
              <a:ext uri="{FF2B5EF4-FFF2-40B4-BE49-F238E27FC236}">
                <a16:creationId xmlns:a16="http://schemas.microsoft.com/office/drawing/2014/main" id="{7A070FD4-6C95-4AA1-BC7E-5B252984F6B1}"/>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9487623" y="1522438"/>
            <a:ext cx="2704378" cy="1811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a:extLst>
              <a:ext uri="{FF2B5EF4-FFF2-40B4-BE49-F238E27FC236}">
                <a16:creationId xmlns:a16="http://schemas.microsoft.com/office/drawing/2014/main" id="{5556F675-19BB-4B2D-853F-E565FE080610}"/>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0" y="3327223"/>
            <a:ext cx="3069744" cy="2186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a:extLst>
              <a:ext uri="{FF2B5EF4-FFF2-40B4-BE49-F238E27FC236}">
                <a16:creationId xmlns:a16="http://schemas.microsoft.com/office/drawing/2014/main" id="{2A988EB0-4A56-4523-9C91-58B6F400C876}"/>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flipH="1">
            <a:off x="6048673" y="3327223"/>
            <a:ext cx="3136157" cy="2180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a:extLst>
              <a:ext uri="{FF2B5EF4-FFF2-40B4-BE49-F238E27FC236}">
                <a16:creationId xmlns:a16="http://schemas.microsoft.com/office/drawing/2014/main" id="{F234FF91-A0C9-47A9-B2CA-BB8063F745E9}"/>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2976331" y="3327223"/>
            <a:ext cx="3134760" cy="2208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1">
            <a:extLst>
              <a:ext uri="{FF2B5EF4-FFF2-40B4-BE49-F238E27FC236}">
                <a16:creationId xmlns:a16="http://schemas.microsoft.com/office/drawing/2014/main" id="{A98BBA3E-FC88-48B1-8B6C-020E0BB278FA}"/>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9184830" y="3334428"/>
            <a:ext cx="3007170" cy="2173656"/>
          </a:xfrm>
          <a:prstGeom prst="rect">
            <a:avLst/>
          </a:prstGeom>
        </p:spPr>
      </p:pic>
    </p:spTree>
    <p:extLst>
      <p:ext uri="{BB962C8B-B14F-4D97-AF65-F5344CB8AC3E}">
        <p14:creationId xmlns:p14="http://schemas.microsoft.com/office/powerpoint/2010/main" val="16933380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FB636-ADE3-4309-B51A-5790B1EE7436}"/>
              </a:ext>
            </a:extLst>
          </p:cNvPr>
          <p:cNvSpPr>
            <a:spLocks noGrp="1"/>
          </p:cNvSpPr>
          <p:nvPr>
            <p:ph type="title"/>
          </p:nvPr>
        </p:nvSpPr>
        <p:spPr>
          <a:xfrm>
            <a:off x="2205147" y="554099"/>
            <a:ext cx="9963272" cy="973993"/>
          </a:xfrm>
        </p:spPr>
        <p:txBody>
          <a:bodyPr/>
          <a:lstStyle/>
          <a:p>
            <a:r>
              <a:rPr lang="en-GB" sz="4800" dirty="0"/>
              <a:t>Critical Communications requirements</a:t>
            </a:r>
          </a:p>
        </p:txBody>
      </p:sp>
      <p:pic>
        <p:nvPicPr>
          <p:cNvPr id="5" name="Picture 4">
            <a:extLst>
              <a:ext uri="{FF2B5EF4-FFF2-40B4-BE49-F238E27FC236}">
                <a16:creationId xmlns:a16="http://schemas.microsoft.com/office/drawing/2014/main" id="{27D6B489-3F5A-4A77-B8EB-E8B746A43C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582" y="1979336"/>
            <a:ext cx="2408221" cy="1594192"/>
          </a:xfrm>
          <a:prstGeom prst="rect">
            <a:avLst/>
          </a:prstGeom>
        </p:spPr>
      </p:pic>
      <p:pic>
        <p:nvPicPr>
          <p:cNvPr id="9" name="Picture 8">
            <a:extLst>
              <a:ext uri="{FF2B5EF4-FFF2-40B4-BE49-F238E27FC236}">
                <a16:creationId xmlns:a16="http://schemas.microsoft.com/office/drawing/2014/main" id="{1EC76DF6-433B-483D-A1C7-E6BF0394AF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581" y="3654326"/>
            <a:ext cx="2408221" cy="1604226"/>
          </a:xfrm>
          <a:prstGeom prst="rect">
            <a:avLst/>
          </a:prstGeom>
        </p:spPr>
      </p:pic>
      <p:sp>
        <p:nvSpPr>
          <p:cNvPr id="7" name="Rectangle 6">
            <a:extLst>
              <a:ext uri="{FF2B5EF4-FFF2-40B4-BE49-F238E27FC236}">
                <a16:creationId xmlns:a16="http://schemas.microsoft.com/office/drawing/2014/main" id="{9849718F-87C4-4560-AEEF-CC3A42306840}"/>
              </a:ext>
            </a:extLst>
          </p:cNvPr>
          <p:cNvSpPr/>
          <p:nvPr/>
        </p:nvSpPr>
        <p:spPr>
          <a:xfrm>
            <a:off x="23581" y="1412092"/>
            <a:ext cx="2408221"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dirty="0">
                <a:solidFill>
                  <a:srgbClr val="0070C0"/>
                </a:solidFill>
              </a:rPr>
              <a:t>COVERAGE</a:t>
            </a:r>
          </a:p>
        </p:txBody>
      </p:sp>
      <p:sp>
        <p:nvSpPr>
          <p:cNvPr id="10" name="Text Placeholder 2">
            <a:extLst>
              <a:ext uri="{FF2B5EF4-FFF2-40B4-BE49-F238E27FC236}">
                <a16:creationId xmlns:a16="http://schemas.microsoft.com/office/drawing/2014/main" id="{FC37EE94-688D-4486-A3B2-4C5679F7035F}"/>
              </a:ext>
            </a:extLst>
          </p:cNvPr>
          <p:cNvSpPr>
            <a:spLocks noGrp="1"/>
          </p:cNvSpPr>
          <p:nvPr>
            <p:ph type="body" sz="quarter" idx="13"/>
          </p:nvPr>
        </p:nvSpPr>
        <p:spPr>
          <a:xfrm>
            <a:off x="2511070" y="4277122"/>
            <a:ext cx="2408221" cy="915834"/>
          </a:xfrm>
        </p:spPr>
        <p:txBody>
          <a:bodyPr/>
          <a:lstStyle/>
          <a:p>
            <a:pPr algn="ctr"/>
            <a:r>
              <a:rPr lang="en-GB" sz="3600" b="1" dirty="0"/>
              <a:t>24/7/365</a:t>
            </a:r>
          </a:p>
          <a:p>
            <a:pPr algn="ctr"/>
            <a:endParaRPr lang="en-GB" sz="3600" b="1" dirty="0"/>
          </a:p>
        </p:txBody>
      </p:sp>
      <p:pic>
        <p:nvPicPr>
          <p:cNvPr id="11" name="Picture 10">
            <a:extLst>
              <a:ext uri="{FF2B5EF4-FFF2-40B4-BE49-F238E27FC236}">
                <a16:creationId xmlns:a16="http://schemas.microsoft.com/office/drawing/2014/main" id="{3A877278-E8C7-465E-913A-F8B7E3ABFB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11070" y="2361378"/>
            <a:ext cx="2408221" cy="1605481"/>
          </a:xfrm>
          <a:prstGeom prst="rect">
            <a:avLst/>
          </a:prstGeom>
        </p:spPr>
      </p:pic>
      <p:sp>
        <p:nvSpPr>
          <p:cNvPr id="12" name="Rectangle 11">
            <a:extLst>
              <a:ext uri="{FF2B5EF4-FFF2-40B4-BE49-F238E27FC236}">
                <a16:creationId xmlns:a16="http://schemas.microsoft.com/office/drawing/2014/main" id="{72EDA944-E2E0-4261-93CD-10960DA72400}"/>
              </a:ext>
            </a:extLst>
          </p:cNvPr>
          <p:cNvSpPr/>
          <p:nvPr/>
        </p:nvSpPr>
        <p:spPr>
          <a:xfrm>
            <a:off x="2511070" y="1412092"/>
            <a:ext cx="2408221"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dirty="0">
                <a:solidFill>
                  <a:srgbClr val="0070C0"/>
                </a:solidFill>
              </a:rPr>
              <a:t>AVAILABILITY</a:t>
            </a:r>
          </a:p>
        </p:txBody>
      </p:sp>
      <p:pic>
        <p:nvPicPr>
          <p:cNvPr id="13" name="Picture 12">
            <a:extLst>
              <a:ext uri="{FF2B5EF4-FFF2-40B4-BE49-F238E27FC236}">
                <a16:creationId xmlns:a16="http://schemas.microsoft.com/office/drawing/2014/main" id="{2BFB16B6-5F2D-475F-A0D9-537F3B702C8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87197" y="3647424"/>
            <a:ext cx="2408221" cy="1622586"/>
          </a:xfrm>
          <a:prstGeom prst="rect">
            <a:avLst/>
          </a:prstGeom>
        </p:spPr>
      </p:pic>
      <p:pic>
        <p:nvPicPr>
          <p:cNvPr id="14" name="Picture 13">
            <a:extLst>
              <a:ext uri="{FF2B5EF4-FFF2-40B4-BE49-F238E27FC236}">
                <a16:creationId xmlns:a16="http://schemas.microsoft.com/office/drawing/2014/main" id="{86ADC21E-0811-4F9F-A284-AA1B8016376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87197" y="1979336"/>
            <a:ext cx="2408221" cy="1605481"/>
          </a:xfrm>
          <a:prstGeom prst="rect">
            <a:avLst/>
          </a:prstGeom>
        </p:spPr>
      </p:pic>
      <p:sp>
        <p:nvSpPr>
          <p:cNvPr id="15" name="Rectangle 14">
            <a:extLst>
              <a:ext uri="{FF2B5EF4-FFF2-40B4-BE49-F238E27FC236}">
                <a16:creationId xmlns:a16="http://schemas.microsoft.com/office/drawing/2014/main" id="{9302BA83-654F-4087-924F-E7D2DEABAF58}"/>
              </a:ext>
            </a:extLst>
          </p:cNvPr>
          <p:cNvSpPr/>
          <p:nvPr/>
        </p:nvSpPr>
        <p:spPr>
          <a:xfrm>
            <a:off x="4987197" y="1412092"/>
            <a:ext cx="2408221"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a:solidFill>
                  <a:srgbClr val="0070C0"/>
                </a:solidFill>
              </a:rPr>
              <a:t>RESILIENCE</a:t>
            </a:r>
          </a:p>
        </p:txBody>
      </p:sp>
      <p:sp>
        <p:nvSpPr>
          <p:cNvPr id="16" name="Text Placeholder 3">
            <a:extLst>
              <a:ext uri="{FF2B5EF4-FFF2-40B4-BE49-F238E27FC236}">
                <a16:creationId xmlns:a16="http://schemas.microsoft.com/office/drawing/2014/main" id="{D76F2B7F-BEBA-4C90-A8FF-F311B1CD816E}"/>
              </a:ext>
            </a:extLst>
          </p:cNvPr>
          <p:cNvSpPr txBox="1">
            <a:spLocks/>
          </p:cNvSpPr>
          <p:nvPr/>
        </p:nvSpPr>
        <p:spPr>
          <a:xfrm>
            <a:off x="7499818" y="4072962"/>
            <a:ext cx="2408221" cy="875531"/>
          </a:xfrm>
          <a:prstGeom prst="rect">
            <a:avLst/>
          </a:prstGeom>
        </p:spPr>
        <p:txBody>
          <a:bodyPr vert="horz"/>
          <a:lstStyle>
            <a:lvl1pPr marL="457178" indent="-457178" algn="l" defTabSz="609570" rtl="0" eaLnBrk="1" latinLnBrk="0" hangingPunct="1">
              <a:spcBef>
                <a:spcPct val="20000"/>
              </a:spcBef>
              <a:buFont typeface="Arial"/>
              <a:buNone/>
              <a:defRPr sz="3200" kern="1200">
                <a:solidFill>
                  <a:schemeClr val="tx1"/>
                </a:solidFill>
                <a:latin typeface="+mn-lt"/>
                <a:ea typeface="+mn-ea"/>
                <a:cs typeface="+mn-cs"/>
              </a:defRPr>
            </a:lvl1pPr>
            <a:lvl2pPr marL="990550" indent="-380981" algn="l" defTabSz="609570" rtl="0" eaLnBrk="1" latinLnBrk="0" hangingPunct="1">
              <a:spcBef>
                <a:spcPct val="20000"/>
              </a:spcBef>
              <a:buFont typeface="Arial"/>
              <a:buChar char="–"/>
              <a:defRPr sz="3733" kern="1200">
                <a:solidFill>
                  <a:schemeClr val="tx1"/>
                </a:solidFill>
                <a:latin typeface="+mn-lt"/>
                <a:ea typeface="+mn-ea"/>
                <a:cs typeface="+mn-cs"/>
              </a:defRPr>
            </a:lvl2pPr>
            <a:lvl3pPr marL="1523925" indent="-304784" algn="l" defTabSz="609570" rtl="0" eaLnBrk="1" latinLnBrk="0" hangingPunct="1">
              <a:spcBef>
                <a:spcPct val="20000"/>
              </a:spcBef>
              <a:buFont typeface="Arial"/>
              <a:buChar char="•"/>
              <a:defRPr sz="3200" kern="1200">
                <a:solidFill>
                  <a:schemeClr val="tx1"/>
                </a:solidFill>
                <a:latin typeface="+mn-lt"/>
                <a:ea typeface="+mn-ea"/>
                <a:cs typeface="+mn-cs"/>
              </a:defRPr>
            </a:lvl3pPr>
            <a:lvl4pPr marL="2133493" indent="-304784" algn="l" defTabSz="609570" rtl="0" eaLnBrk="1" latinLnBrk="0" hangingPunct="1">
              <a:spcBef>
                <a:spcPct val="20000"/>
              </a:spcBef>
              <a:buFont typeface="Arial"/>
              <a:buChar char="–"/>
              <a:defRPr sz="2667" kern="1200">
                <a:solidFill>
                  <a:schemeClr val="tx1"/>
                </a:solidFill>
                <a:latin typeface="+mn-lt"/>
                <a:ea typeface="+mn-ea"/>
                <a:cs typeface="+mn-cs"/>
              </a:defRPr>
            </a:lvl4pPr>
            <a:lvl5pPr marL="2743062" indent="-304784" algn="l" defTabSz="609570" rtl="0" eaLnBrk="1" latinLnBrk="0" hangingPunct="1">
              <a:spcBef>
                <a:spcPct val="20000"/>
              </a:spcBef>
              <a:buFont typeface="Arial"/>
              <a:buChar char="»"/>
              <a:defRPr sz="2667" kern="1200">
                <a:solidFill>
                  <a:schemeClr val="tx1"/>
                </a:solidFill>
                <a:latin typeface="+mn-lt"/>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lgn="ctr"/>
            <a:r>
              <a:rPr lang="en-GB" sz="3600" b="1" dirty="0"/>
              <a:t>Instant service</a:t>
            </a:r>
          </a:p>
        </p:txBody>
      </p:sp>
      <p:pic>
        <p:nvPicPr>
          <p:cNvPr id="17" name="Picture 16">
            <a:extLst>
              <a:ext uri="{FF2B5EF4-FFF2-40B4-BE49-F238E27FC236}">
                <a16:creationId xmlns:a16="http://schemas.microsoft.com/office/drawing/2014/main" id="{576CBD81-8483-43EC-A0D9-D8489DF3076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499818" y="2296872"/>
            <a:ext cx="2408221" cy="1605480"/>
          </a:xfrm>
          <a:prstGeom prst="rect">
            <a:avLst/>
          </a:prstGeom>
        </p:spPr>
      </p:pic>
      <p:sp>
        <p:nvSpPr>
          <p:cNvPr id="20" name="Rectangle 19">
            <a:extLst>
              <a:ext uri="{FF2B5EF4-FFF2-40B4-BE49-F238E27FC236}">
                <a16:creationId xmlns:a16="http://schemas.microsoft.com/office/drawing/2014/main" id="{29A21A43-E0BC-4E7F-BE25-D324B765B700}"/>
              </a:ext>
            </a:extLst>
          </p:cNvPr>
          <p:cNvSpPr/>
          <p:nvPr/>
        </p:nvSpPr>
        <p:spPr>
          <a:xfrm>
            <a:off x="7436158" y="1412092"/>
            <a:ext cx="2550695"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dirty="0">
                <a:solidFill>
                  <a:srgbClr val="0070C0"/>
                </a:solidFill>
              </a:rPr>
              <a:t>PERFORMANCE</a:t>
            </a:r>
          </a:p>
        </p:txBody>
      </p:sp>
      <p:pic>
        <p:nvPicPr>
          <p:cNvPr id="21" name="Picture 20">
            <a:extLst>
              <a:ext uri="{FF2B5EF4-FFF2-40B4-BE49-F238E27FC236}">
                <a16:creationId xmlns:a16="http://schemas.microsoft.com/office/drawing/2014/main" id="{27D55499-9877-4711-B141-0FB9DBF491B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605"/>
          <a:stretch/>
        </p:blipFill>
        <p:spPr>
          <a:xfrm>
            <a:off x="9986854" y="1984940"/>
            <a:ext cx="2117630" cy="3285070"/>
          </a:xfrm>
          <a:prstGeom prst="rect">
            <a:avLst/>
          </a:prstGeom>
        </p:spPr>
      </p:pic>
      <p:sp>
        <p:nvSpPr>
          <p:cNvPr id="23" name="Rectangle 22">
            <a:extLst>
              <a:ext uri="{FF2B5EF4-FFF2-40B4-BE49-F238E27FC236}">
                <a16:creationId xmlns:a16="http://schemas.microsoft.com/office/drawing/2014/main" id="{B18F54A6-D5B6-4FF1-A820-3FB705AFD2E4}"/>
              </a:ext>
            </a:extLst>
          </p:cNvPr>
          <p:cNvSpPr/>
          <p:nvPr/>
        </p:nvSpPr>
        <p:spPr>
          <a:xfrm>
            <a:off x="9986853" y="1412092"/>
            <a:ext cx="2117630"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2800" dirty="0">
                <a:solidFill>
                  <a:srgbClr val="0070C0"/>
                </a:solidFill>
              </a:rPr>
              <a:t>S</a:t>
            </a:r>
            <a:r>
              <a:rPr lang="en-GB" sz="2800" dirty="0">
                <a:solidFill>
                  <a:srgbClr val="0070C0"/>
                </a:solidFill>
              </a:rPr>
              <a:t>CALABILITY</a:t>
            </a:r>
          </a:p>
        </p:txBody>
      </p:sp>
      <p:sp>
        <p:nvSpPr>
          <p:cNvPr id="25" name="Rectangle 24">
            <a:extLst>
              <a:ext uri="{FF2B5EF4-FFF2-40B4-BE49-F238E27FC236}">
                <a16:creationId xmlns:a16="http://schemas.microsoft.com/office/drawing/2014/main" id="{04B7B1FA-873A-4B6B-8AAB-2FEE5350E59D}"/>
              </a:ext>
            </a:extLst>
          </p:cNvPr>
          <p:cNvSpPr/>
          <p:nvPr/>
        </p:nvSpPr>
        <p:spPr>
          <a:xfrm>
            <a:off x="23581" y="5330970"/>
            <a:ext cx="12080902" cy="530302"/>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i-FI" dirty="0"/>
              <a:t>FUNCTIONAL SUITABILITY</a:t>
            </a:r>
            <a:endParaRPr lang="en-GB" dirty="0"/>
          </a:p>
        </p:txBody>
      </p:sp>
    </p:spTree>
    <p:extLst>
      <p:ext uri="{BB962C8B-B14F-4D97-AF65-F5344CB8AC3E}">
        <p14:creationId xmlns:p14="http://schemas.microsoft.com/office/powerpoint/2010/main" val="2780809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FB636-ADE3-4309-B51A-5790B1EE7436}"/>
              </a:ext>
            </a:extLst>
          </p:cNvPr>
          <p:cNvSpPr>
            <a:spLocks noGrp="1"/>
          </p:cNvSpPr>
          <p:nvPr>
            <p:ph type="title"/>
          </p:nvPr>
        </p:nvSpPr>
        <p:spPr>
          <a:xfrm>
            <a:off x="2205146" y="554099"/>
            <a:ext cx="9986853" cy="973993"/>
          </a:xfrm>
        </p:spPr>
        <p:txBody>
          <a:bodyPr/>
          <a:lstStyle/>
          <a:p>
            <a:r>
              <a:rPr lang="en-GB" sz="4800" dirty="0"/>
              <a:t>Critical Communications requirements</a:t>
            </a:r>
          </a:p>
        </p:txBody>
      </p:sp>
      <p:pic>
        <p:nvPicPr>
          <p:cNvPr id="5" name="Picture 4">
            <a:extLst>
              <a:ext uri="{FF2B5EF4-FFF2-40B4-BE49-F238E27FC236}">
                <a16:creationId xmlns:a16="http://schemas.microsoft.com/office/drawing/2014/main" id="{27D6B489-3F5A-4A77-B8EB-E8B746A43C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582" y="1979336"/>
            <a:ext cx="2408221" cy="1594192"/>
          </a:xfrm>
          <a:prstGeom prst="rect">
            <a:avLst/>
          </a:prstGeom>
        </p:spPr>
      </p:pic>
      <p:pic>
        <p:nvPicPr>
          <p:cNvPr id="9" name="Picture 8">
            <a:extLst>
              <a:ext uri="{FF2B5EF4-FFF2-40B4-BE49-F238E27FC236}">
                <a16:creationId xmlns:a16="http://schemas.microsoft.com/office/drawing/2014/main" id="{1EC76DF6-433B-483D-A1C7-E6BF0394AF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581" y="3654326"/>
            <a:ext cx="2408221" cy="1604226"/>
          </a:xfrm>
          <a:prstGeom prst="rect">
            <a:avLst/>
          </a:prstGeom>
        </p:spPr>
      </p:pic>
      <p:sp>
        <p:nvSpPr>
          <p:cNvPr id="7" name="Rectangle 6">
            <a:extLst>
              <a:ext uri="{FF2B5EF4-FFF2-40B4-BE49-F238E27FC236}">
                <a16:creationId xmlns:a16="http://schemas.microsoft.com/office/drawing/2014/main" id="{9849718F-87C4-4560-AEEF-CC3A42306840}"/>
              </a:ext>
            </a:extLst>
          </p:cNvPr>
          <p:cNvSpPr/>
          <p:nvPr/>
        </p:nvSpPr>
        <p:spPr>
          <a:xfrm>
            <a:off x="23581" y="1412092"/>
            <a:ext cx="2408221"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dirty="0">
                <a:solidFill>
                  <a:srgbClr val="0070C0"/>
                </a:solidFill>
              </a:rPr>
              <a:t>COVERAGE</a:t>
            </a:r>
          </a:p>
        </p:txBody>
      </p:sp>
      <p:sp>
        <p:nvSpPr>
          <p:cNvPr id="10" name="Text Placeholder 2">
            <a:extLst>
              <a:ext uri="{FF2B5EF4-FFF2-40B4-BE49-F238E27FC236}">
                <a16:creationId xmlns:a16="http://schemas.microsoft.com/office/drawing/2014/main" id="{FC37EE94-688D-4486-A3B2-4C5679F7035F}"/>
              </a:ext>
            </a:extLst>
          </p:cNvPr>
          <p:cNvSpPr>
            <a:spLocks noGrp="1"/>
          </p:cNvSpPr>
          <p:nvPr>
            <p:ph type="body" sz="quarter" idx="13"/>
          </p:nvPr>
        </p:nvSpPr>
        <p:spPr>
          <a:xfrm>
            <a:off x="2511070" y="4277122"/>
            <a:ext cx="2408221" cy="915834"/>
          </a:xfrm>
        </p:spPr>
        <p:txBody>
          <a:bodyPr/>
          <a:lstStyle/>
          <a:p>
            <a:pPr algn="ctr"/>
            <a:r>
              <a:rPr lang="en-GB" sz="3600" b="1" dirty="0"/>
              <a:t>24/7/365</a:t>
            </a:r>
          </a:p>
          <a:p>
            <a:pPr algn="ctr"/>
            <a:endParaRPr lang="en-GB" sz="3600" b="1" dirty="0"/>
          </a:p>
        </p:txBody>
      </p:sp>
      <p:pic>
        <p:nvPicPr>
          <p:cNvPr id="11" name="Picture 10">
            <a:extLst>
              <a:ext uri="{FF2B5EF4-FFF2-40B4-BE49-F238E27FC236}">
                <a16:creationId xmlns:a16="http://schemas.microsoft.com/office/drawing/2014/main" id="{3A877278-E8C7-465E-913A-F8B7E3ABFB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11070" y="2361378"/>
            <a:ext cx="2408221" cy="1605481"/>
          </a:xfrm>
          <a:prstGeom prst="rect">
            <a:avLst/>
          </a:prstGeom>
        </p:spPr>
      </p:pic>
      <p:sp>
        <p:nvSpPr>
          <p:cNvPr id="12" name="Rectangle 11">
            <a:extLst>
              <a:ext uri="{FF2B5EF4-FFF2-40B4-BE49-F238E27FC236}">
                <a16:creationId xmlns:a16="http://schemas.microsoft.com/office/drawing/2014/main" id="{72EDA944-E2E0-4261-93CD-10960DA72400}"/>
              </a:ext>
            </a:extLst>
          </p:cNvPr>
          <p:cNvSpPr/>
          <p:nvPr/>
        </p:nvSpPr>
        <p:spPr>
          <a:xfrm>
            <a:off x="2511070" y="1412092"/>
            <a:ext cx="2408221"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dirty="0">
                <a:solidFill>
                  <a:srgbClr val="0070C0"/>
                </a:solidFill>
              </a:rPr>
              <a:t>AVAILABILITY</a:t>
            </a:r>
          </a:p>
        </p:txBody>
      </p:sp>
      <p:pic>
        <p:nvPicPr>
          <p:cNvPr id="13" name="Picture 12">
            <a:extLst>
              <a:ext uri="{FF2B5EF4-FFF2-40B4-BE49-F238E27FC236}">
                <a16:creationId xmlns:a16="http://schemas.microsoft.com/office/drawing/2014/main" id="{2BFB16B6-5F2D-475F-A0D9-537F3B702C8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987197" y="3647424"/>
            <a:ext cx="2408221" cy="1622586"/>
          </a:xfrm>
          <a:prstGeom prst="rect">
            <a:avLst/>
          </a:prstGeom>
        </p:spPr>
      </p:pic>
      <p:pic>
        <p:nvPicPr>
          <p:cNvPr id="14" name="Picture 13">
            <a:extLst>
              <a:ext uri="{FF2B5EF4-FFF2-40B4-BE49-F238E27FC236}">
                <a16:creationId xmlns:a16="http://schemas.microsoft.com/office/drawing/2014/main" id="{86ADC21E-0811-4F9F-A284-AA1B8016376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87197" y="1979336"/>
            <a:ext cx="2408221" cy="1605481"/>
          </a:xfrm>
          <a:prstGeom prst="rect">
            <a:avLst/>
          </a:prstGeom>
        </p:spPr>
      </p:pic>
      <p:sp>
        <p:nvSpPr>
          <p:cNvPr id="15" name="Rectangle 14">
            <a:extLst>
              <a:ext uri="{FF2B5EF4-FFF2-40B4-BE49-F238E27FC236}">
                <a16:creationId xmlns:a16="http://schemas.microsoft.com/office/drawing/2014/main" id="{9302BA83-654F-4087-924F-E7D2DEABAF58}"/>
              </a:ext>
            </a:extLst>
          </p:cNvPr>
          <p:cNvSpPr/>
          <p:nvPr/>
        </p:nvSpPr>
        <p:spPr>
          <a:xfrm>
            <a:off x="4987197" y="1412092"/>
            <a:ext cx="2408221"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a:solidFill>
                  <a:srgbClr val="0070C0"/>
                </a:solidFill>
              </a:rPr>
              <a:t>RESILIENCE</a:t>
            </a:r>
          </a:p>
        </p:txBody>
      </p:sp>
      <p:sp>
        <p:nvSpPr>
          <p:cNvPr id="16" name="Text Placeholder 3">
            <a:extLst>
              <a:ext uri="{FF2B5EF4-FFF2-40B4-BE49-F238E27FC236}">
                <a16:creationId xmlns:a16="http://schemas.microsoft.com/office/drawing/2014/main" id="{D76F2B7F-BEBA-4C90-A8FF-F311B1CD816E}"/>
              </a:ext>
            </a:extLst>
          </p:cNvPr>
          <p:cNvSpPr txBox="1">
            <a:spLocks/>
          </p:cNvSpPr>
          <p:nvPr/>
        </p:nvSpPr>
        <p:spPr>
          <a:xfrm>
            <a:off x="7499818" y="4072962"/>
            <a:ext cx="2408221" cy="875531"/>
          </a:xfrm>
          <a:prstGeom prst="rect">
            <a:avLst/>
          </a:prstGeom>
        </p:spPr>
        <p:txBody>
          <a:bodyPr vert="horz"/>
          <a:lstStyle>
            <a:lvl1pPr marL="457178" indent="-457178" algn="l" defTabSz="609570" rtl="0" eaLnBrk="1" latinLnBrk="0" hangingPunct="1">
              <a:spcBef>
                <a:spcPct val="20000"/>
              </a:spcBef>
              <a:buFont typeface="Arial"/>
              <a:buNone/>
              <a:defRPr sz="3200" kern="1200">
                <a:solidFill>
                  <a:schemeClr val="tx1"/>
                </a:solidFill>
                <a:latin typeface="+mn-lt"/>
                <a:ea typeface="+mn-ea"/>
                <a:cs typeface="+mn-cs"/>
              </a:defRPr>
            </a:lvl1pPr>
            <a:lvl2pPr marL="990550" indent="-380981" algn="l" defTabSz="609570" rtl="0" eaLnBrk="1" latinLnBrk="0" hangingPunct="1">
              <a:spcBef>
                <a:spcPct val="20000"/>
              </a:spcBef>
              <a:buFont typeface="Arial"/>
              <a:buChar char="–"/>
              <a:defRPr sz="3733" kern="1200">
                <a:solidFill>
                  <a:schemeClr val="tx1"/>
                </a:solidFill>
                <a:latin typeface="+mn-lt"/>
                <a:ea typeface="+mn-ea"/>
                <a:cs typeface="+mn-cs"/>
              </a:defRPr>
            </a:lvl2pPr>
            <a:lvl3pPr marL="1523925" indent="-304784" algn="l" defTabSz="609570" rtl="0" eaLnBrk="1" latinLnBrk="0" hangingPunct="1">
              <a:spcBef>
                <a:spcPct val="20000"/>
              </a:spcBef>
              <a:buFont typeface="Arial"/>
              <a:buChar char="•"/>
              <a:defRPr sz="3200" kern="1200">
                <a:solidFill>
                  <a:schemeClr val="tx1"/>
                </a:solidFill>
                <a:latin typeface="+mn-lt"/>
                <a:ea typeface="+mn-ea"/>
                <a:cs typeface="+mn-cs"/>
              </a:defRPr>
            </a:lvl3pPr>
            <a:lvl4pPr marL="2133493" indent="-304784" algn="l" defTabSz="609570" rtl="0" eaLnBrk="1" latinLnBrk="0" hangingPunct="1">
              <a:spcBef>
                <a:spcPct val="20000"/>
              </a:spcBef>
              <a:buFont typeface="Arial"/>
              <a:buChar char="–"/>
              <a:defRPr sz="2667" kern="1200">
                <a:solidFill>
                  <a:schemeClr val="tx1"/>
                </a:solidFill>
                <a:latin typeface="+mn-lt"/>
                <a:ea typeface="+mn-ea"/>
                <a:cs typeface="+mn-cs"/>
              </a:defRPr>
            </a:lvl4pPr>
            <a:lvl5pPr marL="2743062" indent="-304784" algn="l" defTabSz="609570" rtl="0" eaLnBrk="1" latinLnBrk="0" hangingPunct="1">
              <a:spcBef>
                <a:spcPct val="20000"/>
              </a:spcBef>
              <a:buFont typeface="Arial"/>
              <a:buChar char="»"/>
              <a:defRPr sz="2667" kern="1200">
                <a:solidFill>
                  <a:schemeClr val="tx1"/>
                </a:solidFill>
                <a:latin typeface="+mn-lt"/>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lgn="ctr"/>
            <a:r>
              <a:rPr lang="en-GB" sz="3600" b="1" dirty="0"/>
              <a:t>Instant service</a:t>
            </a:r>
          </a:p>
        </p:txBody>
      </p:sp>
      <p:pic>
        <p:nvPicPr>
          <p:cNvPr id="17" name="Picture 16">
            <a:extLst>
              <a:ext uri="{FF2B5EF4-FFF2-40B4-BE49-F238E27FC236}">
                <a16:creationId xmlns:a16="http://schemas.microsoft.com/office/drawing/2014/main" id="{576CBD81-8483-43EC-A0D9-D8489DF3076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499818" y="2296872"/>
            <a:ext cx="2408221" cy="1605480"/>
          </a:xfrm>
          <a:prstGeom prst="rect">
            <a:avLst/>
          </a:prstGeom>
        </p:spPr>
      </p:pic>
      <p:sp>
        <p:nvSpPr>
          <p:cNvPr id="20" name="Rectangle 19">
            <a:extLst>
              <a:ext uri="{FF2B5EF4-FFF2-40B4-BE49-F238E27FC236}">
                <a16:creationId xmlns:a16="http://schemas.microsoft.com/office/drawing/2014/main" id="{29A21A43-E0BC-4E7F-BE25-D324B765B700}"/>
              </a:ext>
            </a:extLst>
          </p:cNvPr>
          <p:cNvSpPr/>
          <p:nvPr/>
        </p:nvSpPr>
        <p:spPr>
          <a:xfrm>
            <a:off x="7436158" y="1412092"/>
            <a:ext cx="2550695"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800" dirty="0">
                <a:solidFill>
                  <a:srgbClr val="0070C0"/>
                </a:solidFill>
              </a:rPr>
              <a:t>PERFORMANCE</a:t>
            </a:r>
          </a:p>
        </p:txBody>
      </p:sp>
      <p:pic>
        <p:nvPicPr>
          <p:cNvPr id="21" name="Picture 20">
            <a:extLst>
              <a:ext uri="{FF2B5EF4-FFF2-40B4-BE49-F238E27FC236}">
                <a16:creationId xmlns:a16="http://schemas.microsoft.com/office/drawing/2014/main" id="{27D55499-9877-4711-B141-0FB9DBF491BC}"/>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t="-605"/>
          <a:stretch/>
        </p:blipFill>
        <p:spPr>
          <a:xfrm>
            <a:off x="9986854" y="1984940"/>
            <a:ext cx="2117630" cy="3285070"/>
          </a:xfrm>
          <a:prstGeom prst="rect">
            <a:avLst/>
          </a:prstGeom>
        </p:spPr>
      </p:pic>
      <p:sp>
        <p:nvSpPr>
          <p:cNvPr id="23" name="Rectangle 22">
            <a:extLst>
              <a:ext uri="{FF2B5EF4-FFF2-40B4-BE49-F238E27FC236}">
                <a16:creationId xmlns:a16="http://schemas.microsoft.com/office/drawing/2014/main" id="{B18F54A6-D5B6-4FF1-A820-3FB705AFD2E4}"/>
              </a:ext>
            </a:extLst>
          </p:cNvPr>
          <p:cNvSpPr/>
          <p:nvPr/>
        </p:nvSpPr>
        <p:spPr>
          <a:xfrm>
            <a:off x="9986853" y="1412092"/>
            <a:ext cx="2117630" cy="50631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2800" dirty="0">
                <a:solidFill>
                  <a:srgbClr val="0070C0"/>
                </a:solidFill>
              </a:rPr>
              <a:t>S</a:t>
            </a:r>
            <a:r>
              <a:rPr lang="en-GB" sz="2800" dirty="0">
                <a:solidFill>
                  <a:srgbClr val="0070C0"/>
                </a:solidFill>
              </a:rPr>
              <a:t>CALABILITY</a:t>
            </a:r>
          </a:p>
        </p:txBody>
      </p:sp>
      <p:sp>
        <p:nvSpPr>
          <p:cNvPr id="25" name="Rectangle 24">
            <a:extLst>
              <a:ext uri="{FF2B5EF4-FFF2-40B4-BE49-F238E27FC236}">
                <a16:creationId xmlns:a16="http://schemas.microsoft.com/office/drawing/2014/main" id="{04B7B1FA-873A-4B6B-8AAB-2FEE5350E59D}"/>
              </a:ext>
            </a:extLst>
          </p:cNvPr>
          <p:cNvSpPr/>
          <p:nvPr/>
        </p:nvSpPr>
        <p:spPr>
          <a:xfrm>
            <a:off x="23581" y="5330970"/>
            <a:ext cx="12080902" cy="530302"/>
          </a:xfrm>
          <a:prstGeom prst="rect">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i-FI" dirty="0"/>
              <a:t>FUNCTIONAL SUITABILITY</a:t>
            </a:r>
            <a:endParaRPr lang="en-GB" dirty="0"/>
          </a:p>
        </p:txBody>
      </p:sp>
      <p:sp>
        <p:nvSpPr>
          <p:cNvPr id="3" name="Rectangle 2">
            <a:extLst>
              <a:ext uri="{FF2B5EF4-FFF2-40B4-BE49-F238E27FC236}">
                <a16:creationId xmlns:a16="http://schemas.microsoft.com/office/drawing/2014/main" id="{F1C7BDBE-2A61-48C8-A9FD-D6070F1BD1A5}"/>
              </a:ext>
            </a:extLst>
          </p:cNvPr>
          <p:cNvSpPr/>
          <p:nvPr/>
        </p:nvSpPr>
        <p:spPr>
          <a:xfrm>
            <a:off x="1914144" y="2987040"/>
            <a:ext cx="8619744" cy="1422788"/>
          </a:xfrm>
          <a:prstGeom prst="rect">
            <a:avLst/>
          </a:prstGeom>
          <a:solidFill>
            <a:srgbClr val="005EAB"/>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fi-FI" sz="4400" dirty="0">
                <a:solidFill>
                  <a:schemeClr val="bg1"/>
                </a:solidFill>
              </a:rPr>
              <a:t>CONNECTION IS THE LIFELINE</a:t>
            </a:r>
            <a:endParaRPr lang="en-GB" sz="4400" dirty="0">
              <a:solidFill>
                <a:schemeClr val="bg1"/>
              </a:solidFill>
            </a:endParaRPr>
          </a:p>
        </p:txBody>
      </p:sp>
    </p:spTree>
    <p:extLst>
      <p:ext uri="{BB962C8B-B14F-4D97-AF65-F5344CB8AC3E}">
        <p14:creationId xmlns:p14="http://schemas.microsoft.com/office/powerpoint/2010/main" val="3207584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1825EED-7AB0-4686-B103-D0039BC0500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40284"/>
            <a:ext cx="12192000" cy="6153787"/>
          </a:xfrm>
          <a:prstGeom prst="rect">
            <a:avLst/>
          </a:prstGeom>
        </p:spPr>
      </p:pic>
      <p:sp>
        <p:nvSpPr>
          <p:cNvPr id="11" name="Title 3">
            <a:extLst>
              <a:ext uri="{FF2B5EF4-FFF2-40B4-BE49-F238E27FC236}">
                <a16:creationId xmlns:a16="http://schemas.microsoft.com/office/drawing/2014/main" id="{0900E1C7-088F-48DF-B799-2B19FC539166}"/>
              </a:ext>
            </a:extLst>
          </p:cNvPr>
          <p:cNvSpPr>
            <a:spLocks noGrp="1"/>
          </p:cNvSpPr>
          <p:nvPr>
            <p:ph type="title"/>
          </p:nvPr>
        </p:nvSpPr>
        <p:spPr>
          <a:xfrm>
            <a:off x="992777" y="391454"/>
            <a:ext cx="10508443" cy="973993"/>
          </a:xfrm>
        </p:spPr>
        <p:txBody>
          <a:bodyPr/>
          <a:lstStyle/>
          <a:p>
            <a:pPr algn="l"/>
            <a:r>
              <a:rPr lang="fi-FI" dirty="0">
                <a:solidFill>
                  <a:schemeClr val="bg1"/>
                </a:solidFill>
                <a:effectLst>
                  <a:outerShdw blurRad="38100" dist="38100" dir="2700000" algn="tl">
                    <a:srgbClr val="000000">
                      <a:alpha val="43137"/>
                    </a:srgbClr>
                  </a:outerShdw>
                </a:effectLst>
              </a:rPr>
              <a:t>MC Broadband in </a:t>
            </a:r>
            <a:r>
              <a:rPr lang="fi-FI" dirty="0" err="1">
                <a:solidFill>
                  <a:schemeClr val="bg1"/>
                </a:solidFill>
                <a:effectLst>
                  <a:outerShdw blurRad="38100" dist="38100" dir="2700000" algn="tl">
                    <a:srgbClr val="000000">
                      <a:alpha val="43137"/>
                    </a:srgbClr>
                  </a:outerShdw>
                </a:effectLst>
              </a:rPr>
              <a:t>progress</a:t>
            </a:r>
            <a:endParaRPr lang="en-GB" dirty="0">
              <a:solidFill>
                <a:schemeClr val="bg1"/>
              </a:solidFill>
              <a:effectLst>
                <a:outerShdw blurRad="38100" dist="38100" dir="2700000" algn="tl">
                  <a:srgbClr val="000000">
                    <a:alpha val="43137"/>
                  </a:srgbClr>
                </a:outerShdw>
              </a:effectLst>
            </a:endParaRPr>
          </a:p>
        </p:txBody>
      </p:sp>
      <p:pic>
        <p:nvPicPr>
          <p:cNvPr id="4" name="Picture 3">
            <a:extLst>
              <a:ext uri="{FF2B5EF4-FFF2-40B4-BE49-F238E27FC236}">
                <a16:creationId xmlns:a16="http://schemas.microsoft.com/office/drawing/2014/main" id="{D68F2BA3-F173-58C4-C099-FAECD6507E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8758" y="5125872"/>
            <a:ext cx="704182" cy="370735"/>
          </a:xfrm>
          <a:prstGeom prst="rect">
            <a:avLst/>
          </a:prstGeom>
          <a:ln>
            <a:solidFill>
              <a:schemeClr val="tx1"/>
            </a:solidFill>
          </a:ln>
        </p:spPr>
      </p:pic>
      <p:pic>
        <p:nvPicPr>
          <p:cNvPr id="7" name="Picture 6">
            <a:extLst>
              <a:ext uri="{FF2B5EF4-FFF2-40B4-BE49-F238E27FC236}">
                <a16:creationId xmlns:a16="http://schemas.microsoft.com/office/drawing/2014/main" id="{96D60B88-5D4C-E429-ABC2-14ADDC8316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36529" y="2873203"/>
            <a:ext cx="556411" cy="370796"/>
          </a:xfrm>
          <a:prstGeom prst="rect">
            <a:avLst/>
          </a:prstGeom>
          <a:solidFill>
            <a:schemeClr val="bg1"/>
          </a:solidFill>
          <a:ln>
            <a:solidFill>
              <a:schemeClr val="bg1">
                <a:lumMod val="50000"/>
              </a:schemeClr>
            </a:solidFill>
          </a:ln>
        </p:spPr>
      </p:pic>
      <p:pic>
        <p:nvPicPr>
          <p:cNvPr id="5" name="Picture 4">
            <a:extLst>
              <a:ext uri="{FF2B5EF4-FFF2-40B4-BE49-F238E27FC236}">
                <a16:creationId xmlns:a16="http://schemas.microsoft.com/office/drawing/2014/main" id="{E6C55BB4-D10C-12CC-F0E6-E358135EE3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87870" y="2449752"/>
            <a:ext cx="704182" cy="370796"/>
          </a:xfrm>
          <a:prstGeom prst="rect">
            <a:avLst/>
          </a:prstGeom>
          <a:ln>
            <a:solidFill>
              <a:schemeClr val="bg1">
                <a:lumMod val="50000"/>
              </a:schemeClr>
            </a:solidFill>
          </a:ln>
        </p:spPr>
      </p:pic>
      <p:grpSp>
        <p:nvGrpSpPr>
          <p:cNvPr id="6" name="Group 5">
            <a:extLst>
              <a:ext uri="{FF2B5EF4-FFF2-40B4-BE49-F238E27FC236}">
                <a16:creationId xmlns:a16="http://schemas.microsoft.com/office/drawing/2014/main" id="{BF6EA224-2B81-0EAD-DFCC-5D48A9F2C9E9}"/>
              </a:ext>
            </a:extLst>
          </p:cNvPr>
          <p:cNvGrpSpPr/>
          <p:nvPr/>
        </p:nvGrpSpPr>
        <p:grpSpPr>
          <a:xfrm>
            <a:off x="5916057" y="2049537"/>
            <a:ext cx="630430" cy="424819"/>
            <a:chOff x="6708618" y="1837853"/>
            <a:chExt cx="624690" cy="470473"/>
          </a:xfrm>
        </p:grpSpPr>
        <p:sp>
          <p:nvSpPr>
            <p:cNvPr id="12" name="Rectangle 11">
              <a:extLst>
                <a:ext uri="{FF2B5EF4-FFF2-40B4-BE49-F238E27FC236}">
                  <a16:creationId xmlns:a16="http://schemas.microsoft.com/office/drawing/2014/main" id="{BEF695D3-607C-7BE3-51C7-04DE3D5EED19}"/>
                </a:ext>
              </a:extLst>
            </p:cNvPr>
            <p:cNvSpPr/>
            <p:nvPr/>
          </p:nvSpPr>
          <p:spPr>
            <a:xfrm>
              <a:off x="6708618" y="1837853"/>
              <a:ext cx="208230" cy="470473"/>
            </a:xfrm>
            <a:prstGeom prst="rect">
              <a:avLst/>
            </a:prstGeom>
            <a:solidFill>
              <a:srgbClr val="00206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5CA30C9B-1A51-A052-2AE5-1B6664B0EDEF}"/>
                </a:ext>
              </a:extLst>
            </p:cNvPr>
            <p:cNvSpPr/>
            <p:nvPr/>
          </p:nvSpPr>
          <p:spPr>
            <a:xfrm>
              <a:off x="6916848" y="1837853"/>
              <a:ext cx="208230" cy="470473"/>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9173E1F0-42D9-AAB0-6F15-F4D9CACDBAB3}"/>
                </a:ext>
              </a:extLst>
            </p:cNvPr>
            <p:cNvSpPr/>
            <p:nvPr/>
          </p:nvSpPr>
          <p:spPr>
            <a:xfrm>
              <a:off x="7125078" y="1837853"/>
              <a:ext cx="208230" cy="470473"/>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pic>
        <p:nvPicPr>
          <p:cNvPr id="16" name="Picture 15">
            <a:extLst>
              <a:ext uri="{FF2B5EF4-FFF2-40B4-BE49-F238E27FC236}">
                <a16:creationId xmlns:a16="http://schemas.microsoft.com/office/drawing/2014/main" id="{604860C7-BA88-BFEF-2C24-01BDA592F45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99142" y="1275900"/>
            <a:ext cx="689323" cy="421133"/>
          </a:xfrm>
          <a:prstGeom prst="rect">
            <a:avLst/>
          </a:prstGeom>
          <a:ln>
            <a:solidFill>
              <a:schemeClr val="bg1">
                <a:lumMod val="50000"/>
              </a:schemeClr>
            </a:solidFill>
          </a:ln>
        </p:spPr>
      </p:pic>
      <p:pic>
        <p:nvPicPr>
          <p:cNvPr id="2" name="Picture 1">
            <a:extLst>
              <a:ext uri="{FF2B5EF4-FFF2-40B4-BE49-F238E27FC236}">
                <a16:creationId xmlns:a16="http://schemas.microsoft.com/office/drawing/2014/main" id="{A63E7410-BF8B-CBA3-37BD-CAE23059BBE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34152" y="1787622"/>
            <a:ext cx="635653" cy="370797"/>
          </a:xfrm>
          <a:prstGeom prst="rect">
            <a:avLst/>
          </a:prstGeom>
          <a:ln>
            <a:solidFill>
              <a:schemeClr val="bg1">
                <a:lumMod val="50000"/>
              </a:schemeClr>
            </a:solidFill>
          </a:ln>
        </p:spPr>
      </p:pic>
      <p:pic>
        <p:nvPicPr>
          <p:cNvPr id="8" name="Picture 7">
            <a:extLst>
              <a:ext uri="{FF2B5EF4-FFF2-40B4-BE49-F238E27FC236}">
                <a16:creationId xmlns:a16="http://schemas.microsoft.com/office/drawing/2014/main" id="{1B6272B8-CE53-F857-ADEE-F54034F0CC3E}"/>
              </a:ext>
            </a:extLst>
          </p:cNvPr>
          <p:cNvPicPr>
            <a:picLocks noChangeAspect="1"/>
          </p:cNvPicPr>
          <p:nvPr/>
        </p:nvPicPr>
        <p:blipFill>
          <a:blip r:embed="rId8"/>
          <a:stretch>
            <a:fillRect/>
          </a:stretch>
        </p:blipFill>
        <p:spPr>
          <a:xfrm>
            <a:off x="7585831" y="2873203"/>
            <a:ext cx="738695" cy="370796"/>
          </a:xfrm>
          <a:prstGeom prst="rect">
            <a:avLst/>
          </a:prstGeom>
        </p:spPr>
      </p:pic>
    </p:spTree>
    <p:extLst>
      <p:ext uri="{BB962C8B-B14F-4D97-AF65-F5344CB8AC3E}">
        <p14:creationId xmlns:p14="http://schemas.microsoft.com/office/powerpoint/2010/main" val="24175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2D3653E-0E77-DF74-0566-229DEE714495}"/>
              </a:ext>
            </a:extLst>
          </p:cNvPr>
          <p:cNvSpPr>
            <a:spLocks noGrp="1"/>
          </p:cNvSpPr>
          <p:nvPr>
            <p:ph type="ctrTitle"/>
          </p:nvPr>
        </p:nvSpPr>
        <p:spPr/>
        <p:txBody>
          <a:bodyPr/>
          <a:lstStyle/>
          <a:p>
            <a:r>
              <a:rPr lang="en-GB"/>
              <a:t>Release 19</a:t>
            </a:r>
            <a:br>
              <a:rPr lang="en-GB"/>
            </a:br>
            <a:r>
              <a:rPr lang="en-GB"/>
              <a:t>prioritisation</a:t>
            </a:r>
          </a:p>
        </p:txBody>
      </p:sp>
      <p:sp>
        <p:nvSpPr>
          <p:cNvPr id="7" name="Subtitle 6">
            <a:extLst>
              <a:ext uri="{FF2B5EF4-FFF2-40B4-BE49-F238E27FC236}">
                <a16:creationId xmlns:a16="http://schemas.microsoft.com/office/drawing/2014/main" id="{11B46618-AECC-65CF-BB12-745A20436E1F}"/>
              </a:ext>
            </a:extLst>
          </p:cNvPr>
          <p:cNvSpPr>
            <a:spLocks noGrp="1"/>
          </p:cNvSpPr>
          <p:nvPr>
            <p:ph type="subTitle" idx="1"/>
          </p:nvPr>
        </p:nvSpPr>
        <p:spPr/>
        <p:txBody>
          <a:bodyPr/>
          <a:lstStyle/>
          <a:p>
            <a:endParaRPr lang="en-GB"/>
          </a:p>
        </p:txBody>
      </p:sp>
      <p:sp>
        <p:nvSpPr>
          <p:cNvPr id="8" name="Rectangle: Rounded Corners 7">
            <a:extLst>
              <a:ext uri="{FF2B5EF4-FFF2-40B4-BE49-F238E27FC236}">
                <a16:creationId xmlns:a16="http://schemas.microsoft.com/office/drawing/2014/main" id="{EDFC9771-2535-FB5A-3D5F-81C96B5BEE98}"/>
              </a:ext>
            </a:extLst>
          </p:cNvPr>
          <p:cNvSpPr/>
          <p:nvPr/>
        </p:nvSpPr>
        <p:spPr>
          <a:xfrm rot="20236533">
            <a:off x="8392440" y="1115142"/>
            <a:ext cx="3186953" cy="1290917"/>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GB"/>
              <a:t>Preliminary</a:t>
            </a:r>
          </a:p>
          <a:p>
            <a:pPr algn="ctr"/>
            <a:r>
              <a:rPr lang="en-GB"/>
              <a:t>Calling for further discussion wirh other MRPs</a:t>
            </a:r>
          </a:p>
        </p:txBody>
      </p:sp>
    </p:spTree>
    <p:extLst>
      <p:ext uri="{BB962C8B-B14F-4D97-AF65-F5344CB8AC3E}">
        <p14:creationId xmlns:p14="http://schemas.microsoft.com/office/powerpoint/2010/main" val="35729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6E5D-FDEB-341A-838B-84F16C19D2F0}"/>
              </a:ext>
            </a:extLst>
          </p:cNvPr>
          <p:cNvSpPr>
            <a:spLocks noGrp="1"/>
          </p:cNvSpPr>
          <p:nvPr>
            <p:ph type="title"/>
          </p:nvPr>
        </p:nvSpPr>
        <p:spPr>
          <a:xfrm>
            <a:off x="2765501" y="620486"/>
            <a:ext cx="9023195" cy="1070202"/>
          </a:xfrm>
        </p:spPr>
        <p:txBody>
          <a:bodyPr/>
          <a:lstStyle/>
          <a:p>
            <a:pPr algn="l"/>
            <a:r>
              <a:rPr lang="en-GB"/>
              <a:t>Top level priorities</a:t>
            </a:r>
          </a:p>
        </p:txBody>
      </p:sp>
      <p:sp>
        <p:nvSpPr>
          <p:cNvPr id="6" name="Text Placeholder 5">
            <a:extLst>
              <a:ext uri="{FF2B5EF4-FFF2-40B4-BE49-F238E27FC236}">
                <a16:creationId xmlns:a16="http://schemas.microsoft.com/office/drawing/2014/main" id="{A8BC2ECC-5463-151C-9F46-6A6653779B58}"/>
              </a:ext>
            </a:extLst>
          </p:cNvPr>
          <p:cNvSpPr>
            <a:spLocks noGrp="1"/>
          </p:cNvSpPr>
          <p:nvPr>
            <p:ph type="body" idx="1"/>
          </p:nvPr>
        </p:nvSpPr>
        <p:spPr>
          <a:solidFill>
            <a:srgbClr val="002060"/>
          </a:solidFill>
          <a:ln>
            <a:solidFill>
              <a:schemeClr val="accent1"/>
            </a:solidFill>
          </a:ln>
        </p:spPr>
        <p:txBody>
          <a:bodyPr anchor="t"/>
          <a:lstStyle/>
          <a:p>
            <a:r>
              <a:rPr lang="en-GB">
                <a:solidFill>
                  <a:schemeClr val="bg1"/>
                </a:solidFill>
              </a:rPr>
              <a:t>Coverage and Capacity</a:t>
            </a:r>
          </a:p>
        </p:txBody>
      </p:sp>
      <p:sp>
        <p:nvSpPr>
          <p:cNvPr id="3" name="Content Placeholder 2">
            <a:extLst>
              <a:ext uri="{FF2B5EF4-FFF2-40B4-BE49-F238E27FC236}">
                <a16:creationId xmlns:a16="http://schemas.microsoft.com/office/drawing/2014/main" id="{86FFC211-4295-2534-7DF5-B34853DA9FFE}"/>
              </a:ext>
            </a:extLst>
          </p:cNvPr>
          <p:cNvSpPr>
            <a:spLocks noGrp="1"/>
          </p:cNvSpPr>
          <p:nvPr>
            <p:ph sz="half" idx="2"/>
          </p:nvPr>
        </p:nvSpPr>
        <p:spPr/>
        <p:txBody>
          <a:bodyPr>
            <a:normAutofit fontScale="70000" lnSpcReduction="20000"/>
          </a:bodyPr>
          <a:lstStyle/>
          <a:p>
            <a:r>
              <a:rPr lang="en-GB" sz="2900"/>
              <a:t>Terrestrial network</a:t>
            </a:r>
          </a:p>
          <a:p>
            <a:pPr marL="358775" indent="-358775">
              <a:buFont typeface="Arial" panose="020B0604020202020204" pitchFamily="34" charset="0"/>
              <a:buChar char="•"/>
            </a:pPr>
            <a:r>
              <a:rPr lang="en-GB" sz="2900"/>
              <a:t>Avoidance of not-spots</a:t>
            </a:r>
          </a:p>
          <a:p>
            <a:pPr marL="358775" indent="-358775">
              <a:buFont typeface="Arial" panose="020B0604020202020204" pitchFamily="34" charset="0"/>
              <a:buChar char="•"/>
            </a:pPr>
            <a:r>
              <a:rPr lang="en-GB" sz="2900"/>
              <a:t>Data rates at the cell edge</a:t>
            </a:r>
          </a:p>
          <a:p>
            <a:pPr marL="358775" indent="-358775">
              <a:buFont typeface="Arial" panose="020B0604020202020204" pitchFamily="34" charset="0"/>
              <a:buChar char="•"/>
            </a:pPr>
            <a:r>
              <a:rPr lang="en-GB" sz="2900"/>
              <a:t>Uplink improvements</a:t>
            </a:r>
          </a:p>
          <a:p>
            <a:r>
              <a:rPr lang="en-GB" sz="2900"/>
              <a:t>NTN improvements</a:t>
            </a:r>
          </a:p>
          <a:p>
            <a:pPr marL="152450" indent="-457200">
              <a:buFont typeface="Arial" panose="020B0604020202020204" pitchFamily="34" charset="0"/>
              <a:buChar char="•"/>
            </a:pPr>
            <a:r>
              <a:rPr lang="en-GB" sz="2900"/>
              <a:t>Downlink budget </a:t>
            </a:r>
          </a:p>
          <a:p>
            <a:pPr marL="358775" indent="-358775">
              <a:buFont typeface="Arial" panose="020B0604020202020204" pitchFamily="34" charset="0"/>
              <a:buChar char="•"/>
            </a:pPr>
            <a:r>
              <a:rPr lang="en-GB" sz="2900"/>
              <a:t>Coverage indication</a:t>
            </a:r>
          </a:p>
          <a:p>
            <a:r>
              <a:rPr lang="en-GB" sz="2900"/>
              <a:t>Device-to-Device </a:t>
            </a:r>
          </a:p>
          <a:p>
            <a:pPr marL="358775" indent="-358775">
              <a:buFont typeface="Arial" panose="020B0604020202020204" pitchFamily="34" charset="0"/>
              <a:buChar char="•"/>
            </a:pPr>
            <a:r>
              <a:rPr lang="en-GB" sz="2900"/>
              <a:t>Multihop</a:t>
            </a:r>
          </a:p>
          <a:p>
            <a:pPr marL="152450" indent="-457200">
              <a:buFont typeface="Arial" panose="020B0604020202020204" pitchFamily="34" charset="0"/>
              <a:buChar char="•"/>
            </a:pPr>
            <a:endParaRPr lang="en-GB" sz="3200"/>
          </a:p>
          <a:p>
            <a:pPr marL="457200" indent="-457200">
              <a:buFont typeface="Arial" panose="020B0604020202020204" pitchFamily="34" charset="0"/>
              <a:buChar char="•"/>
            </a:pPr>
            <a:endParaRPr lang="en-GB"/>
          </a:p>
        </p:txBody>
      </p:sp>
      <p:sp>
        <p:nvSpPr>
          <p:cNvPr id="7" name="Text Placeholder 6">
            <a:extLst>
              <a:ext uri="{FF2B5EF4-FFF2-40B4-BE49-F238E27FC236}">
                <a16:creationId xmlns:a16="http://schemas.microsoft.com/office/drawing/2014/main" id="{B1649366-7A2D-4385-7358-C6E8C1C06114}"/>
              </a:ext>
            </a:extLst>
          </p:cNvPr>
          <p:cNvSpPr>
            <a:spLocks noGrp="1"/>
          </p:cNvSpPr>
          <p:nvPr>
            <p:ph type="body" idx="13"/>
          </p:nvPr>
        </p:nvSpPr>
        <p:spPr>
          <a:solidFill>
            <a:srgbClr val="002060"/>
          </a:solidFill>
          <a:ln>
            <a:solidFill>
              <a:schemeClr val="accent1"/>
            </a:solidFill>
          </a:ln>
        </p:spPr>
        <p:txBody>
          <a:bodyPr anchor="t"/>
          <a:lstStyle/>
          <a:p>
            <a:r>
              <a:rPr lang="en-GB">
                <a:solidFill>
                  <a:schemeClr val="bg1"/>
                </a:solidFill>
              </a:rPr>
              <a:t>Resilience</a:t>
            </a:r>
          </a:p>
        </p:txBody>
      </p:sp>
      <p:sp>
        <p:nvSpPr>
          <p:cNvPr id="4" name="Content Placeholder 3">
            <a:extLst>
              <a:ext uri="{FF2B5EF4-FFF2-40B4-BE49-F238E27FC236}">
                <a16:creationId xmlns:a16="http://schemas.microsoft.com/office/drawing/2014/main" id="{34F8AC1E-2C8C-23AC-F932-D3486329FD33}"/>
              </a:ext>
            </a:extLst>
          </p:cNvPr>
          <p:cNvSpPr>
            <a:spLocks noGrp="1"/>
          </p:cNvSpPr>
          <p:nvPr>
            <p:ph sz="half" idx="14"/>
          </p:nvPr>
        </p:nvSpPr>
        <p:spPr/>
        <p:txBody>
          <a:bodyPr/>
          <a:lstStyle/>
          <a:p>
            <a:pPr marL="358775" indent="-358775">
              <a:buFont typeface="Arial" panose="020B0604020202020204" pitchFamily="34" charset="0"/>
              <a:buChar char="•"/>
            </a:pPr>
            <a:r>
              <a:rPr lang="en-GB" sz="2000"/>
              <a:t>Black out/power outage handling</a:t>
            </a:r>
          </a:p>
          <a:p>
            <a:pPr marL="358775" indent="-358775">
              <a:buFont typeface="Arial" panose="020B0604020202020204" pitchFamily="34" charset="0"/>
              <a:buChar char="•"/>
            </a:pPr>
            <a:r>
              <a:rPr lang="en-GB" sz="2000"/>
              <a:t>Time as a Service – GNSS back-up</a:t>
            </a:r>
          </a:p>
          <a:p>
            <a:pPr marL="457200" indent="-457200">
              <a:buFont typeface="Arial" panose="020B0604020202020204" pitchFamily="34" charset="0"/>
              <a:buChar char="•"/>
            </a:pPr>
            <a:endParaRPr lang="en-GB"/>
          </a:p>
          <a:p>
            <a:pPr marL="457200" indent="-457200">
              <a:buFont typeface="Arial" panose="020B0604020202020204" pitchFamily="34" charset="0"/>
              <a:buChar char="•"/>
            </a:pPr>
            <a:endParaRPr lang="en-GB"/>
          </a:p>
        </p:txBody>
      </p:sp>
      <p:sp>
        <p:nvSpPr>
          <p:cNvPr id="8" name="Text Placeholder 7">
            <a:extLst>
              <a:ext uri="{FF2B5EF4-FFF2-40B4-BE49-F238E27FC236}">
                <a16:creationId xmlns:a16="http://schemas.microsoft.com/office/drawing/2014/main" id="{00C43FEF-2DCC-393B-377E-319900E66E34}"/>
              </a:ext>
            </a:extLst>
          </p:cNvPr>
          <p:cNvSpPr>
            <a:spLocks noGrp="1"/>
          </p:cNvSpPr>
          <p:nvPr>
            <p:ph type="body" idx="15"/>
          </p:nvPr>
        </p:nvSpPr>
        <p:spPr>
          <a:solidFill>
            <a:srgbClr val="002060"/>
          </a:solidFill>
          <a:ln>
            <a:solidFill>
              <a:schemeClr val="accent1"/>
            </a:solidFill>
          </a:ln>
        </p:spPr>
        <p:txBody>
          <a:bodyPr anchor="t"/>
          <a:lstStyle/>
          <a:p>
            <a:r>
              <a:rPr lang="en-GB">
                <a:solidFill>
                  <a:schemeClr val="bg1"/>
                </a:solidFill>
              </a:rPr>
              <a:t>Services</a:t>
            </a:r>
          </a:p>
        </p:txBody>
      </p:sp>
      <p:sp>
        <p:nvSpPr>
          <p:cNvPr id="9" name="Content Placeholder 8">
            <a:extLst>
              <a:ext uri="{FF2B5EF4-FFF2-40B4-BE49-F238E27FC236}">
                <a16:creationId xmlns:a16="http://schemas.microsoft.com/office/drawing/2014/main" id="{B8D6BD80-E329-9CF7-9800-610B197FA14F}"/>
              </a:ext>
            </a:extLst>
          </p:cNvPr>
          <p:cNvSpPr>
            <a:spLocks noGrp="1"/>
          </p:cNvSpPr>
          <p:nvPr>
            <p:ph sz="half" idx="16"/>
          </p:nvPr>
        </p:nvSpPr>
        <p:spPr>
          <a:xfrm>
            <a:off x="8296507" y="3084940"/>
            <a:ext cx="3688664" cy="2814057"/>
          </a:xfrm>
        </p:spPr>
        <p:txBody>
          <a:bodyPr/>
          <a:lstStyle/>
          <a:p>
            <a:pPr marL="358775" indent="-358775">
              <a:buFont typeface="Arial" panose="020B0604020202020204" pitchFamily="34" charset="0"/>
              <a:buChar char="•"/>
            </a:pPr>
            <a:r>
              <a:rPr lang="en-GB" sz="2000"/>
              <a:t>Mobility enhancements</a:t>
            </a:r>
          </a:p>
          <a:p>
            <a:pPr marL="719138" lvl="1" indent="-358775">
              <a:buFont typeface="Arial" panose="020B0604020202020204" pitchFamily="34" charset="0"/>
              <a:buChar char="•"/>
            </a:pPr>
            <a:r>
              <a:rPr lang="en-GB" sz="1600"/>
              <a:t>Reduced handover interruption</a:t>
            </a:r>
          </a:p>
          <a:p>
            <a:pPr marL="719138" lvl="1" indent="-358775">
              <a:buFont typeface="Arial" panose="020B0604020202020204" pitchFamily="34" charset="0"/>
              <a:buChar char="•"/>
            </a:pPr>
            <a:r>
              <a:rPr lang="en-GB" sz="1600"/>
              <a:t>MCX roaming</a:t>
            </a:r>
          </a:p>
          <a:p>
            <a:pPr marL="358775" indent="-358775">
              <a:buFont typeface="Arial" panose="020B0604020202020204" pitchFamily="34" charset="0"/>
              <a:buChar char="•"/>
            </a:pPr>
            <a:r>
              <a:rPr lang="en-GB" sz="2000"/>
              <a:t>Enhancements to network based positioning</a:t>
            </a:r>
          </a:p>
          <a:p>
            <a:pPr marL="358775" indent="-358775">
              <a:buFont typeface="Arial" panose="020B0604020202020204" pitchFamily="34" charset="0"/>
              <a:buChar char="•"/>
            </a:pPr>
            <a:r>
              <a:rPr lang="en-GB" sz="2000"/>
              <a:t>AR/XR enhancements</a:t>
            </a:r>
          </a:p>
          <a:p>
            <a:pPr marL="358775" indent="-358775">
              <a:buFont typeface="Arial" panose="020B0604020202020204" pitchFamily="34" charset="0"/>
              <a:buChar char="•"/>
            </a:pPr>
            <a:r>
              <a:rPr lang="en-GB" sz="2000"/>
              <a:t>RAN5 MCX testing enhancements</a:t>
            </a:r>
          </a:p>
        </p:txBody>
      </p:sp>
      <p:sp>
        <p:nvSpPr>
          <p:cNvPr id="10" name="Rectangle: Rounded Corners 9">
            <a:extLst>
              <a:ext uri="{FF2B5EF4-FFF2-40B4-BE49-F238E27FC236}">
                <a16:creationId xmlns:a16="http://schemas.microsoft.com/office/drawing/2014/main" id="{88B015ED-6DE7-DF12-82CF-41D63BD28B52}"/>
              </a:ext>
            </a:extLst>
          </p:cNvPr>
          <p:cNvSpPr/>
          <p:nvPr/>
        </p:nvSpPr>
        <p:spPr>
          <a:xfrm rot="20236533">
            <a:off x="8931441" y="404655"/>
            <a:ext cx="3186953" cy="1290917"/>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GB"/>
              <a:t>Preliminary</a:t>
            </a:r>
          </a:p>
          <a:p>
            <a:pPr algn="ctr"/>
            <a:r>
              <a:rPr lang="en-GB"/>
              <a:t>Calling for further discussion wirh other MRPs</a:t>
            </a:r>
          </a:p>
        </p:txBody>
      </p:sp>
    </p:spTree>
    <p:extLst>
      <p:ext uri="{BB962C8B-B14F-4D97-AF65-F5344CB8AC3E}">
        <p14:creationId xmlns:p14="http://schemas.microsoft.com/office/powerpoint/2010/main" val="8500216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E7D94-5BC3-49B6-9EA1-BE809B0957D3}"/>
              </a:ext>
            </a:extLst>
          </p:cNvPr>
          <p:cNvSpPr>
            <a:spLocks noGrp="1"/>
          </p:cNvSpPr>
          <p:nvPr>
            <p:ph type="title"/>
          </p:nvPr>
        </p:nvSpPr>
        <p:spPr/>
        <p:txBody>
          <a:bodyPr/>
          <a:lstStyle/>
          <a:p>
            <a:endParaRPr lang="en-GB"/>
          </a:p>
        </p:txBody>
      </p:sp>
      <p:pic>
        <p:nvPicPr>
          <p:cNvPr id="3" name="Picture Placeholder 2">
            <a:extLst>
              <a:ext uri="{FF2B5EF4-FFF2-40B4-BE49-F238E27FC236}">
                <a16:creationId xmlns:a16="http://schemas.microsoft.com/office/drawing/2014/main" id="{7533EC81-642B-4A20-986B-2B345D774151}"/>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D83ACD67-96C1-4C46-8B8A-19E63D82AD58}"/>
              </a:ext>
            </a:extLst>
          </p:cNvPr>
          <p:cNvSpPr/>
          <p:nvPr/>
        </p:nvSpPr>
        <p:spPr>
          <a:xfrm>
            <a:off x="788504" y="5387009"/>
            <a:ext cx="11034688" cy="10137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en-GB" sz="2800" dirty="0">
                <a:solidFill>
                  <a:prstClr val="white"/>
                </a:solidFill>
                <a:latin typeface="Arial" panose="020B0604020202020204" pitchFamily="34" charset="0"/>
                <a:cs typeface="Arial" panose="020B0604020202020204" pitchFamily="34" charset="0"/>
              </a:rPr>
              <a:t>Helsinki welcomes CCW 2023, 23-25.5.2023</a:t>
            </a:r>
          </a:p>
        </p:txBody>
      </p:sp>
      <p:pic>
        <p:nvPicPr>
          <p:cNvPr id="15" name="Picture 14">
            <a:extLst>
              <a:ext uri="{FF2B5EF4-FFF2-40B4-BE49-F238E27FC236}">
                <a16:creationId xmlns:a16="http://schemas.microsoft.com/office/drawing/2014/main" id="{4B9D2110-B570-498D-A3AE-BDB998BA075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24685" y="0"/>
            <a:ext cx="3367315" cy="2717936"/>
          </a:xfrm>
          <a:prstGeom prst="rect">
            <a:avLst/>
          </a:prstGeom>
        </p:spPr>
      </p:pic>
      <p:pic>
        <p:nvPicPr>
          <p:cNvPr id="19" name="Picture 18">
            <a:extLst>
              <a:ext uri="{FF2B5EF4-FFF2-40B4-BE49-F238E27FC236}">
                <a16:creationId xmlns:a16="http://schemas.microsoft.com/office/drawing/2014/main" id="{2B901A22-7416-47E5-939E-884F612AF30B}"/>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100000" contrast="41000"/>
                    </a14:imgEffect>
                  </a14:imgLayer>
                </a14:imgProps>
              </a:ext>
              <a:ext uri="{28A0092B-C50C-407E-A947-70E740481C1C}">
                <a14:useLocalDpi xmlns:a14="http://schemas.microsoft.com/office/drawing/2010/main"/>
              </a:ext>
            </a:extLst>
          </a:blip>
          <a:stretch>
            <a:fillRect/>
          </a:stretch>
        </p:blipFill>
        <p:spPr>
          <a:xfrm>
            <a:off x="4056611" y="2935058"/>
            <a:ext cx="4078779" cy="1819135"/>
          </a:xfrm>
          <a:prstGeom prst="rect">
            <a:avLst/>
          </a:prstGeom>
          <a:noFill/>
        </p:spPr>
      </p:pic>
    </p:spTree>
    <p:extLst>
      <p:ext uri="{BB962C8B-B14F-4D97-AF65-F5344CB8AC3E}">
        <p14:creationId xmlns:p14="http://schemas.microsoft.com/office/powerpoint/2010/main" val="3826489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7BC9D-F2AF-9442-BFBC-A155509B5227}"/>
              </a:ext>
            </a:extLst>
          </p:cNvPr>
          <p:cNvSpPr>
            <a:spLocks noGrp="1"/>
          </p:cNvSpPr>
          <p:nvPr>
            <p:ph type="ctrTitle"/>
          </p:nvPr>
        </p:nvSpPr>
        <p:spPr/>
        <p:txBody>
          <a:bodyPr/>
          <a:lstStyle/>
          <a:p>
            <a:r>
              <a:rPr lang="en-US" dirty="0"/>
              <a:t>Questions?</a:t>
            </a:r>
          </a:p>
        </p:txBody>
      </p:sp>
      <p:sp>
        <p:nvSpPr>
          <p:cNvPr id="3" name="Subtitle 2">
            <a:extLst>
              <a:ext uri="{FF2B5EF4-FFF2-40B4-BE49-F238E27FC236}">
                <a16:creationId xmlns:a16="http://schemas.microsoft.com/office/drawing/2014/main" id="{EBBAED6B-7413-D447-86DF-F36EADBF5FD8}"/>
              </a:ext>
            </a:extLst>
          </p:cNvPr>
          <p:cNvSpPr>
            <a:spLocks noGrp="1"/>
          </p:cNvSpPr>
          <p:nvPr>
            <p:ph type="subTitle" idx="1"/>
          </p:nvPr>
        </p:nvSpPr>
        <p:spPr>
          <a:xfrm>
            <a:off x="4202420" y="4143437"/>
            <a:ext cx="5322581" cy="1270843"/>
          </a:xfrm>
        </p:spPr>
        <p:txBody>
          <a:bodyPr/>
          <a:lstStyle/>
          <a:p>
            <a:pPr algn="l"/>
            <a:r>
              <a:rPr lang="en-US" sz="2000" dirty="0"/>
              <a:t>Tero Pesonen</a:t>
            </a:r>
          </a:p>
          <a:p>
            <a:pPr algn="l"/>
            <a:r>
              <a:rPr lang="en-US" sz="2000" dirty="0"/>
              <a:t>TCCA Vice Chair &amp; Director, CCBG chair</a:t>
            </a:r>
          </a:p>
          <a:p>
            <a:pPr algn="l"/>
            <a:r>
              <a:rPr lang="en-US" sz="2000" dirty="0"/>
              <a:t>E-mail tero.pesonen@tcca.info</a:t>
            </a:r>
          </a:p>
          <a:p>
            <a:pPr algn="l"/>
            <a:r>
              <a:rPr lang="en-US" sz="2000" dirty="0"/>
              <a:t>Mobile +358 50 544 7347</a:t>
            </a:r>
          </a:p>
        </p:txBody>
      </p:sp>
      <p:pic>
        <p:nvPicPr>
          <p:cNvPr id="5" name="Picture 5" descr="Tero_Pesonen_2011-04">
            <a:extLst>
              <a:ext uri="{FF2B5EF4-FFF2-40B4-BE49-F238E27FC236}">
                <a16:creationId xmlns:a16="http://schemas.microsoft.com/office/drawing/2014/main" id="{9C63B240-FC99-45F9-BEE5-78CD7810BD6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962273" y="4297761"/>
            <a:ext cx="1240147" cy="1570479"/>
          </a:xfrm>
          <a:prstGeom prst="rect">
            <a:avLst/>
          </a:prstGeom>
          <a:ln>
            <a:noFill/>
          </a:ln>
          <a:effectLst>
            <a:outerShdw blurRad="190500" algn="tl" rotWithShape="0">
              <a:srgbClr val="000000">
                <a:alpha val="70000"/>
              </a:srgbClr>
            </a:outerShdw>
          </a:effectLst>
        </p:spPr>
      </p:pic>
      <p:sp>
        <p:nvSpPr>
          <p:cNvPr id="8" name="Rectangle 1">
            <a:extLst>
              <a:ext uri="{FF2B5EF4-FFF2-40B4-BE49-F238E27FC236}">
                <a16:creationId xmlns:a16="http://schemas.microsoft.com/office/drawing/2014/main" id="{9344B8BD-FF42-411C-A6E5-E154FF046140}"/>
              </a:ext>
            </a:extLst>
          </p:cNvPr>
          <p:cNvSpPr>
            <a:spLocks noChangeArrowheads="1"/>
          </p:cNvSpPr>
          <p:nvPr/>
        </p:nvSpPr>
        <p:spPr bwMode="auto">
          <a:xfrm>
            <a:off x="4632718" y="5643032"/>
            <a:ext cx="2838575"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defTabSz="914377" fontAlgn="base">
              <a:spcBef>
                <a:spcPct val="0"/>
              </a:spcBef>
              <a:spcAft>
                <a:spcPct val="0"/>
              </a:spcAft>
              <a:defRPr/>
            </a:pPr>
            <a:r>
              <a:rPr lang="fi-FI" sz="1400" b="1" dirty="0">
                <a:solidFill>
                  <a:prstClr val="white"/>
                </a:solidFill>
                <a:latin typeface="Calibri"/>
              </a:rPr>
              <a:t>fi.linkedin.com/in/teropesonen</a:t>
            </a:r>
          </a:p>
        </p:txBody>
      </p:sp>
      <p:grpSp>
        <p:nvGrpSpPr>
          <p:cNvPr id="32" name="Group 31">
            <a:extLst>
              <a:ext uri="{FF2B5EF4-FFF2-40B4-BE49-F238E27FC236}">
                <a16:creationId xmlns:a16="http://schemas.microsoft.com/office/drawing/2014/main" id="{685CA5D2-67C8-467E-AB77-23778962F6A1}"/>
              </a:ext>
            </a:extLst>
          </p:cNvPr>
          <p:cNvGrpSpPr/>
          <p:nvPr/>
        </p:nvGrpSpPr>
        <p:grpSpPr>
          <a:xfrm>
            <a:off x="8316413" y="732526"/>
            <a:ext cx="3580383" cy="3264500"/>
            <a:chOff x="8344443" y="269275"/>
            <a:chExt cx="3580383" cy="3264500"/>
          </a:xfrm>
        </p:grpSpPr>
        <p:grpSp>
          <p:nvGrpSpPr>
            <p:cNvPr id="9" name="Ryhmä 20">
              <a:extLst>
                <a:ext uri="{FF2B5EF4-FFF2-40B4-BE49-F238E27FC236}">
                  <a16:creationId xmlns:a16="http://schemas.microsoft.com/office/drawing/2014/main" id="{6AE28E9A-4341-4ADF-82A0-446CF7ACFC0A}"/>
                </a:ext>
              </a:extLst>
            </p:cNvPr>
            <p:cNvGrpSpPr/>
            <p:nvPr/>
          </p:nvGrpSpPr>
          <p:grpSpPr>
            <a:xfrm>
              <a:off x="8344443" y="269275"/>
              <a:ext cx="3580383" cy="3264500"/>
              <a:chOff x="5249717" y="3036654"/>
              <a:chExt cx="3580383" cy="3016155"/>
            </a:xfrm>
            <a:solidFill>
              <a:schemeClr val="tx1"/>
            </a:solidFill>
          </p:grpSpPr>
          <p:grpSp>
            <p:nvGrpSpPr>
              <p:cNvPr id="10" name="Ryhmä 2">
                <a:extLst>
                  <a:ext uri="{FF2B5EF4-FFF2-40B4-BE49-F238E27FC236}">
                    <a16:creationId xmlns:a16="http://schemas.microsoft.com/office/drawing/2014/main" id="{381B5726-AA06-48FE-BF00-6F26404204BF}"/>
                  </a:ext>
                </a:extLst>
              </p:cNvPr>
              <p:cNvGrpSpPr/>
              <p:nvPr/>
            </p:nvGrpSpPr>
            <p:grpSpPr>
              <a:xfrm>
                <a:off x="5249717" y="3036654"/>
                <a:ext cx="3580383" cy="3016155"/>
                <a:chOff x="5249717" y="3036654"/>
                <a:chExt cx="3580383" cy="3016155"/>
              </a:xfrm>
              <a:grpFill/>
            </p:grpSpPr>
            <p:pic>
              <p:nvPicPr>
                <p:cNvPr id="12" name="Picture 35" descr="facebook_logo">
                  <a:extLst>
                    <a:ext uri="{FF2B5EF4-FFF2-40B4-BE49-F238E27FC236}">
                      <a16:creationId xmlns:a16="http://schemas.microsoft.com/office/drawing/2014/main" id="{DADF0BBE-003C-4C8D-B398-0A7C8CCC8D6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41318" y="4757072"/>
                  <a:ext cx="281674" cy="304406"/>
                </a:xfrm>
                <a:prstGeom prst="rect">
                  <a:avLst/>
                </a:prstGeom>
                <a:grpFill/>
                <a:ln w="9525">
                  <a:noFill/>
                  <a:miter lim="800000"/>
                  <a:headEnd/>
                  <a:tailEnd/>
                </a:ln>
              </p:spPr>
            </p:pic>
            <p:pic>
              <p:nvPicPr>
                <p:cNvPr id="13" name="Picture 36" descr="linkedin_logo">
                  <a:extLst>
                    <a:ext uri="{FF2B5EF4-FFF2-40B4-BE49-F238E27FC236}">
                      <a16:creationId xmlns:a16="http://schemas.microsoft.com/office/drawing/2014/main" id="{1B76BD74-5461-4618-899A-A3C7AB1503A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41318" y="4369173"/>
                  <a:ext cx="294578" cy="356267"/>
                </a:xfrm>
                <a:prstGeom prst="rect">
                  <a:avLst/>
                </a:prstGeom>
                <a:grpFill/>
                <a:ln w="9525">
                  <a:noFill/>
                  <a:miter lim="800000"/>
                  <a:headEnd/>
                  <a:tailEnd/>
                </a:ln>
              </p:spPr>
            </p:pic>
            <p:sp>
              <p:nvSpPr>
                <p:cNvPr id="14" name="Rectangle 4">
                  <a:extLst>
                    <a:ext uri="{FF2B5EF4-FFF2-40B4-BE49-F238E27FC236}">
                      <a16:creationId xmlns:a16="http://schemas.microsoft.com/office/drawing/2014/main" id="{37FF8D3F-918A-450E-88EE-1C08C2D764DA}"/>
                    </a:ext>
                  </a:extLst>
                </p:cNvPr>
                <p:cNvSpPr>
                  <a:spLocks noChangeArrowheads="1"/>
                </p:cNvSpPr>
                <p:nvPr/>
              </p:nvSpPr>
              <p:spPr bwMode="auto">
                <a:xfrm>
                  <a:off x="5876981" y="4407832"/>
                  <a:ext cx="824819" cy="241708"/>
                </a:xfrm>
                <a:prstGeom prst="rect">
                  <a:avLst/>
                </a:prstGeom>
                <a:grpFill/>
                <a:ln w="9525">
                  <a:noFill/>
                  <a:miter lim="800000"/>
                  <a:headEnd/>
                  <a:tailEnd/>
                </a:ln>
              </p:spPr>
              <p:txBody>
                <a:bodyPr wrap="square">
                  <a:spAutoFit/>
                </a:bodyPr>
                <a:lstStyle/>
                <a:p>
                  <a:pPr defTabSz="914377">
                    <a:defRPr/>
                  </a:pPr>
                  <a:r>
                    <a:rPr lang="en-GB" sz="1100" dirty="0">
                      <a:solidFill>
                        <a:srgbClr val="264D9A"/>
                      </a:solidFill>
                      <a:latin typeface="Calibri"/>
                      <a:cs typeface="Trebuchet MS"/>
                    </a:rPr>
                    <a:t>LinkedIn</a:t>
                  </a:r>
                </a:p>
              </p:txBody>
            </p:sp>
            <p:sp>
              <p:nvSpPr>
                <p:cNvPr id="15" name="Rectangle 4">
                  <a:extLst>
                    <a:ext uri="{FF2B5EF4-FFF2-40B4-BE49-F238E27FC236}">
                      <a16:creationId xmlns:a16="http://schemas.microsoft.com/office/drawing/2014/main" id="{98D2113F-9CBD-405F-B89D-5139071EEE02}"/>
                    </a:ext>
                  </a:extLst>
                </p:cNvPr>
                <p:cNvSpPr>
                  <a:spLocks noChangeArrowheads="1"/>
                </p:cNvSpPr>
                <p:nvPr/>
              </p:nvSpPr>
              <p:spPr bwMode="auto">
                <a:xfrm>
                  <a:off x="5845970" y="4774219"/>
                  <a:ext cx="2800046" cy="241708"/>
                </a:xfrm>
                <a:prstGeom prst="rect">
                  <a:avLst/>
                </a:prstGeom>
                <a:grpFill/>
                <a:ln w="9525">
                  <a:noFill/>
                  <a:miter lim="800000"/>
                  <a:headEnd/>
                  <a:tailEnd/>
                </a:ln>
              </p:spPr>
              <p:txBody>
                <a:bodyPr wrap="square">
                  <a:spAutoFit/>
                </a:bodyPr>
                <a:lstStyle/>
                <a:p>
                  <a:pPr defTabSz="914377">
                    <a:defRPr/>
                  </a:pPr>
                  <a:r>
                    <a:rPr lang="en-GB" sz="1100" dirty="0">
                      <a:solidFill>
                        <a:srgbClr val="264D9A"/>
                      </a:solidFill>
                      <a:latin typeface="Calibri"/>
                      <a:cs typeface="Trebuchet MS"/>
                    </a:rPr>
                    <a:t>Facebook </a:t>
                  </a:r>
                  <a:r>
                    <a:rPr lang="en-GB" sz="1100" dirty="0">
                      <a:solidFill>
                        <a:srgbClr val="264D9A"/>
                      </a:solidFill>
                      <a:latin typeface="Calibri"/>
                      <a:cs typeface="Trebuchet MS"/>
                      <a:hlinkClick r:id="rId6"/>
                    </a:rPr>
                    <a:t>www.facebook.com/tandcca</a:t>
                  </a:r>
                  <a:r>
                    <a:rPr lang="en-GB" sz="1100" dirty="0">
                      <a:solidFill>
                        <a:srgbClr val="264D9A"/>
                      </a:solidFill>
                      <a:latin typeface="Calibri"/>
                      <a:cs typeface="Trebuchet MS"/>
                    </a:rPr>
                    <a:t> </a:t>
                  </a:r>
                </a:p>
              </p:txBody>
            </p:sp>
            <p:pic>
              <p:nvPicPr>
                <p:cNvPr id="16" name="Picture 44" descr="twitter-logo">
                  <a:extLst>
                    <a:ext uri="{FF2B5EF4-FFF2-40B4-BE49-F238E27FC236}">
                      <a16:creationId xmlns:a16="http://schemas.microsoft.com/office/drawing/2014/main" id="{D5814228-154F-4038-9E83-7591D20CA52F}"/>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641318" y="5127119"/>
                  <a:ext cx="256142" cy="271522"/>
                </a:xfrm>
                <a:prstGeom prst="rect">
                  <a:avLst/>
                </a:prstGeom>
                <a:grpFill/>
                <a:ln w="9525">
                  <a:noFill/>
                  <a:miter lim="800000"/>
                  <a:headEnd/>
                  <a:tailEnd/>
                </a:ln>
              </p:spPr>
            </p:pic>
            <p:sp>
              <p:nvSpPr>
                <p:cNvPr id="17" name="Rectangle 4">
                  <a:extLst>
                    <a:ext uri="{FF2B5EF4-FFF2-40B4-BE49-F238E27FC236}">
                      <a16:creationId xmlns:a16="http://schemas.microsoft.com/office/drawing/2014/main" id="{3E40126B-739F-47C4-BDD7-C958FE4772DF}"/>
                    </a:ext>
                  </a:extLst>
                </p:cNvPr>
                <p:cNvSpPr>
                  <a:spLocks noChangeArrowheads="1"/>
                </p:cNvSpPr>
                <p:nvPr/>
              </p:nvSpPr>
              <p:spPr bwMode="auto">
                <a:xfrm>
                  <a:off x="5845970" y="5112919"/>
                  <a:ext cx="1386069" cy="241708"/>
                </a:xfrm>
                <a:prstGeom prst="rect">
                  <a:avLst/>
                </a:prstGeom>
                <a:grpFill/>
                <a:ln w="9525">
                  <a:noFill/>
                  <a:miter lim="800000"/>
                  <a:headEnd/>
                  <a:tailEnd/>
                </a:ln>
              </p:spPr>
              <p:txBody>
                <a:bodyPr wrap="square">
                  <a:spAutoFit/>
                </a:bodyPr>
                <a:lstStyle/>
                <a:p>
                  <a:pPr defTabSz="914377">
                    <a:defRPr/>
                  </a:pPr>
                  <a:r>
                    <a:rPr lang="en-GB" sz="1100" dirty="0">
                      <a:solidFill>
                        <a:srgbClr val="264D9A"/>
                      </a:solidFill>
                      <a:latin typeface="Calibri"/>
                      <a:cs typeface="Trebuchet MS"/>
                    </a:rPr>
                    <a:t>Twitter </a:t>
                  </a:r>
                  <a:r>
                    <a:rPr lang="en-GB" sz="1100" dirty="0">
                      <a:solidFill>
                        <a:srgbClr val="0000FF"/>
                      </a:solidFill>
                      <a:latin typeface="Calibri"/>
                      <a:cs typeface="Trebuchet MS"/>
                    </a:rPr>
                    <a:t>@tandcca</a:t>
                  </a:r>
                </a:p>
              </p:txBody>
            </p:sp>
            <p:pic>
              <p:nvPicPr>
                <p:cNvPr id="18" name="Picture 47" descr="You_tube-logo-square">
                  <a:extLst>
                    <a:ext uri="{FF2B5EF4-FFF2-40B4-BE49-F238E27FC236}">
                      <a16:creationId xmlns:a16="http://schemas.microsoft.com/office/drawing/2014/main" id="{4C8C74ED-0411-4734-B57C-1509D946DBD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635571" y="5474244"/>
                  <a:ext cx="240493" cy="259308"/>
                </a:xfrm>
                <a:prstGeom prst="rect">
                  <a:avLst/>
                </a:prstGeom>
                <a:grpFill/>
                <a:ln w="9525">
                  <a:noFill/>
                  <a:miter lim="800000"/>
                  <a:headEnd/>
                  <a:tailEnd/>
                </a:ln>
              </p:spPr>
            </p:pic>
            <p:sp>
              <p:nvSpPr>
                <p:cNvPr id="19" name="Rectangle 4">
                  <a:extLst>
                    <a:ext uri="{FF2B5EF4-FFF2-40B4-BE49-F238E27FC236}">
                      <a16:creationId xmlns:a16="http://schemas.microsoft.com/office/drawing/2014/main" id="{08D9469F-C392-4FA8-B3E3-BBFD87C8324A}"/>
                    </a:ext>
                  </a:extLst>
                </p:cNvPr>
                <p:cNvSpPr>
                  <a:spLocks noChangeArrowheads="1"/>
                </p:cNvSpPr>
                <p:nvPr/>
              </p:nvSpPr>
              <p:spPr bwMode="auto">
                <a:xfrm>
                  <a:off x="5845970" y="5464723"/>
                  <a:ext cx="2917878" cy="241708"/>
                </a:xfrm>
                <a:prstGeom prst="rect">
                  <a:avLst/>
                </a:prstGeom>
                <a:grpFill/>
                <a:ln w="9525">
                  <a:noFill/>
                  <a:miter lim="800000"/>
                  <a:headEnd/>
                  <a:tailEnd/>
                </a:ln>
              </p:spPr>
              <p:txBody>
                <a:bodyPr wrap="square">
                  <a:spAutoFit/>
                </a:bodyPr>
                <a:lstStyle/>
                <a:p>
                  <a:pPr defTabSz="914377">
                    <a:defRPr/>
                  </a:pPr>
                  <a:r>
                    <a:rPr lang="en-GB" sz="1100" dirty="0">
                      <a:solidFill>
                        <a:srgbClr val="264D9A"/>
                      </a:solidFill>
                      <a:latin typeface="Calibri"/>
                      <a:cs typeface="Trebuchet MS"/>
                    </a:rPr>
                    <a:t>YouTube  </a:t>
                  </a:r>
                  <a:r>
                    <a:rPr lang="en-GB" sz="1100" dirty="0">
                      <a:solidFill>
                        <a:srgbClr val="264D9A"/>
                      </a:solidFill>
                      <a:latin typeface="Calibri"/>
                      <a:cs typeface="Trebuchet MS"/>
                      <a:hlinkClick r:id="rId9"/>
                    </a:rPr>
                    <a:t>www.youtube.com/user/tandcca</a:t>
                  </a:r>
                  <a:r>
                    <a:rPr lang="en-GB" sz="1100" dirty="0">
                      <a:solidFill>
                        <a:srgbClr val="264D9A"/>
                      </a:solidFill>
                      <a:latin typeface="Calibri"/>
                      <a:cs typeface="Trebuchet MS"/>
                    </a:rPr>
                    <a:t> </a:t>
                  </a:r>
                </a:p>
              </p:txBody>
            </p:sp>
            <p:sp>
              <p:nvSpPr>
                <p:cNvPr id="20" name="Rounded Rectangle 13">
                  <a:extLst>
                    <a:ext uri="{FF2B5EF4-FFF2-40B4-BE49-F238E27FC236}">
                      <a16:creationId xmlns:a16="http://schemas.microsoft.com/office/drawing/2014/main" id="{BDC6E44B-24C1-4B5F-8937-D199730BEEE5}"/>
                    </a:ext>
                  </a:extLst>
                </p:cNvPr>
                <p:cNvSpPr/>
                <p:nvPr/>
              </p:nvSpPr>
              <p:spPr>
                <a:xfrm>
                  <a:off x="5249717" y="3036654"/>
                  <a:ext cx="3580383" cy="3016155"/>
                </a:xfrm>
                <a:prstGeom prst="roundRect">
                  <a:avLst>
                    <a:gd name="adj" fmla="val 6563"/>
                  </a:avLst>
                </a:prstGeom>
                <a:grpFill/>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377">
                    <a:defRPr/>
                  </a:pPr>
                  <a:endParaRPr lang="en-US" sz="1100" dirty="0">
                    <a:solidFill>
                      <a:prstClr val="white"/>
                    </a:solidFill>
                    <a:latin typeface="Trebuchet MS" pitchFamily="34" charset="0"/>
                  </a:endParaRPr>
                </a:p>
              </p:txBody>
            </p:sp>
          </p:grpSp>
          <p:sp>
            <p:nvSpPr>
              <p:cNvPr id="11" name="Rectangle 4">
                <a:extLst>
                  <a:ext uri="{FF2B5EF4-FFF2-40B4-BE49-F238E27FC236}">
                    <a16:creationId xmlns:a16="http://schemas.microsoft.com/office/drawing/2014/main" id="{8F8235DA-9054-485E-89EB-CDD20DC7419D}"/>
                  </a:ext>
                </a:extLst>
              </p:cNvPr>
              <p:cNvSpPr>
                <a:spLocks noChangeArrowheads="1"/>
              </p:cNvSpPr>
              <p:nvPr/>
            </p:nvSpPr>
            <p:spPr bwMode="auto">
              <a:xfrm>
                <a:off x="5465742" y="3154974"/>
                <a:ext cx="3227882" cy="1322286"/>
              </a:xfrm>
              <a:prstGeom prst="rect">
                <a:avLst/>
              </a:prstGeom>
              <a:grpFill/>
              <a:ln w="9525">
                <a:noFill/>
                <a:miter lim="800000"/>
                <a:headEnd/>
                <a:tailEnd/>
              </a:ln>
            </p:spPr>
            <p:txBody>
              <a:bodyPr wrap="square">
                <a:spAutoFit/>
              </a:bodyPr>
              <a:lstStyle/>
              <a:p>
                <a:pPr defTabSz="914377">
                  <a:lnSpc>
                    <a:spcPct val="140000"/>
                  </a:lnSpc>
                  <a:defRPr/>
                </a:pPr>
                <a:r>
                  <a:rPr lang="en-GB" sz="2000" b="1" dirty="0">
                    <a:solidFill>
                      <a:srgbClr val="692885"/>
                    </a:solidFill>
                    <a:latin typeface="Calibri"/>
                    <a:cs typeface="Trebuchet MS"/>
                  </a:rPr>
                  <a:t>TCCA CCBG</a:t>
                </a:r>
              </a:p>
              <a:p>
                <a:pPr algn="ctr" defTabSz="914377">
                  <a:lnSpc>
                    <a:spcPct val="140000"/>
                  </a:lnSpc>
                  <a:defRPr/>
                </a:pPr>
                <a:r>
                  <a:rPr lang="en-GB" sz="1200" dirty="0">
                    <a:solidFill>
                      <a:srgbClr val="264D9A"/>
                    </a:solidFill>
                    <a:latin typeface="Calibri"/>
                    <a:cs typeface="Trebuchet MS"/>
                    <a:hlinkClick r:id="rId10"/>
                  </a:rPr>
                  <a:t>https://tcca.info/broadband/critical-communications-broadband-group/</a:t>
                </a:r>
                <a:endParaRPr lang="en-GB" sz="1200" dirty="0">
                  <a:solidFill>
                    <a:srgbClr val="264D9A"/>
                  </a:solidFill>
                  <a:latin typeface="Calibri"/>
                  <a:cs typeface="Trebuchet MS"/>
                </a:endParaRPr>
              </a:p>
              <a:p>
                <a:pPr defTabSz="914377">
                  <a:lnSpc>
                    <a:spcPct val="140000"/>
                  </a:lnSpc>
                  <a:defRPr/>
                </a:pPr>
                <a:r>
                  <a:rPr lang="en-GB" sz="2000" b="1" dirty="0">
                    <a:solidFill>
                      <a:srgbClr val="69348A"/>
                    </a:solidFill>
                    <a:latin typeface="Calibri"/>
                    <a:cs typeface="Trebuchet MS"/>
                  </a:rPr>
                  <a:t>Find TCCA also on</a:t>
                </a:r>
              </a:p>
            </p:txBody>
          </p:sp>
        </p:grpSp>
        <p:pic>
          <p:nvPicPr>
            <p:cNvPr id="22" name="Picture 35" descr="facebook_logo">
              <a:extLst>
                <a:ext uri="{FF2B5EF4-FFF2-40B4-BE49-F238E27FC236}">
                  <a16:creationId xmlns:a16="http://schemas.microsoft.com/office/drawing/2014/main" id="{6D41625E-75A1-4833-B7F1-C00B126258BB}"/>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8692631" y="2217577"/>
              <a:ext cx="281674" cy="304406"/>
            </a:xfrm>
            <a:prstGeom prst="rect">
              <a:avLst/>
            </a:prstGeom>
            <a:noFill/>
            <a:ln w="9525">
              <a:noFill/>
              <a:miter lim="800000"/>
              <a:headEnd/>
              <a:tailEnd/>
            </a:ln>
          </p:spPr>
        </p:pic>
        <p:pic>
          <p:nvPicPr>
            <p:cNvPr id="23" name="Picture 36" descr="linkedin_logo">
              <a:extLst>
                <a:ext uri="{FF2B5EF4-FFF2-40B4-BE49-F238E27FC236}">
                  <a16:creationId xmlns:a16="http://schemas.microsoft.com/office/drawing/2014/main" id="{79784007-25D9-4C6C-A475-41BA6A8E8C16}"/>
                </a:ext>
              </a:extLst>
            </p:cNvPr>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8692631" y="1829678"/>
              <a:ext cx="294578" cy="356267"/>
            </a:xfrm>
            <a:prstGeom prst="rect">
              <a:avLst/>
            </a:prstGeom>
            <a:noFill/>
            <a:ln w="9525">
              <a:noFill/>
              <a:miter lim="800000"/>
              <a:headEnd/>
              <a:tailEnd/>
            </a:ln>
          </p:spPr>
        </p:pic>
        <p:sp>
          <p:nvSpPr>
            <p:cNvPr id="24" name="Rectangle 4">
              <a:extLst>
                <a:ext uri="{FF2B5EF4-FFF2-40B4-BE49-F238E27FC236}">
                  <a16:creationId xmlns:a16="http://schemas.microsoft.com/office/drawing/2014/main" id="{E26439B1-1913-4DFE-848E-5F8F0D226749}"/>
                </a:ext>
              </a:extLst>
            </p:cNvPr>
            <p:cNvSpPr>
              <a:spLocks noChangeArrowheads="1"/>
            </p:cNvSpPr>
            <p:nvPr/>
          </p:nvSpPr>
          <p:spPr bwMode="auto">
            <a:xfrm>
              <a:off x="8928294" y="1792138"/>
              <a:ext cx="2677783" cy="600164"/>
            </a:xfrm>
            <a:prstGeom prst="rect">
              <a:avLst/>
            </a:prstGeom>
            <a:noFill/>
            <a:ln w="9525">
              <a:noFill/>
              <a:miter lim="800000"/>
              <a:headEnd/>
              <a:tailEnd/>
            </a:ln>
          </p:spPr>
          <p:txBody>
            <a:bodyPr wrap="square">
              <a:spAutoFit/>
            </a:bodyPr>
            <a:lstStyle/>
            <a:p>
              <a:pPr defTabSz="914377">
                <a:defRPr/>
              </a:pPr>
              <a:r>
                <a:rPr lang="en-GB" sz="1100" dirty="0">
                  <a:solidFill>
                    <a:srgbClr val="264D9A"/>
                  </a:solidFill>
                  <a:latin typeface="Calibri"/>
                  <a:cs typeface="Trebuchet MS"/>
                </a:rPr>
                <a:t>LinkedIn  www.linkedin.com/company/tcca-critical-communications/</a:t>
              </a:r>
            </a:p>
          </p:txBody>
        </p:sp>
        <p:sp>
          <p:nvSpPr>
            <p:cNvPr id="25" name="Rectangle 4">
              <a:extLst>
                <a:ext uri="{FF2B5EF4-FFF2-40B4-BE49-F238E27FC236}">
                  <a16:creationId xmlns:a16="http://schemas.microsoft.com/office/drawing/2014/main" id="{7404C4EE-3B18-4F88-AF03-B26F35BCD808}"/>
                </a:ext>
              </a:extLst>
            </p:cNvPr>
            <p:cNvSpPr>
              <a:spLocks noChangeArrowheads="1"/>
            </p:cNvSpPr>
            <p:nvPr/>
          </p:nvSpPr>
          <p:spPr bwMode="auto">
            <a:xfrm>
              <a:off x="8897283" y="2234724"/>
              <a:ext cx="2800046" cy="261610"/>
            </a:xfrm>
            <a:prstGeom prst="rect">
              <a:avLst/>
            </a:prstGeom>
            <a:noFill/>
            <a:ln w="9525">
              <a:noFill/>
              <a:miter lim="800000"/>
              <a:headEnd/>
              <a:tailEnd/>
            </a:ln>
          </p:spPr>
          <p:txBody>
            <a:bodyPr wrap="square">
              <a:spAutoFit/>
            </a:bodyPr>
            <a:lstStyle/>
            <a:p>
              <a:pPr defTabSz="914377">
                <a:defRPr/>
              </a:pPr>
              <a:r>
                <a:rPr lang="en-GB" sz="1100" dirty="0">
                  <a:solidFill>
                    <a:srgbClr val="264D9A"/>
                  </a:solidFill>
                  <a:latin typeface="Calibri"/>
                  <a:cs typeface="Trebuchet MS"/>
                </a:rPr>
                <a:t>Facebook www.facebook.com/tccacritcomms </a:t>
              </a:r>
            </a:p>
          </p:txBody>
        </p:sp>
        <p:pic>
          <p:nvPicPr>
            <p:cNvPr id="26" name="Picture 44" descr="twitter-logo">
              <a:extLst>
                <a:ext uri="{FF2B5EF4-FFF2-40B4-BE49-F238E27FC236}">
                  <a16:creationId xmlns:a16="http://schemas.microsoft.com/office/drawing/2014/main" id="{7324EE05-5E5F-446D-9EA5-6A2BA370BCA9}"/>
                </a:ext>
              </a:extLst>
            </p:cNvPr>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8692631" y="2587624"/>
              <a:ext cx="256142" cy="271522"/>
            </a:xfrm>
            <a:prstGeom prst="rect">
              <a:avLst/>
            </a:prstGeom>
            <a:noFill/>
            <a:ln w="9525">
              <a:noFill/>
              <a:miter lim="800000"/>
              <a:headEnd/>
              <a:tailEnd/>
            </a:ln>
          </p:spPr>
        </p:pic>
        <p:sp>
          <p:nvSpPr>
            <p:cNvPr id="27" name="Rectangle 4">
              <a:extLst>
                <a:ext uri="{FF2B5EF4-FFF2-40B4-BE49-F238E27FC236}">
                  <a16:creationId xmlns:a16="http://schemas.microsoft.com/office/drawing/2014/main" id="{2A854FEB-0FB3-4075-ADC4-49DD03A28630}"/>
                </a:ext>
              </a:extLst>
            </p:cNvPr>
            <p:cNvSpPr>
              <a:spLocks noChangeArrowheads="1"/>
            </p:cNvSpPr>
            <p:nvPr/>
          </p:nvSpPr>
          <p:spPr bwMode="auto">
            <a:xfrm>
              <a:off x="8897283" y="2573424"/>
              <a:ext cx="2504142" cy="261610"/>
            </a:xfrm>
            <a:prstGeom prst="rect">
              <a:avLst/>
            </a:prstGeom>
            <a:noFill/>
            <a:ln w="9525">
              <a:noFill/>
              <a:miter lim="800000"/>
              <a:headEnd/>
              <a:tailEnd/>
            </a:ln>
          </p:spPr>
          <p:txBody>
            <a:bodyPr wrap="square">
              <a:spAutoFit/>
            </a:bodyPr>
            <a:lstStyle/>
            <a:p>
              <a:pPr defTabSz="914377">
                <a:defRPr/>
              </a:pPr>
              <a:r>
                <a:rPr lang="en-GB" sz="1100" dirty="0">
                  <a:solidFill>
                    <a:srgbClr val="264D9A"/>
                  </a:solidFill>
                  <a:latin typeface="Calibri"/>
                  <a:cs typeface="Trebuchet MS"/>
                </a:rPr>
                <a:t>Twitter </a:t>
              </a:r>
              <a:r>
                <a:rPr lang="en-GB" sz="1100" dirty="0">
                  <a:solidFill>
                    <a:srgbClr val="0000FF"/>
                  </a:solidFill>
                  <a:latin typeface="Calibri"/>
                  <a:cs typeface="Trebuchet MS"/>
                </a:rPr>
                <a:t>@TCCAcritcomms</a:t>
              </a:r>
            </a:p>
          </p:txBody>
        </p:sp>
        <p:pic>
          <p:nvPicPr>
            <p:cNvPr id="28" name="Picture 47" descr="You_tube-logo-square">
              <a:extLst>
                <a:ext uri="{FF2B5EF4-FFF2-40B4-BE49-F238E27FC236}">
                  <a16:creationId xmlns:a16="http://schemas.microsoft.com/office/drawing/2014/main" id="{33E7840B-1481-41C3-9942-14AB5F74A908}"/>
                </a:ext>
              </a:extLst>
            </p:cNvPr>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686884" y="2934749"/>
              <a:ext cx="240493" cy="259308"/>
            </a:xfrm>
            <a:prstGeom prst="rect">
              <a:avLst/>
            </a:prstGeom>
            <a:noFill/>
            <a:ln w="9525">
              <a:noFill/>
              <a:miter lim="800000"/>
              <a:headEnd/>
              <a:tailEnd/>
            </a:ln>
          </p:spPr>
        </p:pic>
        <p:sp>
          <p:nvSpPr>
            <p:cNvPr id="29" name="Rectangle 4">
              <a:extLst>
                <a:ext uri="{FF2B5EF4-FFF2-40B4-BE49-F238E27FC236}">
                  <a16:creationId xmlns:a16="http://schemas.microsoft.com/office/drawing/2014/main" id="{96C3A180-6436-4C0C-BF1F-6510EEDC79F8}"/>
                </a:ext>
              </a:extLst>
            </p:cNvPr>
            <p:cNvSpPr>
              <a:spLocks noChangeArrowheads="1"/>
            </p:cNvSpPr>
            <p:nvPr/>
          </p:nvSpPr>
          <p:spPr bwMode="auto">
            <a:xfrm>
              <a:off x="8897283" y="2925228"/>
              <a:ext cx="2917878" cy="261610"/>
            </a:xfrm>
            <a:prstGeom prst="rect">
              <a:avLst/>
            </a:prstGeom>
            <a:noFill/>
            <a:ln w="9525">
              <a:noFill/>
              <a:miter lim="800000"/>
              <a:headEnd/>
              <a:tailEnd/>
            </a:ln>
          </p:spPr>
          <p:txBody>
            <a:bodyPr wrap="square">
              <a:spAutoFit/>
            </a:bodyPr>
            <a:lstStyle/>
            <a:p>
              <a:pPr defTabSz="914377">
                <a:defRPr/>
              </a:pPr>
              <a:r>
                <a:rPr lang="en-GB" sz="1100" dirty="0">
                  <a:solidFill>
                    <a:srgbClr val="264D9A"/>
                  </a:solidFill>
                  <a:latin typeface="Calibri"/>
                  <a:cs typeface="Trebuchet MS"/>
                </a:rPr>
                <a:t>YouTube  </a:t>
              </a:r>
              <a:r>
                <a:rPr lang="en-GB" sz="1100" dirty="0">
                  <a:solidFill>
                    <a:srgbClr val="264D9A"/>
                  </a:solidFill>
                  <a:latin typeface="Calibri"/>
                  <a:cs typeface="Trebuchet MS"/>
                  <a:hlinkClick r:id="rId9"/>
                </a:rPr>
                <a:t>www.youtube.com/user/tandcca</a:t>
              </a:r>
              <a:r>
                <a:rPr lang="en-GB" sz="1100" dirty="0">
                  <a:solidFill>
                    <a:srgbClr val="264D9A"/>
                  </a:solidFill>
                  <a:latin typeface="Calibri"/>
                  <a:cs typeface="Trebuchet MS"/>
                </a:rPr>
                <a:t> </a:t>
              </a:r>
            </a:p>
          </p:txBody>
        </p:sp>
      </p:grpSp>
      <p:sp>
        <p:nvSpPr>
          <p:cNvPr id="31" name="Rectangle 30">
            <a:extLst>
              <a:ext uri="{FF2B5EF4-FFF2-40B4-BE49-F238E27FC236}">
                <a16:creationId xmlns:a16="http://schemas.microsoft.com/office/drawing/2014/main" id="{2720757A-B047-4F49-AEFB-3E7C40D529F4}"/>
              </a:ext>
            </a:extLst>
          </p:cNvPr>
          <p:cNvSpPr/>
          <p:nvPr/>
        </p:nvSpPr>
        <p:spPr>
          <a:xfrm>
            <a:off x="4305301" y="5674281"/>
            <a:ext cx="260351" cy="24528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dirty="0">
              <a:solidFill>
                <a:prstClr val="white"/>
              </a:solidFill>
              <a:latin typeface="Calibri"/>
            </a:endParaRPr>
          </a:p>
        </p:txBody>
      </p:sp>
      <p:pic>
        <p:nvPicPr>
          <p:cNvPr id="7" name="Picture 36" descr="linkedin_logo">
            <a:extLst>
              <a:ext uri="{FF2B5EF4-FFF2-40B4-BE49-F238E27FC236}">
                <a16:creationId xmlns:a16="http://schemas.microsoft.com/office/drawing/2014/main" id="{13808F6F-C8AD-40AE-8EB0-24E56B0AB1CE}"/>
              </a:ext>
            </a:extLst>
          </p:cNvPr>
          <p:cNvPicPr>
            <a:picLocks noChangeAspect="1" noChangeArrowheads="1"/>
          </p:cNvPicPr>
          <p:nvPr/>
        </p:nvPicPr>
        <p:blipFill rotWithShape="1">
          <a:blip r:embed="rId15" cstate="email">
            <a:clrChange>
              <a:clrFrom>
                <a:srgbClr val="F9FFFF"/>
              </a:clrFrom>
              <a:clrTo>
                <a:srgbClr val="F9FFFF">
                  <a:alpha val="0"/>
                </a:srgbClr>
              </a:clrTo>
            </a:clrChange>
            <a:extLst>
              <a:ext uri="{28A0092B-C50C-407E-A947-70E740481C1C}">
                <a14:useLocalDpi xmlns:a14="http://schemas.microsoft.com/office/drawing/2010/main"/>
              </a:ext>
            </a:extLst>
          </a:blip>
          <a:srcRect/>
          <a:stretch/>
        </p:blipFill>
        <p:spPr bwMode="auto">
          <a:xfrm>
            <a:off x="4276725" y="5612491"/>
            <a:ext cx="347091" cy="352156"/>
          </a:xfrm>
          <a:prstGeom prst="rect">
            <a:avLst/>
          </a:prstGeom>
          <a:noFill/>
          <a:ln w="9525">
            <a:noFill/>
            <a:miter lim="800000"/>
            <a:headEnd/>
            <a:tailEnd/>
          </a:ln>
        </p:spPr>
      </p:pic>
    </p:spTree>
    <p:extLst>
      <p:ext uri="{BB962C8B-B14F-4D97-AF65-F5344CB8AC3E}">
        <p14:creationId xmlns:p14="http://schemas.microsoft.com/office/powerpoint/2010/main" val="2755159893"/>
      </p:ext>
    </p:extLst>
  </p:cSld>
  <p:clrMapOvr>
    <a:masterClrMapping/>
  </p:clrMapOvr>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TotalTime>
  <Words>381</Words>
  <Application>Microsoft Office PowerPoint</Application>
  <PresentationFormat>Widescreen</PresentationFormat>
  <Paragraphs>81</Paragraphs>
  <Slides>9</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Trebuchet MS</vt:lpstr>
      <vt:lpstr>3_Office Theme</vt:lpstr>
      <vt:lpstr>TCCA report for 3GPP PCG 50</vt:lpstr>
      <vt:lpstr>What is critical communications?</vt:lpstr>
      <vt:lpstr>Critical Communications requirements</vt:lpstr>
      <vt:lpstr>Critical Communications requirements</vt:lpstr>
      <vt:lpstr>MC Broadband in progress</vt:lpstr>
      <vt:lpstr>Release 19 prioritisation</vt:lpstr>
      <vt:lpstr>Top level priorities</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TCCA report for 3GPP PCG50</dc:title>
  <dc:creator>Tero Pesonen</dc:creator>
  <cp:keywords>3GPP;TCCA</cp:keywords>
  <cp:lastModifiedBy>Tero Pesonen</cp:lastModifiedBy>
  <cp:revision>42</cp:revision>
  <dcterms:created xsi:type="dcterms:W3CDTF">2022-11-30T11:24:05Z</dcterms:created>
  <dcterms:modified xsi:type="dcterms:W3CDTF">2023-04-22T04:09:18Z</dcterms:modified>
</cp:coreProperties>
</file>